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drawings/drawing5.xml" ContentType="application/vnd.openxmlformats-officedocument.drawingml.chartshapes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drawings/drawing6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4"/>
    <p:sldMasterId id="2147483712" r:id="rId5"/>
    <p:sldMasterId id="2147483724" r:id="rId6"/>
  </p:sldMasterIdLst>
  <p:notesMasterIdLst>
    <p:notesMasterId r:id="rId28"/>
  </p:notesMasterIdLst>
  <p:handoutMasterIdLst>
    <p:handoutMasterId r:id="rId29"/>
  </p:handoutMasterIdLst>
  <p:sldIdLst>
    <p:sldId id="304" r:id="rId7"/>
    <p:sldId id="305" r:id="rId8"/>
    <p:sldId id="306" r:id="rId9"/>
    <p:sldId id="307" r:id="rId10"/>
    <p:sldId id="308" r:id="rId11"/>
    <p:sldId id="309" r:id="rId12"/>
    <p:sldId id="310" r:id="rId13"/>
    <p:sldId id="318" r:id="rId14"/>
    <p:sldId id="319" r:id="rId15"/>
    <p:sldId id="311" r:id="rId16"/>
    <p:sldId id="312" r:id="rId17"/>
    <p:sldId id="314" r:id="rId18"/>
    <p:sldId id="313" r:id="rId19"/>
    <p:sldId id="315" r:id="rId20"/>
    <p:sldId id="316" r:id="rId21"/>
    <p:sldId id="317" r:id="rId22"/>
    <p:sldId id="320" r:id="rId23"/>
    <p:sldId id="323" r:id="rId24"/>
    <p:sldId id="321" r:id="rId25"/>
    <p:sldId id="322" r:id="rId26"/>
    <p:sldId id="324" r:id="rId27"/>
  </p:sldIdLst>
  <p:sldSz cx="9144000" cy="6858000" type="screen4x3"/>
  <p:notesSz cx="7099300" cy="10234613"/>
  <p:defaultTextStyle>
    <a:defPPr>
      <a:defRPr lang="en-US"/>
    </a:defPPr>
    <a:lvl1pPr marL="0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38617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77234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15851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54468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93085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31702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70319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08936" algn="l" defTabSz="638617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4" orient="horz" pos="3083" userDrawn="1">
          <p15:clr>
            <a:srgbClr val="A4A3A4"/>
          </p15:clr>
        </p15:guide>
        <p15:guide id="5" pos="232" userDrawn="1">
          <p15:clr>
            <a:srgbClr val="A4A3A4"/>
          </p15:clr>
        </p15:guide>
        <p15:guide id="8" orient="horz" pos="2074" userDrawn="1">
          <p15:clr>
            <a:srgbClr val="A4A3A4"/>
          </p15:clr>
        </p15:guide>
        <p15:guide id="11" pos="4151" userDrawn="1">
          <p15:clr>
            <a:srgbClr val="A4A3A4"/>
          </p15:clr>
        </p15:guide>
        <p15:guide id="12" pos="4082" userDrawn="1">
          <p15:clr>
            <a:srgbClr val="A4A3A4"/>
          </p15:clr>
        </p15:guide>
        <p15:guide id="13" orient="horz" pos="2160" userDrawn="1">
          <p15:clr>
            <a:srgbClr val="A4A3A4"/>
          </p15:clr>
        </p15:guide>
        <p15:guide id="14" orient="horz" pos="4111" userDrawn="1">
          <p15:clr>
            <a:srgbClr val="A4A3A4"/>
          </p15:clr>
        </p15:guide>
        <p15:guide id="15" orient="horz" pos="2765" userDrawn="1">
          <p15:clr>
            <a:srgbClr val="A4A3A4"/>
          </p15:clr>
        </p15:guide>
        <p15:guide id="16" pos="2880" userDrawn="1">
          <p15:clr>
            <a:srgbClr val="A4A3A4"/>
          </p15:clr>
        </p15:guide>
        <p15:guide id="17" pos="309" userDrawn="1">
          <p15:clr>
            <a:srgbClr val="A4A3A4"/>
          </p15:clr>
        </p15:guide>
        <p15:guide id="18" pos="5535" userDrawn="1">
          <p15:clr>
            <a:srgbClr val="A4A3A4"/>
          </p15:clr>
        </p15:guide>
        <p15:guide id="19" pos="544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8235"/>
    <a:srgbClr val="543D29"/>
    <a:srgbClr val="FFCC00"/>
    <a:srgbClr val="A50119"/>
    <a:srgbClr val="71BF44"/>
    <a:srgbClr val="B1021B"/>
    <a:srgbClr val="B9021C"/>
    <a:srgbClr val="C1021D"/>
    <a:srgbClr val="B00A1F"/>
    <a:srgbClr val="B00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1345" autoAdjust="0"/>
  </p:normalViewPr>
  <p:slideViewPr>
    <p:cSldViewPr snapToGrid="0" showGuides="1">
      <p:cViewPr varScale="1">
        <p:scale>
          <a:sx n="67" d="100"/>
          <a:sy n="67" d="100"/>
        </p:scale>
        <p:origin x="1284" y="44"/>
      </p:cViewPr>
      <p:guideLst>
        <p:guide orient="horz" pos="1620"/>
        <p:guide pos="2160"/>
        <p:guide orient="horz" pos="3083"/>
        <p:guide pos="232"/>
        <p:guide orient="horz" pos="2074"/>
        <p:guide pos="4151"/>
        <p:guide pos="4082"/>
        <p:guide orient="horz" pos="2160"/>
        <p:guide orient="horz" pos="4111"/>
        <p:guide orient="horz" pos="2765"/>
        <p:guide pos="2880"/>
        <p:guide pos="309"/>
        <p:guide pos="5535"/>
        <p:guide pos="54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>
        <p:scale>
          <a:sx n="100" d="100"/>
          <a:sy n="100" d="100"/>
        </p:scale>
        <p:origin x="-3396" y="-72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presProps" Target="presProps.xml"/><Relationship Id="rId8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oleObject" Target="file:///D:\Documents%20stage\Stage\3%20-%20Experimental\6%20-%20SD%20cycles%20meca%20Chauds\2%20-%20echantillon%2010%20stack\10stack-resume_v3_BTMT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2.xml"/><Relationship Id="rId4" Type="http://schemas.openxmlformats.org/officeDocument/2006/relationships/oleObject" Target="file:///D:\Documents%20stage\Stage\3%20-%20Experimental\6%20-%20SD%20cycles%20meca%20Chauds\2%20-%20echantillon%2010%20stack\10stack-resume_v3_BTMT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5" Type="http://schemas.openxmlformats.org/officeDocument/2006/relationships/chartUserShapes" Target="../drawings/drawing3.xml"/><Relationship Id="rId4" Type="http://schemas.openxmlformats.org/officeDocument/2006/relationships/oleObject" Target="file:///D:\Documents%20stage\Stage\3%20-%20Experimental\6%20-%20SD%20cycles%20meca%20Chauds\2%20-%20echantillon%2010%20stack\10stack-resume_v3_BTMT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5" Type="http://schemas.openxmlformats.org/officeDocument/2006/relationships/chartUserShapes" Target="../drawings/drawing4.xml"/><Relationship Id="rId4" Type="http://schemas.openxmlformats.org/officeDocument/2006/relationships/oleObject" Target="file:///D:\Documents%20stage\Stage\3%20-%20Experimental\6%20-%20SD%20cycles%20meca%20Chauds\2%20-%20echantillon%2010%20stack\10stack-resume_v3_BTMT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5" Type="http://schemas.openxmlformats.org/officeDocument/2006/relationships/chartUserShapes" Target="../drawings/drawing5.xml"/><Relationship Id="rId4" Type="http://schemas.openxmlformats.org/officeDocument/2006/relationships/oleObject" Target="../embeddings/oleObject1.bin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5" Type="http://schemas.openxmlformats.org/officeDocument/2006/relationships/chartUserShapes" Target="../drawings/drawing6.xml"/><Relationship Id="rId4" Type="http://schemas.openxmlformats.org/officeDocument/2006/relationships/oleObject" Target="../embeddings/oleObject2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cycle 1</c:v>
          </c:tx>
          <c:spPr>
            <a:ln w="9525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xVal>
            <c:numRef>
              <c:f>'2-10stack'!$V$50:$V$1970</c:f>
              <c:numCache>
                <c:formatCode>0.00</c:formatCode>
                <c:ptCount val="1921"/>
                <c:pt idx="0">
                  <c:v>0</c:v>
                </c:pt>
                <c:pt idx="1">
                  <c:v>0</c:v>
                </c:pt>
                <c:pt idx="2">
                  <c:v>7.9815204326923087E-2</c:v>
                </c:pt>
                <c:pt idx="3">
                  <c:v>0.15963040865384617</c:v>
                </c:pt>
                <c:pt idx="4">
                  <c:v>0.27700570913461542</c:v>
                </c:pt>
                <c:pt idx="5">
                  <c:v>0.43663611778846156</c:v>
                </c:pt>
                <c:pt idx="6">
                  <c:v>0.63382662259615385</c:v>
                </c:pt>
                <c:pt idx="7">
                  <c:v>0.79345703125</c:v>
                </c:pt>
                <c:pt idx="8">
                  <c:v>0.87327223557692313</c:v>
                </c:pt>
                <c:pt idx="9">
                  <c:v>0.87327223557692313</c:v>
                </c:pt>
                <c:pt idx="10">
                  <c:v>0.83101712740384615</c:v>
                </c:pt>
                <c:pt idx="11">
                  <c:v>0.75120192307692313</c:v>
                </c:pt>
                <c:pt idx="12">
                  <c:v>0.67608173076923084</c:v>
                </c:pt>
                <c:pt idx="13">
                  <c:v>0.63382662259615385</c:v>
                </c:pt>
                <c:pt idx="14">
                  <c:v>0.63382662259615385</c:v>
                </c:pt>
                <c:pt idx="15">
                  <c:v>0.63382662259615385</c:v>
                </c:pt>
                <c:pt idx="16">
                  <c:v>0.75120192307692313</c:v>
                </c:pt>
                <c:pt idx="17">
                  <c:v>0.87327223557692313</c:v>
                </c:pt>
                <c:pt idx="18">
                  <c:v>0.91083233173076927</c:v>
                </c:pt>
                <c:pt idx="19">
                  <c:v>0.83101712740384615</c:v>
                </c:pt>
                <c:pt idx="20">
                  <c:v>0.79345703125</c:v>
                </c:pt>
                <c:pt idx="21">
                  <c:v>0.83101712740384615</c:v>
                </c:pt>
                <c:pt idx="22">
                  <c:v>0.91083233173076927</c:v>
                </c:pt>
                <c:pt idx="23">
                  <c:v>0.95308743990384615</c:v>
                </c:pt>
                <c:pt idx="24">
                  <c:v>0.87327223557692313</c:v>
                </c:pt>
                <c:pt idx="25">
                  <c:v>0.71364182692307698</c:v>
                </c:pt>
                <c:pt idx="26">
                  <c:v>0.55401141826923084</c:v>
                </c:pt>
                <c:pt idx="27">
                  <c:v>0.43663611778846156</c:v>
                </c:pt>
                <c:pt idx="28">
                  <c:v>0.31456580528846156</c:v>
                </c:pt>
                <c:pt idx="29">
                  <c:v>0.15963040865384617</c:v>
                </c:pt>
                <c:pt idx="30">
                  <c:v>7.9815204326923087E-2</c:v>
                </c:pt>
                <c:pt idx="31">
                  <c:v>0.11737530048076923</c:v>
                </c:pt>
                <c:pt idx="32">
                  <c:v>0.15963040865384617</c:v>
                </c:pt>
                <c:pt idx="33">
                  <c:v>0.23475060096153846</c:v>
                </c:pt>
                <c:pt idx="34">
                  <c:v>0.35682091346153849</c:v>
                </c:pt>
                <c:pt idx="35">
                  <c:v>0.47419621394230771</c:v>
                </c:pt>
                <c:pt idx="36">
                  <c:v>0.55401141826923084</c:v>
                </c:pt>
                <c:pt idx="37">
                  <c:v>0.67608173076923084</c:v>
                </c:pt>
                <c:pt idx="38">
                  <c:v>0.71364182692307698</c:v>
                </c:pt>
                <c:pt idx="39">
                  <c:v>0.67608173076923084</c:v>
                </c:pt>
                <c:pt idx="40">
                  <c:v>0.63382662259615385</c:v>
                </c:pt>
                <c:pt idx="41">
                  <c:v>0.55401141826923084</c:v>
                </c:pt>
                <c:pt idx="42">
                  <c:v>0.43663611778846156</c:v>
                </c:pt>
                <c:pt idx="43">
                  <c:v>0.27700570913461542</c:v>
                </c:pt>
                <c:pt idx="44">
                  <c:v>0.15963040865384617</c:v>
                </c:pt>
                <c:pt idx="45">
                  <c:v>0.11737530048076923</c:v>
                </c:pt>
                <c:pt idx="46">
                  <c:v>0.11737530048076923</c:v>
                </c:pt>
                <c:pt idx="47">
                  <c:v>0.11737530048076923</c:v>
                </c:pt>
                <c:pt idx="48">
                  <c:v>0.23475060096153846</c:v>
                </c:pt>
                <c:pt idx="49">
                  <c:v>0.95308743990384615</c:v>
                </c:pt>
                <c:pt idx="50">
                  <c:v>2.0658052884615388</c:v>
                </c:pt>
                <c:pt idx="51">
                  <c:v>3.3757136418269234</c:v>
                </c:pt>
                <c:pt idx="52">
                  <c:v>4.8875075120192308</c:v>
                </c:pt>
                <c:pt idx="53">
                  <c:v>6.2396709735576925</c:v>
                </c:pt>
                <c:pt idx="54">
                  <c:v>7.230318509615385</c:v>
                </c:pt>
                <c:pt idx="55">
                  <c:v>8.3054762620192317</c:v>
                </c:pt>
                <c:pt idx="56">
                  <c:v>10.014460637019232</c:v>
                </c:pt>
                <c:pt idx="57">
                  <c:v>14.263446514423078</c:v>
                </c:pt>
                <c:pt idx="58">
                  <c:v>21.498460036057693</c:v>
                </c:pt>
                <c:pt idx="59">
                  <c:v>30.517578125</c:v>
                </c:pt>
                <c:pt idx="60">
                  <c:v>39.46157602163462</c:v>
                </c:pt>
                <c:pt idx="61">
                  <c:v>45.062725360576927</c:v>
                </c:pt>
                <c:pt idx="62">
                  <c:v>47.687237079326927</c:v>
                </c:pt>
                <c:pt idx="63">
                  <c:v>48.837515024038467</c:v>
                </c:pt>
                <c:pt idx="64">
                  <c:v>49.039400540865387</c:v>
                </c:pt>
                <c:pt idx="65">
                  <c:v>51.86110276442308</c:v>
                </c:pt>
                <c:pt idx="66">
                  <c:v>61.119666466346153</c:v>
                </c:pt>
                <c:pt idx="67">
                  <c:v>79.04052734375</c:v>
                </c:pt>
                <c:pt idx="68">
                  <c:v>113.93385667067308</c:v>
                </c:pt>
                <c:pt idx="69">
                  <c:v>172.11444561298077</c:v>
                </c:pt>
                <c:pt idx="70">
                  <c:v>242.84949669471155</c:v>
                </c:pt>
                <c:pt idx="71">
                  <c:v>308.22284405048077</c:v>
                </c:pt>
                <c:pt idx="72">
                  <c:v>356.66597806490387</c:v>
                </c:pt>
                <c:pt idx="73">
                  <c:v>385.87834284855774</c:v>
                </c:pt>
                <c:pt idx="74">
                  <c:v>399.98215895432696</c:v>
                </c:pt>
                <c:pt idx="75">
                  <c:v>404.91192157451923</c:v>
                </c:pt>
                <c:pt idx="76">
                  <c:v>405.70537860576923</c:v>
                </c:pt>
                <c:pt idx="77">
                  <c:v>405.31099759615387</c:v>
                </c:pt>
                <c:pt idx="78">
                  <c:v>404.87436147836542</c:v>
                </c:pt>
                <c:pt idx="79">
                  <c:v>404.67247596153845</c:v>
                </c:pt>
                <c:pt idx="80">
                  <c:v>404.43303034855774</c:v>
                </c:pt>
                <c:pt idx="81">
                  <c:v>403.79920372596155</c:v>
                </c:pt>
                <c:pt idx="82">
                  <c:v>399.78496844951923</c:v>
                </c:pt>
                <c:pt idx="83">
                  <c:v>363.34228515625</c:v>
                </c:pt>
                <c:pt idx="84">
                  <c:v>270.98670372596155</c:v>
                </c:pt>
                <c:pt idx="85">
                  <c:v>144.09461388221155</c:v>
                </c:pt>
                <c:pt idx="86">
                  <c:v>21.019568810096153</c:v>
                </c:pt>
                <c:pt idx="87">
                  <c:v>-71.772648737980774</c:v>
                </c:pt>
                <c:pt idx="88">
                  <c:v>-126.89208984375</c:v>
                </c:pt>
                <c:pt idx="89">
                  <c:v>-151.53151292067309</c:v>
                </c:pt>
                <c:pt idx="90">
                  <c:v>-158.04818960336539</c:v>
                </c:pt>
                <c:pt idx="91">
                  <c:v>-156.97772686298077</c:v>
                </c:pt>
                <c:pt idx="92">
                  <c:v>-154.55040564903848</c:v>
                </c:pt>
                <c:pt idx="93">
                  <c:v>-153.1982421875</c:v>
                </c:pt>
                <c:pt idx="94">
                  <c:v>-153.04330679086539</c:v>
                </c:pt>
                <c:pt idx="95">
                  <c:v>-153.43768780048077</c:v>
                </c:pt>
                <c:pt idx="96">
                  <c:v>-153.91657902644232</c:v>
                </c:pt>
                <c:pt idx="97">
                  <c:v>-154.23114483173077</c:v>
                </c:pt>
                <c:pt idx="98">
                  <c:v>-154.43303034855771</c:v>
                </c:pt>
                <c:pt idx="99">
                  <c:v>-154.63022085336539</c:v>
                </c:pt>
                <c:pt idx="100">
                  <c:v>-154.71003605769232</c:v>
                </c:pt>
                <c:pt idx="101">
                  <c:v>-154.75229116586539</c:v>
                </c:pt>
                <c:pt idx="102">
                  <c:v>-154.78985126201923</c:v>
                </c:pt>
                <c:pt idx="103">
                  <c:v>-154.78985126201923</c:v>
                </c:pt>
                <c:pt idx="104">
                  <c:v>-154.98704176682693</c:v>
                </c:pt>
                <c:pt idx="105">
                  <c:v>-155.34386268028848</c:v>
                </c:pt>
                <c:pt idx="106">
                  <c:v>-155.74293870192309</c:v>
                </c:pt>
                <c:pt idx="107">
                  <c:v>-156.01994441105771</c:v>
                </c:pt>
                <c:pt idx="108">
                  <c:v>-156.14201472355771</c:v>
                </c:pt>
                <c:pt idx="109">
                  <c:v>-156.22182992788461</c:v>
                </c:pt>
                <c:pt idx="110">
                  <c:v>-156.38146033653848</c:v>
                </c:pt>
                <c:pt idx="111">
                  <c:v>-156.53639573317309</c:v>
                </c:pt>
                <c:pt idx="112">
                  <c:v>-156.6162109375</c:v>
                </c:pt>
                <c:pt idx="113">
                  <c:v>-156.69602614182693</c:v>
                </c:pt>
                <c:pt idx="114">
                  <c:v>-156.89791165865384</c:v>
                </c:pt>
                <c:pt idx="115">
                  <c:v>-157.09510216346155</c:v>
                </c:pt>
                <c:pt idx="116">
                  <c:v>-157.29229266826923</c:v>
                </c:pt>
                <c:pt idx="117">
                  <c:v>-157.33454777644232</c:v>
                </c:pt>
                <c:pt idx="118">
                  <c:v>-157.25473257211539</c:v>
                </c:pt>
                <c:pt idx="119">
                  <c:v>-157.09510216346155</c:v>
                </c:pt>
                <c:pt idx="120">
                  <c:v>-156.89791165865384</c:v>
                </c:pt>
                <c:pt idx="121">
                  <c:v>-156.69602614182693</c:v>
                </c:pt>
                <c:pt idx="122">
                  <c:v>-156.53639573317309</c:v>
                </c:pt>
                <c:pt idx="123">
                  <c:v>-156.49883563701923</c:v>
                </c:pt>
                <c:pt idx="124">
                  <c:v>-156.53639573317309</c:v>
                </c:pt>
                <c:pt idx="125">
                  <c:v>-156.6162109375</c:v>
                </c:pt>
                <c:pt idx="126">
                  <c:v>-156.65846604567309</c:v>
                </c:pt>
                <c:pt idx="127">
                  <c:v>-156.65846604567309</c:v>
                </c:pt>
                <c:pt idx="128">
                  <c:v>-156.6162109375</c:v>
                </c:pt>
                <c:pt idx="129">
                  <c:v>-156.49883563701923</c:v>
                </c:pt>
                <c:pt idx="130">
                  <c:v>-156.38146033653848</c:v>
                </c:pt>
                <c:pt idx="131">
                  <c:v>-156.25939002403848</c:v>
                </c:pt>
                <c:pt idx="132">
                  <c:v>-156.22182992788461</c:v>
                </c:pt>
                <c:pt idx="133">
                  <c:v>-156.25939002403848</c:v>
                </c:pt>
                <c:pt idx="134">
                  <c:v>-156.38146033653848</c:v>
                </c:pt>
                <c:pt idx="135">
                  <c:v>-156.53639573317309</c:v>
                </c:pt>
                <c:pt idx="136">
                  <c:v>-156.69602614182693</c:v>
                </c:pt>
                <c:pt idx="137">
                  <c:v>-156.93547175480771</c:v>
                </c:pt>
                <c:pt idx="138">
                  <c:v>-157.13266225961539</c:v>
                </c:pt>
                <c:pt idx="139">
                  <c:v>-157.21247746394232</c:v>
                </c:pt>
                <c:pt idx="140">
                  <c:v>-157.25473257211539</c:v>
                </c:pt>
                <c:pt idx="141">
                  <c:v>-157.25473257211539</c:v>
                </c:pt>
                <c:pt idx="142">
                  <c:v>-157.25473257211539</c:v>
                </c:pt>
                <c:pt idx="143">
                  <c:v>-157.33454777644232</c:v>
                </c:pt>
                <c:pt idx="144">
                  <c:v>-157.45192307692309</c:v>
                </c:pt>
                <c:pt idx="145">
                  <c:v>-157.61155348557693</c:v>
                </c:pt>
                <c:pt idx="146">
                  <c:v>-157.77118389423077</c:v>
                </c:pt>
                <c:pt idx="147">
                  <c:v>-157.96837439903848</c:v>
                </c:pt>
                <c:pt idx="148">
                  <c:v>-158.20782001201923</c:v>
                </c:pt>
                <c:pt idx="149">
                  <c:v>-158.447265625</c:v>
                </c:pt>
                <c:pt idx="150">
                  <c:v>-158.56464092548077</c:v>
                </c:pt>
                <c:pt idx="151">
                  <c:v>-158.68671123798077</c:v>
                </c:pt>
                <c:pt idx="152">
                  <c:v>-158.92146183894232</c:v>
                </c:pt>
                <c:pt idx="153">
                  <c:v>-159.40035306490384</c:v>
                </c:pt>
                <c:pt idx="154">
                  <c:v>-159.95436448317309</c:v>
                </c:pt>
                <c:pt idx="155">
                  <c:v>-160.35344050480771</c:v>
                </c:pt>
                <c:pt idx="156">
                  <c:v>-160.51307091346155</c:v>
                </c:pt>
                <c:pt idx="157">
                  <c:v>-160.55063100961539</c:v>
                </c:pt>
                <c:pt idx="158">
                  <c:v>-160.43325570913461</c:v>
                </c:pt>
                <c:pt idx="159">
                  <c:v>-160.35344050480771</c:v>
                </c:pt>
                <c:pt idx="160">
                  <c:v>-160.43325570913461</c:v>
                </c:pt>
                <c:pt idx="161">
                  <c:v>-160.55063100961539</c:v>
                </c:pt>
                <c:pt idx="162">
                  <c:v>-160.67270132211539</c:v>
                </c:pt>
                <c:pt idx="163">
                  <c:v>-160.75251652644232</c:v>
                </c:pt>
                <c:pt idx="164">
                  <c:v>-160.91214693509616</c:v>
                </c:pt>
                <c:pt idx="165">
                  <c:v>-160.98726712740384</c:v>
                </c:pt>
                <c:pt idx="166">
                  <c:v>-161.02952223557693</c:v>
                </c:pt>
                <c:pt idx="167">
                  <c:v>-160.94970703125</c:v>
                </c:pt>
                <c:pt idx="168">
                  <c:v>-160.75251652644232</c:v>
                </c:pt>
                <c:pt idx="169">
                  <c:v>-160.71026141826923</c:v>
                </c:pt>
                <c:pt idx="170">
                  <c:v>-160.91214693509616</c:v>
                </c:pt>
                <c:pt idx="171">
                  <c:v>-161.26896784855771</c:v>
                </c:pt>
                <c:pt idx="172">
                  <c:v>-161.58353365384616</c:v>
                </c:pt>
                <c:pt idx="173">
                  <c:v>-161.82297926682693</c:v>
                </c:pt>
                <c:pt idx="174">
                  <c:v>-161.90279447115384</c:v>
                </c:pt>
                <c:pt idx="175">
                  <c:v>-161.78541917067309</c:v>
                </c:pt>
                <c:pt idx="176">
                  <c:v>-161.54597355769232</c:v>
                </c:pt>
                <c:pt idx="177">
                  <c:v>-161.30652794471155</c:v>
                </c:pt>
                <c:pt idx="178">
                  <c:v>-161.22671274038461</c:v>
                </c:pt>
                <c:pt idx="179">
                  <c:v>-161.22671274038461</c:v>
                </c:pt>
                <c:pt idx="180">
                  <c:v>-161.22671274038461</c:v>
                </c:pt>
                <c:pt idx="181">
                  <c:v>-161.22671274038461</c:v>
                </c:pt>
                <c:pt idx="182">
                  <c:v>-161.30652794471155</c:v>
                </c:pt>
                <c:pt idx="183">
                  <c:v>-161.46615835336539</c:v>
                </c:pt>
                <c:pt idx="184">
                  <c:v>-161.66334885817309</c:v>
                </c:pt>
                <c:pt idx="185">
                  <c:v>-161.82297926682693</c:v>
                </c:pt>
                <c:pt idx="186">
                  <c:v>-161.98260967548077</c:v>
                </c:pt>
                <c:pt idx="187">
                  <c:v>-162.17980018028848</c:v>
                </c:pt>
                <c:pt idx="188">
                  <c:v>-162.38168569711539</c:v>
                </c:pt>
                <c:pt idx="189">
                  <c:v>-162.65869140625</c:v>
                </c:pt>
                <c:pt idx="190">
                  <c:v>-162.85588191105771</c:v>
                </c:pt>
                <c:pt idx="191">
                  <c:v>-162.97795222355771</c:v>
                </c:pt>
                <c:pt idx="192">
                  <c:v>-163.13758263221155</c:v>
                </c:pt>
                <c:pt idx="193">
                  <c:v>-163.29251802884616</c:v>
                </c:pt>
                <c:pt idx="194">
                  <c:v>-163.4521484375</c:v>
                </c:pt>
                <c:pt idx="195">
                  <c:v>-163.57421875</c:v>
                </c:pt>
                <c:pt idx="196">
                  <c:v>-163.61177884615384</c:v>
                </c:pt>
                <c:pt idx="197">
                  <c:v>-163.61177884615384</c:v>
                </c:pt>
                <c:pt idx="198">
                  <c:v>-163.53196364182693</c:v>
                </c:pt>
                <c:pt idx="199">
                  <c:v>-163.4521484375</c:v>
                </c:pt>
                <c:pt idx="200">
                  <c:v>-163.37233323317309</c:v>
                </c:pt>
                <c:pt idx="201">
                  <c:v>-163.37233323317309</c:v>
                </c:pt>
                <c:pt idx="202">
                  <c:v>-163.41458834134616</c:v>
                </c:pt>
                <c:pt idx="203">
                  <c:v>-163.49440354567309</c:v>
                </c:pt>
                <c:pt idx="204">
                  <c:v>-163.61177884615384</c:v>
                </c:pt>
                <c:pt idx="205">
                  <c:v>-163.72915414663461</c:v>
                </c:pt>
                <c:pt idx="206">
                  <c:v>-163.80896935096155</c:v>
                </c:pt>
                <c:pt idx="207">
                  <c:v>-163.80896935096155</c:v>
                </c:pt>
                <c:pt idx="208">
                  <c:v>-163.77140925480771</c:v>
                </c:pt>
                <c:pt idx="209">
                  <c:v>-163.72915414663461</c:v>
                </c:pt>
                <c:pt idx="210">
                  <c:v>-163.77140925480771</c:v>
                </c:pt>
                <c:pt idx="211">
                  <c:v>-163.65403395432693</c:v>
                </c:pt>
                <c:pt idx="212">
                  <c:v>-163.49440354567309</c:v>
                </c:pt>
                <c:pt idx="213">
                  <c:v>-163.37233323317309</c:v>
                </c:pt>
                <c:pt idx="214">
                  <c:v>-163.37233323317309</c:v>
                </c:pt>
                <c:pt idx="215">
                  <c:v>-163.41458834134616</c:v>
                </c:pt>
                <c:pt idx="216">
                  <c:v>-163.49440354567309</c:v>
                </c:pt>
                <c:pt idx="217">
                  <c:v>-163.53196364182693</c:v>
                </c:pt>
                <c:pt idx="218">
                  <c:v>-163.57421875</c:v>
                </c:pt>
                <c:pt idx="219">
                  <c:v>-163.53196364182693</c:v>
                </c:pt>
                <c:pt idx="220">
                  <c:v>-163.57421875</c:v>
                </c:pt>
                <c:pt idx="221">
                  <c:v>-163.77140925480771</c:v>
                </c:pt>
                <c:pt idx="222">
                  <c:v>-164.09067007211539</c:v>
                </c:pt>
                <c:pt idx="223">
                  <c:v>-164.40523587740384</c:v>
                </c:pt>
                <c:pt idx="224">
                  <c:v>-164.52730618990384</c:v>
                </c:pt>
                <c:pt idx="225">
                  <c:v>-164.28786057692309</c:v>
                </c:pt>
                <c:pt idx="226">
                  <c:v>-163.85122445913461</c:v>
                </c:pt>
                <c:pt idx="227">
                  <c:v>-163.53196364182693</c:v>
                </c:pt>
                <c:pt idx="228">
                  <c:v>-163.4521484375</c:v>
                </c:pt>
                <c:pt idx="229">
                  <c:v>-163.57421875</c:v>
                </c:pt>
                <c:pt idx="230">
                  <c:v>-163.77140925480771</c:v>
                </c:pt>
                <c:pt idx="231">
                  <c:v>-164.01085486778848</c:v>
                </c:pt>
                <c:pt idx="232">
                  <c:v>-164.17048527644232</c:v>
                </c:pt>
                <c:pt idx="233">
                  <c:v>-164.28786057692309</c:v>
                </c:pt>
                <c:pt idx="234">
                  <c:v>-164.32542067307693</c:v>
                </c:pt>
                <c:pt idx="235">
                  <c:v>-164.28786057692309</c:v>
                </c:pt>
                <c:pt idx="236">
                  <c:v>-164.40523587740384</c:v>
                </c:pt>
                <c:pt idx="237">
                  <c:v>-164.72449669471155</c:v>
                </c:pt>
                <c:pt idx="238">
                  <c:v>-165.08131760817309</c:v>
                </c:pt>
                <c:pt idx="239">
                  <c:v>-165.36301832932693</c:v>
                </c:pt>
                <c:pt idx="240">
                  <c:v>-165.32076322115384</c:v>
                </c:pt>
                <c:pt idx="241">
                  <c:v>-165.24094801682693</c:v>
                </c:pt>
                <c:pt idx="242">
                  <c:v>-165.24094801682693</c:v>
                </c:pt>
                <c:pt idx="243">
                  <c:v>-165.40057842548077</c:v>
                </c:pt>
                <c:pt idx="244">
                  <c:v>-165.59776893028848</c:v>
                </c:pt>
                <c:pt idx="245">
                  <c:v>-165.79965444711539</c:v>
                </c:pt>
                <c:pt idx="246">
                  <c:v>-165.87946965144232</c:v>
                </c:pt>
                <c:pt idx="247">
                  <c:v>-165.83721454326923</c:v>
                </c:pt>
                <c:pt idx="248">
                  <c:v>-165.75739933894232</c:v>
                </c:pt>
                <c:pt idx="249">
                  <c:v>-165.75739933894232</c:v>
                </c:pt>
                <c:pt idx="250">
                  <c:v>-165.79965444711539</c:v>
                </c:pt>
                <c:pt idx="251">
                  <c:v>-165.79965444711539</c:v>
                </c:pt>
                <c:pt idx="252">
                  <c:v>-165.79965444711539</c:v>
                </c:pt>
                <c:pt idx="253">
                  <c:v>-165.83721454326923</c:v>
                </c:pt>
                <c:pt idx="254">
                  <c:v>-166.11422025240384</c:v>
                </c:pt>
                <c:pt idx="255">
                  <c:v>-166.39592097355771</c:v>
                </c:pt>
                <c:pt idx="256">
                  <c:v>-166.63067157451923</c:v>
                </c:pt>
                <c:pt idx="257">
                  <c:v>-166.71048677884616</c:v>
                </c:pt>
                <c:pt idx="258">
                  <c:v>-166.55085637019232</c:v>
                </c:pt>
                <c:pt idx="259">
                  <c:v>-166.27385066105771</c:v>
                </c:pt>
                <c:pt idx="260">
                  <c:v>-166.03440504807693</c:v>
                </c:pt>
                <c:pt idx="261">
                  <c:v>-165.99684495192309</c:v>
                </c:pt>
                <c:pt idx="262">
                  <c:v>-166.27385066105771</c:v>
                </c:pt>
                <c:pt idx="263">
                  <c:v>-166.71048677884616</c:v>
                </c:pt>
                <c:pt idx="264">
                  <c:v>-167.02974759615387</c:v>
                </c:pt>
                <c:pt idx="265">
                  <c:v>-167.18937800480771</c:v>
                </c:pt>
                <c:pt idx="266">
                  <c:v>-167.14712289663461</c:v>
                </c:pt>
                <c:pt idx="267">
                  <c:v>-166.9921875</c:v>
                </c:pt>
                <c:pt idx="268">
                  <c:v>-166.79030198317309</c:v>
                </c:pt>
                <c:pt idx="269">
                  <c:v>-166.67292668269232</c:v>
                </c:pt>
                <c:pt idx="270">
                  <c:v>-166.71048677884616</c:v>
                </c:pt>
                <c:pt idx="271">
                  <c:v>-166.79030198317309</c:v>
                </c:pt>
                <c:pt idx="272">
                  <c:v>-166.79030198317309</c:v>
                </c:pt>
                <c:pt idx="273">
                  <c:v>-166.75274188701923</c:v>
                </c:pt>
                <c:pt idx="274">
                  <c:v>-166.75274188701923</c:v>
                </c:pt>
                <c:pt idx="275">
                  <c:v>-166.83255709134616</c:v>
                </c:pt>
                <c:pt idx="276">
                  <c:v>-166.94993239182693</c:v>
                </c:pt>
                <c:pt idx="277">
                  <c:v>-167.06730769230771</c:v>
                </c:pt>
                <c:pt idx="278">
                  <c:v>-167.18937800480771</c:v>
                </c:pt>
                <c:pt idx="279">
                  <c:v>-167.30675330528848</c:v>
                </c:pt>
                <c:pt idx="280">
                  <c:v>-167.38656850961539</c:v>
                </c:pt>
                <c:pt idx="281">
                  <c:v>-167.34900841346155</c:v>
                </c:pt>
                <c:pt idx="282">
                  <c:v>-167.18937800480771</c:v>
                </c:pt>
                <c:pt idx="283">
                  <c:v>-167.10956280048077</c:v>
                </c:pt>
                <c:pt idx="284">
                  <c:v>-167.06730769230771</c:v>
                </c:pt>
                <c:pt idx="285">
                  <c:v>-167.10956280048077</c:v>
                </c:pt>
                <c:pt idx="286">
                  <c:v>-167.10956280048077</c:v>
                </c:pt>
                <c:pt idx="287">
                  <c:v>-167.02974759615387</c:v>
                </c:pt>
                <c:pt idx="288">
                  <c:v>-166.9921875</c:v>
                </c:pt>
                <c:pt idx="289">
                  <c:v>-166.8701171875</c:v>
                </c:pt>
                <c:pt idx="290">
                  <c:v>-166.75274188701923</c:v>
                </c:pt>
                <c:pt idx="291">
                  <c:v>-166.75274188701923</c:v>
                </c:pt>
                <c:pt idx="292">
                  <c:v>-166.71048677884616</c:v>
                </c:pt>
                <c:pt idx="293">
                  <c:v>-166.67292668269232</c:v>
                </c:pt>
                <c:pt idx="294">
                  <c:v>-166.71048677884616</c:v>
                </c:pt>
                <c:pt idx="295">
                  <c:v>-166.79030198317309</c:v>
                </c:pt>
                <c:pt idx="296">
                  <c:v>-167.02974759615387</c:v>
                </c:pt>
                <c:pt idx="297">
                  <c:v>-167.34900841346155</c:v>
                </c:pt>
                <c:pt idx="298">
                  <c:v>-167.62601412259616</c:v>
                </c:pt>
                <c:pt idx="299">
                  <c:v>-167.78564453125</c:v>
                </c:pt>
                <c:pt idx="300">
                  <c:v>-167.86545973557693</c:v>
                </c:pt>
                <c:pt idx="301">
                  <c:v>-167.82320462740387</c:v>
                </c:pt>
                <c:pt idx="302">
                  <c:v>-167.86545973557693</c:v>
                </c:pt>
                <c:pt idx="303">
                  <c:v>-167.94527493990387</c:v>
                </c:pt>
                <c:pt idx="304">
                  <c:v>-168.10490534855771</c:v>
                </c:pt>
                <c:pt idx="305">
                  <c:v>-168.33965594951923</c:v>
                </c:pt>
                <c:pt idx="306">
                  <c:v>-168.38191105769232</c:v>
                </c:pt>
                <c:pt idx="307">
                  <c:v>-168.22228064903848</c:v>
                </c:pt>
                <c:pt idx="308">
                  <c:v>-167.98283503605771</c:v>
                </c:pt>
                <c:pt idx="309">
                  <c:v>-167.90301983173077</c:v>
                </c:pt>
                <c:pt idx="310">
                  <c:v>-167.90301983173077</c:v>
                </c:pt>
                <c:pt idx="311">
                  <c:v>-167.86545973557693</c:v>
                </c:pt>
                <c:pt idx="312">
                  <c:v>-167.86545973557693</c:v>
                </c:pt>
                <c:pt idx="313">
                  <c:v>-167.86545973557693</c:v>
                </c:pt>
                <c:pt idx="314">
                  <c:v>-167.86545973557693</c:v>
                </c:pt>
                <c:pt idx="315">
                  <c:v>-167.98283503605771</c:v>
                </c:pt>
                <c:pt idx="316">
                  <c:v>-168.06265024038461</c:v>
                </c:pt>
                <c:pt idx="317">
                  <c:v>-168.10490534855771</c:v>
                </c:pt>
                <c:pt idx="318">
                  <c:v>-168.06265024038461</c:v>
                </c:pt>
                <c:pt idx="319">
                  <c:v>-167.90301983173077</c:v>
                </c:pt>
                <c:pt idx="320">
                  <c:v>-167.78564453125</c:v>
                </c:pt>
                <c:pt idx="321">
                  <c:v>-167.74338942307693</c:v>
                </c:pt>
                <c:pt idx="322">
                  <c:v>-167.90301983173077</c:v>
                </c:pt>
                <c:pt idx="323">
                  <c:v>-168.85610727163461</c:v>
                </c:pt>
                <c:pt idx="324">
                  <c:v>-170.64490685096155</c:v>
                </c:pt>
                <c:pt idx="325">
                  <c:v>-171.40080378605771</c:v>
                </c:pt>
                <c:pt idx="326">
                  <c:v>-166.03440504807693</c:v>
                </c:pt>
                <c:pt idx="327">
                  <c:v>-140.80341045673077</c:v>
                </c:pt>
                <c:pt idx="328">
                  <c:v>-70.143479567307693</c:v>
                </c:pt>
                <c:pt idx="329">
                  <c:v>81.106332632211547</c:v>
                </c:pt>
                <c:pt idx="330">
                  <c:v>341.44474909855774</c:v>
                </c:pt>
                <c:pt idx="331">
                  <c:v>699.26570012019238</c:v>
                </c:pt>
                <c:pt idx="332">
                  <c:v>1107.5204702524038</c:v>
                </c:pt>
                <c:pt idx="333">
                  <c:v>1516.845703125</c:v>
                </c:pt>
                <c:pt idx="334">
                  <c:v>1906.775841346154</c:v>
                </c:pt>
                <c:pt idx="335">
                  <c:v>2258.5167518028848</c:v>
                </c:pt>
                <c:pt idx="336">
                  <c:v>2567.5377478966348</c:v>
                </c:pt>
                <c:pt idx="337">
                  <c:v>2831.5288837139424</c:v>
                </c:pt>
                <c:pt idx="338">
                  <c:v>3041.9546274038462</c:v>
                </c:pt>
                <c:pt idx="339">
                  <c:v>3192.9274338942309</c:v>
                </c:pt>
                <c:pt idx="340">
                  <c:v>3288.5037935697119</c:v>
                </c:pt>
                <c:pt idx="341">
                  <c:v>3341.1583533653848</c:v>
                </c:pt>
                <c:pt idx="342">
                  <c:v>3365.9574068509619</c:v>
                </c:pt>
                <c:pt idx="343">
                  <c:v>3375.5352313701924</c:v>
                </c:pt>
                <c:pt idx="344">
                  <c:v>3378.4367487980771</c:v>
                </c:pt>
                <c:pt idx="345">
                  <c:v>3379.3522761418271</c:v>
                </c:pt>
                <c:pt idx="346">
                  <c:v>3380.1034780649038</c:v>
                </c:pt>
                <c:pt idx="347">
                  <c:v>3381.3758263221157</c:v>
                </c:pt>
                <c:pt idx="348">
                  <c:v>3383.1646259014424</c:v>
                </c:pt>
                <c:pt idx="349">
                  <c:v>3385.6295072115386</c:v>
                </c:pt>
                <c:pt idx="350">
                  <c:v>3390.5170147235576</c:v>
                </c:pt>
                <c:pt idx="351">
                  <c:v>3406.6115159254809</c:v>
                </c:pt>
                <c:pt idx="352">
                  <c:v>3449.0544245793271</c:v>
                </c:pt>
                <c:pt idx="353">
                  <c:v>3521.1838942307695</c:v>
                </c:pt>
                <c:pt idx="354">
                  <c:v>3609.0510441706733</c:v>
                </c:pt>
                <c:pt idx="355">
                  <c:v>3693.5753455528848</c:v>
                </c:pt>
                <c:pt idx="356">
                  <c:v>3762.8032977764424</c:v>
                </c:pt>
                <c:pt idx="357">
                  <c:v>3813.9883188100962</c:v>
                </c:pt>
                <c:pt idx="358">
                  <c:v>3850.830078125</c:v>
                </c:pt>
                <c:pt idx="359">
                  <c:v>3886.474609375</c:v>
                </c:pt>
                <c:pt idx="360">
                  <c:v>3937.9413311298081</c:v>
                </c:pt>
                <c:pt idx="361">
                  <c:v>4009.1928335336538</c:v>
                </c:pt>
                <c:pt idx="362">
                  <c:v>4089.7874098557695</c:v>
                </c:pt>
                <c:pt idx="363">
                  <c:v>4164.4568810096152</c:v>
                </c:pt>
                <c:pt idx="364">
                  <c:v>4222.4778395432695</c:v>
                </c:pt>
                <c:pt idx="365">
                  <c:v>4261.2257737379814</c:v>
                </c:pt>
                <c:pt idx="366">
                  <c:v>4284.3956580528848</c:v>
                </c:pt>
                <c:pt idx="367">
                  <c:v>4297.54638671875</c:v>
                </c:pt>
                <c:pt idx="368">
                  <c:v>4305.4950420673076</c:v>
                </c:pt>
                <c:pt idx="369">
                  <c:v>4311.0210712139424</c:v>
                </c:pt>
                <c:pt idx="370">
                  <c:v>4315.5517578125</c:v>
                </c:pt>
                <c:pt idx="371">
                  <c:v>4319.6833683894229</c:v>
                </c:pt>
                <c:pt idx="372">
                  <c:v>4323.5802283653848</c:v>
                </c:pt>
                <c:pt idx="373">
                  <c:v>4327.4348332331729</c:v>
                </c:pt>
                <c:pt idx="374">
                  <c:v>4331.9232647235576</c:v>
                </c:pt>
                <c:pt idx="375">
                  <c:v>4337.0877779447119</c:v>
                </c:pt>
                <c:pt idx="376">
                  <c:v>4342.2147310697119</c:v>
                </c:pt>
                <c:pt idx="377">
                  <c:v>4346.4308518629814</c:v>
                </c:pt>
                <c:pt idx="378">
                  <c:v>4349.4873046875</c:v>
                </c:pt>
                <c:pt idx="379">
                  <c:v>4351.5155498798076</c:v>
                </c:pt>
                <c:pt idx="380">
                  <c:v>4352.9850886418271</c:v>
                </c:pt>
                <c:pt idx="381">
                  <c:v>4354.2996920072119</c:v>
                </c:pt>
                <c:pt idx="382">
                  <c:v>4356.7223182091348</c:v>
                </c:pt>
                <c:pt idx="383">
                  <c:v>4363.2389948918271</c:v>
                </c:pt>
                <c:pt idx="384">
                  <c:v>4384.3806340144229</c:v>
                </c:pt>
                <c:pt idx="385">
                  <c:v>4429.086538461539</c:v>
                </c:pt>
                <c:pt idx="386">
                  <c:v>4491.7179987980771</c:v>
                </c:pt>
                <c:pt idx="387">
                  <c:v>4557.5702373798076</c:v>
                </c:pt>
                <c:pt idx="388">
                  <c:v>4613.6005108173076</c:v>
                </c:pt>
                <c:pt idx="389">
                  <c:v>4653.9776141826924</c:v>
                </c:pt>
                <c:pt idx="390">
                  <c:v>4679.2931189903848</c:v>
                </c:pt>
                <c:pt idx="391">
                  <c:v>4693.4814453125</c:v>
                </c:pt>
                <c:pt idx="392">
                  <c:v>4700.9512094350966</c:v>
                </c:pt>
                <c:pt idx="393">
                  <c:v>4704.9278846153848</c:v>
                </c:pt>
                <c:pt idx="394">
                  <c:v>4707.4303260216348</c:v>
                </c:pt>
                <c:pt idx="395">
                  <c:v>4709.3365009014424</c:v>
                </c:pt>
                <c:pt idx="396">
                  <c:v>4711.0454852764424</c:v>
                </c:pt>
                <c:pt idx="397">
                  <c:v>4712.6370943509619</c:v>
                </c:pt>
                <c:pt idx="398">
                  <c:v>4714.1066331129814</c:v>
                </c:pt>
                <c:pt idx="399">
                  <c:v>4715.4587965745195</c:v>
                </c:pt>
                <c:pt idx="400">
                  <c:v>4716.5715144230771</c:v>
                </c:pt>
                <c:pt idx="401">
                  <c:v>4717.4823467548076</c:v>
                </c:pt>
                <c:pt idx="402">
                  <c:v>4718.2382436899043</c:v>
                </c:pt>
                <c:pt idx="403">
                  <c:v>4718.994140625</c:v>
                </c:pt>
                <c:pt idx="404">
                  <c:v>4719.8298527644229</c:v>
                </c:pt>
                <c:pt idx="405">
                  <c:v>4720.703125</c:v>
                </c:pt>
                <c:pt idx="406">
                  <c:v>4721.5388371394229</c:v>
                </c:pt>
                <c:pt idx="407">
                  <c:v>4721.8956580528848</c:v>
                </c:pt>
                <c:pt idx="408">
                  <c:v>4721.61865234375</c:v>
                </c:pt>
                <c:pt idx="409">
                  <c:v>4720.4261192908652</c:v>
                </c:pt>
                <c:pt idx="410">
                  <c:v>4718.637319711539</c:v>
                </c:pt>
                <c:pt idx="411">
                  <c:v>4715.6559870793271</c:v>
                </c:pt>
                <c:pt idx="412">
                  <c:v>4711.1628605769229</c:v>
                </c:pt>
                <c:pt idx="413">
                  <c:v>4707.8669621394229</c:v>
                </c:pt>
                <c:pt idx="414">
                  <c:v>4707.2706956129814</c:v>
                </c:pt>
                <c:pt idx="415">
                  <c:v>4708.8623046875</c:v>
                </c:pt>
                <c:pt idx="416">
                  <c:v>4711.36474609375</c:v>
                </c:pt>
                <c:pt idx="417">
                  <c:v>4713.6699969951924</c:v>
                </c:pt>
                <c:pt idx="418">
                  <c:v>4715.3367262620195</c:v>
                </c:pt>
                <c:pt idx="419">
                  <c:v>4716.2522536057695</c:v>
                </c:pt>
                <c:pt idx="420">
                  <c:v>4716.6090745192314</c:v>
                </c:pt>
                <c:pt idx="421">
                  <c:v>4716.7264498197119</c:v>
                </c:pt>
                <c:pt idx="422">
                  <c:v>4716.8860802283652</c:v>
                </c:pt>
                <c:pt idx="423">
                  <c:v>4717.0879657451924</c:v>
                </c:pt>
                <c:pt idx="424">
                  <c:v>4717.28515625</c:v>
                </c:pt>
                <c:pt idx="425">
                  <c:v>4717.4447866586543</c:v>
                </c:pt>
                <c:pt idx="426">
                  <c:v>4717.4447866586543</c:v>
                </c:pt>
                <c:pt idx="427">
                  <c:v>4717.5246018629814</c:v>
                </c:pt>
                <c:pt idx="428">
                  <c:v>4717.6419771634619</c:v>
                </c:pt>
                <c:pt idx="429">
                  <c:v>4717.6842322716348</c:v>
                </c:pt>
                <c:pt idx="430">
                  <c:v>4717.6044170673076</c:v>
                </c:pt>
                <c:pt idx="431">
                  <c:v>4717.5246018629814</c:v>
                </c:pt>
                <c:pt idx="432">
                  <c:v>4717.4823467548076</c:v>
                </c:pt>
                <c:pt idx="433">
                  <c:v>4717.5246018629814</c:v>
                </c:pt>
                <c:pt idx="434">
                  <c:v>4717.5246018629814</c:v>
                </c:pt>
                <c:pt idx="435">
                  <c:v>4717.5246018629814</c:v>
                </c:pt>
                <c:pt idx="436">
                  <c:v>4717.4025315504814</c:v>
                </c:pt>
                <c:pt idx="437">
                  <c:v>4717.2053410456729</c:v>
                </c:pt>
                <c:pt idx="438">
                  <c:v>4717.0879657451924</c:v>
                </c:pt>
                <c:pt idx="439">
                  <c:v>4716.9658954326924</c:v>
                </c:pt>
                <c:pt idx="440">
                  <c:v>4716.928335336539</c:v>
                </c:pt>
                <c:pt idx="441">
                  <c:v>4716.928335336539</c:v>
                </c:pt>
                <c:pt idx="442">
                  <c:v>4716.928335336539</c:v>
                </c:pt>
                <c:pt idx="443">
                  <c:v>4716.806265024039</c:v>
                </c:pt>
                <c:pt idx="444">
                  <c:v>4716.6513296274043</c:v>
                </c:pt>
                <c:pt idx="445">
                  <c:v>4716.5292593149043</c:v>
                </c:pt>
                <c:pt idx="446">
                  <c:v>4716.5715144230771</c:v>
                </c:pt>
                <c:pt idx="447">
                  <c:v>4716.7264498197119</c:v>
                </c:pt>
                <c:pt idx="448">
                  <c:v>4716.9658954326924</c:v>
                </c:pt>
                <c:pt idx="449">
                  <c:v>4717.1255258413466</c:v>
                </c:pt>
                <c:pt idx="450">
                  <c:v>4717.0457106370195</c:v>
                </c:pt>
                <c:pt idx="451">
                  <c:v>4716.6888897235576</c:v>
                </c:pt>
                <c:pt idx="452">
                  <c:v>4716.1724384014424</c:v>
                </c:pt>
                <c:pt idx="453">
                  <c:v>4715.7358022836543</c:v>
                </c:pt>
                <c:pt idx="454">
                  <c:v>4715.5386117788466</c:v>
                </c:pt>
                <c:pt idx="455">
                  <c:v>4715.6137319711543</c:v>
                </c:pt>
                <c:pt idx="456">
                  <c:v>4715.7733623798076</c:v>
                </c:pt>
                <c:pt idx="457">
                  <c:v>4715.8531775841348</c:v>
                </c:pt>
                <c:pt idx="458">
                  <c:v>4715.8156174879814</c:v>
                </c:pt>
                <c:pt idx="459">
                  <c:v>4715.7733623798076</c:v>
                </c:pt>
                <c:pt idx="460">
                  <c:v>4715.8531775841348</c:v>
                </c:pt>
                <c:pt idx="461">
                  <c:v>4715.9329927884619</c:v>
                </c:pt>
                <c:pt idx="462">
                  <c:v>4715.9752478966348</c:v>
                </c:pt>
                <c:pt idx="463">
                  <c:v>4716.012807992789</c:v>
                </c:pt>
                <c:pt idx="464">
                  <c:v>4715.9752478966348</c:v>
                </c:pt>
                <c:pt idx="465">
                  <c:v>4715.9752478966348</c:v>
                </c:pt>
                <c:pt idx="466">
                  <c:v>4715.9752478966348</c:v>
                </c:pt>
                <c:pt idx="467">
                  <c:v>4715.8954326923076</c:v>
                </c:pt>
                <c:pt idx="468">
                  <c:v>4715.6935471754814</c:v>
                </c:pt>
                <c:pt idx="469">
                  <c:v>4715.576171875</c:v>
                </c:pt>
                <c:pt idx="470">
                  <c:v>4715.5386117788466</c:v>
                </c:pt>
                <c:pt idx="471">
                  <c:v>4715.4963566706729</c:v>
                </c:pt>
                <c:pt idx="472">
                  <c:v>4715.4587965745195</c:v>
                </c:pt>
                <c:pt idx="473">
                  <c:v>4715.3789813701924</c:v>
                </c:pt>
                <c:pt idx="474">
                  <c:v>4715.2569110576924</c:v>
                </c:pt>
                <c:pt idx="475">
                  <c:v>4715.0597205528848</c:v>
                </c:pt>
                <c:pt idx="476">
                  <c:v>4714.8202749399043</c:v>
                </c:pt>
                <c:pt idx="477">
                  <c:v>4714.5808293269229</c:v>
                </c:pt>
                <c:pt idx="478">
                  <c:v>4714.5010141225966</c:v>
                </c:pt>
                <c:pt idx="479">
                  <c:v>4714.6230844350966</c:v>
                </c:pt>
                <c:pt idx="480">
                  <c:v>4714.9423452524043</c:v>
                </c:pt>
                <c:pt idx="481">
                  <c:v>4715.3367262620195</c:v>
                </c:pt>
                <c:pt idx="482">
                  <c:v>4715.7358022836543</c:v>
                </c:pt>
                <c:pt idx="483">
                  <c:v>4715.9752478966348</c:v>
                </c:pt>
                <c:pt idx="484">
                  <c:v>4716.012807992789</c:v>
                </c:pt>
                <c:pt idx="485">
                  <c:v>4715.8954326923076</c:v>
                </c:pt>
                <c:pt idx="486">
                  <c:v>4715.7733623798076</c:v>
                </c:pt>
                <c:pt idx="487">
                  <c:v>4715.6559870793271</c:v>
                </c:pt>
                <c:pt idx="488">
                  <c:v>4715.5386117788466</c:v>
                </c:pt>
                <c:pt idx="489">
                  <c:v>4715.4963566706729</c:v>
                </c:pt>
                <c:pt idx="490">
                  <c:v>4715.5386117788466</c:v>
                </c:pt>
                <c:pt idx="491">
                  <c:v>4715.6559870793271</c:v>
                </c:pt>
                <c:pt idx="492">
                  <c:v>4715.8531775841348</c:v>
                </c:pt>
                <c:pt idx="493">
                  <c:v>4716.0550631009619</c:v>
                </c:pt>
                <c:pt idx="494">
                  <c:v>4716.134878305289</c:v>
                </c:pt>
                <c:pt idx="495">
                  <c:v>4716.0926231971152</c:v>
                </c:pt>
                <c:pt idx="496">
                  <c:v>4716.0550631009619</c:v>
                </c:pt>
                <c:pt idx="497">
                  <c:v>4716.012807992789</c:v>
                </c:pt>
                <c:pt idx="498">
                  <c:v>4715.9752478966348</c:v>
                </c:pt>
                <c:pt idx="499">
                  <c:v>4715.7358022836543</c:v>
                </c:pt>
                <c:pt idx="500">
                  <c:v>4715.3789813701924</c:v>
                </c:pt>
                <c:pt idx="501">
                  <c:v>4715.0597205528848</c:v>
                </c:pt>
                <c:pt idx="502">
                  <c:v>4714.8202749399043</c:v>
                </c:pt>
                <c:pt idx="503">
                  <c:v>4714.6230844350966</c:v>
                </c:pt>
                <c:pt idx="504">
                  <c:v>4714.5432692307695</c:v>
                </c:pt>
                <c:pt idx="505">
                  <c:v>4714.7404597355771</c:v>
                </c:pt>
                <c:pt idx="506">
                  <c:v>4715.1395357572119</c:v>
                </c:pt>
                <c:pt idx="507">
                  <c:v>4715.6559870793271</c:v>
                </c:pt>
                <c:pt idx="508">
                  <c:v>4716.0926231971152</c:v>
                </c:pt>
                <c:pt idx="509">
                  <c:v>4716.3320688100966</c:v>
                </c:pt>
                <c:pt idx="510">
                  <c:v>4716.4118840144229</c:v>
                </c:pt>
                <c:pt idx="511">
                  <c:v>4716.3320688100966</c:v>
                </c:pt>
                <c:pt idx="512">
                  <c:v>4716.134878305289</c:v>
                </c:pt>
                <c:pt idx="513">
                  <c:v>4715.8156174879814</c:v>
                </c:pt>
                <c:pt idx="514">
                  <c:v>4715.1770958533652</c:v>
                </c:pt>
                <c:pt idx="515">
                  <c:v>4714.1441932091348</c:v>
                </c:pt>
                <c:pt idx="516">
                  <c:v>4713.07373046875</c:v>
                </c:pt>
                <c:pt idx="517">
                  <c:v>4712.2755784254814</c:v>
                </c:pt>
                <c:pt idx="518">
                  <c:v>4711.9187575120195</c:v>
                </c:pt>
                <c:pt idx="519">
                  <c:v>4712.1206430288466</c:v>
                </c:pt>
                <c:pt idx="520">
                  <c:v>4712.3976487379814</c:v>
                </c:pt>
                <c:pt idx="521">
                  <c:v>4712.4352088341348</c:v>
                </c:pt>
                <c:pt idx="522">
                  <c:v>4712.1206430288466</c:v>
                </c:pt>
                <c:pt idx="523">
                  <c:v>4711.5243765024043</c:v>
                </c:pt>
                <c:pt idx="524">
                  <c:v>4710.9281099759619</c:v>
                </c:pt>
                <c:pt idx="525">
                  <c:v>4710.44921875</c:v>
                </c:pt>
                <c:pt idx="526">
                  <c:v>4710.1299579326924</c:v>
                </c:pt>
                <c:pt idx="527">
                  <c:v>4709.8153921274043</c:v>
                </c:pt>
                <c:pt idx="528">
                  <c:v>4709.4538762019229</c:v>
                </c:pt>
                <c:pt idx="529">
                  <c:v>4709.1393103966348</c:v>
                </c:pt>
                <c:pt idx="530">
                  <c:v>4708.8623046875</c:v>
                </c:pt>
                <c:pt idx="531">
                  <c:v>4708.6604191706729</c:v>
                </c:pt>
                <c:pt idx="532">
                  <c:v>4708.5430438701924</c:v>
                </c:pt>
                <c:pt idx="533">
                  <c:v>4708.4632286658652</c:v>
                </c:pt>
                <c:pt idx="534">
                  <c:v>4708.3411583533652</c:v>
                </c:pt>
                <c:pt idx="535">
                  <c:v>4708.1064077524043</c:v>
                </c:pt>
                <c:pt idx="536">
                  <c:v>4707.8669621394229</c:v>
                </c:pt>
                <c:pt idx="537">
                  <c:v>4707.94677734375</c:v>
                </c:pt>
                <c:pt idx="538">
                  <c:v>4708.4209735576924</c:v>
                </c:pt>
                <c:pt idx="539">
                  <c:v>4708.8200495793271</c:v>
                </c:pt>
                <c:pt idx="540">
                  <c:v>4708.8998647836543</c:v>
                </c:pt>
                <c:pt idx="541">
                  <c:v>4708.7824894831729</c:v>
                </c:pt>
                <c:pt idx="542">
                  <c:v>4708.5007887620195</c:v>
                </c:pt>
                <c:pt idx="543">
                  <c:v>4708.2660381610576</c:v>
                </c:pt>
                <c:pt idx="544">
                  <c:v>4708.1064077524043</c:v>
                </c:pt>
                <c:pt idx="545">
                  <c:v>4707.9843374399043</c:v>
                </c:pt>
                <c:pt idx="546">
                  <c:v>4707.8669621394229</c:v>
                </c:pt>
                <c:pt idx="547">
                  <c:v>4707.7495868389424</c:v>
                </c:pt>
                <c:pt idx="548">
                  <c:v>4707.6697716346152</c:v>
                </c:pt>
                <c:pt idx="549">
                  <c:v>4707.7073317307695</c:v>
                </c:pt>
                <c:pt idx="550">
                  <c:v>4707.9045222355771</c:v>
                </c:pt>
                <c:pt idx="551">
                  <c:v>4708.2237830528848</c:v>
                </c:pt>
                <c:pt idx="552">
                  <c:v>4708.4209735576924</c:v>
                </c:pt>
                <c:pt idx="553">
                  <c:v>4708.5007887620195</c:v>
                </c:pt>
                <c:pt idx="554">
                  <c:v>4708.5430438701924</c:v>
                </c:pt>
                <c:pt idx="555">
                  <c:v>4708.5806039663466</c:v>
                </c:pt>
                <c:pt idx="556">
                  <c:v>4708.5430438701924</c:v>
                </c:pt>
                <c:pt idx="557">
                  <c:v>4708.3035982572119</c:v>
                </c:pt>
                <c:pt idx="558">
                  <c:v>4707.9843374399043</c:v>
                </c:pt>
                <c:pt idx="559">
                  <c:v>4707.7073317307695</c:v>
                </c:pt>
                <c:pt idx="560">
                  <c:v>4707.589956430289</c:v>
                </c:pt>
                <c:pt idx="561">
                  <c:v>4707.5477013221152</c:v>
                </c:pt>
                <c:pt idx="562">
                  <c:v>4707.3880709134619</c:v>
                </c:pt>
                <c:pt idx="563">
                  <c:v>4707.2706956129814</c:v>
                </c:pt>
                <c:pt idx="564">
                  <c:v>4707.1908804086543</c:v>
                </c:pt>
                <c:pt idx="565">
                  <c:v>4707.1110652043271</c:v>
                </c:pt>
                <c:pt idx="566">
                  <c:v>4706.9514347956729</c:v>
                </c:pt>
                <c:pt idx="567">
                  <c:v>4706.8716195913466</c:v>
                </c:pt>
                <c:pt idx="568">
                  <c:v>4706.9514347956729</c:v>
                </c:pt>
                <c:pt idx="569">
                  <c:v>4707.2284405048076</c:v>
                </c:pt>
                <c:pt idx="570">
                  <c:v>4707.5101412259619</c:v>
                </c:pt>
                <c:pt idx="571">
                  <c:v>4707.7073317307695</c:v>
                </c:pt>
                <c:pt idx="572">
                  <c:v>4707.589956430289</c:v>
                </c:pt>
                <c:pt idx="573">
                  <c:v>4707.3505108173076</c:v>
                </c:pt>
                <c:pt idx="574">
                  <c:v>4707.2706956129814</c:v>
                </c:pt>
                <c:pt idx="575">
                  <c:v>4707.3880709134619</c:v>
                </c:pt>
                <c:pt idx="576">
                  <c:v>4707.5101412259619</c:v>
                </c:pt>
                <c:pt idx="577">
                  <c:v>4707.3505108173076</c:v>
                </c:pt>
                <c:pt idx="578">
                  <c:v>4707.03125</c:v>
                </c:pt>
                <c:pt idx="579">
                  <c:v>4706.7918043870195</c:v>
                </c:pt>
                <c:pt idx="580">
                  <c:v>4706.7918043870195</c:v>
                </c:pt>
                <c:pt idx="581">
                  <c:v>4707.1110652043271</c:v>
                </c:pt>
                <c:pt idx="582">
                  <c:v>4707.6275165264424</c:v>
                </c:pt>
                <c:pt idx="583">
                  <c:v>4708.1439678485576</c:v>
                </c:pt>
                <c:pt idx="584">
                  <c:v>4708.5430438701924</c:v>
                </c:pt>
                <c:pt idx="585">
                  <c:v>4708.8998647836543</c:v>
                </c:pt>
                <c:pt idx="586">
                  <c:v>4709.2566856971152</c:v>
                </c:pt>
                <c:pt idx="587">
                  <c:v>4709.6135066105771</c:v>
                </c:pt>
                <c:pt idx="588">
                  <c:v>4709.8529522235576</c:v>
                </c:pt>
                <c:pt idx="589">
                  <c:v>4710.0125826322119</c:v>
                </c:pt>
                <c:pt idx="590">
                  <c:v>4709.9750225360576</c:v>
                </c:pt>
                <c:pt idx="591">
                  <c:v>4709.7731370192314</c:v>
                </c:pt>
                <c:pt idx="592">
                  <c:v>4709.4961313100966</c:v>
                </c:pt>
                <c:pt idx="593">
                  <c:v>4709.2566856971152</c:v>
                </c:pt>
                <c:pt idx="594">
                  <c:v>4709.0172400841348</c:v>
                </c:pt>
                <c:pt idx="595">
                  <c:v>4708.8200495793271</c:v>
                </c:pt>
                <c:pt idx="596">
                  <c:v>4708.6228590745195</c:v>
                </c:pt>
                <c:pt idx="597">
                  <c:v>4708.383413461539</c:v>
                </c:pt>
                <c:pt idx="598">
                  <c:v>4708.1862229567314</c:v>
                </c:pt>
                <c:pt idx="599">
                  <c:v>4708.0641526442314</c:v>
                </c:pt>
                <c:pt idx="600">
                  <c:v>4708.0641526442314</c:v>
                </c:pt>
                <c:pt idx="601">
                  <c:v>4708.1064077524043</c:v>
                </c:pt>
                <c:pt idx="602">
                  <c:v>4708.1064077524043</c:v>
                </c:pt>
                <c:pt idx="603">
                  <c:v>4708.1439678485576</c:v>
                </c:pt>
                <c:pt idx="604">
                  <c:v>4708.2660381610576</c:v>
                </c:pt>
                <c:pt idx="605">
                  <c:v>4708.383413461539</c:v>
                </c:pt>
                <c:pt idx="606">
                  <c:v>4708.383413461539</c:v>
                </c:pt>
                <c:pt idx="607">
                  <c:v>4708.3411583533652</c:v>
                </c:pt>
                <c:pt idx="608">
                  <c:v>4708.383413461539</c:v>
                </c:pt>
                <c:pt idx="609">
                  <c:v>4708.5806039663466</c:v>
                </c:pt>
                <c:pt idx="610">
                  <c:v>4709.0594951923076</c:v>
                </c:pt>
                <c:pt idx="611">
                  <c:v>4709.9327674278848</c:v>
                </c:pt>
                <c:pt idx="612">
                  <c:v>4711.0454852764424</c:v>
                </c:pt>
                <c:pt idx="613">
                  <c:v>4712.158203125</c:v>
                </c:pt>
                <c:pt idx="614">
                  <c:v>4713.1911057692314</c:v>
                </c:pt>
                <c:pt idx="615">
                  <c:v>4713.9845628004814</c:v>
                </c:pt>
                <c:pt idx="616">
                  <c:v>4714.5010141225966</c:v>
                </c:pt>
                <c:pt idx="617">
                  <c:v>4714.8625300480771</c:v>
                </c:pt>
                <c:pt idx="618">
                  <c:v>4715.097280649039</c:v>
                </c:pt>
                <c:pt idx="619">
                  <c:v>4715.3367262620195</c:v>
                </c:pt>
                <c:pt idx="620">
                  <c:v>4715.6137319711543</c:v>
                </c:pt>
                <c:pt idx="621">
                  <c:v>4715.9329927884619</c:v>
                </c:pt>
                <c:pt idx="622">
                  <c:v>4716.1724384014424</c:v>
                </c:pt>
                <c:pt idx="623">
                  <c:v>4716.2898137019229</c:v>
                </c:pt>
                <c:pt idx="624">
                  <c:v>4716.2099984975966</c:v>
                </c:pt>
                <c:pt idx="625">
                  <c:v>4716.1724384014424</c:v>
                </c:pt>
                <c:pt idx="626">
                  <c:v>4716.2898137019229</c:v>
                </c:pt>
                <c:pt idx="627">
                  <c:v>4716.49169921875</c:v>
                </c:pt>
                <c:pt idx="628">
                  <c:v>4716.4118840144229</c:v>
                </c:pt>
                <c:pt idx="629">
                  <c:v>4715.8156174879814</c:v>
                </c:pt>
                <c:pt idx="630">
                  <c:v>4714.8202749399043</c:v>
                </c:pt>
                <c:pt idx="631">
                  <c:v>4713.7873722956729</c:v>
                </c:pt>
                <c:pt idx="632">
                  <c:v>4712.8718449519229</c:v>
                </c:pt>
                <c:pt idx="633">
                  <c:v>4712.158203125</c:v>
                </c:pt>
                <c:pt idx="634">
                  <c:v>4711.679311899039</c:v>
                </c:pt>
                <c:pt idx="635">
                  <c:v>4711.4821213942314</c:v>
                </c:pt>
                <c:pt idx="636">
                  <c:v>4711.801382211539</c:v>
                </c:pt>
                <c:pt idx="637">
                  <c:v>4712.5572791466348</c:v>
                </c:pt>
                <c:pt idx="638">
                  <c:v>4713.4305513822119</c:v>
                </c:pt>
                <c:pt idx="639">
                  <c:v>4713.9845628004814</c:v>
                </c:pt>
                <c:pt idx="640">
                  <c:v>4714.1441932091348</c:v>
                </c:pt>
                <c:pt idx="641">
                  <c:v>4713.9470027043271</c:v>
                </c:pt>
                <c:pt idx="642">
                  <c:v>4713.5479266826924</c:v>
                </c:pt>
                <c:pt idx="643">
                  <c:v>4712.8342848557695</c:v>
                </c:pt>
                <c:pt idx="644">
                  <c:v>4711.9187575120195</c:v>
                </c:pt>
                <c:pt idx="645">
                  <c:v>4710.9656700721152</c:v>
                </c:pt>
                <c:pt idx="646">
                  <c:v>4710.2895883413466</c:v>
                </c:pt>
                <c:pt idx="647">
                  <c:v>4709.8529522235576</c:v>
                </c:pt>
                <c:pt idx="648">
                  <c:v>4709.4538762019229</c:v>
                </c:pt>
                <c:pt idx="649">
                  <c:v>4709.0172400841348</c:v>
                </c:pt>
                <c:pt idx="650">
                  <c:v>4708.4632286658652</c:v>
                </c:pt>
                <c:pt idx="651">
                  <c:v>4707.7495868389424</c:v>
                </c:pt>
                <c:pt idx="652">
                  <c:v>4707.1110652043271</c:v>
                </c:pt>
                <c:pt idx="653">
                  <c:v>4706.6368689903848</c:v>
                </c:pt>
                <c:pt idx="654">
                  <c:v>4706.3974233774043</c:v>
                </c:pt>
                <c:pt idx="655">
                  <c:v>4706.3176081730771</c:v>
                </c:pt>
                <c:pt idx="656">
                  <c:v>4706.3551682692314</c:v>
                </c:pt>
                <c:pt idx="657">
                  <c:v>4706.2753530649043</c:v>
                </c:pt>
                <c:pt idx="658">
                  <c:v>4706.0781625600966</c:v>
                </c:pt>
                <c:pt idx="659">
                  <c:v>4705.880972055289</c:v>
                </c:pt>
                <c:pt idx="660">
                  <c:v>4706.0406024639424</c:v>
                </c:pt>
                <c:pt idx="661">
                  <c:v>4706.5570537860576</c:v>
                </c:pt>
                <c:pt idx="662">
                  <c:v>4707.3505108173076</c:v>
                </c:pt>
                <c:pt idx="663">
                  <c:v>4708.0641526442314</c:v>
                </c:pt>
                <c:pt idx="664">
                  <c:v>4708.4632286658652</c:v>
                </c:pt>
                <c:pt idx="665">
                  <c:v>4708.5806039663466</c:v>
                </c:pt>
                <c:pt idx="666">
                  <c:v>4708.383413461539</c:v>
                </c:pt>
                <c:pt idx="667">
                  <c:v>4708.0265925480771</c:v>
                </c:pt>
                <c:pt idx="668">
                  <c:v>4707.7495868389424</c:v>
                </c:pt>
                <c:pt idx="669">
                  <c:v>4707.7073317307695</c:v>
                </c:pt>
                <c:pt idx="670">
                  <c:v>4707.7073317307695</c:v>
                </c:pt>
                <c:pt idx="671">
                  <c:v>4707.6275165264424</c:v>
                </c:pt>
                <c:pt idx="672">
                  <c:v>4707.3505108173076</c:v>
                </c:pt>
                <c:pt idx="673">
                  <c:v>4706.9936899038466</c:v>
                </c:pt>
                <c:pt idx="674">
                  <c:v>4706.5570537860576</c:v>
                </c:pt>
                <c:pt idx="675">
                  <c:v>4706.1579777644229</c:v>
                </c:pt>
                <c:pt idx="676">
                  <c:v>4705.880972055289</c:v>
                </c:pt>
                <c:pt idx="677">
                  <c:v>4705.8011568509619</c:v>
                </c:pt>
                <c:pt idx="678">
                  <c:v>4705.8387169471152</c:v>
                </c:pt>
                <c:pt idx="679">
                  <c:v>4705.8387169471152</c:v>
                </c:pt>
                <c:pt idx="680">
                  <c:v>4705.8011568509619</c:v>
                </c:pt>
                <c:pt idx="681">
                  <c:v>4705.7213416466348</c:v>
                </c:pt>
                <c:pt idx="682">
                  <c:v>4705.5241511418271</c:v>
                </c:pt>
                <c:pt idx="683">
                  <c:v>4705.2424504206729</c:v>
                </c:pt>
                <c:pt idx="684">
                  <c:v>4705.0452599158652</c:v>
                </c:pt>
                <c:pt idx="685">
                  <c:v>4704.8058143028848</c:v>
                </c:pt>
                <c:pt idx="686">
                  <c:v>4704.52880859375</c:v>
                </c:pt>
                <c:pt idx="687">
                  <c:v>4704.2893629807695</c:v>
                </c:pt>
                <c:pt idx="688">
                  <c:v>4704.0123572716348</c:v>
                </c:pt>
                <c:pt idx="689">
                  <c:v>4703.8527268629814</c:v>
                </c:pt>
                <c:pt idx="690">
                  <c:v>4703.8527268629814</c:v>
                </c:pt>
                <c:pt idx="691">
                  <c:v>4703.9325420673076</c:v>
                </c:pt>
                <c:pt idx="692">
                  <c:v>4703.9325420673076</c:v>
                </c:pt>
                <c:pt idx="693">
                  <c:v>4703.6930964543271</c:v>
                </c:pt>
                <c:pt idx="694">
                  <c:v>4703.4160907451924</c:v>
                </c:pt>
                <c:pt idx="695">
                  <c:v>4703.0968299278848</c:v>
                </c:pt>
                <c:pt idx="696">
                  <c:v>4702.7024489182695</c:v>
                </c:pt>
                <c:pt idx="697">
                  <c:v>4702.3033728966348</c:v>
                </c:pt>
                <c:pt idx="698">
                  <c:v>4701.9465519831729</c:v>
                </c:pt>
                <c:pt idx="699">
                  <c:v>4701.7071063701924</c:v>
                </c:pt>
                <c:pt idx="700">
                  <c:v>4701.4676607572119</c:v>
                </c:pt>
                <c:pt idx="701">
                  <c:v>4701.2704702524043</c:v>
                </c:pt>
                <c:pt idx="702">
                  <c:v>4701.0310246394229</c:v>
                </c:pt>
                <c:pt idx="703">
                  <c:v>4700.754018930289</c:v>
                </c:pt>
                <c:pt idx="704">
                  <c:v>4700.4770132211543</c:v>
                </c:pt>
                <c:pt idx="705">
                  <c:v>4700.1953125</c:v>
                </c:pt>
                <c:pt idx="706">
                  <c:v>4699.960561899039</c:v>
                </c:pt>
                <c:pt idx="707">
                  <c:v>4699.7586763822119</c:v>
                </c:pt>
                <c:pt idx="708">
                  <c:v>4699.4816706730771</c:v>
                </c:pt>
                <c:pt idx="709">
                  <c:v>4699.045034555289</c:v>
                </c:pt>
                <c:pt idx="710">
                  <c:v>4698.6882136418271</c:v>
                </c:pt>
                <c:pt idx="711">
                  <c:v>4698.5661433293271</c:v>
                </c:pt>
                <c:pt idx="712">
                  <c:v>4698.5661433293271</c:v>
                </c:pt>
                <c:pt idx="713">
                  <c:v>4698.6083984375</c:v>
                </c:pt>
                <c:pt idx="714">
                  <c:v>4698.5661433293271</c:v>
                </c:pt>
                <c:pt idx="715">
                  <c:v>4698.486328125</c:v>
                </c:pt>
                <c:pt idx="716">
                  <c:v>4698.2891376201924</c:v>
                </c:pt>
                <c:pt idx="717">
                  <c:v>4698.0121319110576</c:v>
                </c:pt>
                <c:pt idx="718">
                  <c:v>4697.5754957932695</c:v>
                </c:pt>
                <c:pt idx="719">
                  <c:v>4697.0167893629814</c:v>
                </c:pt>
                <c:pt idx="720">
                  <c:v>4696.542593149039</c:v>
                </c:pt>
                <c:pt idx="721">
                  <c:v>4696.1810772235576</c:v>
                </c:pt>
                <c:pt idx="722">
                  <c:v>4695.8242563100966</c:v>
                </c:pt>
                <c:pt idx="723">
                  <c:v>4695.5472506009619</c:v>
                </c:pt>
                <c:pt idx="724">
                  <c:v>4695.2702448918271</c:v>
                </c:pt>
                <c:pt idx="725">
                  <c:v>4694.9509840745195</c:v>
                </c:pt>
                <c:pt idx="726">
                  <c:v>4694.7537935697119</c:v>
                </c:pt>
                <c:pt idx="727">
                  <c:v>4694.6739783653848</c:v>
                </c:pt>
                <c:pt idx="728">
                  <c:v>4694.7913536658652</c:v>
                </c:pt>
                <c:pt idx="729">
                  <c:v>4694.9134239783652</c:v>
                </c:pt>
                <c:pt idx="730">
                  <c:v>4695.1106144831729</c:v>
                </c:pt>
                <c:pt idx="731">
                  <c:v>4695.2702448918271</c:v>
                </c:pt>
                <c:pt idx="732">
                  <c:v>4695.3078049879814</c:v>
                </c:pt>
                <c:pt idx="733">
                  <c:v>4695.1106144831729</c:v>
                </c:pt>
                <c:pt idx="734">
                  <c:v>4694.7913536658652</c:v>
                </c:pt>
                <c:pt idx="735">
                  <c:v>4694.3547175480771</c:v>
                </c:pt>
                <c:pt idx="736">
                  <c:v>4693.918081430289</c:v>
                </c:pt>
                <c:pt idx="737">
                  <c:v>4693.5988206129814</c:v>
                </c:pt>
                <c:pt idx="738">
                  <c:v>4693.359375</c:v>
                </c:pt>
                <c:pt idx="739">
                  <c:v>4693.1621844951924</c:v>
                </c:pt>
                <c:pt idx="740">
                  <c:v>4692.9227388822119</c:v>
                </c:pt>
                <c:pt idx="741">
                  <c:v>4692.7255483774043</c:v>
                </c:pt>
                <c:pt idx="742">
                  <c:v>4692.6081730769229</c:v>
                </c:pt>
                <c:pt idx="743">
                  <c:v>4692.56591796875</c:v>
                </c:pt>
                <c:pt idx="744">
                  <c:v>4692.5283578725966</c:v>
                </c:pt>
                <c:pt idx="745">
                  <c:v>4692.4861027644229</c:v>
                </c:pt>
                <c:pt idx="746">
                  <c:v>4692.5283578725966</c:v>
                </c:pt>
                <c:pt idx="747">
                  <c:v>4692.5283578725966</c:v>
                </c:pt>
                <c:pt idx="748">
                  <c:v>4692.5283578725966</c:v>
                </c:pt>
                <c:pt idx="749">
                  <c:v>4692.56591796875</c:v>
                </c:pt>
                <c:pt idx="750">
                  <c:v>4692.56591796875</c:v>
                </c:pt>
                <c:pt idx="751">
                  <c:v>4692.4062875600966</c:v>
                </c:pt>
                <c:pt idx="752">
                  <c:v>4692.0917217548076</c:v>
                </c:pt>
                <c:pt idx="753">
                  <c:v>4691.650390625</c:v>
                </c:pt>
                <c:pt idx="754">
                  <c:v>4691.3358248197119</c:v>
                </c:pt>
                <c:pt idx="755">
                  <c:v>4691.0963792067314</c:v>
                </c:pt>
                <c:pt idx="756">
                  <c:v>4690.85693359375</c:v>
                </c:pt>
                <c:pt idx="757">
                  <c:v>4690.6597430889424</c:v>
                </c:pt>
                <c:pt idx="758">
                  <c:v>4690.3827373798076</c:v>
                </c:pt>
                <c:pt idx="759">
                  <c:v>4689.94140625</c:v>
                </c:pt>
                <c:pt idx="760">
                  <c:v>4689.584585336539</c:v>
                </c:pt>
                <c:pt idx="761">
                  <c:v>4689.3498347355771</c:v>
                </c:pt>
                <c:pt idx="762">
                  <c:v>4689.14794921875</c:v>
                </c:pt>
                <c:pt idx="763">
                  <c:v>4688.8709435096152</c:v>
                </c:pt>
                <c:pt idx="764">
                  <c:v>4688.5141225961543</c:v>
                </c:pt>
                <c:pt idx="765">
                  <c:v>4688.1573016826924</c:v>
                </c:pt>
                <c:pt idx="766">
                  <c:v>4687.997671274039</c:v>
                </c:pt>
                <c:pt idx="767">
                  <c:v>4687.9554161658652</c:v>
                </c:pt>
                <c:pt idx="768">
                  <c:v>4687.9554161658652</c:v>
                </c:pt>
                <c:pt idx="769">
                  <c:v>4687.9554161658652</c:v>
                </c:pt>
                <c:pt idx="770">
                  <c:v>4687.9178560697119</c:v>
                </c:pt>
                <c:pt idx="771">
                  <c:v>4687.7159705528848</c:v>
                </c:pt>
                <c:pt idx="772">
                  <c:v>4687.4812199519229</c:v>
                </c:pt>
                <c:pt idx="773">
                  <c:v>4687.1619591346152</c:v>
                </c:pt>
                <c:pt idx="774">
                  <c:v>4686.8426983173076</c:v>
                </c:pt>
                <c:pt idx="775">
                  <c:v>4686.5281325120195</c:v>
                </c:pt>
                <c:pt idx="776">
                  <c:v>4686.288686899039</c:v>
                </c:pt>
                <c:pt idx="777">
                  <c:v>4686.1290564903848</c:v>
                </c:pt>
                <c:pt idx="778">
                  <c:v>4686.166616586539</c:v>
                </c:pt>
                <c:pt idx="779">
                  <c:v>4686.288686899039</c:v>
                </c:pt>
                <c:pt idx="780">
                  <c:v>4686.2088716947119</c:v>
                </c:pt>
                <c:pt idx="781">
                  <c:v>4685.8896108774043</c:v>
                </c:pt>
                <c:pt idx="782">
                  <c:v>4685.4154146634619</c:v>
                </c:pt>
                <c:pt idx="783">
                  <c:v>4684.9365234375</c:v>
                </c:pt>
                <c:pt idx="784">
                  <c:v>4684.4998873197119</c:v>
                </c:pt>
                <c:pt idx="785">
                  <c:v>4684.1806265024043</c:v>
                </c:pt>
                <c:pt idx="786">
                  <c:v>4684.02099609375</c:v>
                </c:pt>
                <c:pt idx="787">
                  <c:v>4683.9036207932695</c:v>
                </c:pt>
                <c:pt idx="788">
                  <c:v>4683.8238055889424</c:v>
                </c:pt>
                <c:pt idx="789">
                  <c:v>4683.5843599759619</c:v>
                </c:pt>
                <c:pt idx="790">
                  <c:v>4683.3449143629814</c:v>
                </c:pt>
                <c:pt idx="791">
                  <c:v>4683.1477238581729</c:v>
                </c:pt>
                <c:pt idx="792">
                  <c:v>4682.9082782451924</c:v>
                </c:pt>
                <c:pt idx="793">
                  <c:v>4682.5937124399043</c:v>
                </c:pt>
                <c:pt idx="794">
                  <c:v>4682.2744516225966</c:v>
                </c:pt>
                <c:pt idx="795">
                  <c:v>4681.9974459134619</c:v>
                </c:pt>
                <c:pt idx="796">
                  <c:v>4681.7580003004814</c:v>
                </c:pt>
                <c:pt idx="797">
                  <c:v>4681.5608097956729</c:v>
                </c:pt>
                <c:pt idx="798">
                  <c:v>4681.3589242788466</c:v>
                </c:pt>
                <c:pt idx="799">
                  <c:v>4680.9222881610576</c:v>
                </c:pt>
                <c:pt idx="800">
                  <c:v>4680.0490159254814</c:v>
                </c:pt>
                <c:pt idx="801">
                  <c:v>4678.8142277644229</c:v>
                </c:pt>
                <c:pt idx="802">
                  <c:v>4677.5465745192314</c:v>
                </c:pt>
                <c:pt idx="803">
                  <c:v>4676.5512319711543</c:v>
                </c:pt>
                <c:pt idx="804">
                  <c:v>4675.7953350360576</c:v>
                </c:pt>
                <c:pt idx="805">
                  <c:v>4675.4009540264424</c:v>
                </c:pt>
                <c:pt idx="806">
                  <c:v>4675.3586989182695</c:v>
                </c:pt>
                <c:pt idx="807">
                  <c:v>4675.4009540264424</c:v>
                </c:pt>
                <c:pt idx="808">
                  <c:v>4674.5229867788466</c:v>
                </c:pt>
                <c:pt idx="809">
                  <c:v>4666.4193960336543</c:v>
                </c:pt>
                <c:pt idx="810">
                  <c:v>4634.5872145432695</c:v>
                </c:pt>
                <c:pt idx="811">
                  <c:v>4559.7158578725966</c:v>
                </c:pt>
                <c:pt idx="812">
                  <c:v>4432.7063927283652</c:v>
                </c:pt>
                <c:pt idx="813">
                  <c:v>4258.8407076322119</c:v>
                </c:pt>
                <c:pt idx="814">
                  <c:v>4051.1568509615386</c:v>
                </c:pt>
                <c:pt idx="815">
                  <c:v>3822.7304311899038</c:v>
                </c:pt>
                <c:pt idx="816">
                  <c:v>3586.7544320913462</c:v>
                </c:pt>
                <c:pt idx="817">
                  <c:v>3357.3749248798076</c:v>
                </c:pt>
                <c:pt idx="818">
                  <c:v>3148.6159104567309</c:v>
                </c:pt>
                <c:pt idx="819">
                  <c:v>2970.1444185697119</c:v>
                </c:pt>
                <c:pt idx="820">
                  <c:v>2784.7149188701924</c:v>
                </c:pt>
                <c:pt idx="821">
                  <c:v>2477.2855318509614</c:v>
                </c:pt>
                <c:pt idx="822">
                  <c:v>2036.0905573918269</c:v>
                </c:pt>
                <c:pt idx="823">
                  <c:v>1560.3215144230769</c:v>
                </c:pt>
                <c:pt idx="824">
                  <c:v>1155.6865985576924</c:v>
                </c:pt>
                <c:pt idx="825">
                  <c:v>874.04691256009619</c:v>
                </c:pt>
                <c:pt idx="826">
                  <c:v>711.90467247596155</c:v>
                </c:pt>
                <c:pt idx="827">
                  <c:v>635.96285306490392</c:v>
                </c:pt>
                <c:pt idx="828">
                  <c:v>608.90080378605774</c:v>
                </c:pt>
                <c:pt idx="829">
                  <c:v>602.85832331730774</c:v>
                </c:pt>
                <c:pt idx="830">
                  <c:v>602.29961688701928</c:v>
                </c:pt>
                <c:pt idx="831">
                  <c:v>601.06952373798083</c:v>
                </c:pt>
                <c:pt idx="832">
                  <c:v>598.00837590144238</c:v>
                </c:pt>
                <c:pt idx="833">
                  <c:v>593.994140625</c:v>
                </c:pt>
                <c:pt idx="834">
                  <c:v>589.97990534855774</c:v>
                </c:pt>
                <c:pt idx="835">
                  <c:v>586.48681640625</c:v>
                </c:pt>
                <c:pt idx="836">
                  <c:v>583.70267427884619</c:v>
                </c:pt>
                <c:pt idx="837">
                  <c:v>581.47723858173083</c:v>
                </c:pt>
                <c:pt idx="838">
                  <c:v>579.52880859375</c:v>
                </c:pt>
                <c:pt idx="839">
                  <c:v>577.74000901442309</c:v>
                </c:pt>
                <c:pt idx="840">
                  <c:v>576.03102463942309</c:v>
                </c:pt>
                <c:pt idx="841">
                  <c:v>574.52392578125</c:v>
                </c:pt>
                <c:pt idx="842">
                  <c:v>573.33139272836536</c:v>
                </c:pt>
                <c:pt idx="843">
                  <c:v>572.33605018028845</c:v>
                </c:pt>
                <c:pt idx="844">
                  <c:v>571.54259314903845</c:v>
                </c:pt>
                <c:pt idx="845">
                  <c:v>570.82895132211536</c:v>
                </c:pt>
                <c:pt idx="846">
                  <c:v>570.07305438701928</c:v>
                </c:pt>
                <c:pt idx="847">
                  <c:v>569.27959735576928</c:v>
                </c:pt>
                <c:pt idx="848">
                  <c:v>568.52370042067309</c:v>
                </c:pt>
                <c:pt idx="849">
                  <c:v>567.72554837740392</c:v>
                </c:pt>
                <c:pt idx="850">
                  <c:v>566.85227614182691</c:v>
                </c:pt>
                <c:pt idx="851">
                  <c:v>565.86162860576928</c:v>
                </c:pt>
                <c:pt idx="852">
                  <c:v>564.82872596153845</c:v>
                </c:pt>
                <c:pt idx="853">
                  <c:v>563.79112830528845</c:v>
                </c:pt>
                <c:pt idx="854">
                  <c:v>562.83804086538464</c:v>
                </c:pt>
                <c:pt idx="855">
                  <c:v>562.04458383413464</c:v>
                </c:pt>
                <c:pt idx="856">
                  <c:v>561.28868689903845</c:v>
                </c:pt>
                <c:pt idx="857">
                  <c:v>560.53278996394238</c:v>
                </c:pt>
                <c:pt idx="858">
                  <c:v>559.65951772836536</c:v>
                </c:pt>
                <c:pt idx="859">
                  <c:v>558.74399038461536</c:v>
                </c:pt>
                <c:pt idx="860">
                  <c:v>557.87071814903845</c:v>
                </c:pt>
                <c:pt idx="861">
                  <c:v>557.11482121394238</c:v>
                </c:pt>
                <c:pt idx="862">
                  <c:v>556.5185546875</c:v>
                </c:pt>
                <c:pt idx="863">
                  <c:v>556.08191856971155</c:v>
                </c:pt>
                <c:pt idx="864">
                  <c:v>555.76735276442309</c:v>
                </c:pt>
                <c:pt idx="865">
                  <c:v>555.40583683894238</c:v>
                </c:pt>
                <c:pt idx="866">
                  <c:v>554.96920072115392</c:v>
                </c:pt>
                <c:pt idx="867">
                  <c:v>554.53256460336536</c:v>
                </c:pt>
                <c:pt idx="868">
                  <c:v>554.21799879807691</c:v>
                </c:pt>
                <c:pt idx="869">
                  <c:v>553.89873798076928</c:v>
                </c:pt>
                <c:pt idx="870">
                  <c:v>553.49966195913464</c:v>
                </c:pt>
                <c:pt idx="871">
                  <c:v>553.14284104567309</c:v>
                </c:pt>
                <c:pt idx="872">
                  <c:v>552.86583533653845</c:v>
                </c:pt>
                <c:pt idx="873">
                  <c:v>552.62638972355774</c:v>
                </c:pt>
                <c:pt idx="874">
                  <c:v>552.14749849759619</c:v>
                </c:pt>
                <c:pt idx="875">
                  <c:v>551.513671875</c:v>
                </c:pt>
                <c:pt idx="876">
                  <c:v>550.91740534855774</c:v>
                </c:pt>
                <c:pt idx="877">
                  <c:v>550.64039963942309</c:v>
                </c:pt>
                <c:pt idx="878">
                  <c:v>550.64039963942309</c:v>
                </c:pt>
                <c:pt idx="879">
                  <c:v>550.64039963942309</c:v>
                </c:pt>
                <c:pt idx="880">
                  <c:v>550.56058443509619</c:v>
                </c:pt>
                <c:pt idx="881">
                  <c:v>550.36339393028845</c:v>
                </c:pt>
                <c:pt idx="882">
                  <c:v>550.00187800480774</c:v>
                </c:pt>
                <c:pt idx="883">
                  <c:v>549.56524188701928</c:v>
                </c:pt>
                <c:pt idx="884">
                  <c:v>549.20842097355774</c:v>
                </c:pt>
                <c:pt idx="885">
                  <c:v>548.77178485576928</c:v>
                </c:pt>
                <c:pt idx="886">
                  <c:v>548.45252403846155</c:v>
                </c:pt>
                <c:pt idx="887">
                  <c:v>548.21307842548083</c:v>
                </c:pt>
                <c:pt idx="888">
                  <c:v>548.01588792067309</c:v>
                </c:pt>
                <c:pt idx="889">
                  <c:v>547.85625751201928</c:v>
                </c:pt>
                <c:pt idx="890">
                  <c:v>547.65906700721155</c:v>
                </c:pt>
                <c:pt idx="891">
                  <c:v>547.41962139423083</c:v>
                </c:pt>
                <c:pt idx="892">
                  <c:v>547.14261568509619</c:v>
                </c:pt>
                <c:pt idx="893">
                  <c:v>546.70597956730774</c:v>
                </c:pt>
                <c:pt idx="894">
                  <c:v>546.30690354567309</c:v>
                </c:pt>
                <c:pt idx="895">
                  <c:v>545.95008263221155</c:v>
                </c:pt>
                <c:pt idx="896">
                  <c:v>545.55100661057691</c:v>
                </c:pt>
                <c:pt idx="897">
                  <c:v>545.27400090144238</c:v>
                </c:pt>
                <c:pt idx="898">
                  <c:v>545.15662560096155</c:v>
                </c:pt>
                <c:pt idx="899">
                  <c:v>545.15662560096155</c:v>
                </c:pt>
                <c:pt idx="900">
                  <c:v>545.07681039663464</c:v>
                </c:pt>
                <c:pt idx="901">
                  <c:v>544.87492487980774</c:v>
                </c:pt>
                <c:pt idx="902">
                  <c:v>544.64017427884619</c:v>
                </c:pt>
                <c:pt idx="903">
                  <c:v>544.40072866586536</c:v>
                </c:pt>
                <c:pt idx="904">
                  <c:v>544.27865835336536</c:v>
                </c:pt>
                <c:pt idx="905">
                  <c:v>544.24109825721155</c:v>
                </c:pt>
                <c:pt idx="906">
                  <c:v>544.24109825721155</c:v>
                </c:pt>
                <c:pt idx="907">
                  <c:v>544.12372295673083</c:v>
                </c:pt>
                <c:pt idx="908">
                  <c:v>543.84202223557691</c:v>
                </c:pt>
                <c:pt idx="909">
                  <c:v>543.60727163461536</c:v>
                </c:pt>
                <c:pt idx="910">
                  <c:v>543.44764122596155</c:v>
                </c:pt>
                <c:pt idx="911">
                  <c:v>543.32557091346155</c:v>
                </c:pt>
                <c:pt idx="912">
                  <c:v>543.04856520432691</c:v>
                </c:pt>
                <c:pt idx="913">
                  <c:v>542.61192908653845</c:v>
                </c:pt>
                <c:pt idx="914">
                  <c:v>542.09547776442309</c:v>
                </c:pt>
                <c:pt idx="915">
                  <c:v>541.61658653846155</c:v>
                </c:pt>
                <c:pt idx="916">
                  <c:v>541.30202073317309</c:v>
                </c:pt>
                <c:pt idx="917">
                  <c:v>541.02032001201928</c:v>
                </c:pt>
                <c:pt idx="918">
                  <c:v>540.78556941105774</c:v>
                </c:pt>
                <c:pt idx="919">
                  <c:v>540.58368389423083</c:v>
                </c:pt>
                <c:pt idx="920">
                  <c:v>540.46630859375</c:v>
                </c:pt>
                <c:pt idx="921">
                  <c:v>540.50386868990392</c:v>
                </c:pt>
                <c:pt idx="922">
                  <c:v>540.50386868990392</c:v>
                </c:pt>
                <c:pt idx="923">
                  <c:v>540.54612379807691</c:v>
                </c:pt>
                <c:pt idx="924">
                  <c:v>540.50386868990392</c:v>
                </c:pt>
                <c:pt idx="925">
                  <c:v>540.42405348557691</c:v>
                </c:pt>
                <c:pt idx="926">
                  <c:v>540.34423828125</c:v>
                </c:pt>
                <c:pt idx="927">
                  <c:v>540.22686298076928</c:v>
                </c:pt>
                <c:pt idx="928">
                  <c:v>540.10948768028845</c:v>
                </c:pt>
                <c:pt idx="929">
                  <c:v>539.98741736778845</c:v>
                </c:pt>
                <c:pt idx="930">
                  <c:v>539.82778695913464</c:v>
                </c:pt>
                <c:pt idx="931">
                  <c:v>539.63059645432691</c:v>
                </c:pt>
                <c:pt idx="932">
                  <c:v>539.43340594951928</c:v>
                </c:pt>
                <c:pt idx="933">
                  <c:v>539.23152043269238</c:v>
                </c:pt>
                <c:pt idx="934">
                  <c:v>539.15640024038464</c:v>
                </c:pt>
                <c:pt idx="935">
                  <c:v>539.19396033653845</c:v>
                </c:pt>
                <c:pt idx="936">
                  <c:v>539.35359074519238</c:v>
                </c:pt>
                <c:pt idx="937">
                  <c:v>539.51322115384619</c:v>
                </c:pt>
                <c:pt idx="938">
                  <c:v>539.39115084134619</c:v>
                </c:pt>
                <c:pt idx="939">
                  <c:v>539.11414513221155</c:v>
                </c:pt>
                <c:pt idx="940">
                  <c:v>538.67750901442309</c:v>
                </c:pt>
                <c:pt idx="941">
                  <c:v>538.19861778846155</c:v>
                </c:pt>
                <c:pt idx="942">
                  <c:v>537.68216646634619</c:v>
                </c:pt>
                <c:pt idx="943">
                  <c:v>537.12815504807691</c:v>
                </c:pt>
                <c:pt idx="944">
                  <c:v>536.61170372596155</c:v>
                </c:pt>
                <c:pt idx="945">
                  <c:v>536.21262770432691</c:v>
                </c:pt>
                <c:pt idx="946">
                  <c:v>536.05299729567309</c:v>
                </c:pt>
                <c:pt idx="947">
                  <c:v>536.01543719951928</c:v>
                </c:pt>
                <c:pt idx="948">
                  <c:v>536.09525240384619</c:v>
                </c:pt>
                <c:pt idx="949">
                  <c:v>536.05299729567309</c:v>
                </c:pt>
                <c:pt idx="950">
                  <c:v>536.01543719951928</c:v>
                </c:pt>
                <c:pt idx="951">
                  <c:v>535.89336688701928</c:v>
                </c:pt>
                <c:pt idx="952">
                  <c:v>535.77599158653845</c:v>
                </c:pt>
                <c:pt idx="953">
                  <c:v>535.65861628605774</c:v>
                </c:pt>
                <c:pt idx="954">
                  <c:v>535.65861628605774</c:v>
                </c:pt>
                <c:pt idx="955">
                  <c:v>535.53654597355774</c:v>
                </c:pt>
                <c:pt idx="956">
                  <c:v>535.33935546875</c:v>
                </c:pt>
                <c:pt idx="957">
                  <c:v>534.98253455528845</c:v>
                </c:pt>
                <c:pt idx="958">
                  <c:v>534.66327373798083</c:v>
                </c:pt>
                <c:pt idx="959">
                  <c:v>534.38626802884619</c:v>
                </c:pt>
                <c:pt idx="960">
                  <c:v>534.18907752403845</c:v>
                </c:pt>
                <c:pt idx="961">
                  <c:v>533.94963191105774</c:v>
                </c:pt>
                <c:pt idx="962">
                  <c:v>533.74774639423083</c:v>
                </c:pt>
                <c:pt idx="963">
                  <c:v>533.79000150240392</c:v>
                </c:pt>
                <c:pt idx="964">
                  <c:v>533.98719200721155</c:v>
                </c:pt>
                <c:pt idx="965">
                  <c:v>534.14682241586536</c:v>
                </c:pt>
                <c:pt idx="966">
                  <c:v>534.10926231971155</c:v>
                </c:pt>
                <c:pt idx="967">
                  <c:v>533.82756159855774</c:v>
                </c:pt>
                <c:pt idx="968">
                  <c:v>533.47074068509619</c:v>
                </c:pt>
                <c:pt idx="969">
                  <c:v>533.11391977163464</c:v>
                </c:pt>
                <c:pt idx="970">
                  <c:v>532.79465895432691</c:v>
                </c:pt>
                <c:pt idx="971">
                  <c:v>532.55521334134619</c:v>
                </c:pt>
                <c:pt idx="972">
                  <c:v>532.43783804086536</c:v>
                </c:pt>
                <c:pt idx="973">
                  <c:v>532.32046274038464</c:v>
                </c:pt>
                <c:pt idx="974">
                  <c:v>532.19839242788464</c:v>
                </c:pt>
                <c:pt idx="975">
                  <c:v>532.03876201923083</c:v>
                </c:pt>
                <c:pt idx="976">
                  <c:v>531.96364182692309</c:v>
                </c:pt>
                <c:pt idx="977">
                  <c:v>531.92138671875</c:v>
                </c:pt>
                <c:pt idx="978">
                  <c:v>531.80401141826928</c:v>
                </c:pt>
                <c:pt idx="979">
                  <c:v>531.64438100961536</c:v>
                </c:pt>
                <c:pt idx="980">
                  <c:v>531.52231069711536</c:v>
                </c:pt>
                <c:pt idx="981">
                  <c:v>531.48475060096155</c:v>
                </c:pt>
                <c:pt idx="982">
                  <c:v>531.56456580528845</c:v>
                </c:pt>
                <c:pt idx="983">
                  <c:v>531.72419621394238</c:v>
                </c:pt>
                <c:pt idx="984">
                  <c:v>531.88382662259619</c:v>
                </c:pt>
                <c:pt idx="985">
                  <c:v>531.84157151442309</c:v>
                </c:pt>
                <c:pt idx="986">
                  <c:v>531.64438100961536</c:v>
                </c:pt>
                <c:pt idx="987">
                  <c:v>531.40493539663464</c:v>
                </c:pt>
                <c:pt idx="988">
                  <c:v>531.16548978365392</c:v>
                </c:pt>
                <c:pt idx="989">
                  <c:v>530.96829927884619</c:v>
                </c:pt>
                <c:pt idx="990">
                  <c:v>530.77110877403845</c:v>
                </c:pt>
                <c:pt idx="991">
                  <c:v>530.61147836538464</c:v>
                </c:pt>
                <c:pt idx="992">
                  <c:v>530.48940805288464</c:v>
                </c:pt>
                <c:pt idx="993">
                  <c:v>530.37203275240392</c:v>
                </c:pt>
                <c:pt idx="994">
                  <c:v>530.17484224759619</c:v>
                </c:pt>
                <c:pt idx="995">
                  <c:v>529.85558143028845</c:v>
                </c:pt>
                <c:pt idx="996">
                  <c:v>529.45650540865392</c:v>
                </c:pt>
                <c:pt idx="997">
                  <c:v>529.14193960336536</c:v>
                </c:pt>
                <c:pt idx="998">
                  <c:v>528.90249399038464</c:v>
                </c:pt>
                <c:pt idx="999">
                  <c:v>528.74286358173083</c:v>
                </c:pt>
                <c:pt idx="1000">
                  <c:v>528.58323317307691</c:v>
                </c:pt>
                <c:pt idx="1001">
                  <c:v>528.38604266826928</c:v>
                </c:pt>
                <c:pt idx="1002">
                  <c:v>528.26397235576928</c:v>
                </c:pt>
                <c:pt idx="1003">
                  <c:v>528.30622746394238</c:v>
                </c:pt>
                <c:pt idx="1004">
                  <c:v>528.38604266826928</c:v>
                </c:pt>
                <c:pt idx="1005">
                  <c:v>528.50341796875</c:v>
                </c:pt>
                <c:pt idx="1006">
                  <c:v>528.58323317307691</c:v>
                </c:pt>
                <c:pt idx="1007">
                  <c:v>528.66304837740392</c:v>
                </c:pt>
                <c:pt idx="1008">
                  <c:v>528.58323317307691</c:v>
                </c:pt>
                <c:pt idx="1009">
                  <c:v>528.30622746394238</c:v>
                </c:pt>
                <c:pt idx="1010">
                  <c:v>528.06678185096155</c:v>
                </c:pt>
                <c:pt idx="1011">
                  <c:v>527.90715144230774</c:v>
                </c:pt>
                <c:pt idx="1012">
                  <c:v>527.78977614182691</c:v>
                </c:pt>
                <c:pt idx="1013">
                  <c:v>527.63014573317309</c:v>
                </c:pt>
                <c:pt idx="1014">
                  <c:v>527.51277043269238</c:v>
                </c:pt>
                <c:pt idx="1015">
                  <c:v>527.39070012019238</c:v>
                </c:pt>
                <c:pt idx="1016">
                  <c:v>527.27332481971155</c:v>
                </c:pt>
                <c:pt idx="1017">
                  <c:v>527.07143930288464</c:v>
                </c:pt>
                <c:pt idx="1018">
                  <c:v>526.91650390625</c:v>
                </c:pt>
                <c:pt idx="1019">
                  <c:v>526.83668870192309</c:v>
                </c:pt>
                <c:pt idx="1020">
                  <c:v>526.79443359375</c:v>
                </c:pt>
                <c:pt idx="1021">
                  <c:v>526.87424879807691</c:v>
                </c:pt>
                <c:pt idx="1022">
                  <c:v>526.91650390625</c:v>
                </c:pt>
                <c:pt idx="1023">
                  <c:v>527.03387920673083</c:v>
                </c:pt>
                <c:pt idx="1024">
                  <c:v>527.07143930288464</c:v>
                </c:pt>
                <c:pt idx="1025">
                  <c:v>526.95406400240392</c:v>
                </c:pt>
                <c:pt idx="1026">
                  <c:v>526.79443359375</c:v>
                </c:pt>
                <c:pt idx="1027">
                  <c:v>526.67705829326928</c:v>
                </c:pt>
                <c:pt idx="1028">
                  <c:v>526.67705829326928</c:v>
                </c:pt>
                <c:pt idx="1029">
                  <c:v>526.67705829326928</c:v>
                </c:pt>
                <c:pt idx="1030">
                  <c:v>526.71461838942309</c:v>
                </c:pt>
                <c:pt idx="1031">
                  <c:v>526.75687349759619</c:v>
                </c:pt>
                <c:pt idx="1032">
                  <c:v>526.79443359375</c:v>
                </c:pt>
                <c:pt idx="1033">
                  <c:v>526.75687349759619</c:v>
                </c:pt>
                <c:pt idx="1034">
                  <c:v>526.63480318509619</c:v>
                </c:pt>
                <c:pt idx="1035">
                  <c:v>526.43761268028845</c:v>
                </c:pt>
                <c:pt idx="1036">
                  <c:v>526.11835186298083</c:v>
                </c:pt>
                <c:pt idx="1037">
                  <c:v>525.95872145432691</c:v>
                </c:pt>
                <c:pt idx="1038">
                  <c:v>525.87890625</c:v>
                </c:pt>
                <c:pt idx="1039">
                  <c:v>525.92116135817309</c:v>
                </c:pt>
                <c:pt idx="1040">
                  <c:v>525.95872145432691</c:v>
                </c:pt>
                <c:pt idx="1041">
                  <c:v>525.92116135817309</c:v>
                </c:pt>
                <c:pt idx="1042">
                  <c:v>525.84134615384619</c:v>
                </c:pt>
                <c:pt idx="1043">
                  <c:v>525.76153094951928</c:v>
                </c:pt>
                <c:pt idx="1044">
                  <c:v>525.60190054086536</c:v>
                </c:pt>
                <c:pt idx="1045">
                  <c:v>525.44227013221155</c:v>
                </c:pt>
                <c:pt idx="1046">
                  <c:v>525.24507962740392</c:v>
                </c:pt>
                <c:pt idx="1047">
                  <c:v>525.12770432692309</c:v>
                </c:pt>
                <c:pt idx="1048">
                  <c:v>525.08544921875</c:v>
                </c:pt>
                <c:pt idx="1049">
                  <c:v>525.04788912259619</c:v>
                </c:pt>
                <c:pt idx="1050">
                  <c:v>525.00563401442309</c:v>
                </c:pt>
                <c:pt idx="1051">
                  <c:v>525.00563401442309</c:v>
                </c:pt>
                <c:pt idx="1052">
                  <c:v>525.04788912259619</c:v>
                </c:pt>
                <c:pt idx="1053">
                  <c:v>525.08544921875</c:v>
                </c:pt>
                <c:pt idx="1054">
                  <c:v>525.16526442307691</c:v>
                </c:pt>
                <c:pt idx="1055">
                  <c:v>525.20751953125</c:v>
                </c:pt>
                <c:pt idx="1056">
                  <c:v>525.24507962740392</c:v>
                </c:pt>
                <c:pt idx="1057">
                  <c:v>525.36245492788464</c:v>
                </c:pt>
                <c:pt idx="1058">
                  <c:v>525.52208533653845</c:v>
                </c:pt>
                <c:pt idx="1059">
                  <c:v>525.64415564903845</c:v>
                </c:pt>
                <c:pt idx="1060">
                  <c:v>525.76153094951928</c:v>
                </c:pt>
                <c:pt idx="1061">
                  <c:v>525.80378605769238</c:v>
                </c:pt>
                <c:pt idx="1062">
                  <c:v>525.72397085336536</c:v>
                </c:pt>
                <c:pt idx="1063">
                  <c:v>525.52208533653845</c:v>
                </c:pt>
                <c:pt idx="1064">
                  <c:v>525.16526442307691</c:v>
                </c:pt>
                <c:pt idx="1065">
                  <c:v>524.76618840144238</c:v>
                </c:pt>
                <c:pt idx="1066">
                  <c:v>524.48918269230774</c:v>
                </c:pt>
                <c:pt idx="1067">
                  <c:v>524.37180739182691</c:v>
                </c:pt>
                <c:pt idx="1068">
                  <c:v>524.37180739182691</c:v>
                </c:pt>
                <c:pt idx="1069">
                  <c:v>524.48918269230774</c:v>
                </c:pt>
                <c:pt idx="1070">
                  <c:v>524.64881310096155</c:v>
                </c:pt>
                <c:pt idx="1071">
                  <c:v>524.80844350961536</c:v>
                </c:pt>
                <c:pt idx="1072">
                  <c:v>524.88825871394238</c:v>
                </c:pt>
                <c:pt idx="1073">
                  <c:v>524.80844350961536</c:v>
                </c:pt>
                <c:pt idx="1074">
                  <c:v>524.76618840144238</c:v>
                </c:pt>
                <c:pt idx="1075">
                  <c:v>524.88825871394238</c:v>
                </c:pt>
                <c:pt idx="1076">
                  <c:v>524.96807391826928</c:v>
                </c:pt>
                <c:pt idx="1077">
                  <c:v>525.04788912259619</c:v>
                </c:pt>
                <c:pt idx="1078">
                  <c:v>525.08544921875</c:v>
                </c:pt>
                <c:pt idx="1079">
                  <c:v>525.12770432692309</c:v>
                </c:pt>
                <c:pt idx="1080">
                  <c:v>525.24507962740392</c:v>
                </c:pt>
                <c:pt idx="1081">
                  <c:v>525.44227013221155</c:v>
                </c:pt>
                <c:pt idx="1082">
                  <c:v>525.60190054086536</c:v>
                </c:pt>
                <c:pt idx="1083">
                  <c:v>525.68171574519238</c:v>
                </c:pt>
                <c:pt idx="1084">
                  <c:v>525.72397085336536</c:v>
                </c:pt>
                <c:pt idx="1085">
                  <c:v>525.68171574519238</c:v>
                </c:pt>
                <c:pt idx="1086">
                  <c:v>525.60190054086536</c:v>
                </c:pt>
                <c:pt idx="1087">
                  <c:v>525.56434044471155</c:v>
                </c:pt>
                <c:pt idx="1088">
                  <c:v>525.52208533653845</c:v>
                </c:pt>
                <c:pt idx="1089">
                  <c:v>525.36245492788464</c:v>
                </c:pt>
                <c:pt idx="1090">
                  <c:v>525.16526442307691</c:v>
                </c:pt>
                <c:pt idx="1091">
                  <c:v>525.04788912259619</c:v>
                </c:pt>
                <c:pt idx="1092">
                  <c:v>525.16526442307691</c:v>
                </c:pt>
                <c:pt idx="1093">
                  <c:v>525.40471003605774</c:v>
                </c:pt>
                <c:pt idx="1094">
                  <c:v>525.56434044471155</c:v>
                </c:pt>
                <c:pt idx="1095">
                  <c:v>525.48452524038464</c:v>
                </c:pt>
                <c:pt idx="1096">
                  <c:v>525.16526442307691</c:v>
                </c:pt>
                <c:pt idx="1097">
                  <c:v>524.88825871394238</c:v>
                </c:pt>
                <c:pt idx="1098">
                  <c:v>524.80844350961536</c:v>
                </c:pt>
                <c:pt idx="1099">
                  <c:v>524.96807391826928</c:v>
                </c:pt>
                <c:pt idx="1100">
                  <c:v>525.04788912259619</c:v>
                </c:pt>
                <c:pt idx="1101">
                  <c:v>524.96807391826928</c:v>
                </c:pt>
                <c:pt idx="1102">
                  <c:v>524.76618840144238</c:v>
                </c:pt>
                <c:pt idx="1103">
                  <c:v>524.53143780048083</c:v>
                </c:pt>
                <c:pt idx="1104">
                  <c:v>524.37180739182691</c:v>
                </c:pt>
                <c:pt idx="1105">
                  <c:v>524.45162259615392</c:v>
                </c:pt>
                <c:pt idx="1106">
                  <c:v>524.64881310096155</c:v>
                </c:pt>
                <c:pt idx="1107">
                  <c:v>524.80844350961536</c:v>
                </c:pt>
                <c:pt idx="1108">
                  <c:v>524.88825871394238</c:v>
                </c:pt>
                <c:pt idx="1109">
                  <c:v>524.80844350961536</c:v>
                </c:pt>
                <c:pt idx="1110">
                  <c:v>524.64881310096155</c:v>
                </c:pt>
                <c:pt idx="1111">
                  <c:v>524.53143780048083</c:v>
                </c:pt>
                <c:pt idx="1112">
                  <c:v>524.56899789663464</c:v>
                </c:pt>
                <c:pt idx="1113">
                  <c:v>524.56899789663464</c:v>
                </c:pt>
                <c:pt idx="1114">
                  <c:v>524.61125300480774</c:v>
                </c:pt>
                <c:pt idx="1115">
                  <c:v>524.64881310096155</c:v>
                </c:pt>
                <c:pt idx="1116">
                  <c:v>524.61125300480774</c:v>
                </c:pt>
                <c:pt idx="1117">
                  <c:v>524.61125300480774</c:v>
                </c:pt>
                <c:pt idx="1118">
                  <c:v>524.53143780048083</c:v>
                </c:pt>
                <c:pt idx="1119">
                  <c:v>524.45162259615392</c:v>
                </c:pt>
                <c:pt idx="1120">
                  <c:v>524.32955228365392</c:v>
                </c:pt>
                <c:pt idx="1121">
                  <c:v>524.24973707932691</c:v>
                </c:pt>
                <c:pt idx="1122">
                  <c:v>524.13236177884619</c:v>
                </c:pt>
                <c:pt idx="1123">
                  <c:v>523.97273137019238</c:v>
                </c:pt>
                <c:pt idx="1124">
                  <c:v>523.73328575721155</c:v>
                </c:pt>
                <c:pt idx="1125">
                  <c:v>523.37646484375</c:v>
                </c:pt>
                <c:pt idx="1126">
                  <c:v>523.01964393028845</c:v>
                </c:pt>
                <c:pt idx="1127">
                  <c:v>522.74263822115392</c:v>
                </c:pt>
                <c:pt idx="1128">
                  <c:v>522.5830078125</c:v>
                </c:pt>
                <c:pt idx="1129">
                  <c:v>522.50319260817309</c:v>
                </c:pt>
                <c:pt idx="1130">
                  <c:v>522.38581730769238</c:v>
                </c:pt>
                <c:pt idx="1131">
                  <c:v>522.30600210336536</c:v>
                </c:pt>
                <c:pt idx="1132">
                  <c:v>522.18393179086536</c:v>
                </c:pt>
                <c:pt idx="1133">
                  <c:v>522.10411658653845</c:v>
                </c:pt>
                <c:pt idx="1134">
                  <c:v>522.10411658653845</c:v>
                </c:pt>
                <c:pt idx="1135">
                  <c:v>522.14637169471155</c:v>
                </c:pt>
                <c:pt idx="1136">
                  <c:v>522.30600210336536</c:v>
                </c:pt>
                <c:pt idx="1137">
                  <c:v>522.46563251201928</c:v>
                </c:pt>
                <c:pt idx="1138">
                  <c:v>522.50319260817309</c:v>
                </c:pt>
                <c:pt idx="1139">
                  <c:v>522.42337740384619</c:v>
                </c:pt>
                <c:pt idx="1140">
                  <c:v>522.30600210336536</c:v>
                </c:pt>
                <c:pt idx="1141">
                  <c:v>522.10411658653845</c:v>
                </c:pt>
                <c:pt idx="1142">
                  <c:v>521.86936598557691</c:v>
                </c:pt>
                <c:pt idx="1143">
                  <c:v>521.66748046875</c:v>
                </c:pt>
                <c:pt idx="1144">
                  <c:v>521.47028996394238</c:v>
                </c:pt>
                <c:pt idx="1145">
                  <c:v>521.19328425480774</c:v>
                </c:pt>
                <c:pt idx="1146">
                  <c:v>520.99139873798083</c:v>
                </c:pt>
                <c:pt idx="1147">
                  <c:v>520.79420823317309</c:v>
                </c:pt>
                <c:pt idx="1148">
                  <c:v>520.59701772836536</c:v>
                </c:pt>
                <c:pt idx="1149">
                  <c:v>520.47494741586536</c:v>
                </c:pt>
                <c:pt idx="1150">
                  <c:v>520.39513221153845</c:v>
                </c:pt>
                <c:pt idx="1151">
                  <c:v>520.43738731971155</c:v>
                </c:pt>
                <c:pt idx="1152">
                  <c:v>520.63457782451928</c:v>
                </c:pt>
                <c:pt idx="1153">
                  <c:v>520.95383864182691</c:v>
                </c:pt>
                <c:pt idx="1154">
                  <c:v>521.27309945913464</c:v>
                </c:pt>
                <c:pt idx="1155">
                  <c:v>521.50785006009619</c:v>
                </c:pt>
                <c:pt idx="1156">
                  <c:v>521.66748046875</c:v>
                </c:pt>
                <c:pt idx="1157">
                  <c:v>521.66748046875</c:v>
                </c:pt>
                <c:pt idx="1158">
                  <c:v>521.55010516826928</c:v>
                </c:pt>
                <c:pt idx="1159">
                  <c:v>521.39047475961536</c:v>
                </c:pt>
                <c:pt idx="1160">
                  <c:v>521.23084435096155</c:v>
                </c:pt>
                <c:pt idx="1161">
                  <c:v>521.15102914663464</c:v>
                </c:pt>
                <c:pt idx="1162">
                  <c:v>521.55010516826928</c:v>
                </c:pt>
                <c:pt idx="1163">
                  <c:v>522.74263822115392</c:v>
                </c:pt>
                <c:pt idx="1164">
                  <c:v>524.88825871394238</c:v>
                </c:pt>
                <c:pt idx="1165">
                  <c:v>529.01986929086536</c:v>
                </c:pt>
                <c:pt idx="1166">
                  <c:v>539.27377554086536</c:v>
                </c:pt>
                <c:pt idx="1167">
                  <c:v>566.73490084134619</c:v>
                </c:pt>
                <c:pt idx="1168">
                  <c:v>637.31501652644238</c:v>
                </c:pt>
                <c:pt idx="1169">
                  <c:v>782.28290264423083</c:v>
                </c:pt>
                <c:pt idx="1170">
                  <c:v>1026.8883338341348</c:v>
                </c:pt>
                <c:pt idx="1171">
                  <c:v>1351.9240159254809</c:v>
                </c:pt>
                <c:pt idx="1172">
                  <c:v>1713.43994140625</c:v>
                </c:pt>
                <c:pt idx="1173">
                  <c:v>2072.1341646634614</c:v>
                </c:pt>
                <c:pt idx="1174">
                  <c:v>2398.2450045072114</c:v>
                </c:pt>
                <c:pt idx="1175">
                  <c:v>2688.0305363581733</c:v>
                </c:pt>
                <c:pt idx="1176">
                  <c:v>2942.2466571514424</c:v>
                </c:pt>
                <c:pt idx="1177">
                  <c:v>3152.9494065504809</c:v>
                </c:pt>
                <c:pt idx="1178">
                  <c:v>3311.2746018629809</c:v>
                </c:pt>
                <c:pt idx="1179">
                  <c:v>3419.4101186899038</c:v>
                </c:pt>
                <c:pt idx="1180">
                  <c:v>3497.6947490985581</c:v>
                </c:pt>
                <c:pt idx="1181">
                  <c:v>3571.7303936298081</c:v>
                </c:pt>
                <c:pt idx="1182">
                  <c:v>3653.7945087139424</c:v>
                </c:pt>
                <c:pt idx="1183">
                  <c:v>3740.1498647836538</c:v>
                </c:pt>
                <c:pt idx="1184">
                  <c:v>3819.4720928485581</c:v>
                </c:pt>
                <c:pt idx="1185">
                  <c:v>3883.4134615384619</c:v>
                </c:pt>
                <c:pt idx="1186">
                  <c:v>3929.1945237379809</c:v>
                </c:pt>
                <c:pt idx="1187">
                  <c:v>3959.2801607572119</c:v>
                </c:pt>
                <c:pt idx="1188">
                  <c:v>3982.2105994591348</c:v>
                </c:pt>
                <c:pt idx="1189">
                  <c:v>4018.7330979567309</c:v>
                </c:pt>
                <c:pt idx="1190">
                  <c:v>4084.77783203125</c:v>
                </c:pt>
                <c:pt idx="1191">
                  <c:v>4171.69189453125</c:v>
                </c:pt>
                <c:pt idx="1192">
                  <c:v>4258.1646259014424</c:v>
                </c:pt>
                <c:pt idx="1193">
                  <c:v>4329.9372746394229</c:v>
                </c:pt>
                <c:pt idx="1194">
                  <c:v>4389.7845928485576</c:v>
                </c:pt>
                <c:pt idx="1195">
                  <c:v>4446.176382211539</c:v>
                </c:pt>
                <c:pt idx="1196">
                  <c:v>4501.4178936298076</c:v>
                </c:pt>
                <c:pt idx="1197">
                  <c:v>4550.973745492789</c:v>
                </c:pt>
                <c:pt idx="1198">
                  <c:v>4589.8766150841348</c:v>
                </c:pt>
                <c:pt idx="1199">
                  <c:v>4617.0607346754814</c:v>
                </c:pt>
                <c:pt idx="1200">
                  <c:v>4634.4651442307695</c:v>
                </c:pt>
                <c:pt idx="1201">
                  <c:v>4646.188589242789</c:v>
                </c:pt>
                <c:pt idx="1202">
                  <c:v>4657.0387620192314</c:v>
                </c:pt>
                <c:pt idx="1203">
                  <c:v>4669.198843149039</c:v>
                </c:pt>
                <c:pt idx="1204">
                  <c:v>4681.955190805289</c:v>
                </c:pt>
                <c:pt idx="1205">
                  <c:v>4693.5612605168271</c:v>
                </c:pt>
                <c:pt idx="1206">
                  <c:v>4702.7024489182695</c:v>
                </c:pt>
                <c:pt idx="1207">
                  <c:v>4709.176870492789</c:v>
                </c:pt>
                <c:pt idx="1208">
                  <c:v>4713.388296274039</c:v>
                </c:pt>
                <c:pt idx="1209">
                  <c:v>4715.9752478966348</c:v>
                </c:pt>
                <c:pt idx="1210">
                  <c:v>4717.6842322716348</c:v>
                </c:pt>
                <c:pt idx="1211">
                  <c:v>4718.8767653245195</c:v>
                </c:pt>
                <c:pt idx="1212">
                  <c:v>4719.8298527644229</c:v>
                </c:pt>
                <c:pt idx="1213">
                  <c:v>4720.5857496995195</c:v>
                </c:pt>
                <c:pt idx="1214">
                  <c:v>4721.2993915264424</c:v>
                </c:pt>
                <c:pt idx="1215">
                  <c:v>4721.8956580528848</c:v>
                </c:pt>
                <c:pt idx="1216">
                  <c:v>4722.2900390625</c:v>
                </c:pt>
                <c:pt idx="1217">
                  <c:v>4722.6092998798076</c:v>
                </c:pt>
                <c:pt idx="1218">
                  <c:v>4722.9661207932695</c:v>
                </c:pt>
                <c:pt idx="1219">
                  <c:v>4723.3651968149043</c:v>
                </c:pt>
                <c:pt idx="1220">
                  <c:v>4723.6844576322119</c:v>
                </c:pt>
                <c:pt idx="1221">
                  <c:v>4723.8018329326924</c:v>
                </c:pt>
                <c:pt idx="1222">
                  <c:v>4723.8816481370195</c:v>
                </c:pt>
                <c:pt idx="1223">
                  <c:v>4723.9239032451924</c:v>
                </c:pt>
                <c:pt idx="1224">
                  <c:v>4723.8816481370195</c:v>
                </c:pt>
                <c:pt idx="1225">
                  <c:v>4723.8816481370195</c:v>
                </c:pt>
                <c:pt idx="1226">
                  <c:v>4723.9990234375</c:v>
                </c:pt>
                <c:pt idx="1227">
                  <c:v>4724.3182842548076</c:v>
                </c:pt>
                <c:pt idx="1228">
                  <c:v>4724.7173602764424</c:v>
                </c:pt>
                <c:pt idx="1229">
                  <c:v>4725.0741811899043</c:v>
                </c:pt>
                <c:pt idx="1230">
                  <c:v>4725.3136268028848</c:v>
                </c:pt>
                <c:pt idx="1231">
                  <c:v>4725.3934420072119</c:v>
                </c:pt>
                <c:pt idx="1232">
                  <c:v>4725.351186899039</c:v>
                </c:pt>
                <c:pt idx="1233">
                  <c:v>4725.3136268028848</c:v>
                </c:pt>
                <c:pt idx="1234">
                  <c:v>4725.2338115985576</c:v>
                </c:pt>
                <c:pt idx="1235">
                  <c:v>4725.1117412860576</c:v>
                </c:pt>
                <c:pt idx="1236">
                  <c:v>4725.0741811899043</c:v>
                </c:pt>
                <c:pt idx="1237">
                  <c:v>4725.2713716947119</c:v>
                </c:pt>
                <c:pt idx="1238">
                  <c:v>4725.5906325120195</c:v>
                </c:pt>
                <c:pt idx="1239">
                  <c:v>4725.9098933293271</c:v>
                </c:pt>
                <c:pt idx="1240">
                  <c:v>4726.1868990384619</c:v>
                </c:pt>
                <c:pt idx="1241">
                  <c:v>4726.4639047475966</c:v>
                </c:pt>
                <c:pt idx="1242">
                  <c:v>4726.7409104567314</c:v>
                </c:pt>
                <c:pt idx="1243">
                  <c:v>4726.9427959735576</c:v>
                </c:pt>
                <c:pt idx="1244">
                  <c:v>4726.9803560697119</c:v>
                </c:pt>
                <c:pt idx="1245">
                  <c:v>4726.9427959735576</c:v>
                </c:pt>
                <c:pt idx="1246">
                  <c:v>4726.9005408653848</c:v>
                </c:pt>
                <c:pt idx="1247">
                  <c:v>4726.8207256610576</c:v>
                </c:pt>
                <c:pt idx="1248">
                  <c:v>4726.7831655649043</c:v>
                </c:pt>
                <c:pt idx="1249">
                  <c:v>4726.7831655649043</c:v>
                </c:pt>
                <c:pt idx="1250">
                  <c:v>4726.8629807692314</c:v>
                </c:pt>
                <c:pt idx="1251">
                  <c:v>4727.060171274039</c:v>
                </c:pt>
                <c:pt idx="1252">
                  <c:v>4727.2620567908652</c:v>
                </c:pt>
                <c:pt idx="1253">
                  <c:v>4727.3371769831729</c:v>
                </c:pt>
                <c:pt idx="1254">
                  <c:v>4727.2996168870195</c:v>
                </c:pt>
                <c:pt idx="1255">
                  <c:v>4727.182241586539</c:v>
                </c:pt>
                <c:pt idx="1256">
                  <c:v>4727.1024263822119</c:v>
                </c:pt>
                <c:pt idx="1257">
                  <c:v>4726.9803560697119</c:v>
                </c:pt>
                <c:pt idx="1258">
                  <c:v>4726.7831655649043</c:v>
                </c:pt>
                <c:pt idx="1259">
                  <c:v>4726.5859750600966</c:v>
                </c:pt>
                <c:pt idx="1260">
                  <c:v>4726.5437199519229</c:v>
                </c:pt>
                <c:pt idx="1261">
                  <c:v>4726.5859750600966</c:v>
                </c:pt>
                <c:pt idx="1262">
                  <c:v>4726.7033503605771</c:v>
                </c:pt>
                <c:pt idx="1263">
                  <c:v>4726.8207256610576</c:v>
                </c:pt>
                <c:pt idx="1264">
                  <c:v>4726.9803560697119</c:v>
                </c:pt>
                <c:pt idx="1265">
                  <c:v>4727.1399864783652</c:v>
                </c:pt>
                <c:pt idx="1266">
                  <c:v>4727.2996168870195</c:v>
                </c:pt>
                <c:pt idx="1267">
                  <c:v>4727.3794320913466</c:v>
                </c:pt>
                <c:pt idx="1268">
                  <c:v>4727.4169921875</c:v>
                </c:pt>
                <c:pt idx="1269">
                  <c:v>4727.4169921875</c:v>
                </c:pt>
                <c:pt idx="1270">
                  <c:v>4727.5390625</c:v>
                </c:pt>
                <c:pt idx="1271">
                  <c:v>4727.8160682091348</c:v>
                </c:pt>
                <c:pt idx="1272">
                  <c:v>4728.0555138221152</c:v>
                </c:pt>
                <c:pt idx="1273">
                  <c:v>4728.1353290264424</c:v>
                </c:pt>
                <c:pt idx="1274">
                  <c:v>4728.0930739182695</c:v>
                </c:pt>
                <c:pt idx="1275">
                  <c:v>4728.0132587139424</c:v>
                </c:pt>
                <c:pt idx="1276">
                  <c:v>4727.9334435096152</c:v>
                </c:pt>
                <c:pt idx="1277">
                  <c:v>4727.8958834134619</c:v>
                </c:pt>
                <c:pt idx="1278">
                  <c:v>4727.8958834134619</c:v>
                </c:pt>
                <c:pt idx="1279">
                  <c:v>4728.0132587139424</c:v>
                </c:pt>
                <c:pt idx="1280">
                  <c:v>4728.2527043269229</c:v>
                </c:pt>
                <c:pt idx="1281">
                  <c:v>4728.4921499399043</c:v>
                </c:pt>
                <c:pt idx="1282">
                  <c:v>4728.6095252403848</c:v>
                </c:pt>
                <c:pt idx="1283">
                  <c:v>4728.6095252403848</c:v>
                </c:pt>
                <c:pt idx="1284">
                  <c:v>4728.4498948317314</c:v>
                </c:pt>
                <c:pt idx="1285">
                  <c:v>4728.2527043269229</c:v>
                </c:pt>
                <c:pt idx="1286">
                  <c:v>4728.0930739182695</c:v>
                </c:pt>
                <c:pt idx="1287">
                  <c:v>4727.9334435096152</c:v>
                </c:pt>
                <c:pt idx="1288">
                  <c:v>4727.6986929086543</c:v>
                </c:pt>
                <c:pt idx="1289">
                  <c:v>4727.4592472956729</c:v>
                </c:pt>
                <c:pt idx="1290">
                  <c:v>4727.182241586539</c:v>
                </c:pt>
                <c:pt idx="1291">
                  <c:v>4726.9427959735576</c:v>
                </c:pt>
                <c:pt idx="1292">
                  <c:v>4726.6657902644229</c:v>
                </c:pt>
                <c:pt idx="1293">
                  <c:v>4726.266714242789</c:v>
                </c:pt>
                <c:pt idx="1294">
                  <c:v>4725.830078125</c:v>
                </c:pt>
                <c:pt idx="1295">
                  <c:v>4725.5108173076924</c:v>
                </c:pt>
                <c:pt idx="1296">
                  <c:v>4725.473257211539</c:v>
                </c:pt>
                <c:pt idx="1297">
                  <c:v>4725.5530724158652</c:v>
                </c:pt>
                <c:pt idx="1298">
                  <c:v>4725.5906325120195</c:v>
                </c:pt>
                <c:pt idx="1299">
                  <c:v>4725.5108173076924</c:v>
                </c:pt>
                <c:pt idx="1300">
                  <c:v>4725.3136268028848</c:v>
                </c:pt>
                <c:pt idx="1301">
                  <c:v>4725.1539963942314</c:v>
                </c:pt>
                <c:pt idx="1302">
                  <c:v>4724.9943659855771</c:v>
                </c:pt>
                <c:pt idx="1303">
                  <c:v>4724.557729867789</c:v>
                </c:pt>
                <c:pt idx="1304">
                  <c:v>4723.8816481370195</c:v>
                </c:pt>
                <c:pt idx="1305">
                  <c:v>4723.1680063100966</c:v>
                </c:pt>
                <c:pt idx="1306">
                  <c:v>4722.5294846754814</c:v>
                </c:pt>
                <c:pt idx="1307">
                  <c:v>4722.1351036658652</c:v>
                </c:pt>
                <c:pt idx="1308">
                  <c:v>4721.933218149039</c:v>
                </c:pt>
                <c:pt idx="1309">
                  <c:v>4721.8956580528848</c:v>
                </c:pt>
                <c:pt idx="1310">
                  <c:v>4721.8956580528848</c:v>
                </c:pt>
                <c:pt idx="1311">
                  <c:v>4721.8534029447119</c:v>
                </c:pt>
                <c:pt idx="1312">
                  <c:v>4721.6562124399043</c:v>
                </c:pt>
                <c:pt idx="1313">
                  <c:v>4718.7969501201924</c:v>
                </c:pt>
                <c:pt idx="1314">
                  <c:v>4702.4207481971152</c:v>
                </c:pt>
                <c:pt idx="1315">
                  <c:v>4656.8791316105771</c:v>
                </c:pt>
                <c:pt idx="1316">
                  <c:v>4573.4628530649043</c:v>
                </c:pt>
                <c:pt idx="1317">
                  <c:v>4454.5616736778848</c:v>
                </c:pt>
                <c:pt idx="1318">
                  <c:v>4311.0586313100966</c:v>
                </c:pt>
                <c:pt idx="1319">
                  <c:v>4156.1138446514424</c:v>
                </c:pt>
                <c:pt idx="1320">
                  <c:v>3999.2581881009619</c:v>
                </c:pt>
                <c:pt idx="1321">
                  <c:v>3843.9518855168271</c:v>
                </c:pt>
                <c:pt idx="1322">
                  <c:v>3690.0775615985581</c:v>
                </c:pt>
                <c:pt idx="1323">
                  <c:v>3537.6774714543271</c:v>
                </c:pt>
                <c:pt idx="1324">
                  <c:v>3388.4089543269233</c:v>
                </c:pt>
                <c:pt idx="1325">
                  <c:v>3245.9810697115386</c:v>
                </c:pt>
                <c:pt idx="1326">
                  <c:v>3114.8399939903848</c:v>
                </c:pt>
                <c:pt idx="1327">
                  <c:v>2998.8778921274038</c:v>
                </c:pt>
                <c:pt idx="1328">
                  <c:v>2899.8460036057695</c:v>
                </c:pt>
                <c:pt idx="1329">
                  <c:v>2783.0857496995195</c:v>
                </c:pt>
                <c:pt idx="1330">
                  <c:v>2536.2220177283657</c:v>
                </c:pt>
                <c:pt idx="1331">
                  <c:v>2136.6717998798076</c:v>
                </c:pt>
                <c:pt idx="1332">
                  <c:v>1679.7391451322117</c:v>
                </c:pt>
                <c:pt idx="1333">
                  <c:v>1277.2122896634617</c:v>
                </c:pt>
                <c:pt idx="1334">
                  <c:v>989.88694411057702</c:v>
                </c:pt>
                <c:pt idx="1335">
                  <c:v>820.95102163461547</c:v>
                </c:pt>
                <c:pt idx="1336">
                  <c:v>740.39870042067309</c:v>
                </c:pt>
                <c:pt idx="1337">
                  <c:v>711.30840594951928</c:v>
                </c:pt>
                <c:pt idx="1338">
                  <c:v>704.98891977163464</c:v>
                </c:pt>
                <c:pt idx="1339">
                  <c:v>704.87154447115392</c:v>
                </c:pt>
                <c:pt idx="1340">
                  <c:v>704.15790264423083</c:v>
                </c:pt>
                <c:pt idx="1341">
                  <c:v>701.57095102163464</c:v>
                </c:pt>
                <c:pt idx="1342">
                  <c:v>697.95579176682691</c:v>
                </c:pt>
                <c:pt idx="1343">
                  <c:v>694.29837740384619</c:v>
                </c:pt>
                <c:pt idx="1344">
                  <c:v>691.11985426682691</c:v>
                </c:pt>
                <c:pt idx="1345">
                  <c:v>688.53759765625</c:v>
                </c:pt>
                <c:pt idx="1346">
                  <c:v>686.35441706730774</c:v>
                </c:pt>
                <c:pt idx="1347">
                  <c:v>684.52336237980774</c:v>
                </c:pt>
                <c:pt idx="1348">
                  <c:v>682.89419320913464</c:v>
                </c:pt>
                <c:pt idx="1349">
                  <c:v>681.38239933894238</c:v>
                </c:pt>
                <c:pt idx="1350">
                  <c:v>679.99267578125</c:v>
                </c:pt>
                <c:pt idx="1351">
                  <c:v>678.76258263221155</c:v>
                </c:pt>
                <c:pt idx="1352">
                  <c:v>677.57004957932691</c:v>
                </c:pt>
                <c:pt idx="1353">
                  <c:v>676.37751652644238</c:v>
                </c:pt>
                <c:pt idx="1354">
                  <c:v>675.14742337740392</c:v>
                </c:pt>
                <c:pt idx="1355">
                  <c:v>673.87507512019238</c:v>
                </c:pt>
                <c:pt idx="1356">
                  <c:v>672.64028695913464</c:v>
                </c:pt>
                <c:pt idx="1357">
                  <c:v>671.52756911057691</c:v>
                </c:pt>
                <c:pt idx="1358">
                  <c:v>670.57448167067309</c:v>
                </c:pt>
                <c:pt idx="1359">
                  <c:v>669.81858473557691</c:v>
                </c:pt>
                <c:pt idx="1360">
                  <c:v>669.18475811298083</c:v>
                </c:pt>
                <c:pt idx="1361">
                  <c:v>668.47111628605774</c:v>
                </c:pt>
                <c:pt idx="1362">
                  <c:v>667.71521935096155</c:v>
                </c:pt>
                <c:pt idx="1363">
                  <c:v>666.87950721153845</c:v>
                </c:pt>
                <c:pt idx="1364">
                  <c:v>666.04379507211536</c:v>
                </c:pt>
                <c:pt idx="1365">
                  <c:v>665.20808293269238</c:v>
                </c:pt>
                <c:pt idx="1366">
                  <c:v>664.37706580528845</c:v>
                </c:pt>
                <c:pt idx="1367">
                  <c:v>663.70098407451928</c:v>
                </c:pt>
                <c:pt idx="1368">
                  <c:v>662.94508713942309</c:v>
                </c:pt>
                <c:pt idx="1369">
                  <c:v>662.15163010817309</c:v>
                </c:pt>
                <c:pt idx="1370">
                  <c:v>661.47554837740392</c:v>
                </c:pt>
                <c:pt idx="1371">
                  <c:v>660.91684194711536</c:v>
                </c:pt>
                <c:pt idx="1372">
                  <c:v>660.63983623798083</c:v>
                </c:pt>
                <c:pt idx="1373">
                  <c:v>660.5224609375</c:v>
                </c:pt>
                <c:pt idx="1374">
                  <c:v>660.400390625</c:v>
                </c:pt>
                <c:pt idx="1375">
                  <c:v>660.12338491586536</c:v>
                </c:pt>
                <c:pt idx="1376">
                  <c:v>659.64449368990392</c:v>
                </c:pt>
                <c:pt idx="1377">
                  <c:v>658.97310697115392</c:v>
                </c:pt>
                <c:pt idx="1378">
                  <c:v>658.29702524038464</c:v>
                </c:pt>
                <c:pt idx="1379">
                  <c:v>657.78057391826928</c:v>
                </c:pt>
                <c:pt idx="1380">
                  <c:v>657.30168269230774</c:v>
                </c:pt>
                <c:pt idx="1381">
                  <c:v>656.90260667067309</c:v>
                </c:pt>
                <c:pt idx="1382">
                  <c:v>656.66785606971155</c:v>
                </c:pt>
                <c:pt idx="1383">
                  <c:v>656.58804086538464</c:v>
                </c:pt>
                <c:pt idx="1384">
                  <c:v>656.50822566105774</c:v>
                </c:pt>
                <c:pt idx="1385">
                  <c:v>656.23121995192309</c:v>
                </c:pt>
                <c:pt idx="1386">
                  <c:v>655.75232872596155</c:v>
                </c:pt>
                <c:pt idx="1387">
                  <c:v>655.31569260817309</c:v>
                </c:pt>
                <c:pt idx="1388">
                  <c:v>654.87905649038464</c:v>
                </c:pt>
                <c:pt idx="1389">
                  <c:v>654.40016526442309</c:v>
                </c:pt>
                <c:pt idx="1390">
                  <c:v>653.96352914663464</c:v>
                </c:pt>
                <c:pt idx="1391">
                  <c:v>653.60670823317309</c:v>
                </c:pt>
                <c:pt idx="1392">
                  <c:v>653.32970252403845</c:v>
                </c:pt>
                <c:pt idx="1393">
                  <c:v>652.96818659855774</c:v>
                </c:pt>
                <c:pt idx="1394">
                  <c:v>652.61136568509619</c:v>
                </c:pt>
                <c:pt idx="1395">
                  <c:v>652.21698467548083</c:v>
                </c:pt>
                <c:pt idx="1396">
                  <c:v>651.81790865384619</c:v>
                </c:pt>
                <c:pt idx="1397">
                  <c:v>651.46108774038464</c:v>
                </c:pt>
                <c:pt idx="1398">
                  <c:v>651.14182692307691</c:v>
                </c:pt>
                <c:pt idx="1399">
                  <c:v>650.78500600961536</c:v>
                </c:pt>
                <c:pt idx="1400">
                  <c:v>650.30611478365392</c:v>
                </c:pt>
                <c:pt idx="1401">
                  <c:v>649.75210336538464</c:v>
                </c:pt>
                <c:pt idx="1402">
                  <c:v>649.23565204326928</c:v>
                </c:pt>
                <c:pt idx="1403">
                  <c:v>648.91639122596155</c:v>
                </c:pt>
                <c:pt idx="1404">
                  <c:v>648.67694561298083</c:v>
                </c:pt>
                <c:pt idx="1405">
                  <c:v>648.44219501201928</c:v>
                </c:pt>
                <c:pt idx="1406">
                  <c:v>648.20274939903845</c:v>
                </c:pt>
                <c:pt idx="1407">
                  <c:v>648.12293419471155</c:v>
                </c:pt>
                <c:pt idx="1408">
                  <c:v>648.04311899038464</c:v>
                </c:pt>
                <c:pt idx="1409">
                  <c:v>647.80367337740392</c:v>
                </c:pt>
                <c:pt idx="1410">
                  <c:v>647.40459735576928</c:v>
                </c:pt>
                <c:pt idx="1411">
                  <c:v>646.81302584134619</c:v>
                </c:pt>
                <c:pt idx="1412">
                  <c:v>646.29187950721155</c:v>
                </c:pt>
                <c:pt idx="1413">
                  <c:v>646.01487379807691</c:v>
                </c:pt>
                <c:pt idx="1414">
                  <c:v>645.93505859375</c:v>
                </c:pt>
                <c:pt idx="1415">
                  <c:v>645.93505859375</c:v>
                </c:pt>
                <c:pt idx="1416">
                  <c:v>645.81768329326928</c:v>
                </c:pt>
                <c:pt idx="1417">
                  <c:v>645.62049278846155</c:v>
                </c:pt>
                <c:pt idx="1418">
                  <c:v>645.46086237980774</c:v>
                </c:pt>
                <c:pt idx="1419">
                  <c:v>645.41860727163464</c:v>
                </c:pt>
                <c:pt idx="1420">
                  <c:v>645.41860727163464</c:v>
                </c:pt>
                <c:pt idx="1421">
                  <c:v>645.30123197115392</c:v>
                </c:pt>
                <c:pt idx="1422">
                  <c:v>645.06178635817309</c:v>
                </c:pt>
                <c:pt idx="1423">
                  <c:v>644.70496544471155</c:v>
                </c:pt>
                <c:pt idx="1424">
                  <c:v>644.30588942307691</c:v>
                </c:pt>
                <c:pt idx="1425">
                  <c:v>643.91150841346155</c:v>
                </c:pt>
                <c:pt idx="1426">
                  <c:v>643.54999248798083</c:v>
                </c:pt>
                <c:pt idx="1427">
                  <c:v>643.27298677884619</c:v>
                </c:pt>
                <c:pt idx="1428">
                  <c:v>643.11335637019238</c:v>
                </c:pt>
                <c:pt idx="1429">
                  <c:v>643.03354116586536</c:v>
                </c:pt>
                <c:pt idx="1430">
                  <c:v>643.03354116586536</c:v>
                </c:pt>
                <c:pt idx="1431">
                  <c:v>642.95372596153845</c:v>
                </c:pt>
                <c:pt idx="1432">
                  <c:v>642.75653545673083</c:v>
                </c:pt>
                <c:pt idx="1433">
                  <c:v>642.51708984375</c:v>
                </c:pt>
                <c:pt idx="1434">
                  <c:v>642.28233924278845</c:v>
                </c:pt>
                <c:pt idx="1435">
                  <c:v>642.16026893028845</c:v>
                </c:pt>
                <c:pt idx="1436">
                  <c:v>642.12270883413464</c:v>
                </c:pt>
                <c:pt idx="1437">
                  <c:v>642.08045372596155</c:v>
                </c:pt>
                <c:pt idx="1438">
                  <c:v>641.96307842548083</c:v>
                </c:pt>
                <c:pt idx="1439">
                  <c:v>641.68607271634619</c:v>
                </c:pt>
                <c:pt idx="1440">
                  <c:v>641.36681189903845</c:v>
                </c:pt>
                <c:pt idx="1441">
                  <c:v>641.04755108173083</c:v>
                </c:pt>
                <c:pt idx="1442">
                  <c:v>640.85036057692309</c:v>
                </c:pt>
                <c:pt idx="1443">
                  <c:v>640.65317007211536</c:v>
                </c:pt>
                <c:pt idx="1444">
                  <c:v>640.41372445913464</c:v>
                </c:pt>
                <c:pt idx="1445">
                  <c:v>640.13202373798083</c:v>
                </c:pt>
                <c:pt idx="1446">
                  <c:v>639.85501802884619</c:v>
                </c:pt>
                <c:pt idx="1447">
                  <c:v>639.54045222355774</c:v>
                </c:pt>
                <c:pt idx="1448">
                  <c:v>639.25875150240392</c:v>
                </c:pt>
                <c:pt idx="1449">
                  <c:v>638.98174579326928</c:v>
                </c:pt>
                <c:pt idx="1450">
                  <c:v>638.70474008413464</c:v>
                </c:pt>
                <c:pt idx="1451">
                  <c:v>638.46529447115392</c:v>
                </c:pt>
                <c:pt idx="1452">
                  <c:v>638.3056640625</c:v>
                </c:pt>
                <c:pt idx="1453">
                  <c:v>638.22584885817309</c:v>
                </c:pt>
                <c:pt idx="1454">
                  <c:v>638.14603365384619</c:v>
                </c:pt>
                <c:pt idx="1455">
                  <c:v>638.10847355769238</c:v>
                </c:pt>
                <c:pt idx="1456">
                  <c:v>638.02865835336536</c:v>
                </c:pt>
                <c:pt idx="1457">
                  <c:v>637.83146784855774</c:v>
                </c:pt>
                <c:pt idx="1458">
                  <c:v>637.54976712740392</c:v>
                </c:pt>
                <c:pt idx="1459">
                  <c:v>637.31501652644238</c:v>
                </c:pt>
                <c:pt idx="1460">
                  <c:v>637.15538611778845</c:v>
                </c:pt>
                <c:pt idx="1461">
                  <c:v>637.15538611778845</c:v>
                </c:pt>
                <c:pt idx="1462">
                  <c:v>637.07557091346155</c:v>
                </c:pt>
                <c:pt idx="1463">
                  <c:v>636.95350060096155</c:v>
                </c:pt>
                <c:pt idx="1464">
                  <c:v>636.83612530048083</c:v>
                </c:pt>
                <c:pt idx="1465">
                  <c:v>636.71875</c:v>
                </c:pt>
                <c:pt idx="1466">
                  <c:v>636.75631009615392</c:v>
                </c:pt>
                <c:pt idx="1467">
                  <c:v>636.79387019230774</c:v>
                </c:pt>
                <c:pt idx="1468">
                  <c:v>636.83612530048083</c:v>
                </c:pt>
                <c:pt idx="1469">
                  <c:v>636.79387019230774</c:v>
                </c:pt>
                <c:pt idx="1470">
                  <c:v>636.75631009615392</c:v>
                </c:pt>
                <c:pt idx="1471">
                  <c:v>636.63893479567309</c:v>
                </c:pt>
                <c:pt idx="1472">
                  <c:v>636.47930438701928</c:v>
                </c:pt>
                <c:pt idx="1473">
                  <c:v>636.27741887019238</c:v>
                </c:pt>
                <c:pt idx="1474">
                  <c:v>636.23985877403845</c:v>
                </c:pt>
                <c:pt idx="1475">
                  <c:v>636.27741887019238</c:v>
                </c:pt>
                <c:pt idx="1476">
                  <c:v>636.35723407451928</c:v>
                </c:pt>
                <c:pt idx="1477">
                  <c:v>636.27741887019238</c:v>
                </c:pt>
                <c:pt idx="1478">
                  <c:v>636.04266826923083</c:v>
                </c:pt>
                <c:pt idx="1479">
                  <c:v>635.68115234375</c:v>
                </c:pt>
                <c:pt idx="1480">
                  <c:v>635.28677133413464</c:v>
                </c:pt>
                <c:pt idx="1481">
                  <c:v>635.009765625</c:v>
                </c:pt>
                <c:pt idx="1482">
                  <c:v>634.85013521634619</c:v>
                </c:pt>
                <c:pt idx="1483">
                  <c:v>634.69050480769238</c:v>
                </c:pt>
                <c:pt idx="1484">
                  <c:v>634.56843449519238</c:v>
                </c:pt>
                <c:pt idx="1485">
                  <c:v>634.45105919471155</c:v>
                </c:pt>
                <c:pt idx="1486">
                  <c:v>634.33368389423083</c:v>
                </c:pt>
                <c:pt idx="1487">
                  <c:v>634.17405348557691</c:v>
                </c:pt>
                <c:pt idx="1488">
                  <c:v>633.93460787259619</c:v>
                </c:pt>
                <c:pt idx="1489">
                  <c:v>633.73741736778845</c:v>
                </c:pt>
                <c:pt idx="1490">
                  <c:v>633.45571664663464</c:v>
                </c:pt>
                <c:pt idx="1491">
                  <c:v>633.22096604567309</c:v>
                </c:pt>
                <c:pt idx="1492">
                  <c:v>633.06133563701928</c:v>
                </c:pt>
                <c:pt idx="1493">
                  <c:v>632.90170522836536</c:v>
                </c:pt>
                <c:pt idx="1494">
                  <c:v>632.70451472355774</c:v>
                </c:pt>
                <c:pt idx="1495">
                  <c:v>632.54488431490392</c:v>
                </c:pt>
                <c:pt idx="1496">
                  <c:v>632.42281400240392</c:v>
                </c:pt>
                <c:pt idx="1497">
                  <c:v>632.34299879807691</c:v>
                </c:pt>
                <c:pt idx="1498">
                  <c:v>632.22562349759619</c:v>
                </c:pt>
                <c:pt idx="1499">
                  <c:v>632.06599308894238</c:v>
                </c:pt>
                <c:pt idx="1500">
                  <c:v>631.86880258413464</c:v>
                </c:pt>
                <c:pt idx="1501">
                  <c:v>631.62935697115392</c:v>
                </c:pt>
                <c:pt idx="1502">
                  <c:v>631.4697265625</c:v>
                </c:pt>
                <c:pt idx="1503">
                  <c:v>631.31009615384619</c:v>
                </c:pt>
                <c:pt idx="1504">
                  <c:v>631.23028094951928</c:v>
                </c:pt>
                <c:pt idx="1505">
                  <c:v>631.15516075721155</c:v>
                </c:pt>
                <c:pt idx="1506">
                  <c:v>631.15516075721155</c:v>
                </c:pt>
                <c:pt idx="1507">
                  <c:v>631.19272085336536</c:v>
                </c:pt>
                <c:pt idx="1508">
                  <c:v>631.23028094951928</c:v>
                </c:pt>
                <c:pt idx="1509">
                  <c:v>631.27253605769238</c:v>
                </c:pt>
                <c:pt idx="1510">
                  <c:v>631.31009615384619</c:v>
                </c:pt>
                <c:pt idx="1511">
                  <c:v>631.35235126201928</c:v>
                </c:pt>
                <c:pt idx="1512">
                  <c:v>631.31009615384619</c:v>
                </c:pt>
                <c:pt idx="1513">
                  <c:v>631.19272085336536</c:v>
                </c:pt>
                <c:pt idx="1514">
                  <c:v>631.03309044471155</c:v>
                </c:pt>
                <c:pt idx="1515">
                  <c:v>630.87346003605774</c:v>
                </c:pt>
                <c:pt idx="1516">
                  <c:v>630.63870943509619</c:v>
                </c:pt>
                <c:pt idx="1517">
                  <c:v>630.47907902644238</c:v>
                </c:pt>
                <c:pt idx="1518">
                  <c:v>630.39926382211536</c:v>
                </c:pt>
                <c:pt idx="1519">
                  <c:v>630.27719350961536</c:v>
                </c:pt>
                <c:pt idx="1520">
                  <c:v>630.19737830528845</c:v>
                </c:pt>
                <c:pt idx="1521">
                  <c:v>630.04244290865392</c:v>
                </c:pt>
                <c:pt idx="1522">
                  <c:v>629.8828125</c:v>
                </c:pt>
                <c:pt idx="1523">
                  <c:v>629.80299729567309</c:v>
                </c:pt>
                <c:pt idx="1524">
                  <c:v>629.7607421875</c:v>
                </c:pt>
                <c:pt idx="1525">
                  <c:v>629.80299729567309</c:v>
                </c:pt>
                <c:pt idx="1526">
                  <c:v>629.7607421875</c:v>
                </c:pt>
                <c:pt idx="1527">
                  <c:v>629.60111177884619</c:v>
                </c:pt>
                <c:pt idx="1528">
                  <c:v>629.52599158653845</c:v>
                </c:pt>
                <c:pt idx="1529">
                  <c:v>629.52599158653845</c:v>
                </c:pt>
                <c:pt idx="1530">
                  <c:v>629.52599158653845</c:v>
                </c:pt>
                <c:pt idx="1531">
                  <c:v>629.40392127403845</c:v>
                </c:pt>
                <c:pt idx="1532">
                  <c:v>629.28654597355774</c:v>
                </c:pt>
                <c:pt idx="1533">
                  <c:v>629.24429086538464</c:v>
                </c:pt>
                <c:pt idx="1534">
                  <c:v>629.16447566105774</c:v>
                </c:pt>
                <c:pt idx="1535">
                  <c:v>629.08466045673083</c:v>
                </c:pt>
                <c:pt idx="1536">
                  <c:v>628.96728515625</c:v>
                </c:pt>
                <c:pt idx="1537">
                  <c:v>628.84990985576928</c:v>
                </c:pt>
                <c:pt idx="1538">
                  <c:v>628.77009465144238</c:v>
                </c:pt>
                <c:pt idx="1539">
                  <c:v>628.80765474759619</c:v>
                </c:pt>
                <c:pt idx="1540">
                  <c:v>628.77009465144238</c:v>
                </c:pt>
                <c:pt idx="1541">
                  <c:v>628.77009465144238</c:v>
                </c:pt>
                <c:pt idx="1542">
                  <c:v>629.28654597355774</c:v>
                </c:pt>
                <c:pt idx="1543">
                  <c:v>630.91571514423083</c:v>
                </c:pt>
                <c:pt idx="1544">
                  <c:v>635.88303786057691</c:v>
                </c:pt>
                <c:pt idx="1545">
                  <c:v>653.36726262019238</c:v>
                </c:pt>
                <c:pt idx="1546">
                  <c:v>712.38356370192309</c:v>
                </c:pt>
                <c:pt idx="1547">
                  <c:v>867.29079026442309</c:v>
                </c:pt>
                <c:pt idx="1548">
                  <c:v>1148.0525090144231</c:v>
                </c:pt>
                <c:pt idx="1549">
                  <c:v>1530.0762469951924</c:v>
                </c:pt>
                <c:pt idx="1550">
                  <c:v>1969.1678560697117</c:v>
                </c:pt>
                <c:pt idx="1551">
                  <c:v>2411.1985426682695</c:v>
                </c:pt>
                <c:pt idx="1552">
                  <c:v>2821.1200420673076</c:v>
                </c:pt>
                <c:pt idx="1553">
                  <c:v>3171.6261643629809</c:v>
                </c:pt>
                <c:pt idx="1554">
                  <c:v>3445.3171950120195</c:v>
                </c:pt>
                <c:pt idx="1555">
                  <c:v>3649.2262620192309</c:v>
                </c:pt>
                <c:pt idx="1556">
                  <c:v>3801.4291616586538</c:v>
                </c:pt>
                <c:pt idx="1557">
                  <c:v>3916.8748121995195</c:v>
                </c:pt>
                <c:pt idx="1558">
                  <c:v>4005.2208533653848</c:v>
                </c:pt>
                <c:pt idx="1559">
                  <c:v>4071.8618539663462</c:v>
                </c:pt>
                <c:pt idx="1560">
                  <c:v>4120.2674278846152</c:v>
                </c:pt>
                <c:pt idx="1561">
                  <c:v>4154.5644906850966</c:v>
                </c:pt>
                <c:pt idx="1562">
                  <c:v>4183.175893930289</c:v>
                </c:pt>
                <c:pt idx="1563">
                  <c:v>4222.3980243389424</c:v>
                </c:pt>
                <c:pt idx="1564">
                  <c:v>4280.6584284855771</c:v>
                </c:pt>
                <c:pt idx="1565">
                  <c:v>4350.2854567307695</c:v>
                </c:pt>
                <c:pt idx="1566">
                  <c:v>4416.6494516225966</c:v>
                </c:pt>
                <c:pt idx="1567">
                  <c:v>4469.7030874399043</c:v>
                </c:pt>
                <c:pt idx="1568">
                  <c:v>4508.6482121394229</c:v>
                </c:pt>
                <c:pt idx="1569">
                  <c:v>4536.1891526442314</c:v>
                </c:pt>
                <c:pt idx="1570">
                  <c:v>4554.7860952524043</c:v>
                </c:pt>
                <c:pt idx="1571">
                  <c:v>4566.5095402644229</c:v>
                </c:pt>
                <c:pt idx="1572">
                  <c:v>4573.42529296875</c:v>
                </c:pt>
                <c:pt idx="1573">
                  <c:v>4577.5193434495195</c:v>
                </c:pt>
                <c:pt idx="1574">
                  <c:v>4580.4584209735576</c:v>
                </c:pt>
                <c:pt idx="1575">
                  <c:v>4584.1956505408652</c:v>
                </c:pt>
                <c:pt idx="1576">
                  <c:v>4594.0504807692314</c:v>
                </c:pt>
                <c:pt idx="1577">
                  <c:v>4621.9858022836543</c:v>
                </c:pt>
                <c:pt idx="1578">
                  <c:v>4672.8140024038466</c:v>
                </c:pt>
                <c:pt idx="1579">
                  <c:v>4737.2765174278848</c:v>
                </c:pt>
                <c:pt idx="1580">
                  <c:v>4800.4197340745195</c:v>
                </c:pt>
                <c:pt idx="1581">
                  <c:v>4851.0883037860576</c:v>
                </c:pt>
                <c:pt idx="1582">
                  <c:v>4885.4276216947119</c:v>
                </c:pt>
                <c:pt idx="1583">
                  <c:v>4905.2969125600966</c:v>
                </c:pt>
                <c:pt idx="1584">
                  <c:v>4915.4710036057695</c:v>
                </c:pt>
                <c:pt idx="1585">
                  <c:v>4920.3162560096152</c:v>
                </c:pt>
                <c:pt idx="1586">
                  <c:v>4922.860952524039</c:v>
                </c:pt>
                <c:pt idx="1587">
                  <c:v>4924.4901216947119</c:v>
                </c:pt>
                <c:pt idx="1588">
                  <c:v>4925.84228515625</c:v>
                </c:pt>
                <c:pt idx="1589">
                  <c:v>4927.072378305289</c:v>
                </c:pt>
                <c:pt idx="1590">
                  <c:v>4928.1052809495195</c:v>
                </c:pt>
                <c:pt idx="1591">
                  <c:v>4928.903432992789</c:v>
                </c:pt>
                <c:pt idx="1592">
                  <c:v>4929.4996995192314</c:v>
                </c:pt>
                <c:pt idx="1593">
                  <c:v>4929.9738957331729</c:v>
                </c:pt>
                <c:pt idx="1594">
                  <c:v>4930.490347055289</c:v>
                </c:pt>
                <c:pt idx="1595">
                  <c:v>4930.96923828125</c:v>
                </c:pt>
                <c:pt idx="1596">
                  <c:v>4931.4434344951924</c:v>
                </c:pt>
                <c:pt idx="1597">
                  <c:v>4931.8049504206729</c:v>
                </c:pt>
                <c:pt idx="1598">
                  <c:v>4932.0819561298076</c:v>
                </c:pt>
                <c:pt idx="1599">
                  <c:v>4932.3589618389424</c:v>
                </c:pt>
                <c:pt idx="1600">
                  <c:v>4932.7157827524043</c:v>
                </c:pt>
                <c:pt idx="1601">
                  <c:v>4933.1946739783652</c:v>
                </c:pt>
                <c:pt idx="1602">
                  <c:v>4933.5890549879814</c:v>
                </c:pt>
                <c:pt idx="1603">
                  <c:v>4933.8707557091348</c:v>
                </c:pt>
                <c:pt idx="1604">
                  <c:v>4934.0679462139424</c:v>
                </c:pt>
                <c:pt idx="1605">
                  <c:v>4934.26513671875</c:v>
                </c:pt>
                <c:pt idx="1606">
                  <c:v>4934.4670222355771</c:v>
                </c:pt>
                <c:pt idx="1607">
                  <c:v>4934.6266526442314</c:v>
                </c:pt>
                <c:pt idx="1608">
                  <c:v>4934.6642127403848</c:v>
                </c:pt>
                <c:pt idx="1609">
                  <c:v>4934.6642127403848</c:v>
                </c:pt>
                <c:pt idx="1610">
                  <c:v>4934.701772836539</c:v>
                </c:pt>
                <c:pt idx="1611">
                  <c:v>4934.823843149039</c:v>
                </c:pt>
                <c:pt idx="1612">
                  <c:v>4934.9412184495195</c:v>
                </c:pt>
                <c:pt idx="1613">
                  <c:v>4935.1008488581729</c:v>
                </c:pt>
                <c:pt idx="1614">
                  <c:v>4935.1806640625</c:v>
                </c:pt>
                <c:pt idx="1615">
                  <c:v>4935.2182241586543</c:v>
                </c:pt>
                <c:pt idx="1616">
                  <c:v>4935.2182241586543</c:v>
                </c:pt>
                <c:pt idx="1617">
                  <c:v>4935.2182241586543</c:v>
                </c:pt>
                <c:pt idx="1618">
                  <c:v>4935.2182241586543</c:v>
                </c:pt>
                <c:pt idx="1619">
                  <c:v>4935.2604792668271</c:v>
                </c:pt>
                <c:pt idx="1620">
                  <c:v>4935.3402944711543</c:v>
                </c:pt>
                <c:pt idx="1621">
                  <c:v>4935.4576697716348</c:v>
                </c:pt>
                <c:pt idx="1622">
                  <c:v>4935.4576697716348</c:v>
                </c:pt>
                <c:pt idx="1623">
                  <c:v>4935.4201096754814</c:v>
                </c:pt>
                <c:pt idx="1624">
                  <c:v>4935.2604792668271</c:v>
                </c:pt>
                <c:pt idx="1625">
                  <c:v>4935.1008488581729</c:v>
                </c:pt>
                <c:pt idx="1626">
                  <c:v>4934.9834735576924</c:v>
                </c:pt>
                <c:pt idx="1627">
                  <c:v>4934.9412184495195</c:v>
                </c:pt>
                <c:pt idx="1628">
                  <c:v>4934.9412184495195</c:v>
                </c:pt>
                <c:pt idx="1629">
                  <c:v>4934.9036583533652</c:v>
                </c:pt>
                <c:pt idx="1630">
                  <c:v>4934.9412184495195</c:v>
                </c:pt>
                <c:pt idx="1631">
                  <c:v>4935.1431039663466</c:v>
                </c:pt>
                <c:pt idx="1632">
                  <c:v>4935.4999248798076</c:v>
                </c:pt>
                <c:pt idx="1633">
                  <c:v>4935.8567457932695</c:v>
                </c:pt>
                <c:pt idx="1634">
                  <c:v>4936.1337515024043</c:v>
                </c:pt>
                <c:pt idx="1635">
                  <c:v>4936.2135667067314</c:v>
                </c:pt>
                <c:pt idx="1636">
                  <c:v>4936.1337515024043</c:v>
                </c:pt>
                <c:pt idx="1637">
                  <c:v>4935.8567457932695</c:v>
                </c:pt>
                <c:pt idx="1638">
                  <c:v>4935.4999248798076</c:v>
                </c:pt>
                <c:pt idx="1639">
                  <c:v>4935.1806640625</c:v>
                </c:pt>
                <c:pt idx="1640">
                  <c:v>4935.0632887620195</c:v>
                </c:pt>
                <c:pt idx="1641">
                  <c:v>4935.1008488581729</c:v>
                </c:pt>
                <c:pt idx="1642">
                  <c:v>4935.1008488581729</c:v>
                </c:pt>
                <c:pt idx="1643">
                  <c:v>4935.0210336538466</c:v>
                </c:pt>
                <c:pt idx="1644">
                  <c:v>4935.0210336538466</c:v>
                </c:pt>
                <c:pt idx="1645">
                  <c:v>4935.0210336538466</c:v>
                </c:pt>
                <c:pt idx="1646">
                  <c:v>4934.9834735576924</c:v>
                </c:pt>
                <c:pt idx="1647">
                  <c:v>4934.9834735576924</c:v>
                </c:pt>
                <c:pt idx="1648">
                  <c:v>4935.0210336538466</c:v>
                </c:pt>
                <c:pt idx="1649">
                  <c:v>4934.9834735576924</c:v>
                </c:pt>
                <c:pt idx="1650">
                  <c:v>4934.8614032451924</c:v>
                </c:pt>
                <c:pt idx="1651">
                  <c:v>4934.7440279447119</c:v>
                </c:pt>
                <c:pt idx="1652">
                  <c:v>4934.6642127403848</c:v>
                </c:pt>
                <c:pt idx="1653">
                  <c:v>4934.6642127403848</c:v>
                </c:pt>
                <c:pt idx="1654">
                  <c:v>4934.5843975360576</c:v>
                </c:pt>
                <c:pt idx="1655">
                  <c:v>4934.26513671875</c:v>
                </c:pt>
                <c:pt idx="1656">
                  <c:v>4933.8707557091348</c:v>
                </c:pt>
                <c:pt idx="1657">
                  <c:v>4933.5139347956729</c:v>
                </c:pt>
                <c:pt idx="1658">
                  <c:v>4933.3543043870195</c:v>
                </c:pt>
                <c:pt idx="1659">
                  <c:v>4933.3543043870195</c:v>
                </c:pt>
                <c:pt idx="1660">
                  <c:v>4933.3543043870195</c:v>
                </c:pt>
                <c:pt idx="1661">
                  <c:v>4933.1524188701924</c:v>
                </c:pt>
                <c:pt idx="1662">
                  <c:v>4932.8754131610576</c:v>
                </c:pt>
                <c:pt idx="1663">
                  <c:v>4932.5984074519229</c:v>
                </c:pt>
                <c:pt idx="1664">
                  <c:v>4932.5185922475966</c:v>
                </c:pt>
                <c:pt idx="1665">
                  <c:v>4932.55615234375</c:v>
                </c:pt>
                <c:pt idx="1666">
                  <c:v>4932.55615234375</c:v>
                </c:pt>
                <c:pt idx="1667">
                  <c:v>4932.4387770432695</c:v>
                </c:pt>
                <c:pt idx="1668">
                  <c:v>4932.321401742789</c:v>
                </c:pt>
                <c:pt idx="1669">
                  <c:v>4932.2791466346152</c:v>
                </c:pt>
                <c:pt idx="1670">
                  <c:v>4932.2415865384619</c:v>
                </c:pt>
                <c:pt idx="1671">
                  <c:v>4932.2415865384619</c:v>
                </c:pt>
                <c:pt idx="1672">
                  <c:v>4932.199331430289</c:v>
                </c:pt>
                <c:pt idx="1673">
                  <c:v>4932.2415865384619</c:v>
                </c:pt>
                <c:pt idx="1674">
                  <c:v>4932.321401742789</c:v>
                </c:pt>
                <c:pt idx="1675">
                  <c:v>4932.3589618389424</c:v>
                </c:pt>
                <c:pt idx="1676">
                  <c:v>4932.3589618389424</c:v>
                </c:pt>
                <c:pt idx="1677">
                  <c:v>4932.3589618389424</c:v>
                </c:pt>
                <c:pt idx="1678">
                  <c:v>4932.3589618389424</c:v>
                </c:pt>
                <c:pt idx="1679">
                  <c:v>4932.2791466346152</c:v>
                </c:pt>
                <c:pt idx="1680">
                  <c:v>4931.9598858173076</c:v>
                </c:pt>
                <c:pt idx="1681">
                  <c:v>4931.6030649038466</c:v>
                </c:pt>
                <c:pt idx="1682">
                  <c:v>4931.3260591947119</c:v>
                </c:pt>
                <c:pt idx="1683">
                  <c:v>4931.1664287860576</c:v>
                </c:pt>
                <c:pt idx="1684">
                  <c:v>4930.96923828125</c:v>
                </c:pt>
                <c:pt idx="1685">
                  <c:v>4930.7673527644229</c:v>
                </c:pt>
                <c:pt idx="1686">
                  <c:v>4930.5701622596152</c:v>
                </c:pt>
                <c:pt idx="1687">
                  <c:v>4930.490347055289</c:v>
                </c:pt>
                <c:pt idx="1688">
                  <c:v>4930.4527869591348</c:v>
                </c:pt>
                <c:pt idx="1689">
                  <c:v>4930.4527869591348</c:v>
                </c:pt>
                <c:pt idx="1690">
                  <c:v>4930.5326021634619</c:v>
                </c:pt>
                <c:pt idx="1691">
                  <c:v>4930.490347055289</c:v>
                </c:pt>
                <c:pt idx="1692">
                  <c:v>4930.4527869591348</c:v>
                </c:pt>
                <c:pt idx="1693">
                  <c:v>4930.3729717548076</c:v>
                </c:pt>
                <c:pt idx="1694">
                  <c:v>4930.3729717548076</c:v>
                </c:pt>
                <c:pt idx="1695">
                  <c:v>4930.5326021634619</c:v>
                </c:pt>
                <c:pt idx="1696">
                  <c:v>4930.6499774639424</c:v>
                </c:pt>
                <c:pt idx="1697">
                  <c:v>4930.612417367789</c:v>
                </c:pt>
                <c:pt idx="1698">
                  <c:v>4930.3729717548076</c:v>
                </c:pt>
                <c:pt idx="1699">
                  <c:v>4930.0161508413466</c:v>
                </c:pt>
                <c:pt idx="1700">
                  <c:v>4929.6170748197119</c:v>
                </c:pt>
                <c:pt idx="1701">
                  <c:v>4929.2179987980771</c:v>
                </c:pt>
                <c:pt idx="1702">
                  <c:v>4928.8611778846152</c:v>
                </c:pt>
                <c:pt idx="1703">
                  <c:v>4928.5419170673076</c:v>
                </c:pt>
                <c:pt idx="1704">
                  <c:v>4928.3071664663466</c:v>
                </c:pt>
                <c:pt idx="1705">
                  <c:v>4928.3071664663466</c:v>
                </c:pt>
                <c:pt idx="1706">
                  <c:v>4928.4245417668271</c:v>
                </c:pt>
                <c:pt idx="1707">
                  <c:v>4928.5419170673076</c:v>
                </c:pt>
                <c:pt idx="1708">
                  <c:v>4928.5043569711543</c:v>
                </c:pt>
                <c:pt idx="1709">
                  <c:v>4928.2649113581729</c:v>
                </c:pt>
                <c:pt idx="1710">
                  <c:v>4928.0254657451924</c:v>
                </c:pt>
                <c:pt idx="1711">
                  <c:v>4927.9503455528848</c:v>
                </c:pt>
                <c:pt idx="1712">
                  <c:v>4927.9080904447119</c:v>
                </c:pt>
                <c:pt idx="1713">
                  <c:v>4927.7907151442314</c:v>
                </c:pt>
                <c:pt idx="1714">
                  <c:v>4927.55126953125</c:v>
                </c:pt>
                <c:pt idx="1715">
                  <c:v>4927.2742638221152</c:v>
                </c:pt>
                <c:pt idx="1716">
                  <c:v>4927.072378305289</c:v>
                </c:pt>
                <c:pt idx="1717">
                  <c:v>4926.9925631009619</c:v>
                </c:pt>
                <c:pt idx="1718">
                  <c:v>4926.9925631009619</c:v>
                </c:pt>
                <c:pt idx="1719">
                  <c:v>4927.0348182091348</c:v>
                </c:pt>
                <c:pt idx="1720">
                  <c:v>4927.072378305289</c:v>
                </c:pt>
                <c:pt idx="1721">
                  <c:v>4926.9925631009619</c:v>
                </c:pt>
                <c:pt idx="1722">
                  <c:v>4926.7578125</c:v>
                </c:pt>
                <c:pt idx="1723">
                  <c:v>4926.4385516826924</c:v>
                </c:pt>
                <c:pt idx="1724">
                  <c:v>4926.0817307692314</c:v>
                </c:pt>
                <c:pt idx="1725">
                  <c:v>4925.8000300480771</c:v>
                </c:pt>
                <c:pt idx="1726">
                  <c:v>4925.485464242789</c:v>
                </c:pt>
                <c:pt idx="1727">
                  <c:v>4925.1286433293271</c:v>
                </c:pt>
                <c:pt idx="1728">
                  <c:v>4924.7671274038466</c:v>
                </c:pt>
                <c:pt idx="1729">
                  <c:v>4924.3727463942314</c:v>
                </c:pt>
                <c:pt idx="1730">
                  <c:v>4923.9361102764424</c:v>
                </c:pt>
                <c:pt idx="1731">
                  <c:v>4923.6168494591348</c:v>
                </c:pt>
                <c:pt idx="1732">
                  <c:v>4923.5745943509619</c:v>
                </c:pt>
                <c:pt idx="1733">
                  <c:v>4923.654409555289</c:v>
                </c:pt>
                <c:pt idx="1734">
                  <c:v>4923.6966646634619</c:v>
                </c:pt>
                <c:pt idx="1735">
                  <c:v>4923.654409555289</c:v>
                </c:pt>
                <c:pt idx="1736">
                  <c:v>4923.5745943509619</c:v>
                </c:pt>
                <c:pt idx="1737">
                  <c:v>4923.3774038461543</c:v>
                </c:pt>
                <c:pt idx="1738">
                  <c:v>4923.1802133413466</c:v>
                </c:pt>
                <c:pt idx="1739">
                  <c:v>4923.0581430288466</c:v>
                </c:pt>
                <c:pt idx="1740">
                  <c:v>4922.9032076322119</c:v>
                </c:pt>
                <c:pt idx="1741">
                  <c:v>4922.6215069110576</c:v>
                </c:pt>
                <c:pt idx="1742">
                  <c:v>4922.3069411057695</c:v>
                </c:pt>
                <c:pt idx="1743">
                  <c:v>4922.0252403846152</c:v>
                </c:pt>
                <c:pt idx="1744">
                  <c:v>4921.7106745793271</c:v>
                </c:pt>
                <c:pt idx="1745">
                  <c:v>4921.5087890625</c:v>
                </c:pt>
                <c:pt idx="1746">
                  <c:v>4921.4289738581729</c:v>
                </c:pt>
                <c:pt idx="1747">
                  <c:v>4921.3491586538466</c:v>
                </c:pt>
                <c:pt idx="1748">
                  <c:v>4921.1942232572119</c:v>
                </c:pt>
                <c:pt idx="1749">
                  <c:v>4920.9923377403848</c:v>
                </c:pt>
                <c:pt idx="1750">
                  <c:v>4920.7528921274043</c:v>
                </c:pt>
                <c:pt idx="1751">
                  <c:v>4920.3162560096152</c:v>
                </c:pt>
                <c:pt idx="1752">
                  <c:v>4919.442983774039</c:v>
                </c:pt>
                <c:pt idx="1753">
                  <c:v>4918.2504507211543</c:v>
                </c:pt>
                <c:pt idx="1754">
                  <c:v>4917.1799879807695</c:v>
                </c:pt>
                <c:pt idx="1755">
                  <c:v>4916.3442758413466</c:v>
                </c:pt>
                <c:pt idx="1756">
                  <c:v>4915.7480093149043</c:v>
                </c:pt>
                <c:pt idx="1757">
                  <c:v>4915.3113731971152</c:v>
                </c:pt>
                <c:pt idx="1758">
                  <c:v>4914.9545522836543</c:v>
                </c:pt>
                <c:pt idx="1759">
                  <c:v>4913.6822040264424</c:v>
                </c:pt>
                <c:pt idx="1760">
                  <c:v>4906.8040114182695</c:v>
                </c:pt>
                <c:pt idx="1761">
                  <c:v>4884.2350886418271</c:v>
                </c:pt>
                <c:pt idx="1762">
                  <c:v>4835.3928786057695</c:v>
                </c:pt>
                <c:pt idx="1763">
                  <c:v>4754.1222205528848</c:v>
                </c:pt>
                <c:pt idx="1764">
                  <c:v>4639.8691030649043</c:v>
                </c:pt>
                <c:pt idx="1765">
                  <c:v>4496.6853215144229</c:v>
                </c:pt>
                <c:pt idx="1766">
                  <c:v>4332.1204552283652</c:v>
                </c:pt>
                <c:pt idx="1767">
                  <c:v>4154.1654146634619</c:v>
                </c:pt>
                <c:pt idx="1768">
                  <c:v>3967.7030123197119</c:v>
                </c:pt>
                <c:pt idx="1769">
                  <c:v>3775.9164663461538</c:v>
                </c:pt>
                <c:pt idx="1770">
                  <c:v>3583.0970177283657</c:v>
                </c:pt>
                <c:pt idx="1771">
                  <c:v>3396.2777944711538</c:v>
                </c:pt>
                <c:pt idx="1772">
                  <c:v>3224.0835336538462</c:v>
                </c:pt>
                <c:pt idx="1773">
                  <c:v>3074.3032602163462</c:v>
                </c:pt>
                <c:pt idx="1774">
                  <c:v>2949.7962364783657</c:v>
                </c:pt>
                <c:pt idx="1775">
                  <c:v>2803.8330078125</c:v>
                </c:pt>
                <c:pt idx="1776">
                  <c:v>2526.9211989182695</c:v>
                </c:pt>
                <c:pt idx="1777">
                  <c:v>2115.4926006610576</c:v>
                </c:pt>
                <c:pt idx="1778">
                  <c:v>1668.7293419471155</c:v>
                </c:pt>
                <c:pt idx="1779">
                  <c:v>1288.7338491586538</c:v>
                </c:pt>
                <c:pt idx="1780">
                  <c:v>1024.9774639423078</c:v>
                </c:pt>
                <c:pt idx="1781">
                  <c:v>873.72765174278845</c:v>
                </c:pt>
                <c:pt idx="1782">
                  <c:v>803.58417217548083</c:v>
                </c:pt>
                <c:pt idx="1783">
                  <c:v>779.22644981971155</c:v>
                </c:pt>
                <c:pt idx="1784">
                  <c:v>774.33894230769238</c:v>
                </c:pt>
                <c:pt idx="1785">
                  <c:v>774.29668719951928</c:v>
                </c:pt>
                <c:pt idx="1786">
                  <c:v>773.22622445913464</c:v>
                </c:pt>
                <c:pt idx="1787">
                  <c:v>770.32470703125</c:v>
                </c:pt>
                <c:pt idx="1788">
                  <c:v>766.70485276442309</c:v>
                </c:pt>
                <c:pt idx="1789">
                  <c:v>763.21176382211547</c:v>
                </c:pt>
                <c:pt idx="1790">
                  <c:v>760.31024639423083</c:v>
                </c:pt>
                <c:pt idx="1791">
                  <c:v>758.00499549278845</c:v>
                </c:pt>
                <c:pt idx="1792">
                  <c:v>756.01900540865392</c:v>
                </c:pt>
                <c:pt idx="1793">
                  <c:v>754.26776592548083</c:v>
                </c:pt>
                <c:pt idx="1794">
                  <c:v>752.55878155048083</c:v>
                </c:pt>
                <c:pt idx="1795">
                  <c:v>750.89205228365392</c:v>
                </c:pt>
                <c:pt idx="1796">
                  <c:v>749.34269831730774</c:v>
                </c:pt>
                <c:pt idx="1797">
                  <c:v>747.83090444711547</c:v>
                </c:pt>
                <c:pt idx="1798">
                  <c:v>746.36136568509619</c:v>
                </c:pt>
                <c:pt idx="1799">
                  <c:v>744.92938701923083</c:v>
                </c:pt>
                <c:pt idx="1800">
                  <c:v>743.65703876201928</c:v>
                </c:pt>
                <c:pt idx="1801">
                  <c:v>742.58657602163464</c:v>
                </c:pt>
                <c:pt idx="1802">
                  <c:v>741.70860877403845</c:v>
                </c:pt>
                <c:pt idx="1803">
                  <c:v>740.87759164663464</c:v>
                </c:pt>
                <c:pt idx="1804">
                  <c:v>740.04187950721155</c:v>
                </c:pt>
                <c:pt idx="1805">
                  <c:v>739.16860727163464</c:v>
                </c:pt>
                <c:pt idx="1806">
                  <c:v>738.37045522836547</c:v>
                </c:pt>
                <c:pt idx="1807">
                  <c:v>737.65681340144238</c:v>
                </c:pt>
                <c:pt idx="1808">
                  <c:v>736.90091646634619</c:v>
                </c:pt>
                <c:pt idx="1809">
                  <c:v>736.10745943509619</c:v>
                </c:pt>
                <c:pt idx="1810">
                  <c:v>735.39381760817309</c:v>
                </c:pt>
                <c:pt idx="1811">
                  <c:v>734.79755108173083</c:v>
                </c:pt>
                <c:pt idx="1812">
                  <c:v>734.23884465144238</c:v>
                </c:pt>
                <c:pt idx="1813">
                  <c:v>733.60501802884619</c:v>
                </c:pt>
                <c:pt idx="1814">
                  <c:v>732.92893629807691</c:v>
                </c:pt>
                <c:pt idx="1815">
                  <c:v>732.37022986778845</c:v>
                </c:pt>
                <c:pt idx="1816">
                  <c:v>731.85377854567309</c:v>
                </c:pt>
                <c:pt idx="1817">
                  <c:v>731.33732722355774</c:v>
                </c:pt>
                <c:pt idx="1818">
                  <c:v>730.78331580528845</c:v>
                </c:pt>
                <c:pt idx="1819">
                  <c:v>730.224609375</c:v>
                </c:pt>
                <c:pt idx="1820">
                  <c:v>729.75041316105774</c:v>
                </c:pt>
                <c:pt idx="1821">
                  <c:v>729.35133713942309</c:v>
                </c:pt>
                <c:pt idx="1822">
                  <c:v>728.95226111778845</c:v>
                </c:pt>
                <c:pt idx="1823">
                  <c:v>728.67525540865392</c:v>
                </c:pt>
                <c:pt idx="1824">
                  <c:v>728.35599459134619</c:v>
                </c:pt>
                <c:pt idx="1825">
                  <c:v>727.91935847355774</c:v>
                </c:pt>
                <c:pt idx="1826">
                  <c:v>727.36534705528845</c:v>
                </c:pt>
                <c:pt idx="1827">
                  <c:v>727.00852614182691</c:v>
                </c:pt>
                <c:pt idx="1828">
                  <c:v>726.806640625</c:v>
                </c:pt>
                <c:pt idx="1829">
                  <c:v>726.64701021634619</c:v>
                </c:pt>
                <c:pt idx="1830">
                  <c:v>726.33244441105774</c:v>
                </c:pt>
                <c:pt idx="1831">
                  <c:v>725.77373798076928</c:v>
                </c:pt>
                <c:pt idx="1832">
                  <c:v>725.17747145432691</c:v>
                </c:pt>
                <c:pt idx="1833">
                  <c:v>724.62346003605774</c:v>
                </c:pt>
                <c:pt idx="1834">
                  <c:v>724.06475360576928</c:v>
                </c:pt>
                <c:pt idx="1835">
                  <c:v>723.59055739182691</c:v>
                </c:pt>
                <c:pt idx="1836">
                  <c:v>723.15392127403845</c:v>
                </c:pt>
                <c:pt idx="1837">
                  <c:v>722.87222055288464</c:v>
                </c:pt>
                <c:pt idx="1838">
                  <c:v>722.67503004807691</c:v>
                </c:pt>
                <c:pt idx="1839">
                  <c:v>722.51539963942309</c:v>
                </c:pt>
                <c:pt idx="1840">
                  <c:v>722.35576923076928</c:v>
                </c:pt>
                <c:pt idx="1841">
                  <c:v>722.19613882211547</c:v>
                </c:pt>
                <c:pt idx="1842">
                  <c:v>721.99894831730774</c:v>
                </c:pt>
                <c:pt idx="1843">
                  <c:v>721.6796875</c:v>
                </c:pt>
                <c:pt idx="1844">
                  <c:v>721.16323617788464</c:v>
                </c:pt>
                <c:pt idx="1845">
                  <c:v>720.44959435096155</c:v>
                </c:pt>
                <c:pt idx="1846">
                  <c:v>719.73595252403845</c:v>
                </c:pt>
                <c:pt idx="1847">
                  <c:v>719.05987079326928</c:v>
                </c:pt>
                <c:pt idx="1848">
                  <c:v>718.46360426682691</c:v>
                </c:pt>
                <c:pt idx="1849">
                  <c:v>718.06452824519238</c:v>
                </c:pt>
                <c:pt idx="1850">
                  <c:v>717.78752253605774</c:v>
                </c:pt>
                <c:pt idx="1851">
                  <c:v>717.59033203125</c:v>
                </c:pt>
                <c:pt idx="1852">
                  <c:v>717.43070162259619</c:v>
                </c:pt>
                <c:pt idx="1853">
                  <c:v>717.27107121394238</c:v>
                </c:pt>
                <c:pt idx="1854">
                  <c:v>717.14900090144238</c:v>
                </c:pt>
                <c:pt idx="1855">
                  <c:v>717.06918569711547</c:v>
                </c:pt>
                <c:pt idx="1856">
                  <c:v>716.95181039663464</c:v>
                </c:pt>
                <c:pt idx="1857">
                  <c:v>716.87199519230774</c:v>
                </c:pt>
                <c:pt idx="1858">
                  <c:v>716.71236478365392</c:v>
                </c:pt>
                <c:pt idx="1859">
                  <c:v>716.43535907451928</c:v>
                </c:pt>
                <c:pt idx="1860">
                  <c:v>716.11609825721155</c:v>
                </c:pt>
                <c:pt idx="1861">
                  <c:v>715.91890775240392</c:v>
                </c:pt>
                <c:pt idx="1862">
                  <c:v>715.80153245192309</c:v>
                </c:pt>
                <c:pt idx="1863">
                  <c:v>715.67946213942309</c:v>
                </c:pt>
                <c:pt idx="1864">
                  <c:v>715.56208683894238</c:v>
                </c:pt>
                <c:pt idx="1865">
                  <c:v>715.44001652644238</c:v>
                </c:pt>
                <c:pt idx="1866">
                  <c:v>715.32264122596155</c:v>
                </c:pt>
                <c:pt idx="1867">
                  <c:v>715.24282602163464</c:v>
                </c:pt>
                <c:pt idx="1868">
                  <c:v>715.12545072115392</c:v>
                </c:pt>
                <c:pt idx="1869">
                  <c:v>714.9658203125</c:v>
                </c:pt>
                <c:pt idx="1870">
                  <c:v>714.76862980769238</c:v>
                </c:pt>
                <c:pt idx="1871">
                  <c:v>714.52918419471155</c:v>
                </c:pt>
                <c:pt idx="1872">
                  <c:v>714.36955378605774</c:v>
                </c:pt>
                <c:pt idx="1873">
                  <c:v>714.28973858173083</c:v>
                </c:pt>
                <c:pt idx="1874">
                  <c:v>714.25217848557691</c:v>
                </c:pt>
                <c:pt idx="1875">
                  <c:v>714.20992337740392</c:v>
                </c:pt>
                <c:pt idx="1876">
                  <c:v>714.13010817307691</c:v>
                </c:pt>
                <c:pt idx="1877">
                  <c:v>713.89066256009619</c:v>
                </c:pt>
                <c:pt idx="1878">
                  <c:v>713.49628155048083</c:v>
                </c:pt>
                <c:pt idx="1879">
                  <c:v>713.09720552884619</c:v>
                </c:pt>
                <c:pt idx="1880">
                  <c:v>712.74038461538464</c:v>
                </c:pt>
                <c:pt idx="1881">
                  <c:v>712.50093900240392</c:v>
                </c:pt>
                <c:pt idx="1882">
                  <c:v>712.34130859375</c:v>
                </c:pt>
                <c:pt idx="1883">
                  <c:v>712.18167818509619</c:v>
                </c:pt>
                <c:pt idx="1884">
                  <c:v>712.02674278846155</c:v>
                </c:pt>
                <c:pt idx="1885">
                  <c:v>711.90467247596155</c:v>
                </c:pt>
                <c:pt idx="1886">
                  <c:v>711.86711237980774</c:v>
                </c:pt>
                <c:pt idx="1887">
                  <c:v>711.82485727163464</c:v>
                </c:pt>
                <c:pt idx="1888">
                  <c:v>711.74504206730774</c:v>
                </c:pt>
                <c:pt idx="1889">
                  <c:v>711.46803635817309</c:v>
                </c:pt>
                <c:pt idx="1890">
                  <c:v>710.87176983173083</c:v>
                </c:pt>
                <c:pt idx="1891">
                  <c:v>710.07831280048083</c:v>
                </c:pt>
                <c:pt idx="1892">
                  <c:v>709.28016075721155</c:v>
                </c:pt>
                <c:pt idx="1893">
                  <c:v>708.64633413461547</c:v>
                </c:pt>
                <c:pt idx="1894">
                  <c:v>708.28951322115392</c:v>
                </c:pt>
                <c:pt idx="1895">
                  <c:v>708.16744290865392</c:v>
                </c:pt>
                <c:pt idx="1896">
                  <c:v>707.97025240384619</c:v>
                </c:pt>
                <c:pt idx="1897">
                  <c:v>707.73080679086547</c:v>
                </c:pt>
                <c:pt idx="1898">
                  <c:v>707.49605618990392</c:v>
                </c:pt>
                <c:pt idx="1899">
                  <c:v>707.29417067307691</c:v>
                </c:pt>
                <c:pt idx="1900">
                  <c:v>707.13454026442309</c:v>
                </c:pt>
                <c:pt idx="1901">
                  <c:v>707.09698016826928</c:v>
                </c:pt>
                <c:pt idx="1902">
                  <c:v>706.97960486778845</c:v>
                </c:pt>
                <c:pt idx="1903">
                  <c:v>706.74015925480774</c:v>
                </c:pt>
                <c:pt idx="1904">
                  <c:v>706.38333834134619</c:v>
                </c:pt>
                <c:pt idx="1905">
                  <c:v>706.10163762019238</c:v>
                </c:pt>
                <c:pt idx="1906">
                  <c:v>705.86688701923083</c:v>
                </c:pt>
                <c:pt idx="1907">
                  <c:v>705.66500150240392</c:v>
                </c:pt>
                <c:pt idx="1908">
                  <c:v>705.58518629807691</c:v>
                </c:pt>
                <c:pt idx="1909">
                  <c:v>705.54762620192309</c:v>
                </c:pt>
                <c:pt idx="1910">
                  <c:v>705.50537109375</c:v>
                </c:pt>
                <c:pt idx="1911">
                  <c:v>705.50537109375</c:v>
                </c:pt>
                <c:pt idx="1912">
                  <c:v>705.50537109375</c:v>
                </c:pt>
                <c:pt idx="1913">
                  <c:v>705.42555588942309</c:v>
                </c:pt>
                <c:pt idx="1914">
                  <c:v>705.22836538461547</c:v>
                </c:pt>
                <c:pt idx="1915">
                  <c:v>704.90910456730774</c:v>
                </c:pt>
                <c:pt idx="1916">
                  <c:v>704.59453876201928</c:v>
                </c:pt>
                <c:pt idx="1917">
                  <c:v>704.39265324519238</c:v>
                </c:pt>
                <c:pt idx="1918">
                  <c:v>704.15790264423083</c:v>
                </c:pt>
                <c:pt idx="1919">
                  <c:v>704.03583233173083</c:v>
                </c:pt>
                <c:pt idx="1920">
                  <c:v>703.95601712740392</c:v>
                </c:pt>
              </c:numCache>
            </c:numRef>
          </c:xVal>
          <c:yVal>
            <c:numRef>
              <c:f>'2-10stack'!$W$50:$W$1970</c:f>
              <c:numCache>
                <c:formatCode>General</c:formatCode>
                <c:ptCount val="1921"/>
                <c:pt idx="0">
                  <c:v>0.23795753589043264</c:v>
                </c:pt>
                <c:pt idx="1">
                  <c:v>0.23936197794400743</c:v>
                </c:pt>
                <c:pt idx="2">
                  <c:v>0.23914592082683864</c:v>
                </c:pt>
                <c:pt idx="3">
                  <c:v>0.23842561244964611</c:v>
                </c:pt>
                <c:pt idx="4">
                  <c:v>0.23568897155615001</c:v>
                </c:pt>
                <c:pt idx="5">
                  <c:v>0.22935140820649957</c:v>
                </c:pt>
                <c:pt idx="6">
                  <c:v>0.22304966559776904</c:v>
                </c:pt>
                <c:pt idx="7">
                  <c:v>0.22308578720459579</c:v>
                </c:pt>
                <c:pt idx="8">
                  <c:v>0.22859524369239809</c:v>
                </c:pt>
                <c:pt idx="9">
                  <c:v>0.23493284243803766</c:v>
                </c:pt>
                <c:pt idx="10">
                  <c:v>0.23957803506117603</c:v>
                </c:pt>
                <c:pt idx="11">
                  <c:v>0.2412343549728394</c:v>
                </c:pt>
                <c:pt idx="12">
                  <c:v>0.23910983461600097</c:v>
                </c:pt>
                <c:pt idx="13">
                  <c:v>0.23547291443898133</c:v>
                </c:pt>
                <c:pt idx="14">
                  <c:v>0.23410455859624421</c:v>
                </c:pt>
                <c:pt idx="15">
                  <c:v>0.23450065741172213</c:v>
                </c:pt>
                <c:pt idx="16">
                  <c:v>0.23522085960094746</c:v>
                </c:pt>
                <c:pt idx="17">
                  <c:v>0.23752545705208411</c:v>
                </c:pt>
                <c:pt idx="18">
                  <c:v>0.23990201454896201</c:v>
                </c:pt>
                <c:pt idx="19">
                  <c:v>0.2419545571620649</c:v>
                </c:pt>
                <c:pt idx="20">
                  <c:v>0.24199064337290252</c:v>
                </c:pt>
                <c:pt idx="21">
                  <c:v>0.23921786317458527</c:v>
                </c:pt>
                <c:pt idx="22">
                  <c:v>0.23378047292049117</c:v>
                </c:pt>
                <c:pt idx="23">
                  <c:v>0.22801910317861129</c:v>
                </c:pt>
                <c:pt idx="24">
                  <c:v>0.22330189741574805</c:v>
                </c:pt>
                <c:pt idx="25">
                  <c:v>0.22052911721743071</c:v>
                </c:pt>
                <c:pt idx="26">
                  <c:v>0.22150133884870102</c:v>
                </c:pt>
                <c:pt idx="27">
                  <c:v>0.22434600830078136</c:v>
                </c:pt>
                <c:pt idx="28">
                  <c:v>0.22657875189414389</c:v>
                </c:pt>
                <c:pt idx="29">
                  <c:v>0.22755090273343601</c:v>
                </c:pt>
                <c:pt idx="30">
                  <c:v>0.22722681705768291</c:v>
                </c:pt>
                <c:pt idx="31">
                  <c:v>0.22636262398499724</c:v>
                </c:pt>
                <c:pt idx="32">
                  <c:v>0.22510226130485539</c:v>
                </c:pt>
                <c:pt idx="33">
                  <c:v>0.22283366157458381</c:v>
                </c:pt>
                <c:pt idx="34">
                  <c:v>0.21959284021304212</c:v>
                </c:pt>
                <c:pt idx="35">
                  <c:v>0.21678413308583777</c:v>
                </c:pt>
                <c:pt idx="36">
                  <c:v>0.2163159680366516</c:v>
                </c:pt>
                <c:pt idx="37">
                  <c:v>0.21872868253634534</c:v>
                </c:pt>
                <c:pt idx="38">
                  <c:v>0.22330177352978642</c:v>
                </c:pt>
                <c:pt idx="39">
                  <c:v>0.22827108722466699</c:v>
                </c:pt>
                <c:pt idx="40">
                  <c:v>0.23086380802668069</c:v>
                </c:pt>
                <c:pt idx="41">
                  <c:v>0.22996349334716806</c:v>
                </c:pt>
                <c:pt idx="42">
                  <c:v>0.22751485191858731</c:v>
                </c:pt>
                <c:pt idx="43">
                  <c:v>0.22481417334996739</c:v>
                </c:pt>
                <c:pt idx="44">
                  <c:v>0.22049303100659298</c:v>
                </c:pt>
                <c:pt idx="45">
                  <c:v>0.21541577724310076</c:v>
                </c:pt>
                <c:pt idx="46">
                  <c:v>0.21289510497680084</c:v>
                </c:pt>
                <c:pt idx="47">
                  <c:v>0.2131111974899586</c:v>
                </c:pt>
                <c:pt idx="48">
                  <c:v>0.21548782577881456</c:v>
                </c:pt>
                <c:pt idx="49">
                  <c:v>0.21955675400220437</c:v>
                </c:pt>
                <c:pt idx="50">
                  <c:v>0.22391398255641645</c:v>
                </c:pt>
                <c:pt idx="51">
                  <c:v>0.22805504780549274</c:v>
                </c:pt>
                <c:pt idx="52">
                  <c:v>0.23165595256365273</c:v>
                </c:pt>
                <c:pt idx="53">
                  <c:v>0.23428465338853691</c:v>
                </c:pt>
                <c:pt idx="54">
                  <c:v>0.23655325311880848</c:v>
                </c:pt>
                <c:pt idx="55">
                  <c:v>0.23921788087257975</c:v>
                </c:pt>
                <c:pt idx="56">
                  <c:v>0.23950591573348415</c:v>
                </c:pt>
                <c:pt idx="57">
                  <c:v>0.23608507037162788</c:v>
                </c:pt>
                <c:pt idx="58">
                  <c:v>0.23230419470713701</c:v>
                </c:pt>
                <c:pt idx="59">
                  <c:v>0.23125981835218584</c:v>
                </c:pt>
                <c:pt idx="60">
                  <c:v>0.23266426040576058</c:v>
                </c:pt>
                <c:pt idx="61">
                  <c:v>0.23396055001478938</c:v>
                </c:pt>
                <c:pt idx="62">
                  <c:v>0.23709336051574123</c:v>
                </c:pt>
                <c:pt idx="63">
                  <c:v>0.24447519403237569</c:v>
                </c:pt>
                <c:pt idx="64">
                  <c:v>0.25484591795847977</c:v>
                </c:pt>
                <c:pt idx="65">
                  <c:v>0.27583933215874895</c:v>
                </c:pt>
                <c:pt idx="66">
                  <c:v>0.32268738375260275</c:v>
                </c:pt>
                <c:pt idx="67">
                  <c:v>0.40064744784281803</c:v>
                </c:pt>
                <c:pt idx="68">
                  <c:v>0.52912853451875541</c:v>
                </c:pt>
                <c:pt idx="69">
                  <c:v>0.71353201197890137</c:v>
                </c:pt>
                <c:pt idx="70">
                  <c:v>0.91496791990903692</c:v>
                </c:pt>
                <c:pt idx="71">
                  <c:v>1.0867681134664093</c:v>
                </c:pt>
                <c:pt idx="72">
                  <c:v>1.2048785204612291</c:v>
                </c:pt>
                <c:pt idx="73">
                  <c:v>1.2703793822343532</c:v>
                </c:pt>
                <c:pt idx="74">
                  <c:v>1.298826722731957</c:v>
                </c:pt>
                <c:pt idx="75">
                  <c:v>1.3054884779453275</c:v>
                </c:pt>
                <c:pt idx="76">
                  <c:v>1.3008432410772031</c:v>
                </c:pt>
                <c:pt idx="77">
                  <c:v>1.293029222534253</c:v>
                </c:pt>
                <c:pt idx="78">
                  <c:v>1.2887081421338593</c:v>
                </c:pt>
                <c:pt idx="79">
                  <c:v>1.2890682609264665</c:v>
                </c:pt>
                <c:pt idx="80">
                  <c:v>1.2893202892175086</c:v>
                </c:pt>
                <c:pt idx="81">
                  <c:v>1.2866195575549049</c:v>
                </c:pt>
                <c:pt idx="82">
                  <c:v>1.2755287376275428</c:v>
                </c:pt>
                <c:pt idx="83">
                  <c:v>1.207075107051776</c:v>
                </c:pt>
                <c:pt idx="84">
                  <c:v>1.0458976037685688</c:v>
                </c:pt>
                <c:pt idx="85">
                  <c:v>0.82775346386891135</c:v>
                </c:pt>
                <c:pt idx="86">
                  <c:v>0.6154427820673356</c:v>
                </c:pt>
                <c:pt idx="87">
                  <c:v>0.45170857782547291</c:v>
                </c:pt>
                <c:pt idx="88">
                  <c:v>0.34400488362862514</c:v>
                </c:pt>
                <c:pt idx="89">
                  <c:v>0.28264508710457731</c:v>
                </c:pt>
                <c:pt idx="90">
                  <c:v>0.25282938191523924</c:v>
                </c:pt>
                <c:pt idx="91">
                  <c:v>0.24047821700572969</c:v>
                </c:pt>
                <c:pt idx="92">
                  <c:v>0.23712933168961453</c:v>
                </c:pt>
                <c:pt idx="93">
                  <c:v>0.238749795464369</c:v>
                </c:pt>
                <c:pt idx="94">
                  <c:v>0.2416305245802953</c:v>
                </c:pt>
                <c:pt idx="95">
                  <c:v>0.24173857083687419</c:v>
                </c:pt>
                <c:pt idx="96">
                  <c:v>0.23784954272783723</c:v>
                </c:pt>
                <c:pt idx="97">
                  <c:v>0.23053968695493848</c:v>
                </c:pt>
                <c:pt idx="98">
                  <c:v>0.22243754506111146</c:v>
                </c:pt>
                <c:pt idx="99">
                  <c:v>0.21757631301879887</c:v>
                </c:pt>
                <c:pt idx="100">
                  <c:v>0.21714421648245594</c:v>
                </c:pt>
                <c:pt idx="101">
                  <c:v>0.21973690188848061</c:v>
                </c:pt>
                <c:pt idx="102">
                  <c:v>0.22560641522590935</c:v>
                </c:pt>
                <c:pt idx="103">
                  <c:v>0.23079176833996407</c:v>
                </c:pt>
                <c:pt idx="104">
                  <c:v>0.23176398997123426</c:v>
                </c:pt>
                <c:pt idx="105">
                  <c:v>0.22985544709058914</c:v>
                </c:pt>
                <c:pt idx="106">
                  <c:v>0.22564239524877994</c:v>
                </c:pt>
                <c:pt idx="107">
                  <c:v>0.21955682479418245</c:v>
                </c:pt>
                <c:pt idx="108">
                  <c:v>0.21494764758990362</c:v>
                </c:pt>
                <c:pt idx="109">
                  <c:v>0.21509164732236133</c:v>
                </c:pt>
                <c:pt idx="110">
                  <c:v>0.21948478510746591</c:v>
                </c:pt>
                <c:pt idx="111">
                  <c:v>0.22661468767202819</c:v>
                </c:pt>
                <c:pt idx="112">
                  <c:v>0.23450069280771113</c:v>
                </c:pt>
                <c:pt idx="113">
                  <c:v>0.24062223443618191</c:v>
                </c:pt>
                <c:pt idx="114">
                  <c:v>0.24267479474727929</c:v>
                </c:pt>
                <c:pt idx="115">
                  <c:v>0.23460872136629546</c:v>
                </c:pt>
                <c:pt idx="116">
                  <c:v>0.21570384749999416</c:v>
                </c:pt>
                <c:pt idx="117">
                  <c:v>0.19154164277590238</c:v>
                </c:pt>
                <c:pt idx="118">
                  <c:v>0.17144847246316763</c:v>
                </c:pt>
                <c:pt idx="119">
                  <c:v>0.16140186075980853</c:v>
                </c:pt>
                <c:pt idx="120">
                  <c:v>0.1616899752616883</c:v>
                </c:pt>
                <c:pt idx="121">
                  <c:v>0.17231268323384805</c:v>
                </c:pt>
                <c:pt idx="122">
                  <c:v>0.19006525837458099</c:v>
                </c:pt>
                <c:pt idx="123">
                  <c:v>0.21109465259772084</c:v>
                </c:pt>
                <c:pt idx="124">
                  <c:v>0.23014360583745519</c:v>
                </c:pt>
                <c:pt idx="125">
                  <c:v>0.24343099465736978</c:v>
                </c:pt>
                <c:pt idx="126">
                  <c:v>0.24984066848571487</c:v>
                </c:pt>
                <c:pt idx="127">
                  <c:v>0.25113697579273814</c:v>
                </c:pt>
                <c:pt idx="128">
                  <c:v>0.24991262853145599</c:v>
                </c:pt>
                <c:pt idx="129">
                  <c:v>0.24843629722411817</c:v>
                </c:pt>
                <c:pt idx="130">
                  <c:v>0.24706789713639482</c:v>
                </c:pt>
                <c:pt idx="131">
                  <c:v>0.24461932649979232</c:v>
                </c:pt>
                <c:pt idx="132">
                  <c:v>0.241450509428978</c:v>
                </c:pt>
                <c:pt idx="133">
                  <c:v>0.23716533825947694</c:v>
                </c:pt>
                <c:pt idx="134">
                  <c:v>0.23219606880958271</c:v>
                </c:pt>
                <c:pt idx="135">
                  <c:v>0.2249942592932628</c:v>
                </c:pt>
                <c:pt idx="136">
                  <c:v>0.21811646466071796</c:v>
                </c:pt>
                <c:pt idx="137">
                  <c:v>0.21426352276251867</c:v>
                </c:pt>
                <c:pt idx="138">
                  <c:v>0.21203091190411499</c:v>
                </c:pt>
                <c:pt idx="139">
                  <c:v>0.21206686537999378</c:v>
                </c:pt>
                <c:pt idx="140">
                  <c:v>0.213543311724296</c:v>
                </c:pt>
                <c:pt idx="141">
                  <c:v>0.21491159677505495</c:v>
                </c:pt>
                <c:pt idx="142">
                  <c:v>0.21570386519798865</c:v>
                </c:pt>
                <c:pt idx="143">
                  <c:v>0.21480358591446513</c:v>
                </c:pt>
                <c:pt idx="144">
                  <c:v>0.21282308298807881</c:v>
                </c:pt>
                <c:pt idx="145">
                  <c:v>0.21181485478694626</c:v>
                </c:pt>
                <c:pt idx="146">
                  <c:v>0.2126070789648937</c:v>
                </c:pt>
                <c:pt idx="147">
                  <c:v>0.21527170671866497</c:v>
                </c:pt>
                <c:pt idx="148">
                  <c:v>0.21685618162155157</c:v>
                </c:pt>
                <c:pt idx="149">
                  <c:v>0.21743229558834665</c:v>
                </c:pt>
                <c:pt idx="150">
                  <c:v>0.21854858774405264</c:v>
                </c:pt>
                <c:pt idx="151">
                  <c:v>0.22340985518235426</c:v>
                </c:pt>
                <c:pt idx="152">
                  <c:v>0.23309633924410894</c:v>
                </c:pt>
                <c:pt idx="153">
                  <c:v>0.24404315059001633</c:v>
                </c:pt>
                <c:pt idx="154">
                  <c:v>0.25275741302050081</c:v>
                </c:pt>
                <c:pt idx="155">
                  <c:v>0.25916704260385953</c:v>
                </c:pt>
                <c:pt idx="156">
                  <c:v>0.26147159581000995</c:v>
                </c:pt>
                <c:pt idx="157">
                  <c:v>0.25902302517340736</c:v>
                </c:pt>
                <c:pt idx="158">
                  <c:v>0.2517491228763874</c:v>
                </c:pt>
                <c:pt idx="159">
                  <c:v>0.2437190826122578</c:v>
                </c:pt>
                <c:pt idx="160">
                  <c:v>0.23939795796687793</c:v>
                </c:pt>
                <c:pt idx="161">
                  <c:v>0.23878575778924505</c:v>
                </c:pt>
                <c:pt idx="162">
                  <c:v>0.23954195769933559</c:v>
                </c:pt>
                <c:pt idx="163">
                  <c:v>0.23997408963166755</c:v>
                </c:pt>
                <c:pt idx="164">
                  <c:v>0.23993810075979968</c:v>
                </c:pt>
                <c:pt idx="165">
                  <c:v>0.23932592712915862</c:v>
                </c:pt>
                <c:pt idx="166">
                  <c:v>0.23766946563353911</c:v>
                </c:pt>
                <c:pt idx="167">
                  <c:v>0.23237616360187532</c:v>
                </c:pt>
                <c:pt idx="168">
                  <c:v>0.22445405455736014</c:v>
                </c:pt>
                <c:pt idx="169">
                  <c:v>0.21977291730734019</c:v>
                </c:pt>
                <c:pt idx="170">
                  <c:v>0.22132130599938907</c:v>
                </c:pt>
                <c:pt idx="171">
                  <c:v>0.22650665911344384</c:v>
                </c:pt>
                <c:pt idx="172">
                  <c:v>0.23212406451885517</c:v>
                </c:pt>
                <c:pt idx="173">
                  <c:v>0.23252017218333026</c:v>
                </c:pt>
                <c:pt idx="174">
                  <c:v>0.22665065884590149</c:v>
                </c:pt>
                <c:pt idx="175">
                  <c:v>0.21779241438095387</c:v>
                </c:pt>
                <c:pt idx="176">
                  <c:v>0.20907815195046944</c:v>
                </c:pt>
                <c:pt idx="177">
                  <c:v>0.20461299217664278</c:v>
                </c:pt>
                <c:pt idx="178">
                  <c:v>0.2066655347897457</c:v>
                </c:pt>
                <c:pt idx="179">
                  <c:v>0.21325524146740255</c:v>
                </c:pt>
                <c:pt idx="180">
                  <c:v>0.2208171786253269</c:v>
                </c:pt>
                <c:pt idx="181">
                  <c:v>0.22672269853261806</c:v>
                </c:pt>
                <c:pt idx="182">
                  <c:v>0.22945934827511133</c:v>
                </c:pt>
                <c:pt idx="183">
                  <c:v>0.2297834339508644</c:v>
                </c:pt>
                <c:pt idx="184">
                  <c:v>0.22870314836502076</c:v>
                </c:pt>
                <c:pt idx="185">
                  <c:v>0.22654269223029799</c:v>
                </c:pt>
                <c:pt idx="186">
                  <c:v>0.22593049205266516</c:v>
                </c:pt>
                <c:pt idx="187">
                  <c:v>0.22773090903575607</c:v>
                </c:pt>
                <c:pt idx="188">
                  <c:v>0.23046759417423837</c:v>
                </c:pt>
                <c:pt idx="189">
                  <c:v>0.23122381178232346</c:v>
                </c:pt>
                <c:pt idx="190">
                  <c:v>0.2301795327663422</c:v>
                </c:pt>
                <c:pt idx="191">
                  <c:v>0.22909930027448214</c:v>
                </c:pt>
                <c:pt idx="192">
                  <c:v>0.22953143220681416</c:v>
                </c:pt>
                <c:pt idx="193">
                  <c:v>0.23104381432900067</c:v>
                </c:pt>
                <c:pt idx="194">
                  <c:v>0.23345641379172988</c:v>
                </c:pt>
                <c:pt idx="195">
                  <c:v>0.23727341991204481</c:v>
                </c:pt>
                <c:pt idx="196">
                  <c:v>0.24094634665892678</c:v>
                </c:pt>
                <c:pt idx="197">
                  <c:v>0.24220665624508494</c:v>
                </c:pt>
                <c:pt idx="198">
                  <c:v>0.24137849628925326</c:v>
                </c:pt>
                <c:pt idx="199">
                  <c:v>0.24051426782057836</c:v>
                </c:pt>
                <c:pt idx="200">
                  <c:v>0.24105434867051936</c:v>
                </c:pt>
                <c:pt idx="201">
                  <c:v>0.24296285615517549</c:v>
                </c:pt>
                <c:pt idx="202">
                  <c:v>0.24548350187448356</c:v>
                </c:pt>
                <c:pt idx="203">
                  <c:v>0.24786014786133403</c:v>
                </c:pt>
                <c:pt idx="204">
                  <c:v>0.24976859340300933</c:v>
                </c:pt>
                <c:pt idx="205">
                  <c:v>0.24955255398383513</c:v>
                </c:pt>
                <c:pt idx="206">
                  <c:v>0.24587966263294225</c:v>
                </c:pt>
                <c:pt idx="207">
                  <c:v>0.24173858853486874</c:v>
                </c:pt>
                <c:pt idx="208">
                  <c:v>0.23756150786693286</c:v>
                </c:pt>
                <c:pt idx="209">
                  <c:v>0.23421260485282314</c:v>
                </c:pt>
                <c:pt idx="210">
                  <c:v>0.23432063341140752</c:v>
                </c:pt>
                <c:pt idx="211">
                  <c:v>0.23716540905145503</c:v>
                </c:pt>
                <c:pt idx="212">
                  <c:v>0.24087436891519112</c:v>
                </c:pt>
                <c:pt idx="213">
                  <c:v>0.24321492869120379</c:v>
                </c:pt>
                <c:pt idx="214">
                  <c:v>0.24296286500417269</c:v>
                </c:pt>
                <c:pt idx="215">
                  <c:v>0.23903781262727886</c:v>
                </c:pt>
                <c:pt idx="216">
                  <c:v>0.23410458514323607</c:v>
                </c:pt>
                <c:pt idx="217">
                  <c:v>0.22974747162598835</c:v>
                </c:pt>
                <c:pt idx="218">
                  <c:v>0.2280910543753551</c:v>
                </c:pt>
                <c:pt idx="219">
                  <c:v>0.23082772181584291</c:v>
                </c:pt>
                <c:pt idx="220">
                  <c:v>0.23518487072907962</c:v>
                </c:pt>
                <c:pt idx="221">
                  <c:v>0.23568898925414455</c:v>
                </c:pt>
                <c:pt idx="222">
                  <c:v>0.23244815904360558</c:v>
                </c:pt>
                <c:pt idx="223">
                  <c:v>0.2285231774586898</c:v>
                </c:pt>
                <c:pt idx="224">
                  <c:v>0.22596652516951929</c:v>
                </c:pt>
                <c:pt idx="225">
                  <c:v>0.22542640007459203</c:v>
                </c:pt>
                <c:pt idx="226">
                  <c:v>0.2259304566566761</c:v>
                </c:pt>
                <c:pt idx="227">
                  <c:v>0.22506626358399023</c:v>
                </c:pt>
                <c:pt idx="228">
                  <c:v>0.22373387006612927</c:v>
                </c:pt>
                <c:pt idx="229">
                  <c:v>0.22322976923905888</c:v>
                </c:pt>
                <c:pt idx="230">
                  <c:v>0.2260745006341201</c:v>
                </c:pt>
                <c:pt idx="231">
                  <c:v>0.23050367153607884</c:v>
                </c:pt>
                <c:pt idx="232">
                  <c:v>0.23421258715482865</c:v>
                </c:pt>
                <c:pt idx="233">
                  <c:v>0.23590505522031058</c:v>
                </c:pt>
                <c:pt idx="234">
                  <c:v>0.2364811603381084</c:v>
                </c:pt>
                <c:pt idx="235">
                  <c:v>0.23604906380176544</c:v>
                </c:pt>
                <c:pt idx="236">
                  <c:v>0.23576102894086107</c:v>
                </c:pt>
                <c:pt idx="237">
                  <c:v>0.23806559984500594</c:v>
                </c:pt>
                <c:pt idx="238">
                  <c:v>0.2420266499427649</c:v>
                </c:pt>
                <c:pt idx="239">
                  <c:v>0.24447528252234829</c:v>
                </c:pt>
                <c:pt idx="240">
                  <c:v>0.24526747130430665</c:v>
                </c:pt>
                <c:pt idx="241">
                  <c:v>0.24674380261164447</c:v>
                </c:pt>
                <c:pt idx="242">
                  <c:v>0.24962458482155439</c:v>
                </c:pt>
                <c:pt idx="243">
                  <c:v>0.25149709458534536</c:v>
                </c:pt>
                <c:pt idx="244">
                  <c:v>0.25027274732406324</c:v>
                </c:pt>
                <c:pt idx="245">
                  <c:v>0.24667179832091701</c:v>
                </c:pt>
                <c:pt idx="246">
                  <c:v>0.24199061682591072</c:v>
                </c:pt>
                <c:pt idx="247">
                  <c:v>0.23835365240390485</c:v>
                </c:pt>
                <c:pt idx="248">
                  <c:v>0.23576102009186378</c:v>
                </c:pt>
                <c:pt idx="249">
                  <c:v>0.23331241405927225</c:v>
                </c:pt>
                <c:pt idx="250">
                  <c:v>0.23284424901008607</c:v>
                </c:pt>
                <c:pt idx="251">
                  <c:v>0.23403258085250861</c:v>
                </c:pt>
                <c:pt idx="252">
                  <c:v>0.23540091014825382</c:v>
                </c:pt>
                <c:pt idx="253">
                  <c:v>0.23576098469587478</c:v>
                </c:pt>
                <c:pt idx="254">
                  <c:v>0.23399655658465165</c:v>
                </c:pt>
                <c:pt idx="255">
                  <c:v>0.23086371068771075</c:v>
                </c:pt>
                <c:pt idx="256">
                  <c:v>0.2272988478954022</c:v>
                </c:pt>
                <c:pt idx="257">
                  <c:v>0.22409396231174475</c:v>
                </c:pt>
                <c:pt idx="258">
                  <c:v>0.22322983118203973</c:v>
                </c:pt>
                <c:pt idx="259">
                  <c:v>0.22333782434463506</c:v>
                </c:pt>
                <c:pt idx="260">
                  <c:v>0.22286967699344346</c:v>
                </c:pt>
                <c:pt idx="261">
                  <c:v>0.22157333429043113</c:v>
                </c:pt>
                <c:pt idx="262">
                  <c:v>0.21980890617920809</c:v>
                </c:pt>
                <c:pt idx="263">
                  <c:v>0.2150196784276229</c:v>
                </c:pt>
                <c:pt idx="264">
                  <c:v>0.20673751253348135</c:v>
                </c:pt>
                <c:pt idx="265">
                  <c:v>0.19791523924240703</c:v>
                </c:pt>
                <c:pt idx="266">
                  <c:v>0.19262193721074325</c:v>
                </c:pt>
                <c:pt idx="267">
                  <c:v>0.19319806887553292</c:v>
                </c:pt>
                <c:pt idx="268">
                  <c:v>0.19759117126464848</c:v>
                </c:pt>
                <c:pt idx="269">
                  <c:v>0.20306455923960756</c:v>
                </c:pt>
                <c:pt idx="270">
                  <c:v>0.20580134171705983</c:v>
                </c:pt>
                <c:pt idx="271">
                  <c:v>0.20655748853316677</c:v>
                </c:pt>
                <c:pt idx="272">
                  <c:v>0.20623340285741373</c:v>
                </c:pt>
                <c:pt idx="273">
                  <c:v>0.20619741398554584</c:v>
                </c:pt>
                <c:pt idx="274">
                  <c:v>0.20835798515723311</c:v>
                </c:pt>
                <c:pt idx="275">
                  <c:v>0.21267906555762664</c:v>
                </c:pt>
                <c:pt idx="276">
                  <c:v>0.21865657205765068</c:v>
                </c:pt>
                <c:pt idx="277">
                  <c:v>0.22268961759713984</c:v>
                </c:pt>
                <c:pt idx="278">
                  <c:v>0.2272988213484104</c:v>
                </c:pt>
                <c:pt idx="279">
                  <c:v>0.23529287274067223</c:v>
                </c:pt>
                <c:pt idx="280">
                  <c:v>0.24209863653549787</c:v>
                </c:pt>
                <c:pt idx="281">
                  <c:v>0.24332292185379908</c:v>
                </c:pt>
                <c:pt idx="282">
                  <c:v>0.2388578151739561</c:v>
                </c:pt>
                <c:pt idx="283">
                  <c:v>0.23089975265356213</c:v>
                </c:pt>
                <c:pt idx="284">
                  <c:v>0.22225756530578325</c:v>
                </c:pt>
                <c:pt idx="285">
                  <c:v>0.2168921262484331</c:v>
                </c:pt>
                <c:pt idx="286">
                  <c:v>0.21563185205826393</c:v>
                </c:pt>
                <c:pt idx="287">
                  <c:v>0.21678413308583777</c:v>
                </c:pt>
                <c:pt idx="288">
                  <c:v>0.21786440097368687</c:v>
                </c:pt>
                <c:pt idx="289">
                  <c:v>0.21732424048277049</c:v>
                </c:pt>
                <c:pt idx="290">
                  <c:v>0.21318316638469703</c:v>
                </c:pt>
                <c:pt idx="291">
                  <c:v>0.20630537175215208</c:v>
                </c:pt>
                <c:pt idx="292">
                  <c:v>0.20061597090501057</c:v>
                </c:pt>
                <c:pt idx="293">
                  <c:v>0.19730307446076326</c:v>
                </c:pt>
                <c:pt idx="294">
                  <c:v>0.19593473631602074</c:v>
                </c:pt>
                <c:pt idx="295">
                  <c:v>0.19597077828187207</c:v>
                </c:pt>
                <c:pt idx="296">
                  <c:v>0.19895952710738554</c:v>
                </c:pt>
                <c:pt idx="297">
                  <c:v>0.2033887157073388</c:v>
                </c:pt>
                <c:pt idx="298">
                  <c:v>0.20778180039845981</c:v>
                </c:pt>
                <c:pt idx="299">
                  <c:v>0.21188690332266008</c:v>
                </c:pt>
                <c:pt idx="300">
                  <c:v>0.21401138828350952</c:v>
                </c:pt>
                <c:pt idx="301">
                  <c:v>0.21347130743356854</c:v>
                </c:pt>
                <c:pt idx="302">
                  <c:v>0.21134673398274645</c:v>
                </c:pt>
                <c:pt idx="303">
                  <c:v>0.21055456289878263</c:v>
                </c:pt>
                <c:pt idx="304">
                  <c:v>0.21210293389283699</c:v>
                </c:pt>
                <c:pt idx="305">
                  <c:v>0.21383134658520039</c:v>
                </c:pt>
                <c:pt idx="306">
                  <c:v>0.21422748964566454</c:v>
                </c:pt>
                <c:pt idx="307">
                  <c:v>0.21267910095361564</c:v>
                </c:pt>
                <c:pt idx="308">
                  <c:v>0.21091461089941177</c:v>
                </c:pt>
                <c:pt idx="309">
                  <c:v>0.210770575770965</c:v>
                </c:pt>
                <c:pt idx="310">
                  <c:v>0.21030244611776794</c:v>
                </c:pt>
                <c:pt idx="311">
                  <c:v>0.20799783981763403</c:v>
                </c:pt>
                <c:pt idx="312">
                  <c:v>0.2049370513054041</c:v>
                </c:pt>
                <c:pt idx="313">
                  <c:v>0.20331665832262774</c:v>
                </c:pt>
                <c:pt idx="314">
                  <c:v>0.20605332576311558</c:v>
                </c:pt>
                <c:pt idx="315">
                  <c:v>0.2111666568884483</c:v>
                </c:pt>
                <c:pt idx="316">
                  <c:v>0.21602792432675</c:v>
                </c:pt>
                <c:pt idx="317">
                  <c:v>0.21966482680577498</c:v>
                </c:pt>
                <c:pt idx="318">
                  <c:v>0.22135729487125691</c:v>
                </c:pt>
                <c:pt idx="319">
                  <c:v>0.22114123775408823</c:v>
                </c:pt>
                <c:pt idx="320">
                  <c:v>0.21991693473779239</c:v>
                </c:pt>
                <c:pt idx="321">
                  <c:v>0.2234098728803488</c:v>
                </c:pt>
                <c:pt idx="322">
                  <c:v>0.23723736909719614</c:v>
                </c:pt>
                <c:pt idx="323">
                  <c:v>0.2660087510255667</c:v>
                </c:pt>
                <c:pt idx="324">
                  <c:v>0.31465729039448964</c:v>
                </c:pt>
                <c:pt idx="325">
                  <c:v>0.39258132136785073</c:v>
                </c:pt>
                <c:pt idx="326">
                  <c:v>0.52124250283608076</c:v>
                </c:pt>
                <c:pt idx="327">
                  <c:v>0.7389906102877396</c:v>
                </c:pt>
                <c:pt idx="328">
                  <c:v>1.1053489016569578</c:v>
                </c:pt>
                <c:pt idx="329">
                  <c:v>1.7079639693406912</c:v>
                </c:pt>
                <c:pt idx="330">
                  <c:v>2.7328961394383353</c:v>
                </c:pt>
                <c:pt idx="331">
                  <c:v>4.426736295039837</c:v>
                </c:pt>
                <c:pt idx="332">
                  <c:v>7.0427015014795158</c:v>
                </c:pt>
                <c:pt idx="333">
                  <c:v>10.60308287840623</c:v>
                </c:pt>
                <c:pt idx="334">
                  <c:v>15.039280025775616</c:v>
                </c:pt>
                <c:pt idx="335">
                  <c:v>19.875937907145573</c:v>
                </c:pt>
                <c:pt idx="336">
                  <c:v>24.787351267887999</c:v>
                </c:pt>
                <c:pt idx="337">
                  <c:v>29.457679857107308</c:v>
                </c:pt>
                <c:pt idx="338">
                  <c:v>33.44020038311298</c:v>
                </c:pt>
                <c:pt idx="339">
                  <c:v>36.396883415809043</c:v>
                </c:pt>
                <c:pt idx="340">
                  <c:v>38.276530214456407</c:v>
                </c:pt>
                <c:pt idx="341">
                  <c:v>39.273555655846231</c:v>
                </c:pt>
                <c:pt idx="342">
                  <c:v>39.68528718068049</c:v>
                </c:pt>
                <c:pt idx="343">
                  <c:v>39.779885085179252</c:v>
                </c:pt>
                <c:pt idx="344">
                  <c:v>39.742468976240886</c:v>
                </c:pt>
                <c:pt idx="345">
                  <c:v>39.673656058678255</c:v>
                </c:pt>
                <c:pt idx="346">
                  <c:v>39.615175655071546</c:v>
                </c:pt>
                <c:pt idx="347">
                  <c:v>39.58240859691913</c:v>
                </c:pt>
                <c:pt idx="348">
                  <c:v>39.575171108245847</c:v>
                </c:pt>
                <c:pt idx="349">
                  <c:v>39.596957764258747</c:v>
                </c:pt>
                <c:pt idx="350">
                  <c:v>39.696126565199627</c:v>
                </c:pt>
                <c:pt idx="351">
                  <c:v>40.103749323624832</c:v>
                </c:pt>
                <c:pt idx="352">
                  <c:v>41.20541861754198</c:v>
                </c:pt>
                <c:pt idx="353">
                  <c:v>43.059174807621879</c:v>
                </c:pt>
                <c:pt idx="354">
                  <c:v>45.273998969151421</c:v>
                </c:pt>
                <c:pt idx="355">
                  <c:v>47.352379521590009</c:v>
                </c:pt>
                <c:pt idx="356">
                  <c:v>49.003479515955995</c:v>
                </c:pt>
                <c:pt idx="357">
                  <c:v>50.179937419891353</c:v>
                </c:pt>
                <c:pt idx="358">
                  <c:v>50.992667273007903</c:v>
                </c:pt>
                <c:pt idx="359">
                  <c:v>51.78504896310659</c:v>
                </c:pt>
                <c:pt idx="360">
                  <c:v>52.984014468559856</c:v>
                </c:pt>
                <c:pt idx="361">
                  <c:v>54.669034863985495</c:v>
                </c:pt>
                <c:pt idx="362">
                  <c:v>56.561102256774902</c:v>
                </c:pt>
                <c:pt idx="363">
                  <c:v>58.276331288264352</c:v>
                </c:pt>
                <c:pt idx="364">
                  <c:v>59.561471302325913</c:v>
                </c:pt>
                <c:pt idx="365">
                  <c:v>60.365270605820868</c:v>
                </c:pt>
                <c:pt idx="366">
                  <c:v>60.791363557668831</c:v>
                </c:pt>
                <c:pt idx="367">
                  <c:v>60.994382774646461</c:v>
                </c:pt>
                <c:pt idx="368">
                  <c:v>61.093625482412484</c:v>
                </c:pt>
                <c:pt idx="369">
                  <c:v>61.152321659968443</c:v>
                </c:pt>
                <c:pt idx="370">
                  <c:v>61.196077048961932</c:v>
                </c:pt>
                <c:pt idx="371">
                  <c:v>61.237808353717497</c:v>
                </c:pt>
                <c:pt idx="372">
                  <c:v>61.281885987795313</c:v>
                </c:pt>
                <c:pt idx="373">
                  <c:v>61.330134402055002</c:v>
                </c:pt>
                <c:pt idx="374">
                  <c:v>61.397547337458676</c:v>
                </c:pt>
                <c:pt idx="375">
                  <c:v>61.485699207599339</c:v>
                </c:pt>
                <c:pt idx="376">
                  <c:v>61.576117836878844</c:v>
                </c:pt>
                <c:pt idx="377">
                  <c:v>61.647596497168905</c:v>
                </c:pt>
                <c:pt idx="378">
                  <c:v>61.688282912327686</c:v>
                </c:pt>
                <c:pt idx="379">
                  <c:v>61.702182492476233</c:v>
                </c:pt>
                <c:pt idx="380">
                  <c:v>61.698940786214969</c:v>
                </c:pt>
                <c:pt idx="381">
                  <c:v>61.69101803119365</c:v>
                </c:pt>
                <c:pt idx="382">
                  <c:v>61.720472874274613</c:v>
                </c:pt>
                <c:pt idx="383">
                  <c:v>61.871928630241975</c:v>
                </c:pt>
                <c:pt idx="384">
                  <c:v>62.406489334106446</c:v>
                </c:pt>
                <c:pt idx="385">
                  <c:v>63.51420397978562</c:v>
                </c:pt>
                <c:pt idx="386">
                  <c:v>65.023355580843415</c:v>
                </c:pt>
                <c:pt idx="387">
                  <c:v>66.562642477475677</c:v>
                </c:pt>
                <c:pt idx="388">
                  <c:v>67.825525210453918</c:v>
                </c:pt>
                <c:pt idx="389">
                  <c:v>68.686978350419253</c:v>
                </c:pt>
                <c:pt idx="390">
                  <c:v>69.179939988943246</c:v>
                </c:pt>
                <c:pt idx="391">
                  <c:v>69.411516123551579</c:v>
                </c:pt>
                <c:pt idx="392">
                  <c:v>69.492465617840111</c:v>
                </c:pt>
                <c:pt idx="393">
                  <c:v>69.504853081336378</c:v>
                </c:pt>
                <c:pt idx="394">
                  <c:v>69.495494098663329</c:v>
                </c:pt>
                <c:pt idx="395">
                  <c:v>69.483676652174722</c:v>
                </c:pt>
                <c:pt idx="396">
                  <c:v>69.474782914381763</c:v>
                </c:pt>
                <c:pt idx="397">
                  <c:v>69.467476332737846</c:v>
                </c:pt>
                <c:pt idx="398">
                  <c:v>69.459843824826748</c:v>
                </c:pt>
                <c:pt idx="399">
                  <c:v>69.450446897653421</c:v>
                </c:pt>
                <c:pt idx="400">
                  <c:v>69.441260647406935</c:v>
                </c:pt>
                <c:pt idx="401">
                  <c:v>69.432150002993069</c:v>
                </c:pt>
                <c:pt idx="402">
                  <c:v>69.420808278597306</c:v>
                </c:pt>
                <c:pt idx="403">
                  <c:v>69.407085112058198</c:v>
                </c:pt>
                <c:pt idx="404">
                  <c:v>69.391856341728797</c:v>
                </c:pt>
                <c:pt idx="405">
                  <c:v>69.376013663365285</c:v>
                </c:pt>
                <c:pt idx="406">
                  <c:v>69.361142250941342</c:v>
                </c:pt>
                <c:pt idx="407">
                  <c:v>69.346775443737329</c:v>
                </c:pt>
                <c:pt idx="408">
                  <c:v>69.331323820260849</c:v>
                </c:pt>
                <c:pt idx="409">
                  <c:v>69.312926400991586</c:v>
                </c:pt>
                <c:pt idx="410">
                  <c:v>69.29246921832744</c:v>
                </c:pt>
                <c:pt idx="411">
                  <c:v>69.272988964961115</c:v>
                </c:pt>
                <c:pt idx="412">
                  <c:v>69.254009069296018</c:v>
                </c:pt>
                <c:pt idx="413">
                  <c:v>69.235789479475741</c:v>
                </c:pt>
                <c:pt idx="414">
                  <c:v>69.218939289679881</c:v>
                </c:pt>
                <c:pt idx="415">
                  <c:v>69.203890047806951</c:v>
                </c:pt>
                <c:pt idx="416">
                  <c:v>69.19254181054923</c:v>
                </c:pt>
                <c:pt idx="417">
                  <c:v>69.182897394620454</c:v>
                </c:pt>
                <c:pt idx="418">
                  <c:v>69.170723722898046</c:v>
                </c:pt>
                <c:pt idx="419">
                  <c:v>69.15566711865938</c:v>
                </c:pt>
                <c:pt idx="420">
                  <c:v>69.14040550085214</c:v>
                </c:pt>
                <c:pt idx="421">
                  <c:v>69.126074939140906</c:v>
                </c:pt>
                <c:pt idx="422">
                  <c:v>69.11145073230449</c:v>
                </c:pt>
                <c:pt idx="423">
                  <c:v>69.096507112062881</c:v>
                </c:pt>
                <c:pt idx="424">
                  <c:v>69.080197206643902</c:v>
                </c:pt>
                <c:pt idx="425">
                  <c:v>69.062512237842256</c:v>
                </c:pt>
                <c:pt idx="426">
                  <c:v>69.045984293130729</c:v>
                </c:pt>
                <c:pt idx="427">
                  <c:v>69.032772527841416</c:v>
                </c:pt>
                <c:pt idx="428">
                  <c:v>69.022616427494924</c:v>
                </c:pt>
                <c:pt idx="429">
                  <c:v>69.012825613755453</c:v>
                </c:pt>
                <c:pt idx="430">
                  <c:v>69.001947718400217</c:v>
                </c:pt>
                <c:pt idx="431">
                  <c:v>68.98912870700542</c:v>
                </c:pt>
                <c:pt idx="432">
                  <c:v>68.976672150538505</c:v>
                </c:pt>
                <c:pt idx="433">
                  <c:v>68.964427686837993</c:v>
                </c:pt>
                <c:pt idx="434">
                  <c:v>68.95157384578998</c:v>
                </c:pt>
                <c:pt idx="435">
                  <c:v>68.939401589907121</c:v>
                </c:pt>
                <c:pt idx="436">
                  <c:v>68.930321810795704</c:v>
                </c:pt>
                <c:pt idx="437">
                  <c:v>68.923012114304754</c:v>
                </c:pt>
                <c:pt idx="438">
                  <c:v>68.914010206369255</c:v>
                </c:pt>
                <c:pt idx="439">
                  <c:v>68.901481442084673</c:v>
                </c:pt>
                <c:pt idx="440">
                  <c:v>68.885889084155735</c:v>
                </c:pt>
                <c:pt idx="441">
                  <c:v>68.869905105003937</c:v>
                </c:pt>
                <c:pt idx="442">
                  <c:v>68.855354521824765</c:v>
                </c:pt>
                <c:pt idx="443">
                  <c:v>68.84256779157198</c:v>
                </c:pt>
                <c:pt idx="444">
                  <c:v>68.831086748563322</c:v>
                </c:pt>
                <c:pt idx="445">
                  <c:v>68.821508877093976</c:v>
                </c:pt>
                <c:pt idx="446">
                  <c:v>68.814120743091294</c:v>
                </c:pt>
                <c:pt idx="447">
                  <c:v>68.807536522791935</c:v>
                </c:pt>
                <c:pt idx="448">
                  <c:v>68.800581352527317</c:v>
                </c:pt>
                <c:pt idx="449">
                  <c:v>68.791111934368431</c:v>
                </c:pt>
                <c:pt idx="450">
                  <c:v>68.778041469867404</c:v>
                </c:pt>
                <c:pt idx="451">
                  <c:v>68.761008353600133</c:v>
                </c:pt>
                <c:pt idx="452">
                  <c:v>68.744592543381913</c:v>
                </c:pt>
                <c:pt idx="453">
                  <c:v>68.729789657592761</c:v>
                </c:pt>
                <c:pt idx="454">
                  <c:v>68.717764649024375</c:v>
                </c:pt>
                <c:pt idx="455">
                  <c:v>68.708977099198563</c:v>
                </c:pt>
                <c:pt idx="456">
                  <c:v>68.704183632777273</c:v>
                </c:pt>
                <c:pt idx="457">
                  <c:v>68.701093421349157</c:v>
                </c:pt>
                <c:pt idx="458">
                  <c:v>68.695870672372664</c:v>
                </c:pt>
                <c:pt idx="459">
                  <c:v>68.686366424560546</c:v>
                </c:pt>
                <c:pt idx="460">
                  <c:v>68.672855633955734</c:v>
                </c:pt>
                <c:pt idx="461">
                  <c:v>68.655360104487499</c:v>
                </c:pt>
                <c:pt idx="462">
                  <c:v>68.637783022660471</c:v>
                </c:pt>
                <c:pt idx="463">
                  <c:v>68.624824126316952</c:v>
                </c:pt>
                <c:pt idx="464">
                  <c:v>68.615565101916971</c:v>
                </c:pt>
                <c:pt idx="465">
                  <c:v>68.603832605802083</c:v>
                </c:pt>
                <c:pt idx="466">
                  <c:v>68.589497796572175</c:v>
                </c:pt>
                <c:pt idx="467">
                  <c:v>68.575383291978099</c:v>
                </c:pt>
                <c:pt idx="468">
                  <c:v>68.564075830899753</c:v>
                </c:pt>
                <c:pt idx="469">
                  <c:v>68.555248920734101</c:v>
                </c:pt>
                <c:pt idx="470">
                  <c:v>68.543549272097067</c:v>
                </c:pt>
                <c:pt idx="471">
                  <c:v>68.527203687521123</c:v>
                </c:pt>
                <c:pt idx="472">
                  <c:v>68.508984097700846</c:v>
                </c:pt>
                <c:pt idx="473">
                  <c:v>68.492128810882562</c:v>
                </c:pt>
                <c:pt idx="474">
                  <c:v>68.477576811863827</c:v>
                </c:pt>
                <c:pt idx="475">
                  <c:v>68.465586066612829</c:v>
                </c:pt>
                <c:pt idx="476">
                  <c:v>68.456084650479823</c:v>
                </c:pt>
                <c:pt idx="477">
                  <c:v>68.450716070028449</c:v>
                </c:pt>
                <c:pt idx="478">
                  <c:v>68.449923483041616</c:v>
                </c:pt>
                <c:pt idx="479">
                  <c:v>68.450793091700618</c:v>
                </c:pt>
                <c:pt idx="480">
                  <c:v>68.449603786468501</c:v>
                </c:pt>
                <c:pt idx="481">
                  <c:v>68.443771376976599</c:v>
                </c:pt>
                <c:pt idx="482">
                  <c:v>68.431271212651183</c:v>
                </c:pt>
                <c:pt idx="483">
                  <c:v>68.413661849682143</c:v>
                </c:pt>
                <c:pt idx="484">
                  <c:v>68.395550996340219</c:v>
                </c:pt>
                <c:pt idx="485">
                  <c:v>68.381907399984499</c:v>
                </c:pt>
                <c:pt idx="486">
                  <c:v>68.371709107619068</c:v>
                </c:pt>
                <c:pt idx="487">
                  <c:v>68.363427578852722</c:v>
                </c:pt>
                <c:pt idx="488">
                  <c:v>68.355977997413049</c:v>
                </c:pt>
                <c:pt idx="489">
                  <c:v>68.348952035170328</c:v>
                </c:pt>
                <c:pt idx="490">
                  <c:v>68.341643188183127</c:v>
                </c:pt>
                <c:pt idx="491">
                  <c:v>68.333976983290441</c:v>
                </c:pt>
                <c:pt idx="492">
                  <c:v>68.325330167917102</c:v>
                </c:pt>
                <c:pt idx="493">
                  <c:v>68.318206512744595</c:v>
                </c:pt>
                <c:pt idx="494">
                  <c:v>68.311652308243978</c:v>
                </c:pt>
                <c:pt idx="495">
                  <c:v>68.30480729029729</c:v>
                </c:pt>
                <c:pt idx="496">
                  <c:v>68.29623919560359</c:v>
                </c:pt>
                <c:pt idx="497">
                  <c:v>68.287525269434994</c:v>
                </c:pt>
                <c:pt idx="498">
                  <c:v>68.279057133014376</c:v>
                </c:pt>
                <c:pt idx="499">
                  <c:v>68.270529814500065</c:v>
                </c:pt>
                <c:pt idx="500">
                  <c:v>68.260987622187685</c:v>
                </c:pt>
                <c:pt idx="501">
                  <c:v>68.24899206308217</c:v>
                </c:pt>
                <c:pt idx="502">
                  <c:v>68.234412313608019</c:v>
                </c:pt>
                <c:pt idx="503">
                  <c:v>68.220871507204492</c:v>
                </c:pt>
                <c:pt idx="504">
                  <c:v>68.212261220491854</c:v>
                </c:pt>
                <c:pt idx="505">
                  <c:v>68.207872401017397</c:v>
                </c:pt>
                <c:pt idx="506">
                  <c:v>68.203800163269051</c:v>
                </c:pt>
                <c:pt idx="507">
                  <c:v>68.198005698277385</c:v>
                </c:pt>
                <c:pt idx="508">
                  <c:v>68.188571392939636</c:v>
                </c:pt>
                <c:pt idx="509">
                  <c:v>68.174957812382615</c:v>
                </c:pt>
                <c:pt idx="510">
                  <c:v>68.15983494685247</c:v>
                </c:pt>
                <c:pt idx="511">
                  <c:v>68.14679591398972</c:v>
                </c:pt>
                <c:pt idx="512">
                  <c:v>68.139201916914715</c:v>
                </c:pt>
                <c:pt idx="513">
                  <c:v>68.13538283128004</c:v>
                </c:pt>
                <c:pt idx="514">
                  <c:v>68.132539825439451</c:v>
                </c:pt>
                <c:pt idx="515">
                  <c:v>68.128253229581389</c:v>
                </c:pt>
                <c:pt idx="516">
                  <c:v>68.122528140728292</c:v>
                </c:pt>
                <c:pt idx="517">
                  <c:v>68.115833201775175</c:v>
                </c:pt>
                <c:pt idx="518">
                  <c:v>68.107440954355084</c:v>
                </c:pt>
                <c:pt idx="519">
                  <c:v>68.097145535395697</c:v>
                </c:pt>
                <c:pt idx="520">
                  <c:v>68.086412622011622</c:v>
                </c:pt>
                <c:pt idx="521">
                  <c:v>68.07528610522931</c:v>
                </c:pt>
                <c:pt idx="522">
                  <c:v>68.064263794238755</c:v>
                </c:pt>
                <c:pt idx="523">
                  <c:v>68.053571090698242</c:v>
                </c:pt>
                <c:pt idx="524">
                  <c:v>68.045507601224458</c:v>
                </c:pt>
                <c:pt idx="525">
                  <c:v>68.039849623166589</c:v>
                </c:pt>
                <c:pt idx="526">
                  <c:v>68.033554234137895</c:v>
                </c:pt>
                <c:pt idx="527">
                  <c:v>68.026708366687473</c:v>
                </c:pt>
                <c:pt idx="528">
                  <c:v>68.019541669992293</c:v>
                </c:pt>
                <c:pt idx="529">
                  <c:v>68.012229991325952</c:v>
                </c:pt>
                <c:pt idx="530">
                  <c:v>68.004097125713642</c:v>
                </c:pt>
                <c:pt idx="531">
                  <c:v>67.994371157426102</c:v>
                </c:pt>
                <c:pt idx="532">
                  <c:v>67.985190570537853</c:v>
                </c:pt>
                <c:pt idx="533">
                  <c:v>67.978386328770554</c:v>
                </c:pt>
                <c:pt idx="534">
                  <c:v>67.972734014070952</c:v>
                </c:pt>
                <c:pt idx="535">
                  <c:v>67.966466375497674</c:v>
                </c:pt>
                <c:pt idx="536">
                  <c:v>67.959013112875127</c:v>
                </c:pt>
                <c:pt idx="537">
                  <c:v>67.949398146409251</c:v>
                </c:pt>
                <c:pt idx="538">
                  <c:v>67.936682774470398</c:v>
                </c:pt>
                <c:pt idx="539">
                  <c:v>67.923360856863169</c:v>
                </c:pt>
                <c:pt idx="540">
                  <c:v>67.913137645721434</c:v>
                </c:pt>
                <c:pt idx="541">
                  <c:v>67.906583441220789</c:v>
                </c:pt>
                <c:pt idx="542">
                  <c:v>67.901501426696768</c:v>
                </c:pt>
                <c:pt idx="543">
                  <c:v>67.897798723074104</c:v>
                </c:pt>
                <c:pt idx="544">
                  <c:v>67.894088090749875</c:v>
                </c:pt>
                <c:pt idx="545">
                  <c:v>67.890306666447557</c:v>
                </c:pt>
                <c:pt idx="546">
                  <c:v>67.885440425872801</c:v>
                </c:pt>
                <c:pt idx="547">
                  <c:v>67.879426505749038</c:v>
                </c:pt>
                <c:pt idx="548">
                  <c:v>67.872589416503899</c:v>
                </c:pt>
                <c:pt idx="549">
                  <c:v>67.865209777538595</c:v>
                </c:pt>
                <c:pt idx="550">
                  <c:v>67.856958830906791</c:v>
                </c:pt>
                <c:pt idx="551">
                  <c:v>67.847812507335945</c:v>
                </c:pt>
                <c:pt idx="552">
                  <c:v>67.838378768334024</c:v>
                </c:pt>
                <c:pt idx="553">
                  <c:v>67.831144960843588</c:v>
                </c:pt>
                <c:pt idx="554">
                  <c:v>67.825994419684761</c:v>
                </c:pt>
                <c:pt idx="555">
                  <c:v>67.819760478093073</c:v>
                </c:pt>
                <c:pt idx="556">
                  <c:v>67.812238122499906</c:v>
                </c:pt>
                <c:pt idx="557">
                  <c:v>67.806184275700488</c:v>
                </c:pt>
                <c:pt idx="558">
                  <c:v>67.801035999884974</c:v>
                </c:pt>
                <c:pt idx="559">
                  <c:v>67.794157284956711</c:v>
                </c:pt>
                <c:pt idx="560">
                  <c:v>67.785879437373225</c:v>
                </c:pt>
                <c:pt idx="561">
                  <c:v>67.777347021836505</c:v>
                </c:pt>
                <c:pt idx="562">
                  <c:v>67.769742830716638</c:v>
                </c:pt>
                <c:pt idx="563">
                  <c:v>67.763405249668992</c:v>
                </c:pt>
                <c:pt idx="564">
                  <c:v>67.756135763021618</c:v>
                </c:pt>
                <c:pt idx="565">
                  <c:v>67.74684360797589</c:v>
                </c:pt>
                <c:pt idx="566">
                  <c:v>67.735930033463703</c:v>
                </c:pt>
                <c:pt idx="567">
                  <c:v>67.72365583713237</c:v>
                </c:pt>
                <c:pt idx="568">
                  <c:v>67.710403861999495</c:v>
                </c:pt>
                <c:pt idx="569">
                  <c:v>67.697762113717886</c:v>
                </c:pt>
                <c:pt idx="570">
                  <c:v>67.687175881312442</c:v>
                </c:pt>
                <c:pt idx="571">
                  <c:v>67.677854559971735</c:v>
                </c:pt>
                <c:pt idx="572">
                  <c:v>67.668197967822735</c:v>
                </c:pt>
                <c:pt idx="573">
                  <c:v>67.658625193375812</c:v>
                </c:pt>
                <c:pt idx="574">
                  <c:v>67.649946380028368</c:v>
                </c:pt>
                <c:pt idx="575">
                  <c:v>67.64393245990459</c:v>
                </c:pt>
                <c:pt idx="576">
                  <c:v>67.641012998727646</c:v>
                </c:pt>
                <c:pt idx="577">
                  <c:v>67.639539959247287</c:v>
                </c:pt>
                <c:pt idx="578">
                  <c:v>67.636544609069816</c:v>
                </c:pt>
                <c:pt idx="579">
                  <c:v>67.630712199577914</c:v>
                </c:pt>
                <c:pt idx="580">
                  <c:v>67.623624223562373</c:v>
                </c:pt>
                <c:pt idx="581">
                  <c:v>67.617285793010993</c:v>
                </c:pt>
                <c:pt idx="582">
                  <c:v>67.611306985708381</c:v>
                </c:pt>
                <c:pt idx="583">
                  <c:v>67.604749949528625</c:v>
                </c:pt>
                <c:pt idx="584">
                  <c:v>67.596179023155798</c:v>
                </c:pt>
                <c:pt idx="585">
                  <c:v>67.586492415208085</c:v>
                </c:pt>
                <c:pt idx="586">
                  <c:v>67.577276998666605</c:v>
                </c:pt>
                <c:pt idx="587">
                  <c:v>67.568813959268411</c:v>
                </c:pt>
                <c:pt idx="588">
                  <c:v>67.561357864966752</c:v>
                </c:pt>
                <c:pt idx="589">
                  <c:v>67.553294375492968</c:v>
                </c:pt>
                <c:pt idx="590">
                  <c:v>67.54454477016742</c:v>
                </c:pt>
                <c:pt idx="591">
                  <c:v>67.536619183466982</c:v>
                </c:pt>
                <c:pt idx="592">
                  <c:v>67.52830480722281</c:v>
                </c:pt>
                <c:pt idx="593">
                  <c:v>67.519586633535525</c:v>
                </c:pt>
                <c:pt idx="594">
                  <c:v>67.511021370520965</c:v>
                </c:pt>
                <c:pt idx="595">
                  <c:v>67.503310141930214</c:v>
                </c:pt>
                <c:pt idx="596">
                  <c:v>67.497339829664966</c:v>
                </c:pt>
                <c:pt idx="597">
                  <c:v>67.493050968463606</c:v>
                </c:pt>
                <c:pt idx="598">
                  <c:v>67.489125978029691</c:v>
                </c:pt>
                <c:pt idx="599">
                  <c:v>67.482536943875814</c:v>
                </c:pt>
                <c:pt idx="600">
                  <c:v>67.475153057391822</c:v>
                </c:pt>
                <c:pt idx="601">
                  <c:v>67.469391439878024</c:v>
                </c:pt>
                <c:pt idx="602">
                  <c:v>67.463884390317475</c:v>
                </c:pt>
                <c:pt idx="603">
                  <c:v>67.457980622511641</c:v>
                </c:pt>
                <c:pt idx="604">
                  <c:v>67.453010742480942</c:v>
                </c:pt>
                <c:pt idx="605">
                  <c:v>67.449837562854469</c:v>
                </c:pt>
                <c:pt idx="606">
                  <c:v>67.448505257826582</c:v>
                </c:pt>
                <c:pt idx="607">
                  <c:v>67.446274744180528</c:v>
                </c:pt>
                <c:pt idx="608">
                  <c:v>67.441489206460801</c:v>
                </c:pt>
                <c:pt idx="609">
                  <c:v>67.43525724704449</c:v>
                </c:pt>
                <c:pt idx="610">
                  <c:v>67.429063232128428</c:v>
                </c:pt>
                <c:pt idx="611">
                  <c:v>67.421929382911088</c:v>
                </c:pt>
                <c:pt idx="612">
                  <c:v>67.415628896859971</c:v>
                </c:pt>
                <c:pt idx="613">
                  <c:v>67.410299676748423</c:v>
                </c:pt>
                <c:pt idx="614">
                  <c:v>67.40475468268761</c:v>
                </c:pt>
                <c:pt idx="615">
                  <c:v>67.398925954378569</c:v>
                </c:pt>
                <c:pt idx="616">
                  <c:v>67.392298975724444</c:v>
                </c:pt>
                <c:pt idx="617">
                  <c:v>67.384265502049359</c:v>
                </c:pt>
                <c:pt idx="618">
                  <c:v>67.376239107572118</c:v>
                </c:pt>
                <c:pt idx="619">
                  <c:v>67.370546866196861</c:v>
                </c:pt>
                <c:pt idx="620">
                  <c:v>67.365938591590293</c:v>
                </c:pt>
                <c:pt idx="621">
                  <c:v>67.360246350215021</c:v>
                </c:pt>
                <c:pt idx="622">
                  <c:v>67.352185692420377</c:v>
                </c:pt>
                <c:pt idx="623">
                  <c:v>67.342241118504447</c:v>
                </c:pt>
                <c:pt idx="624">
                  <c:v>67.332237362494837</c:v>
                </c:pt>
                <c:pt idx="625">
                  <c:v>67.324991945120004</c:v>
                </c:pt>
                <c:pt idx="626">
                  <c:v>67.321575241088865</c:v>
                </c:pt>
                <c:pt idx="627">
                  <c:v>67.319085911970873</c:v>
                </c:pt>
                <c:pt idx="628">
                  <c:v>67.314804413135221</c:v>
                </c:pt>
                <c:pt idx="629">
                  <c:v>67.307785813258235</c:v>
                </c:pt>
                <c:pt idx="630">
                  <c:v>67.296369898869443</c:v>
                </c:pt>
                <c:pt idx="631">
                  <c:v>67.281173976017868</c:v>
                </c:pt>
                <c:pt idx="632">
                  <c:v>67.266014581827008</c:v>
                </c:pt>
                <c:pt idx="633">
                  <c:v>67.253770967630231</c:v>
                </c:pt>
                <c:pt idx="634">
                  <c:v>67.245484341841475</c:v>
                </c:pt>
                <c:pt idx="635">
                  <c:v>67.238101871197031</c:v>
                </c:pt>
                <c:pt idx="636">
                  <c:v>67.230794440049394</c:v>
                </c:pt>
                <c:pt idx="637">
                  <c:v>67.22337912192711</c:v>
                </c:pt>
                <c:pt idx="638">
                  <c:v>67.218267091604375</c:v>
                </c:pt>
                <c:pt idx="639">
                  <c:v>67.216102839249828</c:v>
                </c:pt>
                <c:pt idx="640">
                  <c:v>67.214659815568183</c:v>
                </c:pt>
                <c:pt idx="641">
                  <c:v>67.211853338388295</c:v>
                </c:pt>
                <c:pt idx="642">
                  <c:v>67.20731585575983</c:v>
                </c:pt>
                <c:pt idx="643">
                  <c:v>67.200724556262671</c:v>
                </c:pt>
                <c:pt idx="644">
                  <c:v>67.191038797818692</c:v>
                </c:pt>
                <c:pt idx="645">
                  <c:v>67.17944420447715</c:v>
                </c:pt>
                <c:pt idx="646">
                  <c:v>67.168750651432916</c:v>
                </c:pt>
                <c:pt idx="647">
                  <c:v>67.161190351339485</c:v>
                </c:pt>
                <c:pt idx="648">
                  <c:v>67.156074639833889</c:v>
                </c:pt>
                <c:pt idx="649">
                  <c:v>67.151359327756438</c:v>
                </c:pt>
                <c:pt idx="650">
                  <c:v>67.146644015679001</c:v>
                </c:pt>
                <c:pt idx="651">
                  <c:v>67.142282380324147</c:v>
                </c:pt>
                <c:pt idx="652">
                  <c:v>67.13619766822228</c:v>
                </c:pt>
                <c:pt idx="653">
                  <c:v>67.127305912604683</c:v>
                </c:pt>
                <c:pt idx="654">
                  <c:v>67.116537320063657</c:v>
                </c:pt>
                <c:pt idx="655">
                  <c:v>67.105232124328609</c:v>
                </c:pt>
                <c:pt idx="656">
                  <c:v>67.093673210144047</c:v>
                </c:pt>
                <c:pt idx="657">
                  <c:v>67.082650899153492</c:v>
                </c:pt>
                <c:pt idx="658">
                  <c:v>67.071666532663187</c:v>
                </c:pt>
                <c:pt idx="659">
                  <c:v>67.06108171609732</c:v>
                </c:pt>
                <c:pt idx="660">
                  <c:v>67.054165906172528</c:v>
                </c:pt>
                <c:pt idx="661">
                  <c:v>67.051933976686911</c:v>
                </c:pt>
                <c:pt idx="662">
                  <c:v>67.051395108149606</c:v>
                </c:pt>
                <c:pt idx="663">
                  <c:v>67.049595576066224</c:v>
                </c:pt>
                <c:pt idx="664">
                  <c:v>67.046321588662948</c:v>
                </c:pt>
                <c:pt idx="665">
                  <c:v>67.041671971541177</c:v>
                </c:pt>
                <c:pt idx="666">
                  <c:v>67.032850158397963</c:v>
                </c:pt>
                <c:pt idx="667">
                  <c:v>67.02089311012854</c:v>
                </c:pt>
                <c:pt idx="668">
                  <c:v>67.008367460691005</c:v>
                </c:pt>
                <c:pt idx="669">
                  <c:v>66.998610910268923</c:v>
                </c:pt>
                <c:pt idx="670">
                  <c:v>66.990393660618707</c:v>
                </c:pt>
                <c:pt idx="671">
                  <c:v>66.981469057523285</c:v>
                </c:pt>
                <c:pt idx="672">
                  <c:v>66.970090238131007</c:v>
                </c:pt>
                <c:pt idx="673">
                  <c:v>66.95849564478948</c:v>
                </c:pt>
                <c:pt idx="674">
                  <c:v>66.95103671880868</c:v>
                </c:pt>
                <c:pt idx="675">
                  <c:v>66.948984884115362</c:v>
                </c:pt>
                <c:pt idx="676">
                  <c:v>66.950106229048501</c:v>
                </c:pt>
                <c:pt idx="677">
                  <c:v>66.951505361703724</c:v>
                </c:pt>
                <c:pt idx="678">
                  <c:v>66.950283208993767</c:v>
                </c:pt>
                <c:pt idx="679">
                  <c:v>66.94502251551701</c:v>
                </c:pt>
                <c:pt idx="680">
                  <c:v>66.936530309823837</c:v>
                </c:pt>
                <c:pt idx="681">
                  <c:v>66.926266322502713</c:v>
                </c:pt>
                <c:pt idx="682">
                  <c:v>66.917155111753019</c:v>
                </c:pt>
                <c:pt idx="683">
                  <c:v>66.909088790600109</c:v>
                </c:pt>
                <c:pt idx="684">
                  <c:v>66.90235307546763</c:v>
                </c:pt>
                <c:pt idx="685">
                  <c:v>66.897281254988442</c:v>
                </c:pt>
                <c:pt idx="686">
                  <c:v>66.893140490605276</c:v>
                </c:pt>
                <c:pt idx="687">
                  <c:v>66.8886001762977</c:v>
                </c:pt>
                <c:pt idx="688">
                  <c:v>66.881184858175416</c:v>
                </c:pt>
                <c:pt idx="689">
                  <c:v>66.870915773831882</c:v>
                </c:pt>
                <c:pt idx="690">
                  <c:v>66.858892464270951</c:v>
                </c:pt>
                <c:pt idx="691">
                  <c:v>66.847334965925953</c:v>
                </c:pt>
                <c:pt idx="692">
                  <c:v>66.836347767756521</c:v>
                </c:pt>
                <c:pt idx="693">
                  <c:v>66.826629161834717</c:v>
                </c:pt>
                <c:pt idx="694">
                  <c:v>66.820938336299008</c:v>
                </c:pt>
                <c:pt idx="695">
                  <c:v>66.817663782559904</c:v>
                </c:pt>
                <c:pt idx="696">
                  <c:v>66.813630905151356</c:v>
                </c:pt>
                <c:pt idx="697">
                  <c:v>66.807900719275835</c:v>
                </c:pt>
                <c:pt idx="698">
                  <c:v>66.802647954500628</c:v>
                </c:pt>
                <c:pt idx="699">
                  <c:v>66.798680772047774</c:v>
                </c:pt>
                <c:pt idx="700">
                  <c:v>66.795947069021366</c:v>
                </c:pt>
                <c:pt idx="701">
                  <c:v>66.793279060950638</c:v>
                </c:pt>
                <c:pt idx="702">
                  <c:v>66.790729700235218</c:v>
                </c:pt>
                <c:pt idx="703">
                  <c:v>66.789466771345872</c:v>
                </c:pt>
                <c:pt idx="704">
                  <c:v>66.788890524644117</c:v>
                </c:pt>
                <c:pt idx="705">
                  <c:v>66.786624331841097</c:v>
                </c:pt>
                <c:pt idx="706">
                  <c:v>66.782515565432021</c:v>
                </c:pt>
                <c:pt idx="707">
                  <c:v>66.778299761552063</c:v>
                </c:pt>
                <c:pt idx="708">
                  <c:v>66.773983149895287</c:v>
                </c:pt>
                <c:pt idx="709">
                  <c:v>66.76886828789344</c:v>
                </c:pt>
                <c:pt idx="710">
                  <c:v>66.761701591198261</c:v>
                </c:pt>
                <c:pt idx="711">
                  <c:v>66.751115358792816</c:v>
                </c:pt>
                <c:pt idx="712">
                  <c:v>66.73735877844004</c:v>
                </c:pt>
                <c:pt idx="713">
                  <c:v>66.724830863659193</c:v>
                </c:pt>
                <c:pt idx="714">
                  <c:v>66.714745555290804</c:v>
                </c:pt>
                <c:pt idx="715">
                  <c:v>66.706533402663013</c:v>
                </c:pt>
                <c:pt idx="716">
                  <c:v>66.697602286705603</c:v>
                </c:pt>
                <c:pt idx="717">
                  <c:v>66.687486396202672</c:v>
                </c:pt>
                <c:pt idx="718">
                  <c:v>66.680647891117971</c:v>
                </c:pt>
                <c:pt idx="719">
                  <c:v>66.678774735377388</c:v>
                </c:pt>
                <c:pt idx="720">
                  <c:v>66.679383546389062</c:v>
                </c:pt>
                <c:pt idx="721">
                  <c:v>66.679962341602035</c:v>
                </c:pt>
                <c:pt idx="722">
                  <c:v>66.679855020963231</c:v>
                </c:pt>
                <c:pt idx="723">
                  <c:v>66.678417094303995</c:v>
                </c:pt>
                <c:pt idx="724">
                  <c:v>66.675248162196226</c:v>
                </c:pt>
                <c:pt idx="725">
                  <c:v>66.669954621241644</c:v>
                </c:pt>
                <c:pt idx="726">
                  <c:v>66.660731275998614</c:v>
                </c:pt>
                <c:pt idx="727">
                  <c:v>66.649530286055338</c:v>
                </c:pt>
                <c:pt idx="728">
                  <c:v>66.638659753065838</c:v>
                </c:pt>
                <c:pt idx="729">
                  <c:v>66.628900370964644</c:v>
                </c:pt>
                <c:pt idx="730">
                  <c:v>66.620509539384102</c:v>
                </c:pt>
                <c:pt idx="731">
                  <c:v>66.61294555810781</c:v>
                </c:pt>
                <c:pt idx="732">
                  <c:v>66.60520941074077</c:v>
                </c:pt>
                <c:pt idx="733">
                  <c:v>66.596531163729153</c:v>
                </c:pt>
                <c:pt idx="734">
                  <c:v>66.58864182252151</c:v>
                </c:pt>
                <c:pt idx="735">
                  <c:v>66.581943202385531</c:v>
                </c:pt>
                <c:pt idx="736">
                  <c:v>66.575608453017011</c:v>
                </c:pt>
                <c:pt idx="737">
                  <c:v>66.569482964735755</c:v>
                </c:pt>
                <c:pt idx="738">
                  <c:v>66.563001817556525</c:v>
                </c:pt>
                <c:pt idx="739">
                  <c:v>66.555156367375304</c:v>
                </c:pt>
                <c:pt idx="740">
                  <c:v>66.547302988492532</c:v>
                </c:pt>
                <c:pt idx="741">
                  <c:v>66.540567273360026</c:v>
                </c:pt>
                <c:pt idx="742">
                  <c:v>66.537363511599025</c:v>
                </c:pt>
                <c:pt idx="743">
                  <c:v>66.534920055682832</c:v>
                </c:pt>
                <c:pt idx="744">
                  <c:v>66.530094024951637</c:v>
                </c:pt>
                <c:pt idx="745">
                  <c:v>66.523393988976096</c:v>
                </c:pt>
                <c:pt idx="746">
                  <c:v>66.516588897705077</c:v>
                </c:pt>
                <c:pt idx="747">
                  <c:v>66.51132820422832</c:v>
                </c:pt>
                <c:pt idx="748">
                  <c:v>66.507689779721773</c:v>
                </c:pt>
                <c:pt idx="749">
                  <c:v>66.503843509967496</c:v>
                </c:pt>
                <c:pt idx="750">
                  <c:v>66.497573039715093</c:v>
                </c:pt>
                <c:pt idx="751">
                  <c:v>66.489079984518199</c:v>
                </c:pt>
                <c:pt idx="752">
                  <c:v>66.480396074148317</c:v>
                </c:pt>
                <c:pt idx="753">
                  <c:v>66.473013603503887</c:v>
                </c:pt>
                <c:pt idx="754">
                  <c:v>66.466176514258748</c:v>
                </c:pt>
                <c:pt idx="755">
                  <c:v>66.461382481501659</c:v>
                </c:pt>
                <c:pt idx="756">
                  <c:v>66.459509325761061</c:v>
                </c:pt>
                <c:pt idx="757">
                  <c:v>66.458826041588409</c:v>
                </c:pt>
                <c:pt idx="758">
                  <c:v>66.456091772226173</c:v>
                </c:pt>
                <c:pt idx="759">
                  <c:v>66.450402362530042</c:v>
                </c:pt>
                <c:pt idx="760">
                  <c:v>66.442693116114683</c:v>
                </c:pt>
                <c:pt idx="761">
                  <c:v>66.433442586752079</c:v>
                </c:pt>
                <c:pt idx="762">
                  <c:v>66.424838812901413</c:v>
                </c:pt>
                <c:pt idx="763">
                  <c:v>66.417417831420892</c:v>
                </c:pt>
                <c:pt idx="764">
                  <c:v>66.411767782064587</c:v>
                </c:pt>
                <c:pt idx="765">
                  <c:v>66.407189523256747</c:v>
                </c:pt>
                <c:pt idx="766">
                  <c:v>66.400460320986241</c:v>
                </c:pt>
                <c:pt idx="767">
                  <c:v>66.390661578545206</c:v>
                </c:pt>
                <c:pt idx="768">
                  <c:v>66.380654141352721</c:v>
                </c:pt>
                <c:pt idx="769">
                  <c:v>66.371217004335833</c:v>
                </c:pt>
                <c:pt idx="770">
                  <c:v>66.363119251544646</c:v>
                </c:pt>
                <c:pt idx="771">
                  <c:v>66.358041484539314</c:v>
                </c:pt>
                <c:pt idx="772">
                  <c:v>66.354548891507648</c:v>
                </c:pt>
                <c:pt idx="773">
                  <c:v>66.351127090454099</c:v>
                </c:pt>
                <c:pt idx="774">
                  <c:v>66.345503942049476</c:v>
                </c:pt>
                <c:pt idx="775">
                  <c:v>66.337797810481149</c:v>
                </c:pt>
                <c:pt idx="776">
                  <c:v>66.329737152686491</c:v>
                </c:pt>
                <c:pt idx="777">
                  <c:v>66.323720400883602</c:v>
                </c:pt>
                <c:pt idx="778">
                  <c:v>66.318572691403887</c:v>
                </c:pt>
                <c:pt idx="779">
                  <c:v>66.312849584726195</c:v>
                </c:pt>
                <c:pt idx="780">
                  <c:v>66.306328227703375</c:v>
                </c:pt>
                <c:pt idx="781">
                  <c:v>66.299923535860501</c:v>
                </c:pt>
                <c:pt idx="782">
                  <c:v>66.293439273834224</c:v>
                </c:pt>
                <c:pt idx="783">
                  <c:v>66.285479423816369</c:v>
                </c:pt>
                <c:pt idx="784">
                  <c:v>66.277342877021198</c:v>
                </c:pt>
                <c:pt idx="785">
                  <c:v>66.271183974926274</c:v>
                </c:pt>
                <c:pt idx="786">
                  <c:v>66.268806213965775</c:v>
                </c:pt>
                <c:pt idx="787">
                  <c:v>66.267581229576692</c:v>
                </c:pt>
                <c:pt idx="788">
                  <c:v>66.264163676041818</c:v>
                </c:pt>
                <c:pt idx="789">
                  <c:v>66.256315960517284</c:v>
                </c:pt>
                <c:pt idx="790">
                  <c:v>66.24640649942252</c:v>
                </c:pt>
                <c:pt idx="791">
                  <c:v>66.237157385899465</c:v>
                </c:pt>
                <c:pt idx="792">
                  <c:v>66.229664196601277</c:v>
                </c:pt>
                <c:pt idx="793">
                  <c:v>66.223542389502882</c:v>
                </c:pt>
                <c:pt idx="794">
                  <c:v>66.217676283029405</c:v>
                </c:pt>
                <c:pt idx="795">
                  <c:v>66.211873889336218</c:v>
                </c:pt>
                <c:pt idx="796">
                  <c:v>66.203919702676629</c:v>
                </c:pt>
                <c:pt idx="797">
                  <c:v>66.19433956586397</c:v>
                </c:pt>
                <c:pt idx="798">
                  <c:v>66.184440865149853</c:v>
                </c:pt>
                <c:pt idx="799">
                  <c:v>66.171620437915493</c:v>
                </c:pt>
                <c:pt idx="800">
                  <c:v>66.147998004326453</c:v>
                </c:pt>
                <c:pt idx="801">
                  <c:v>66.113785657149094</c:v>
                </c:pt>
                <c:pt idx="802">
                  <c:v>66.078320575127236</c:v>
                </c:pt>
                <c:pt idx="803">
                  <c:v>66.04976337432862</c:v>
                </c:pt>
                <c:pt idx="804">
                  <c:v>66.030711270845842</c:v>
                </c:pt>
                <c:pt idx="805">
                  <c:v>66.018757054255559</c:v>
                </c:pt>
                <c:pt idx="806">
                  <c:v>66.010337056380038</c:v>
                </c:pt>
                <c:pt idx="807">
                  <c:v>66.000794297731829</c:v>
                </c:pt>
                <c:pt idx="808">
                  <c:v>65.962977789365326</c:v>
                </c:pt>
                <c:pt idx="809">
                  <c:v>65.695644909785344</c:v>
                </c:pt>
                <c:pt idx="810">
                  <c:v>64.644140510559083</c:v>
                </c:pt>
                <c:pt idx="811">
                  <c:v>62.149673310793361</c:v>
                </c:pt>
                <c:pt idx="812">
                  <c:v>57.92099803337684</c:v>
                </c:pt>
                <c:pt idx="813">
                  <c:v>52.195412220588089</c:v>
                </c:pt>
                <c:pt idx="814">
                  <c:v>45.502045698899487</c:v>
                </c:pt>
                <c:pt idx="815">
                  <c:v>38.407928337684048</c:v>
                </c:pt>
                <c:pt idx="816">
                  <c:v>31.446256254636321</c:v>
                </c:pt>
                <c:pt idx="817">
                  <c:v>25.070708619631251</c:v>
                </c:pt>
                <c:pt idx="818">
                  <c:v>19.594668918756337</c:v>
                </c:pt>
                <c:pt idx="819">
                  <c:v>15.148064076350284</c:v>
                </c:pt>
                <c:pt idx="820">
                  <c:v>11.537666538678682</c:v>
                </c:pt>
                <c:pt idx="821">
                  <c:v>8.3309696006774896</c:v>
                </c:pt>
                <c:pt idx="822">
                  <c:v>5.4829958622272201</c:v>
                </c:pt>
                <c:pt idx="823">
                  <c:v>3.2153480716852041</c:v>
                </c:pt>
                <c:pt idx="824">
                  <c:v>1.6687138172296381</c:v>
                </c:pt>
                <c:pt idx="825">
                  <c:v>0.79098811461375307</c:v>
                </c:pt>
                <c:pt idx="826">
                  <c:v>0.40104367054425788</c:v>
                </c:pt>
                <c:pt idx="827">
                  <c:v>0.29395211458206183</c:v>
                </c:pt>
                <c:pt idx="828">
                  <c:v>0.3078875154715317</c:v>
                </c:pt>
                <c:pt idx="829">
                  <c:v>0.34904600693629334</c:v>
                </c:pt>
                <c:pt idx="830">
                  <c:v>0.38005027404198288</c:v>
                </c:pt>
                <c:pt idx="831">
                  <c:v>0.39369772856052127</c:v>
                </c:pt>
                <c:pt idx="832">
                  <c:v>0.39391385646966803</c:v>
                </c:pt>
                <c:pt idx="833">
                  <c:v>0.38991672901006869</c:v>
                </c:pt>
                <c:pt idx="834">
                  <c:v>0.3897727735225972</c:v>
                </c:pt>
                <c:pt idx="835">
                  <c:v>0.39672245740890516</c:v>
                </c:pt>
                <c:pt idx="836">
                  <c:v>0.40666108479866642</c:v>
                </c:pt>
                <c:pt idx="837">
                  <c:v>0.41530312171349176</c:v>
                </c:pt>
                <c:pt idx="838">
                  <c:v>0.41861608010071988</c:v>
                </c:pt>
                <c:pt idx="839">
                  <c:v>0.41551924962263842</c:v>
                </c:pt>
                <c:pt idx="840">
                  <c:v>0.41018985253113982</c:v>
                </c:pt>
                <c:pt idx="841">
                  <c:v>0.40558087000480081</c:v>
                </c:pt>
                <c:pt idx="842">
                  <c:v>0.40230394473442677</c:v>
                </c:pt>
                <c:pt idx="843">
                  <c:v>0.3995311999320984</c:v>
                </c:pt>
                <c:pt idx="844">
                  <c:v>0.39578605651855486</c:v>
                </c:pt>
                <c:pt idx="845">
                  <c:v>0.39294145785845258</c:v>
                </c:pt>
                <c:pt idx="846">
                  <c:v>0.39448985539949866</c:v>
                </c:pt>
                <c:pt idx="847">
                  <c:v>0.40115169910284199</c:v>
                </c:pt>
                <c:pt idx="848">
                  <c:v>0.41022602723195012</c:v>
                </c:pt>
                <c:pt idx="849">
                  <c:v>0.41865207782158503</c:v>
                </c:pt>
                <c:pt idx="850">
                  <c:v>0.42272116532692572</c:v>
                </c:pt>
                <c:pt idx="851">
                  <c:v>0.42372942007504993</c:v>
                </c:pt>
                <c:pt idx="852">
                  <c:v>0.4250257627780622</c:v>
                </c:pt>
                <c:pt idx="853">
                  <c:v>0.42765441050896291</c:v>
                </c:pt>
                <c:pt idx="854">
                  <c:v>0.43121935294224673</c:v>
                </c:pt>
                <c:pt idx="855">
                  <c:v>0.4340282370493963</c:v>
                </c:pt>
                <c:pt idx="856">
                  <c:v>0.43442410579094543</c:v>
                </c:pt>
                <c:pt idx="857">
                  <c:v>0.43399192076462978</c:v>
                </c:pt>
                <c:pt idx="858">
                  <c:v>0.43381186136832617</c:v>
                </c:pt>
                <c:pt idx="859">
                  <c:v>0.4334519903476422</c:v>
                </c:pt>
                <c:pt idx="860">
                  <c:v>0.43208340443097626</c:v>
                </c:pt>
                <c:pt idx="861">
                  <c:v>0.43165143178059523</c:v>
                </c:pt>
                <c:pt idx="862">
                  <c:v>0.43071534945414636</c:v>
                </c:pt>
                <c:pt idx="863">
                  <c:v>0.43028309363585276</c:v>
                </c:pt>
                <c:pt idx="864">
                  <c:v>0.43273164657446062</c:v>
                </c:pt>
                <c:pt idx="865">
                  <c:v>0.43752075928908146</c:v>
                </c:pt>
                <c:pt idx="866">
                  <c:v>0.44220230359297541</c:v>
                </c:pt>
                <c:pt idx="867">
                  <c:v>0.44544301876655001</c:v>
                </c:pt>
                <c:pt idx="868">
                  <c:v>0.44738760361304669</c:v>
                </c:pt>
                <c:pt idx="869">
                  <c:v>0.44976423190190246</c:v>
                </c:pt>
                <c:pt idx="870">
                  <c:v>0.45350898595956679</c:v>
                </c:pt>
                <c:pt idx="871">
                  <c:v>0.45689379820456893</c:v>
                </c:pt>
                <c:pt idx="872">
                  <c:v>0.45916239793484048</c:v>
                </c:pt>
                <c:pt idx="873">
                  <c:v>0.45912654179793166</c:v>
                </c:pt>
                <c:pt idx="874">
                  <c:v>0.45584961652755751</c:v>
                </c:pt>
                <c:pt idx="875">
                  <c:v>0.45142051641757691</c:v>
                </c:pt>
                <c:pt idx="876">
                  <c:v>0.44767551458798938</c:v>
                </c:pt>
                <c:pt idx="877">
                  <c:v>0.4448307035519527</c:v>
                </c:pt>
                <c:pt idx="878">
                  <c:v>0.44303046354880715</c:v>
                </c:pt>
                <c:pt idx="879">
                  <c:v>0.44421884848521315</c:v>
                </c:pt>
                <c:pt idx="880">
                  <c:v>0.44839578756919285</c:v>
                </c:pt>
                <c:pt idx="881">
                  <c:v>0.45412108879822954</c:v>
                </c:pt>
                <c:pt idx="882">
                  <c:v>0.46024278970865107</c:v>
                </c:pt>
                <c:pt idx="883">
                  <c:v>0.46658029996431805</c:v>
                </c:pt>
                <c:pt idx="884">
                  <c:v>0.47136955426289495</c:v>
                </c:pt>
                <c:pt idx="885">
                  <c:v>0.47317011282994204</c:v>
                </c:pt>
                <c:pt idx="886">
                  <c:v>0.47198194026947032</c:v>
                </c:pt>
                <c:pt idx="887">
                  <c:v>0.46877693964884837</c:v>
                </c:pt>
                <c:pt idx="888">
                  <c:v>0.46582417084620553</c:v>
                </c:pt>
                <c:pt idx="889">
                  <c:v>0.4625115310228789</c:v>
                </c:pt>
                <c:pt idx="890">
                  <c:v>0.45952265831140388</c:v>
                </c:pt>
                <c:pt idx="891">
                  <c:v>0.45919850184367272</c:v>
                </c:pt>
                <c:pt idx="892">
                  <c:v>0.46261938260151797</c:v>
                </c:pt>
                <c:pt idx="893">
                  <c:v>0.46946128570116502</c:v>
                </c:pt>
                <c:pt idx="894">
                  <c:v>0.47731112498503481</c:v>
                </c:pt>
                <c:pt idx="895">
                  <c:v>0.48231650719275859</c:v>
                </c:pt>
                <c:pt idx="896">
                  <c:v>0.48325283729113083</c:v>
                </c:pt>
                <c:pt idx="897">
                  <c:v>0.48174036667897163</c:v>
                </c:pt>
                <c:pt idx="898">
                  <c:v>0.48080396578862133</c:v>
                </c:pt>
                <c:pt idx="899">
                  <c:v>0.48303678017396212</c:v>
                </c:pt>
                <c:pt idx="900">
                  <c:v>0.48768193740111143</c:v>
                </c:pt>
                <c:pt idx="901">
                  <c:v>0.49178709341929516</c:v>
                </c:pt>
                <c:pt idx="902">
                  <c:v>0.4925431517454294</c:v>
                </c:pt>
                <c:pt idx="903">
                  <c:v>0.49045443443151643</c:v>
                </c:pt>
                <c:pt idx="904">
                  <c:v>0.48699759134879489</c:v>
                </c:pt>
                <c:pt idx="905">
                  <c:v>0.48537723376200753</c:v>
                </c:pt>
                <c:pt idx="906">
                  <c:v>0.48699752055681672</c:v>
                </c:pt>
                <c:pt idx="907">
                  <c:v>0.48941032354648317</c:v>
                </c:pt>
                <c:pt idx="908">
                  <c:v>0.48980626308001024</c:v>
                </c:pt>
                <c:pt idx="909">
                  <c:v>0.4878618906094479</c:v>
                </c:pt>
                <c:pt idx="910">
                  <c:v>0.48490919259878323</c:v>
                </c:pt>
                <c:pt idx="911">
                  <c:v>0.48170419197816117</c:v>
                </c:pt>
                <c:pt idx="912">
                  <c:v>0.4785355076423059</c:v>
                </c:pt>
                <c:pt idx="913">
                  <c:v>0.47511476846841688</c:v>
                </c:pt>
                <c:pt idx="914">
                  <c:v>0.47147772440543556</c:v>
                </c:pt>
                <c:pt idx="915">
                  <c:v>0.46679649866544298</c:v>
                </c:pt>
                <c:pt idx="916">
                  <c:v>0.4634834694862367</c:v>
                </c:pt>
                <c:pt idx="917">
                  <c:v>0.46218719757520244</c:v>
                </c:pt>
                <c:pt idx="918">
                  <c:v>0.46215134143829356</c:v>
                </c:pt>
                <c:pt idx="919">
                  <c:v>0.46355564190791215</c:v>
                </c:pt>
                <c:pt idx="920">
                  <c:v>0.46431184181800261</c:v>
                </c:pt>
                <c:pt idx="921">
                  <c:v>0.46449197200628428</c:v>
                </c:pt>
                <c:pt idx="922">
                  <c:v>0.46485198461092458</c:v>
                </c:pt>
                <c:pt idx="923">
                  <c:v>0.46593241178072414</c:v>
                </c:pt>
                <c:pt idx="924">
                  <c:v>0.46967723663036653</c:v>
                </c:pt>
                <c:pt idx="925">
                  <c:v>0.47385435269429155</c:v>
                </c:pt>
                <c:pt idx="926">
                  <c:v>0.47716724028954149</c:v>
                </c:pt>
                <c:pt idx="927">
                  <c:v>0.48015586522909315</c:v>
                </c:pt>
                <c:pt idx="928">
                  <c:v>0.48346875282434337</c:v>
                </c:pt>
                <c:pt idx="929">
                  <c:v>0.48692559590706463</c:v>
                </c:pt>
                <c:pt idx="930">
                  <c:v>0.49031040815206695</c:v>
                </c:pt>
                <c:pt idx="931">
                  <c:v>0.49304719062951924</c:v>
                </c:pt>
                <c:pt idx="932">
                  <c:v>0.49470379370909484</c:v>
                </c:pt>
                <c:pt idx="933">
                  <c:v>0.4972243774854222</c:v>
                </c:pt>
                <c:pt idx="934">
                  <c:v>0.5010773016856267</c:v>
                </c:pt>
                <c:pt idx="935">
                  <c:v>0.50586659138019274</c:v>
                </c:pt>
                <c:pt idx="936">
                  <c:v>0.51105210377619814</c:v>
                </c:pt>
                <c:pt idx="937">
                  <c:v>0.5164532839334931</c:v>
                </c:pt>
                <c:pt idx="938">
                  <c:v>0.52081045939372128</c:v>
                </c:pt>
                <c:pt idx="939">
                  <c:v>0.52379908433327338</c:v>
                </c:pt>
                <c:pt idx="940">
                  <c:v>0.52473555601560173</c:v>
                </c:pt>
                <c:pt idx="941">
                  <c:v>0.52297092437744142</c:v>
                </c:pt>
                <c:pt idx="942">
                  <c:v>0.51832594413023758</c:v>
                </c:pt>
                <c:pt idx="943">
                  <c:v>0.51252818731161265</c:v>
                </c:pt>
                <c:pt idx="944">
                  <c:v>0.50791920478527364</c:v>
                </c:pt>
                <c:pt idx="945">
                  <c:v>0.50568646119191119</c:v>
                </c:pt>
                <c:pt idx="946">
                  <c:v>0.50619074784792406</c:v>
                </c:pt>
                <c:pt idx="947">
                  <c:v>0.50914351665056679</c:v>
                </c:pt>
                <c:pt idx="948">
                  <c:v>0.51260043052526616</c:v>
                </c:pt>
                <c:pt idx="949">
                  <c:v>0.51468875848329998</c:v>
                </c:pt>
                <c:pt idx="950">
                  <c:v>0.51551713081506589</c:v>
                </c:pt>
                <c:pt idx="951">
                  <c:v>0.51713755919383142</c:v>
                </c:pt>
                <c:pt idx="952">
                  <c:v>0.52077442627686732</c:v>
                </c:pt>
                <c:pt idx="953">
                  <c:v>0.52462738587306113</c:v>
                </c:pt>
                <c:pt idx="954">
                  <c:v>0.52794023807232204</c:v>
                </c:pt>
                <c:pt idx="955">
                  <c:v>0.53074890980353739</c:v>
                </c:pt>
                <c:pt idx="956">
                  <c:v>0.53254946837058437</c:v>
                </c:pt>
                <c:pt idx="957">
                  <c:v>0.53434988535367534</c:v>
                </c:pt>
                <c:pt idx="958">
                  <c:v>0.53661855587592511</c:v>
                </c:pt>
                <c:pt idx="959">
                  <c:v>0.53910310653539817</c:v>
                </c:pt>
                <c:pt idx="960">
                  <c:v>0.54119175305733314</c:v>
                </c:pt>
                <c:pt idx="961">
                  <c:v>0.54216408087657053</c:v>
                </c:pt>
                <c:pt idx="962">
                  <c:v>0.54367623292482825</c:v>
                </c:pt>
                <c:pt idx="963">
                  <c:v>0.54468473544487606</c:v>
                </c:pt>
                <c:pt idx="964">
                  <c:v>0.54320812096962567</c:v>
                </c:pt>
                <c:pt idx="965">
                  <c:v>0.53931909286058866</c:v>
                </c:pt>
                <c:pt idx="966">
                  <c:v>0.53438588307454038</c:v>
                </c:pt>
                <c:pt idx="967">
                  <c:v>0.52902045286618748</c:v>
                </c:pt>
                <c:pt idx="968">
                  <c:v>0.52531155494543247</c:v>
                </c:pt>
                <c:pt idx="969">
                  <c:v>0.52318683991065396</c:v>
                </c:pt>
                <c:pt idx="970">
                  <c:v>0.52214272902562076</c:v>
                </c:pt>
                <c:pt idx="971">
                  <c:v>0.52034231204253001</c:v>
                </c:pt>
                <c:pt idx="972">
                  <c:v>0.5166694118426397</c:v>
                </c:pt>
                <c:pt idx="973">
                  <c:v>0.51332038494256826</c:v>
                </c:pt>
                <c:pt idx="974">
                  <c:v>0.5109798251665556</c:v>
                </c:pt>
                <c:pt idx="975">
                  <c:v>0.51015177139869106</c:v>
                </c:pt>
                <c:pt idx="976">
                  <c:v>0.51198825689462524</c:v>
                </c:pt>
                <c:pt idx="977">
                  <c:v>0.51620129988743713</c:v>
                </c:pt>
                <c:pt idx="978">
                  <c:v>0.52066632692630477</c:v>
                </c:pt>
                <c:pt idx="979">
                  <c:v>0.52095462725712716</c:v>
                </c:pt>
                <c:pt idx="980">
                  <c:v>0.51515701202245856</c:v>
                </c:pt>
                <c:pt idx="981">
                  <c:v>0.50547054565869842</c:v>
                </c:pt>
                <c:pt idx="982">
                  <c:v>0.49491974463829647</c:v>
                </c:pt>
                <c:pt idx="983">
                  <c:v>0.4853773045539857</c:v>
                </c:pt>
                <c:pt idx="984">
                  <c:v>0.48116404918523958</c:v>
                </c:pt>
                <c:pt idx="985">
                  <c:v>0.48469320627359241</c:v>
                </c:pt>
                <c:pt idx="986">
                  <c:v>0.49437946026141849</c:v>
                </c:pt>
                <c:pt idx="987">
                  <c:v>0.50557864500926109</c:v>
                </c:pt>
                <c:pt idx="988">
                  <c:v>0.51468897085923437</c:v>
                </c:pt>
                <c:pt idx="989">
                  <c:v>0.51929788259359522</c:v>
                </c:pt>
                <c:pt idx="990">
                  <c:v>0.51911800017723675</c:v>
                </c:pt>
                <c:pt idx="991">
                  <c:v>0.51612912746576178</c:v>
                </c:pt>
                <c:pt idx="992">
                  <c:v>0.51324828331287098</c:v>
                </c:pt>
                <c:pt idx="993">
                  <c:v>0.51065566869882439</c:v>
                </c:pt>
                <c:pt idx="994">
                  <c:v>0.50799105864304772</c:v>
                </c:pt>
                <c:pt idx="995">
                  <c:v>0.50565049886703506</c:v>
                </c:pt>
                <c:pt idx="996">
                  <c:v>0.5068748107323281</c:v>
                </c:pt>
                <c:pt idx="997">
                  <c:v>0.5129963700587935</c:v>
                </c:pt>
                <c:pt idx="998">
                  <c:v>0.52149452227812565</c:v>
                </c:pt>
                <c:pt idx="999">
                  <c:v>0.52927257849619969</c:v>
                </c:pt>
                <c:pt idx="1000">
                  <c:v>0.53424189219108009</c:v>
                </c:pt>
                <c:pt idx="1001">
                  <c:v>0.53557426801094643</c:v>
                </c:pt>
                <c:pt idx="1002">
                  <c:v>0.53244143981200009</c:v>
                </c:pt>
                <c:pt idx="1003">
                  <c:v>0.52631980969355663</c:v>
                </c:pt>
                <c:pt idx="1004">
                  <c:v>0.52030620813369743</c:v>
                </c:pt>
                <c:pt idx="1005">
                  <c:v>0.51749746561050436</c:v>
                </c:pt>
                <c:pt idx="1006">
                  <c:v>0.51962218064528265</c:v>
                </c:pt>
                <c:pt idx="1007">
                  <c:v>0.52351120875431945</c:v>
                </c:pt>
                <c:pt idx="1008">
                  <c:v>0.52732806444168112</c:v>
                </c:pt>
                <c:pt idx="1009">
                  <c:v>0.53049706734143798</c:v>
                </c:pt>
                <c:pt idx="1010">
                  <c:v>0.53107313706324644</c:v>
                </c:pt>
                <c:pt idx="1011">
                  <c:v>0.52887656817069428</c:v>
                </c:pt>
                <c:pt idx="1012">
                  <c:v>0.52631980969355663</c:v>
                </c:pt>
                <c:pt idx="1013">
                  <c:v>0.52505964169135466</c:v>
                </c:pt>
                <c:pt idx="1014">
                  <c:v>0.52433943950212936</c:v>
                </c:pt>
                <c:pt idx="1015">
                  <c:v>0.52329493926121662</c:v>
                </c:pt>
                <c:pt idx="1016">
                  <c:v>0.52207069818790153</c:v>
                </c:pt>
                <c:pt idx="1017">
                  <c:v>0.52142252683639545</c:v>
                </c:pt>
                <c:pt idx="1018">
                  <c:v>0.52185471186271093</c:v>
                </c:pt>
                <c:pt idx="1019">
                  <c:v>0.52081028241377625</c:v>
                </c:pt>
                <c:pt idx="1020">
                  <c:v>0.51864971124208903</c:v>
                </c:pt>
                <c:pt idx="1021">
                  <c:v>0.51839779798801133</c:v>
                </c:pt>
                <c:pt idx="1022">
                  <c:v>0.52221472446735095</c:v>
                </c:pt>
                <c:pt idx="1023">
                  <c:v>0.52974079663936913</c:v>
                </c:pt>
                <c:pt idx="1024">
                  <c:v>0.53877895006766707</c:v>
                </c:pt>
                <c:pt idx="1025">
                  <c:v>0.54454053218548137</c:v>
                </c:pt>
                <c:pt idx="1026">
                  <c:v>0.5470250474489653</c:v>
                </c:pt>
                <c:pt idx="1027">
                  <c:v>0.54745723247528078</c:v>
                </c:pt>
                <c:pt idx="1028">
                  <c:v>0.54508053339444684</c:v>
                </c:pt>
                <c:pt idx="1029">
                  <c:v>0.53967942402913027</c:v>
                </c:pt>
                <c:pt idx="1030">
                  <c:v>0.53251336446175213</c:v>
                </c:pt>
                <c:pt idx="1031">
                  <c:v>0.52574366917976967</c:v>
                </c:pt>
                <c:pt idx="1032">
                  <c:v>0.51962210985330437</c:v>
                </c:pt>
                <c:pt idx="1033">
                  <c:v>0.51465272536644591</c:v>
                </c:pt>
                <c:pt idx="1034">
                  <c:v>0.5101157736778259</c:v>
                </c:pt>
                <c:pt idx="1035">
                  <c:v>0.50572245891277634</c:v>
                </c:pt>
                <c:pt idx="1036">
                  <c:v>0.50230147196696373</c:v>
                </c:pt>
                <c:pt idx="1037">
                  <c:v>0.50165330061545765</c:v>
                </c:pt>
                <c:pt idx="1038">
                  <c:v>0.50388611500079827</c:v>
                </c:pt>
                <c:pt idx="1039">
                  <c:v>0.50662275589429417</c:v>
                </c:pt>
                <c:pt idx="1040">
                  <c:v>0.50838731674047632</c:v>
                </c:pt>
                <c:pt idx="1041">
                  <c:v>0.5088554286956789</c:v>
                </c:pt>
                <c:pt idx="1042">
                  <c:v>0.50799105864304772</c:v>
                </c:pt>
                <c:pt idx="1043">
                  <c:v>0.50737888501240669</c:v>
                </c:pt>
                <c:pt idx="1044">
                  <c:v>0.50709097403746384</c:v>
                </c:pt>
                <c:pt idx="1045">
                  <c:v>0.50691084384918228</c:v>
                </c:pt>
                <c:pt idx="1046">
                  <c:v>0.50644266110200153</c:v>
                </c:pt>
                <c:pt idx="1047">
                  <c:v>0.50878325627400345</c:v>
                </c:pt>
                <c:pt idx="1048">
                  <c:v>0.51267228438304036</c:v>
                </c:pt>
                <c:pt idx="1049">
                  <c:v>0.51566101551055932</c:v>
                </c:pt>
                <c:pt idx="1050">
                  <c:v>0.51688532737585224</c:v>
                </c:pt>
                <c:pt idx="1051">
                  <c:v>0.51634525537490861</c:v>
                </c:pt>
                <c:pt idx="1052">
                  <c:v>0.51555319932790911</c:v>
                </c:pt>
                <c:pt idx="1053">
                  <c:v>0.51641742779658406</c:v>
                </c:pt>
                <c:pt idx="1054">
                  <c:v>0.51987434167128344</c:v>
                </c:pt>
                <c:pt idx="1055">
                  <c:v>0.52624777885583751</c:v>
                </c:pt>
                <c:pt idx="1056">
                  <c:v>0.53416996754132795</c:v>
                </c:pt>
                <c:pt idx="1057">
                  <c:v>0.54241599413064823</c:v>
                </c:pt>
                <c:pt idx="1058">
                  <c:v>0.54821343238537146</c:v>
                </c:pt>
                <c:pt idx="1059">
                  <c:v>0.54961773285499005</c:v>
                </c:pt>
                <c:pt idx="1060">
                  <c:v>0.54662910791543828</c:v>
                </c:pt>
                <c:pt idx="1061">
                  <c:v>0.54072346412218553</c:v>
                </c:pt>
                <c:pt idx="1062">
                  <c:v>0.5352862508480366</c:v>
                </c:pt>
                <c:pt idx="1063">
                  <c:v>0.53143307887590863</c:v>
                </c:pt>
                <c:pt idx="1064">
                  <c:v>0.52956073724306574</c:v>
                </c:pt>
                <c:pt idx="1065">
                  <c:v>0.52981272128912127</c:v>
                </c:pt>
                <c:pt idx="1066">
                  <c:v>0.53157721134332525</c:v>
                </c:pt>
                <c:pt idx="1067">
                  <c:v>0.53294554948806772</c:v>
                </c:pt>
                <c:pt idx="1068">
                  <c:v>0.53265756772114692</c:v>
                </c:pt>
                <c:pt idx="1069">
                  <c:v>0.53067694975779611</c:v>
                </c:pt>
                <c:pt idx="1070">
                  <c:v>0.52783228030571583</c:v>
                </c:pt>
                <c:pt idx="1071">
                  <c:v>0.5240152122424202</c:v>
                </c:pt>
                <c:pt idx="1072">
                  <c:v>0.51886583915123596</c:v>
                </c:pt>
                <c:pt idx="1073">
                  <c:v>0.51393270015716574</c:v>
                </c:pt>
                <c:pt idx="1074">
                  <c:v>0.51151989716749924</c:v>
                </c:pt>
                <c:pt idx="1075">
                  <c:v>0.51033165381504952</c:v>
                </c:pt>
                <c:pt idx="1076">
                  <c:v>0.50950352925520681</c:v>
                </c:pt>
                <c:pt idx="1077">
                  <c:v>0.50788303008446334</c:v>
                </c:pt>
                <c:pt idx="1078">
                  <c:v>0.50583048747136061</c:v>
                </c:pt>
                <c:pt idx="1079">
                  <c:v>0.50460624639804552</c:v>
                </c:pt>
                <c:pt idx="1080">
                  <c:v>0.50428230230624871</c:v>
                </c:pt>
                <c:pt idx="1081">
                  <c:v>0.50168947531626795</c:v>
                </c:pt>
                <c:pt idx="1082">
                  <c:v>0.49700832036825332</c:v>
                </c:pt>
                <c:pt idx="1083">
                  <c:v>0.49355147728553206</c:v>
                </c:pt>
                <c:pt idx="1084">
                  <c:v>0.49333534937638501</c:v>
                </c:pt>
                <c:pt idx="1085">
                  <c:v>0.49599988864018391</c:v>
                </c:pt>
                <c:pt idx="1086">
                  <c:v>0.49999715768373953</c:v>
                </c:pt>
                <c:pt idx="1087">
                  <c:v>0.50547036867875328</c:v>
                </c:pt>
                <c:pt idx="1088">
                  <c:v>0.51317650024707528</c:v>
                </c:pt>
                <c:pt idx="1089">
                  <c:v>0.52145859534923855</c:v>
                </c:pt>
                <c:pt idx="1090">
                  <c:v>0.5271481112333446</c:v>
                </c:pt>
                <c:pt idx="1091">
                  <c:v>0.52822832602721004</c:v>
                </c:pt>
                <c:pt idx="1092">
                  <c:v>0.52549143736179071</c:v>
                </c:pt>
                <c:pt idx="1093">
                  <c:v>0.52027013962085455</c:v>
                </c:pt>
                <c:pt idx="1094">
                  <c:v>0.51339248657226566</c:v>
                </c:pt>
                <c:pt idx="1095">
                  <c:v>0.50683881301146305</c:v>
                </c:pt>
                <c:pt idx="1096">
                  <c:v>0.50330997448701131</c:v>
                </c:pt>
                <c:pt idx="1097">
                  <c:v>0.50345400076646096</c:v>
                </c:pt>
                <c:pt idx="1098">
                  <c:v>0.50539844402900125</c:v>
                </c:pt>
                <c:pt idx="1099">
                  <c:v>0.50802705636391299</c:v>
                </c:pt>
                <c:pt idx="1100">
                  <c:v>0.51234812791530926</c:v>
                </c:pt>
                <c:pt idx="1101">
                  <c:v>0.51904596933951752</c:v>
                </c:pt>
                <c:pt idx="1102">
                  <c:v>0.52797609420923086</c:v>
                </c:pt>
                <c:pt idx="1103">
                  <c:v>0.5370147077853864</c:v>
                </c:pt>
                <c:pt idx="1104">
                  <c:v>0.54277607752726631</c:v>
                </c:pt>
                <c:pt idx="1105">
                  <c:v>0.54259594733898464</c:v>
                </c:pt>
                <c:pt idx="1106">
                  <c:v>0.53921113509398255</c:v>
                </c:pt>
                <c:pt idx="1107">
                  <c:v>0.53784269076127278</c:v>
                </c:pt>
                <c:pt idx="1108">
                  <c:v>0.53766273755293637</c:v>
                </c:pt>
                <c:pt idx="1109">
                  <c:v>0.53647449420048654</c:v>
                </c:pt>
                <c:pt idx="1110">
                  <c:v>0.53499802130919261</c:v>
                </c:pt>
                <c:pt idx="1111">
                  <c:v>0.5330895049755392</c:v>
                </c:pt>
                <c:pt idx="1112">
                  <c:v>0.53056877961525561</c:v>
                </c:pt>
                <c:pt idx="1113">
                  <c:v>0.52696798104506282</c:v>
                </c:pt>
                <c:pt idx="1114">
                  <c:v>0.52217879753846419</c:v>
                </c:pt>
                <c:pt idx="1115">
                  <c:v>0.51792982761676509</c:v>
                </c:pt>
                <c:pt idx="1116">
                  <c:v>0.51587721421168398</c:v>
                </c:pt>
                <c:pt idx="1117">
                  <c:v>0.51609327132885296</c:v>
                </c:pt>
                <c:pt idx="1118">
                  <c:v>0.51796568375367402</c:v>
                </c:pt>
                <c:pt idx="1119">
                  <c:v>0.52045041139309245</c:v>
                </c:pt>
                <c:pt idx="1120">
                  <c:v>0.52286282502687909</c:v>
                </c:pt>
                <c:pt idx="1121">
                  <c:v>0.5235111379623415</c:v>
                </c:pt>
                <c:pt idx="1122">
                  <c:v>0.52199873814216047</c:v>
                </c:pt>
                <c:pt idx="1123">
                  <c:v>0.51958611213243944</c:v>
                </c:pt>
                <c:pt idx="1124">
                  <c:v>0.51764166886989904</c:v>
                </c:pt>
                <c:pt idx="1125">
                  <c:v>0.51738943705191986</c:v>
                </c:pt>
                <c:pt idx="1126">
                  <c:v>0.51800168147453918</c:v>
                </c:pt>
                <c:pt idx="1127">
                  <c:v>0.51814563696201033</c:v>
                </c:pt>
                <c:pt idx="1128">
                  <c:v>0.51879387910549457</c:v>
                </c:pt>
                <c:pt idx="1129">
                  <c:v>0.51854182426746087</c:v>
                </c:pt>
                <c:pt idx="1130">
                  <c:v>0.51573294016031124</c:v>
                </c:pt>
                <c:pt idx="1131">
                  <c:v>0.51119588228372437</c:v>
                </c:pt>
                <c:pt idx="1132">
                  <c:v>0.50665878901114847</c:v>
                </c:pt>
                <c:pt idx="1133">
                  <c:v>0.50395807504653956</c:v>
                </c:pt>
                <c:pt idx="1134">
                  <c:v>0.50482244509917062</c:v>
                </c:pt>
                <c:pt idx="1135">
                  <c:v>0.50781107003872217</c:v>
                </c:pt>
                <c:pt idx="1136">
                  <c:v>0.51148404103059064</c:v>
                </c:pt>
                <c:pt idx="1137">
                  <c:v>0.51461672764558075</c:v>
                </c:pt>
                <c:pt idx="1138">
                  <c:v>0.51803785617534959</c:v>
                </c:pt>
                <c:pt idx="1139">
                  <c:v>0.52073857013995839</c:v>
                </c:pt>
                <c:pt idx="1140">
                  <c:v>0.52153069697893584</c:v>
                </c:pt>
                <c:pt idx="1141">
                  <c:v>0.52257505563589246</c:v>
                </c:pt>
                <c:pt idx="1142">
                  <c:v>0.52405113917130708</c:v>
                </c:pt>
                <c:pt idx="1143">
                  <c:v>0.52361916652092588</c:v>
                </c:pt>
                <c:pt idx="1144">
                  <c:v>0.51947808357385494</c:v>
                </c:pt>
                <c:pt idx="1145">
                  <c:v>0.51184405363523044</c:v>
                </c:pt>
                <c:pt idx="1146">
                  <c:v>0.50496632979466383</c:v>
                </c:pt>
                <c:pt idx="1147">
                  <c:v>0.5027336569932791</c:v>
                </c:pt>
                <c:pt idx="1148">
                  <c:v>0.50503843142436122</c:v>
                </c:pt>
                <c:pt idx="1149">
                  <c:v>0.50917937278747583</c:v>
                </c:pt>
                <c:pt idx="1150">
                  <c:v>0.51346458820196295</c:v>
                </c:pt>
                <c:pt idx="1151">
                  <c:v>0.51731758319414611</c:v>
                </c:pt>
                <c:pt idx="1152">
                  <c:v>0.51911800017723697</c:v>
                </c:pt>
                <c:pt idx="1153">
                  <c:v>0.51810963924114528</c:v>
                </c:pt>
                <c:pt idx="1154">
                  <c:v>0.51551713081506589</c:v>
                </c:pt>
                <c:pt idx="1155">
                  <c:v>0.51101578749143173</c:v>
                </c:pt>
                <c:pt idx="1156">
                  <c:v>0.50557843263332669</c:v>
                </c:pt>
                <c:pt idx="1157">
                  <c:v>0.50125750266588665</c:v>
                </c:pt>
                <c:pt idx="1158">
                  <c:v>0.49697221645942108</c:v>
                </c:pt>
                <c:pt idx="1159">
                  <c:v>0.49376753440270077</c:v>
                </c:pt>
                <c:pt idx="1160">
                  <c:v>0.49308325914236217</c:v>
                </c:pt>
                <c:pt idx="1161">
                  <c:v>0.49801643353242159</c:v>
                </c:pt>
                <c:pt idx="1162">
                  <c:v>0.51112381605001611</c:v>
                </c:pt>
                <c:pt idx="1163">
                  <c:v>0.53823880727474516</c:v>
                </c:pt>
                <c:pt idx="1164">
                  <c:v>0.58231421140524076</c:v>
                </c:pt>
                <c:pt idx="1165">
                  <c:v>0.65037160158157359</c:v>
                </c:pt>
                <c:pt idx="1166">
                  <c:v>0.7517377855227545</c:v>
                </c:pt>
                <c:pt idx="1167">
                  <c:v>0.91518393278121946</c:v>
                </c:pt>
                <c:pt idx="1168">
                  <c:v>1.1974245764659004</c:v>
                </c:pt>
                <c:pt idx="1169">
                  <c:v>1.6730351719489467</c:v>
                </c:pt>
                <c:pt idx="1170">
                  <c:v>2.5495369874514062</c:v>
                </c:pt>
                <c:pt idx="1171">
                  <c:v>3.9769802750073944</c:v>
                </c:pt>
                <c:pt idx="1172">
                  <c:v>6.2071781180455128</c:v>
                </c:pt>
                <c:pt idx="1173">
                  <c:v>9.3170115250807548</c:v>
                </c:pt>
                <c:pt idx="1174">
                  <c:v>13.038604712853065</c:v>
                </c:pt>
                <c:pt idx="1175">
                  <c:v>17.223279661031867</c:v>
                </c:pt>
                <c:pt idx="1176">
                  <c:v>21.613638294660127</c:v>
                </c:pt>
                <c:pt idx="1177">
                  <c:v>25.698060616713299</c:v>
                </c:pt>
                <c:pt idx="1178">
                  <c:v>28.985670661926267</c:v>
                </c:pt>
                <c:pt idx="1179">
                  <c:v>31.335599331488975</c:v>
                </c:pt>
                <c:pt idx="1180">
                  <c:v>33.152773342132562</c:v>
                </c:pt>
                <c:pt idx="1181">
                  <c:v>35.042933315863969</c:v>
                </c:pt>
                <c:pt idx="1182">
                  <c:v>37.26881433486939</c:v>
                </c:pt>
                <c:pt idx="1183">
                  <c:v>39.669407407320456</c:v>
                </c:pt>
                <c:pt idx="1184">
                  <c:v>41.888335804572471</c:v>
                </c:pt>
                <c:pt idx="1185">
                  <c:v>43.669894937368539</c:v>
                </c:pt>
                <c:pt idx="1186">
                  <c:v>44.928417167663568</c:v>
                </c:pt>
                <c:pt idx="1187">
                  <c:v>45.739201657221869</c:v>
                </c:pt>
                <c:pt idx="1188">
                  <c:v>46.35841795701247</c:v>
                </c:pt>
                <c:pt idx="1189">
                  <c:v>47.437940971667942</c:v>
                </c:pt>
                <c:pt idx="1190">
                  <c:v>49.469473658341627</c:v>
                </c:pt>
                <c:pt idx="1191">
                  <c:v>52.15814081045297</c:v>
                </c:pt>
                <c:pt idx="1192">
                  <c:v>54.816525419675379</c:v>
                </c:pt>
                <c:pt idx="1193">
                  <c:v>56.992675357231725</c:v>
                </c:pt>
                <c:pt idx="1194">
                  <c:v>58.791122341155997</c:v>
                </c:pt>
                <c:pt idx="1195">
                  <c:v>60.482191203190723</c:v>
                </c:pt>
                <c:pt idx="1196">
                  <c:v>62.128890768197863</c:v>
                </c:pt>
                <c:pt idx="1197">
                  <c:v>63.586551116063042</c:v>
                </c:pt>
                <c:pt idx="1198">
                  <c:v>64.703988615182723</c:v>
                </c:pt>
                <c:pt idx="1199">
                  <c:v>65.446715112832877</c:v>
                </c:pt>
                <c:pt idx="1200">
                  <c:v>65.883400526780349</c:v>
                </c:pt>
                <c:pt idx="1201">
                  <c:v>66.151491730029761</c:v>
                </c:pt>
                <c:pt idx="1202">
                  <c:v>66.406078655536348</c:v>
                </c:pt>
                <c:pt idx="1203">
                  <c:v>66.712552986145013</c:v>
                </c:pt>
                <c:pt idx="1204">
                  <c:v>67.041639973567072</c:v>
                </c:pt>
                <c:pt idx="1205">
                  <c:v>67.334539234454809</c:v>
                </c:pt>
                <c:pt idx="1206">
                  <c:v>67.551565635387703</c:v>
                </c:pt>
                <c:pt idx="1207">
                  <c:v>67.686599917778594</c:v>
                </c:pt>
                <c:pt idx="1208">
                  <c:v>67.755124853574301</c:v>
                </c:pt>
                <c:pt idx="1209">
                  <c:v>67.780945802835319</c:v>
                </c:pt>
                <c:pt idx="1210">
                  <c:v>67.784723545954776</c:v>
                </c:pt>
                <c:pt idx="1211">
                  <c:v>67.778822043492241</c:v>
                </c:pt>
                <c:pt idx="1212">
                  <c:v>67.768633945171644</c:v>
                </c:pt>
                <c:pt idx="1213">
                  <c:v>67.755810686258172</c:v>
                </c:pt>
                <c:pt idx="1214">
                  <c:v>67.742232784858118</c:v>
                </c:pt>
                <c:pt idx="1215">
                  <c:v>67.72844477286705</c:v>
                </c:pt>
                <c:pt idx="1216">
                  <c:v>67.715189116551315</c:v>
                </c:pt>
                <c:pt idx="1217">
                  <c:v>67.701114538632908</c:v>
                </c:pt>
                <c:pt idx="1218">
                  <c:v>67.686424070504984</c:v>
                </c:pt>
                <c:pt idx="1219">
                  <c:v>67.671656297536998</c:v>
                </c:pt>
                <c:pt idx="1220">
                  <c:v>67.657934263669517</c:v>
                </c:pt>
                <c:pt idx="1221">
                  <c:v>67.64573142565213</c:v>
                </c:pt>
                <c:pt idx="1222">
                  <c:v>67.630927973527164</c:v>
                </c:pt>
                <c:pt idx="1223">
                  <c:v>67.613210723583506</c:v>
                </c:pt>
                <c:pt idx="1224">
                  <c:v>67.593664208925674</c:v>
                </c:pt>
                <c:pt idx="1225">
                  <c:v>67.57580112750712</c:v>
                </c:pt>
                <c:pt idx="1226">
                  <c:v>67.562078244135918</c:v>
                </c:pt>
                <c:pt idx="1227">
                  <c:v>67.552608825977032</c:v>
                </c:pt>
                <c:pt idx="1228">
                  <c:v>67.543143089000992</c:v>
                </c:pt>
                <c:pt idx="1229">
                  <c:v>67.53172264392559</c:v>
                </c:pt>
                <c:pt idx="1230">
                  <c:v>67.519845732175384</c:v>
                </c:pt>
                <c:pt idx="1231">
                  <c:v>67.507379831167356</c:v>
                </c:pt>
                <c:pt idx="1232">
                  <c:v>67.493989953261149</c:v>
                </c:pt>
                <c:pt idx="1233">
                  <c:v>67.479443051264823</c:v>
                </c:pt>
                <c:pt idx="1234">
                  <c:v>67.465034618377672</c:v>
                </c:pt>
                <c:pt idx="1235">
                  <c:v>67.452683683542105</c:v>
                </c:pt>
                <c:pt idx="1236">
                  <c:v>67.442675396845885</c:v>
                </c:pt>
                <c:pt idx="1237">
                  <c:v>67.43334473096408</c:v>
                </c:pt>
                <c:pt idx="1238">
                  <c:v>67.423408085749699</c:v>
                </c:pt>
                <c:pt idx="1239">
                  <c:v>67.412029266357408</c:v>
                </c:pt>
                <c:pt idx="1240">
                  <c:v>67.398167064373311</c:v>
                </c:pt>
                <c:pt idx="1241">
                  <c:v>67.382650312276979</c:v>
                </c:pt>
                <c:pt idx="1242">
                  <c:v>67.3666918182373</c:v>
                </c:pt>
                <c:pt idx="1243">
                  <c:v>67.350416742471538</c:v>
                </c:pt>
                <c:pt idx="1244">
                  <c:v>67.335183724623462</c:v>
                </c:pt>
                <c:pt idx="1245">
                  <c:v>67.324132247337914</c:v>
                </c:pt>
                <c:pt idx="1246">
                  <c:v>67.317182174095734</c:v>
                </c:pt>
                <c:pt idx="1247">
                  <c:v>67.311819257002611</c:v>
                </c:pt>
                <c:pt idx="1248">
                  <c:v>67.306702129657438</c:v>
                </c:pt>
                <c:pt idx="1249">
                  <c:v>67.300150756835933</c:v>
                </c:pt>
                <c:pt idx="1250">
                  <c:v>67.290103392967808</c:v>
                </c:pt>
                <c:pt idx="1251">
                  <c:v>67.276200414804308</c:v>
                </c:pt>
                <c:pt idx="1252">
                  <c:v>67.259311714172355</c:v>
                </c:pt>
                <c:pt idx="1253">
                  <c:v>67.240661992293141</c:v>
                </c:pt>
                <c:pt idx="1254">
                  <c:v>67.224353502713711</c:v>
                </c:pt>
                <c:pt idx="1255">
                  <c:v>67.211709772256697</c:v>
                </c:pt>
                <c:pt idx="1256">
                  <c:v>67.201668071746823</c:v>
                </c:pt>
                <c:pt idx="1257">
                  <c:v>67.193168503687929</c:v>
                </c:pt>
                <c:pt idx="1258">
                  <c:v>67.18467176730816</c:v>
                </c:pt>
                <c:pt idx="1259">
                  <c:v>67.17545097057635</c:v>
                </c:pt>
                <c:pt idx="1260">
                  <c:v>67.165687907292295</c:v>
                </c:pt>
                <c:pt idx="1261">
                  <c:v>67.157373531048108</c:v>
                </c:pt>
                <c:pt idx="1262">
                  <c:v>67.150457721123331</c:v>
                </c:pt>
                <c:pt idx="1263">
                  <c:v>67.144514592977671</c:v>
                </c:pt>
                <c:pt idx="1264">
                  <c:v>67.137059914515575</c:v>
                </c:pt>
                <c:pt idx="1265">
                  <c:v>67.126837269709654</c:v>
                </c:pt>
                <c:pt idx="1266">
                  <c:v>67.115384826660147</c:v>
                </c:pt>
                <c:pt idx="1267">
                  <c:v>67.103793631333559</c:v>
                </c:pt>
                <c:pt idx="1268">
                  <c:v>67.09388756825372</c:v>
                </c:pt>
                <c:pt idx="1269">
                  <c:v>67.085067170950083</c:v>
                </c:pt>
                <c:pt idx="1270">
                  <c:v>67.076854168818542</c:v>
                </c:pt>
                <c:pt idx="1271">
                  <c:v>67.067746356083788</c:v>
                </c:pt>
                <c:pt idx="1272">
                  <c:v>67.055936555128838</c:v>
                </c:pt>
                <c:pt idx="1273">
                  <c:v>67.041707650698143</c:v>
                </c:pt>
                <c:pt idx="1274">
                  <c:v>67.026085276970491</c:v>
                </c:pt>
                <c:pt idx="1275">
                  <c:v>67.010995258918172</c:v>
                </c:pt>
                <c:pt idx="1276">
                  <c:v>66.998683118086589</c:v>
                </c:pt>
                <c:pt idx="1277">
                  <c:v>66.990397908137396</c:v>
                </c:pt>
                <c:pt idx="1278">
                  <c:v>66.984419100834771</c:v>
                </c:pt>
                <c:pt idx="1279">
                  <c:v>66.978085767305814</c:v>
                </c:pt>
                <c:pt idx="1280">
                  <c:v>66.969731464385987</c:v>
                </c:pt>
                <c:pt idx="1281">
                  <c:v>66.960002664419321</c:v>
                </c:pt>
                <c:pt idx="1282">
                  <c:v>66.950892869509175</c:v>
                </c:pt>
                <c:pt idx="1283">
                  <c:v>66.94239754896897</c:v>
                </c:pt>
                <c:pt idx="1284">
                  <c:v>66.934478475130504</c:v>
                </c:pt>
                <c:pt idx="1285">
                  <c:v>66.928247931553756</c:v>
                </c:pt>
                <c:pt idx="1286">
                  <c:v>66.922484898200395</c:v>
                </c:pt>
                <c:pt idx="1287">
                  <c:v>66.914421408726625</c:v>
                </c:pt>
                <c:pt idx="1288">
                  <c:v>66.902964718158429</c:v>
                </c:pt>
                <c:pt idx="1289">
                  <c:v>66.891483108813944</c:v>
                </c:pt>
                <c:pt idx="1290">
                  <c:v>66.881037610860957</c:v>
                </c:pt>
                <c:pt idx="1291">
                  <c:v>66.870991662832395</c:v>
                </c:pt>
                <c:pt idx="1292">
                  <c:v>66.858095629765444</c:v>
                </c:pt>
                <c:pt idx="1293">
                  <c:v>66.844519993708673</c:v>
                </c:pt>
                <c:pt idx="1294">
                  <c:v>66.833252742473888</c:v>
                </c:pt>
                <c:pt idx="1295">
                  <c:v>66.824252250377938</c:v>
                </c:pt>
                <c:pt idx="1296">
                  <c:v>66.816974835029015</c:v>
                </c:pt>
                <c:pt idx="1297">
                  <c:v>66.810998859405515</c:v>
                </c:pt>
                <c:pt idx="1298">
                  <c:v>66.804809092008142</c:v>
                </c:pt>
                <c:pt idx="1299">
                  <c:v>66.797097863417406</c:v>
                </c:pt>
                <c:pt idx="1300">
                  <c:v>66.789102051074693</c:v>
                </c:pt>
                <c:pt idx="1301">
                  <c:v>66.781471525338972</c:v>
                </c:pt>
                <c:pt idx="1302">
                  <c:v>66.770236272078293</c:v>
                </c:pt>
                <c:pt idx="1303">
                  <c:v>66.749893206082845</c:v>
                </c:pt>
                <c:pt idx="1304">
                  <c:v>66.721951045989982</c:v>
                </c:pt>
                <c:pt idx="1305">
                  <c:v>66.693249995891861</c:v>
                </c:pt>
                <c:pt idx="1306">
                  <c:v>66.668364633413447</c:v>
                </c:pt>
                <c:pt idx="1307">
                  <c:v>66.650181572253885</c:v>
                </c:pt>
                <c:pt idx="1308">
                  <c:v>66.638443979116573</c:v>
                </c:pt>
                <c:pt idx="1309">
                  <c:v>66.628936050121595</c:v>
                </c:pt>
                <c:pt idx="1310">
                  <c:v>66.619611897101763</c:v>
                </c:pt>
                <c:pt idx="1311">
                  <c:v>66.610501535855803</c:v>
                </c:pt>
                <c:pt idx="1312">
                  <c:v>66.599878774789659</c:v>
                </c:pt>
                <c:pt idx="1313">
                  <c:v>66.510322108635535</c:v>
                </c:pt>
                <c:pt idx="1314">
                  <c:v>65.97821335572462</c:v>
                </c:pt>
                <c:pt idx="1315">
                  <c:v>64.473351465371934</c:v>
                </c:pt>
                <c:pt idx="1316">
                  <c:v>61.69642172446617</c:v>
                </c:pt>
                <c:pt idx="1317">
                  <c:v>57.747823581695556</c:v>
                </c:pt>
                <c:pt idx="1318">
                  <c:v>53.020815253624548</c:v>
                </c:pt>
                <c:pt idx="1319">
                  <c:v>47.986757764082682</c:v>
                </c:pt>
                <c:pt idx="1320">
                  <c:v>42.997852530846231</c:v>
                </c:pt>
                <c:pt idx="1321">
                  <c:v>38.19781576450054</c:v>
                </c:pt>
                <c:pt idx="1322">
                  <c:v>33.6123237155034</c:v>
                </c:pt>
                <c:pt idx="1323">
                  <c:v>29.263807813204249</c:v>
                </c:pt>
                <c:pt idx="1324">
                  <c:v>25.213556354229265</c:v>
                </c:pt>
                <c:pt idx="1325">
                  <c:v>21.538557455356305</c:v>
                </c:pt>
                <c:pt idx="1326">
                  <c:v>18.300532235365651</c:v>
                </c:pt>
                <c:pt idx="1327">
                  <c:v>15.526089275066667</c:v>
                </c:pt>
                <c:pt idx="1328">
                  <c:v>13.189916902688832</c:v>
                </c:pt>
                <c:pt idx="1329">
                  <c:v>11.029360738900991</c:v>
                </c:pt>
                <c:pt idx="1330">
                  <c:v>8.6008944577437187</c:v>
                </c:pt>
                <c:pt idx="1331">
                  <c:v>6.0008097325838525</c:v>
                </c:pt>
                <c:pt idx="1332">
                  <c:v>3.6712257572320786</c:v>
                </c:pt>
                <c:pt idx="1333">
                  <c:v>1.9498742107244638</c:v>
                </c:pt>
                <c:pt idx="1334">
                  <c:v>0.90409302436388461</c:v>
                </c:pt>
                <c:pt idx="1335">
                  <c:v>0.39848687667113086</c:v>
                </c:pt>
                <c:pt idx="1336">
                  <c:v>0.22884713924848124</c:v>
                </c:pt>
                <c:pt idx="1337">
                  <c:v>0.21685600464160631</c:v>
                </c:pt>
                <c:pt idx="1338">
                  <c:v>0.25272130911166873</c:v>
                </c:pt>
                <c:pt idx="1339">
                  <c:v>0.28491357179788468</c:v>
                </c:pt>
                <c:pt idx="1340">
                  <c:v>0.29913734381015494</c:v>
                </c:pt>
                <c:pt idx="1341">
                  <c:v>0.29985751060339144</c:v>
                </c:pt>
                <c:pt idx="1342">
                  <c:v>0.29704862649624175</c:v>
                </c:pt>
                <c:pt idx="1343">
                  <c:v>0.29607654644892784</c:v>
                </c:pt>
                <c:pt idx="1344">
                  <c:v>0.29863319873809824</c:v>
                </c:pt>
                <c:pt idx="1345">
                  <c:v>0.30284631252288857</c:v>
                </c:pt>
                <c:pt idx="1346">
                  <c:v>0.30824774045210629</c:v>
                </c:pt>
                <c:pt idx="1347">
                  <c:v>0.31469338545432468</c:v>
                </c:pt>
                <c:pt idx="1348">
                  <c:v>0.32196729660034207</c:v>
                </c:pt>
                <c:pt idx="1349">
                  <c:v>0.3281247828556943</c:v>
                </c:pt>
                <c:pt idx="1350">
                  <c:v>0.33136563961322513</c:v>
                </c:pt>
                <c:pt idx="1351">
                  <c:v>0.33258988068654005</c:v>
                </c:pt>
                <c:pt idx="1352">
                  <c:v>0.33309409655057493</c:v>
                </c:pt>
                <c:pt idx="1353">
                  <c:v>0.33352613999293423</c:v>
                </c:pt>
                <c:pt idx="1354">
                  <c:v>0.33532659237201401</c:v>
                </c:pt>
                <c:pt idx="1355">
                  <c:v>0.33921547889709486</c:v>
                </c:pt>
                <c:pt idx="1356">
                  <c:v>0.34342859268188491</c:v>
                </c:pt>
                <c:pt idx="1357">
                  <c:v>0.34735368930376492</c:v>
                </c:pt>
                <c:pt idx="1358">
                  <c:v>0.35012650489807129</c:v>
                </c:pt>
                <c:pt idx="1359">
                  <c:v>0.35167469006318336</c:v>
                </c:pt>
                <c:pt idx="1360">
                  <c:v>0.35070250382790219</c:v>
                </c:pt>
                <c:pt idx="1361">
                  <c:v>0.34904621931222801</c:v>
                </c:pt>
                <c:pt idx="1362">
                  <c:v>0.34955029359230638</c:v>
                </c:pt>
                <c:pt idx="1363">
                  <c:v>0.3511345472702615</c:v>
                </c:pt>
                <c:pt idx="1364">
                  <c:v>0.3516029069973875</c:v>
                </c:pt>
                <c:pt idx="1365">
                  <c:v>0.35030663508635324</c:v>
                </c:pt>
                <c:pt idx="1366">
                  <c:v>0.34756960483697757</c:v>
                </c:pt>
                <c:pt idx="1367">
                  <c:v>0.34612944823045011</c:v>
                </c:pt>
                <c:pt idx="1368">
                  <c:v>0.34540917524924653</c:v>
                </c:pt>
                <c:pt idx="1369">
                  <c:v>0.34386084850017851</c:v>
                </c:pt>
                <c:pt idx="1370">
                  <c:v>0.34234851947197564</c:v>
                </c:pt>
                <c:pt idx="1371">
                  <c:v>0.34353683361640369</c:v>
                </c:pt>
                <c:pt idx="1372">
                  <c:v>0.34832594633102437</c:v>
                </c:pt>
                <c:pt idx="1373">
                  <c:v>0.35631991808231062</c:v>
                </c:pt>
                <c:pt idx="1374">
                  <c:v>0.3636299331371603</c:v>
                </c:pt>
                <c:pt idx="1375">
                  <c:v>0.36795107548053457</c:v>
                </c:pt>
                <c:pt idx="1376">
                  <c:v>0.36949954381355893</c:v>
                </c:pt>
                <c:pt idx="1377">
                  <c:v>0.37065186023712177</c:v>
                </c:pt>
                <c:pt idx="1378">
                  <c:v>0.37155208642666171</c:v>
                </c:pt>
                <c:pt idx="1379">
                  <c:v>0.37151591172585141</c:v>
                </c:pt>
                <c:pt idx="1380">
                  <c:v>0.37079581572459297</c:v>
                </c:pt>
                <c:pt idx="1381">
                  <c:v>0.37075964102378262</c:v>
                </c:pt>
                <c:pt idx="1382">
                  <c:v>0.37310034238375156</c:v>
                </c:pt>
                <c:pt idx="1383">
                  <c:v>0.3771695714730483</c:v>
                </c:pt>
                <c:pt idx="1384">
                  <c:v>0.38253482470145611</c:v>
                </c:pt>
                <c:pt idx="1385">
                  <c:v>0.38768426858461841</c:v>
                </c:pt>
                <c:pt idx="1386">
                  <c:v>0.39135716878450855</c:v>
                </c:pt>
                <c:pt idx="1387">
                  <c:v>0.39171711059717046</c:v>
                </c:pt>
                <c:pt idx="1388">
                  <c:v>0.38854849705329325</c:v>
                </c:pt>
                <c:pt idx="1389">
                  <c:v>0.38408300986656801</c:v>
                </c:pt>
                <c:pt idx="1390">
                  <c:v>0.38131058362814108</c:v>
                </c:pt>
                <c:pt idx="1391">
                  <c:v>0.38123848199844368</c:v>
                </c:pt>
                <c:pt idx="1392">
                  <c:v>0.38185058483710671</c:v>
                </c:pt>
                <c:pt idx="1393">
                  <c:v>0.38181455172025264</c:v>
                </c:pt>
                <c:pt idx="1394">
                  <c:v>0.38012226948371303</c:v>
                </c:pt>
                <c:pt idx="1395">
                  <c:v>0.37810551221554101</c:v>
                </c:pt>
                <c:pt idx="1396">
                  <c:v>0.37871775663816026</c:v>
                </c:pt>
                <c:pt idx="1397">
                  <c:v>0.38170662934963523</c:v>
                </c:pt>
                <c:pt idx="1398">
                  <c:v>0.38519954094519998</c:v>
                </c:pt>
                <c:pt idx="1399">
                  <c:v>0.38786408020899865</c:v>
                </c:pt>
                <c:pt idx="1400">
                  <c:v>0.39121303631709192</c:v>
                </c:pt>
                <c:pt idx="1401">
                  <c:v>0.39409388046998267</c:v>
                </c:pt>
                <c:pt idx="1402">
                  <c:v>0.39485000958809485</c:v>
                </c:pt>
                <c:pt idx="1403">
                  <c:v>0.39373362009341922</c:v>
                </c:pt>
                <c:pt idx="1404">
                  <c:v>0.39308544874191303</c:v>
                </c:pt>
                <c:pt idx="1405">
                  <c:v>0.39232924883182257</c:v>
                </c:pt>
                <c:pt idx="1406">
                  <c:v>0.39070906822498053</c:v>
                </c:pt>
                <c:pt idx="1407">
                  <c:v>0.3895206124965962</c:v>
                </c:pt>
                <c:pt idx="1408">
                  <c:v>0.39006075528951795</c:v>
                </c:pt>
                <c:pt idx="1409">
                  <c:v>0.39279746697499229</c:v>
                </c:pt>
                <c:pt idx="1410">
                  <c:v>0.3971544654552755</c:v>
                </c:pt>
                <c:pt idx="1411">
                  <c:v>0.39971136551636938</c:v>
                </c:pt>
                <c:pt idx="1412">
                  <c:v>0.39812679327451278</c:v>
                </c:pt>
                <c:pt idx="1413">
                  <c:v>0.39398578111942001</c:v>
                </c:pt>
                <c:pt idx="1414">
                  <c:v>0.38944851086689891</c:v>
                </c:pt>
                <c:pt idx="1415">
                  <c:v>0.38501933996494014</c:v>
                </c:pt>
                <c:pt idx="1416">
                  <c:v>0.38278666716355569</c:v>
                </c:pt>
                <c:pt idx="1417">
                  <c:v>0.38347115479982824</c:v>
                </c:pt>
                <c:pt idx="1418">
                  <c:v>0.38588363922559304</c:v>
                </c:pt>
                <c:pt idx="1419">
                  <c:v>0.38880048109934895</c:v>
                </c:pt>
                <c:pt idx="1420">
                  <c:v>0.39024077928983247</c:v>
                </c:pt>
                <c:pt idx="1421">
                  <c:v>0.39178935381082397</c:v>
                </c:pt>
                <c:pt idx="1422">
                  <c:v>0.39625431005771361</c:v>
                </c:pt>
                <c:pt idx="1423">
                  <c:v>0.40302407613167418</c:v>
                </c:pt>
                <c:pt idx="1424">
                  <c:v>0.40810134759316097</c:v>
                </c:pt>
                <c:pt idx="1425">
                  <c:v>0.40975795067273674</c:v>
                </c:pt>
                <c:pt idx="1426">
                  <c:v>0.40824555085255571</c:v>
                </c:pt>
                <c:pt idx="1427">
                  <c:v>0.40291597678111174</c:v>
                </c:pt>
                <c:pt idx="1428">
                  <c:v>0.39585819354424112</c:v>
                </c:pt>
                <c:pt idx="1429">
                  <c:v>0.39024077928983258</c:v>
                </c:pt>
                <c:pt idx="1430">
                  <c:v>0.38811624123499955</c:v>
                </c:pt>
                <c:pt idx="1431">
                  <c:v>0.38858435319020229</c:v>
                </c:pt>
                <c:pt idx="1432">
                  <c:v>0.38934062389227064</c:v>
                </c:pt>
                <c:pt idx="1433">
                  <c:v>0.39049276333588839</c:v>
                </c:pt>
                <c:pt idx="1434">
                  <c:v>0.39276129227418188</c:v>
                </c:pt>
                <c:pt idx="1435">
                  <c:v>0.39621827694085937</c:v>
                </c:pt>
                <c:pt idx="1436">
                  <c:v>0.39884706625571636</c:v>
                </c:pt>
                <c:pt idx="1437">
                  <c:v>0.39971143630834743</c:v>
                </c:pt>
                <c:pt idx="1438">
                  <c:v>0.39960340774976311</c:v>
                </c:pt>
                <c:pt idx="1439">
                  <c:v>0.39942306518554704</c:v>
                </c:pt>
                <c:pt idx="1440">
                  <c:v>0.39909919188572834</c:v>
                </c:pt>
                <c:pt idx="1441">
                  <c:v>0.39683045057150046</c:v>
                </c:pt>
                <c:pt idx="1442">
                  <c:v>0.39315747957963226</c:v>
                </c:pt>
                <c:pt idx="1443">
                  <c:v>0.39034880784841697</c:v>
                </c:pt>
                <c:pt idx="1444">
                  <c:v>0.38916049370398903</c:v>
                </c:pt>
                <c:pt idx="1445">
                  <c:v>0.3890885336582478</c:v>
                </c:pt>
                <c:pt idx="1446">
                  <c:v>0.3916811482722945</c:v>
                </c:pt>
                <c:pt idx="1447">
                  <c:v>0.39647033177889324</c:v>
                </c:pt>
                <c:pt idx="1448">
                  <c:v>0.40309610696939341</c:v>
                </c:pt>
                <c:pt idx="1449">
                  <c:v>0.40986580225137581</c:v>
                </c:pt>
                <c:pt idx="1450">
                  <c:v>0.4157714460446284</c:v>
                </c:pt>
                <c:pt idx="1451">
                  <c:v>0.41958837252396808</c:v>
                </c:pt>
                <c:pt idx="1452">
                  <c:v>0.41948034396538397</c:v>
                </c:pt>
                <c:pt idx="1453">
                  <c:v>0.41523123245972865</c:v>
                </c:pt>
                <c:pt idx="1454">
                  <c:v>0.4093978318801294</c:v>
                </c:pt>
                <c:pt idx="1455">
                  <c:v>0.40511261646564206</c:v>
                </c:pt>
                <c:pt idx="1456">
                  <c:v>0.4052926050699675</c:v>
                </c:pt>
                <c:pt idx="1457">
                  <c:v>0.40892979071690494</c:v>
                </c:pt>
                <c:pt idx="1458">
                  <c:v>0.41436714557501003</c:v>
                </c:pt>
                <c:pt idx="1459">
                  <c:v>0.41976843192027191</c:v>
                </c:pt>
                <c:pt idx="1460">
                  <c:v>0.42268534458600576</c:v>
                </c:pt>
                <c:pt idx="1461">
                  <c:v>0.42297311397699217</c:v>
                </c:pt>
                <c:pt idx="1462">
                  <c:v>0.42286522700236406</c:v>
                </c:pt>
                <c:pt idx="1463">
                  <c:v>0.42466564398545503</c:v>
                </c:pt>
                <c:pt idx="1464">
                  <c:v>0.42887875777024509</c:v>
                </c:pt>
                <c:pt idx="1465">
                  <c:v>0.43402795388148396</c:v>
                </c:pt>
                <c:pt idx="1466">
                  <c:v>0.43798922520417444</c:v>
                </c:pt>
                <c:pt idx="1467">
                  <c:v>0.43906936920606188</c:v>
                </c:pt>
                <c:pt idx="1468">
                  <c:v>0.43867325269258967</c:v>
                </c:pt>
                <c:pt idx="1469">
                  <c:v>0.43770099566533022</c:v>
                </c:pt>
                <c:pt idx="1470">
                  <c:v>0.43518048268098108</c:v>
                </c:pt>
                <c:pt idx="1471">
                  <c:v>0.43309201313899132</c:v>
                </c:pt>
                <c:pt idx="1472">
                  <c:v>0.43143533926743743</c:v>
                </c:pt>
                <c:pt idx="1473">
                  <c:v>0.43071524326617922</c:v>
                </c:pt>
                <c:pt idx="1474">
                  <c:v>0.43139941233855045</c:v>
                </c:pt>
                <c:pt idx="1475">
                  <c:v>0.43413605323204651</c:v>
                </c:pt>
                <c:pt idx="1476">
                  <c:v>0.44029368107135486</c:v>
                </c:pt>
                <c:pt idx="1477">
                  <c:v>0.44850399310772243</c:v>
                </c:pt>
                <c:pt idx="1478">
                  <c:v>0.45455334461652341</c:v>
                </c:pt>
                <c:pt idx="1479">
                  <c:v>0.45765024588658276</c:v>
                </c:pt>
                <c:pt idx="1480">
                  <c:v>0.45746990332236659</c:v>
                </c:pt>
                <c:pt idx="1481">
                  <c:v>0.45509327503351082</c:v>
                </c:pt>
                <c:pt idx="1482">
                  <c:v>0.45120449469639712</c:v>
                </c:pt>
                <c:pt idx="1483">
                  <c:v>0.44760344835428106</c:v>
                </c:pt>
                <c:pt idx="1484">
                  <c:v>0.44465067955163817</c:v>
                </c:pt>
                <c:pt idx="1485">
                  <c:v>0.44014965479190549</c:v>
                </c:pt>
                <c:pt idx="1486">
                  <c:v>0.43370400978968698</c:v>
                </c:pt>
                <c:pt idx="1487">
                  <c:v>0.42758223808728746</c:v>
                </c:pt>
                <c:pt idx="1488">
                  <c:v>0.42380148630875825</c:v>
                </c:pt>
                <c:pt idx="1489">
                  <c:v>0.42084861131814821</c:v>
                </c:pt>
                <c:pt idx="1490">
                  <c:v>0.41451110106248124</c:v>
                </c:pt>
                <c:pt idx="1491">
                  <c:v>0.40640888837667621</c:v>
                </c:pt>
                <c:pt idx="1492">
                  <c:v>0.40125962147345923</c:v>
                </c:pt>
                <c:pt idx="1493">
                  <c:v>0.40316796082716733</c:v>
                </c:pt>
                <c:pt idx="1494">
                  <c:v>0.4107299599280726</c:v>
                </c:pt>
                <c:pt idx="1495">
                  <c:v>0.42102859992247377</c:v>
                </c:pt>
                <c:pt idx="1496">
                  <c:v>0.43042708451931322</c:v>
                </c:pt>
                <c:pt idx="1497">
                  <c:v>0.43492835705096916</c:v>
                </c:pt>
                <c:pt idx="1498">
                  <c:v>0.43381196755629314</c:v>
                </c:pt>
                <c:pt idx="1499">
                  <c:v>0.43280378360014715</c:v>
                </c:pt>
                <c:pt idx="1500">
                  <c:v>0.43215561224864091</c:v>
                </c:pt>
                <c:pt idx="1501">
                  <c:v>0.42988701251836925</c:v>
                </c:pt>
                <c:pt idx="1502">
                  <c:v>0.42563797180469226</c:v>
                </c:pt>
                <c:pt idx="1503">
                  <c:v>0.41886817033474272</c:v>
                </c:pt>
                <c:pt idx="1504">
                  <c:v>0.41217039970251229</c:v>
                </c:pt>
                <c:pt idx="1505">
                  <c:v>0.40748917396251993</c:v>
                </c:pt>
                <c:pt idx="1506">
                  <c:v>0.40572486088826121</c:v>
                </c:pt>
                <c:pt idx="1507">
                  <c:v>0.40651698772723865</c:v>
                </c:pt>
                <c:pt idx="1508">
                  <c:v>0.4091456708541284</c:v>
                </c:pt>
                <c:pt idx="1509">
                  <c:v>0.4131427275217498</c:v>
                </c:pt>
                <c:pt idx="1510">
                  <c:v>0.41782374088580793</c:v>
                </c:pt>
                <c:pt idx="1511">
                  <c:v>0.42282930007347708</c:v>
                </c:pt>
                <c:pt idx="1512">
                  <c:v>0.4275824150672326</c:v>
                </c:pt>
                <c:pt idx="1513">
                  <c:v>0.43067921014932498</c:v>
                </c:pt>
                <c:pt idx="1514">
                  <c:v>0.43103947052588842</c:v>
                </c:pt>
                <c:pt idx="1515">
                  <c:v>0.42913081260827879</c:v>
                </c:pt>
                <c:pt idx="1516">
                  <c:v>0.42585402892186103</c:v>
                </c:pt>
                <c:pt idx="1517">
                  <c:v>0.42200085694973288</c:v>
                </c:pt>
                <c:pt idx="1518">
                  <c:v>0.41919225601049598</c:v>
                </c:pt>
                <c:pt idx="1519">
                  <c:v>0.41717564032627991</c:v>
                </c:pt>
                <c:pt idx="1520">
                  <c:v>0.41490735915990995</c:v>
                </c:pt>
                <c:pt idx="1521">
                  <c:v>0.41310672980088481</c:v>
                </c:pt>
                <c:pt idx="1522">
                  <c:v>0.41173814388421887</c:v>
                </c:pt>
                <c:pt idx="1523">
                  <c:v>0.41058600444060112</c:v>
                </c:pt>
                <c:pt idx="1524">
                  <c:v>0.40914552927017228</c:v>
                </c:pt>
                <c:pt idx="1525">
                  <c:v>0.40792135898883558</c:v>
                </c:pt>
                <c:pt idx="1526">
                  <c:v>0.40781333043025092</c:v>
                </c:pt>
                <c:pt idx="1527">
                  <c:v>0.40892954294498157</c:v>
                </c:pt>
                <c:pt idx="1528">
                  <c:v>0.40957778508846587</c:v>
                </c:pt>
                <c:pt idx="1529">
                  <c:v>0.40838940015205988</c:v>
                </c:pt>
                <c:pt idx="1530">
                  <c:v>0.40640888837667621</c:v>
                </c:pt>
                <c:pt idx="1531">
                  <c:v>0.40579671474603524</c:v>
                </c:pt>
                <c:pt idx="1532">
                  <c:v>0.40752510089140676</c:v>
                </c:pt>
                <c:pt idx="1533">
                  <c:v>0.41029805806966951</c:v>
                </c:pt>
                <c:pt idx="1534">
                  <c:v>0.41479908282940209</c:v>
                </c:pt>
                <c:pt idx="1535">
                  <c:v>0.42056062955122742</c:v>
                </c:pt>
                <c:pt idx="1536">
                  <c:v>0.42607008603902985</c:v>
                </c:pt>
                <c:pt idx="1537">
                  <c:v>0.42920291423797607</c:v>
                </c:pt>
                <c:pt idx="1538">
                  <c:v>0.42866270065307621</c:v>
                </c:pt>
                <c:pt idx="1539">
                  <c:v>0.42581778342907262</c:v>
                </c:pt>
                <c:pt idx="1540">
                  <c:v>0.42293732863206157</c:v>
                </c:pt>
                <c:pt idx="1541">
                  <c:v>0.42408946807567893</c:v>
                </c:pt>
                <c:pt idx="1542">
                  <c:v>0.43590050789026136</c:v>
                </c:pt>
                <c:pt idx="1543">
                  <c:v>0.46953317495492791</c:v>
                </c:pt>
                <c:pt idx="1544">
                  <c:v>0.54158762179888231</c:v>
                </c:pt>
                <c:pt idx="1545">
                  <c:v>0.68242005036427433</c:v>
                </c:pt>
                <c:pt idx="1546">
                  <c:v>0.95767476466985857</c:v>
                </c:pt>
                <c:pt idx="1547">
                  <c:v>1.5129020184736985</c:v>
                </c:pt>
                <c:pt idx="1548">
                  <c:v>2.6978586409642147</c:v>
                </c:pt>
                <c:pt idx="1549">
                  <c:v>4.9144097727995648</c:v>
                </c:pt>
                <c:pt idx="1550">
                  <c:v>8.5764086451897246</c:v>
                </c:pt>
                <c:pt idx="1551">
                  <c:v>13.53578569485591</c:v>
                </c:pt>
                <c:pt idx="1552">
                  <c:v>19.49499678685115</c:v>
                </c:pt>
                <c:pt idx="1553">
                  <c:v>25.723628130692699</c:v>
                </c:pt>
                <c:pt idx="1554">
                  <c:v>31.371392038785494</c:v>
                </c:pt>
                <c:pt idx="1555">
                  <c:v>36.151804419297441</c:v>
                </c:pt>
                <c:pt idx="1556">
                  <c:v>40.1267241521982</c:v>
                </c:pt>
                <c:pt idx="1557">
                  <c:v>43.370548792618976</c:v>
                </c:pt>
                <c:pt idx="1558">
                  <c:v>45.947553209158087</c:v>
                </c:pt>
                <c:pt idx="1559">
                  <c:v>47.912722663879393</c:v>
                </c:pt>
                <c:pt idx="1560">
                  <c:v>49.327993058424731</c:v>
                </c:pt>
                <c:pt idx="1561">
                  <c:v>50.314935173621542</c:v>
                </c:pt>
                <c:pt idx="1562">
                  <c:v>51.14127520928016</c:v>
                </c:pt>
                <c:pt idx="1563">
                  <c:v>52.335307929699233</c:v>
                </c:pt>
                <c:pt idx="1564">
                  <c:v>54.161915396176852</c:v>
                </c:pt>
                <c:pt idx="1565">
                  <c:v>56.356428489685058</c:v>
                </c:pt>
                <c:pt idx="1566">
                  <c:v>58.428434082911558</c:v>
                </c:pt>
                <c:pt idx="1567">
                  <c:v>60.050725706540618</c:v>
                </c:pt>
                <c:pt idx="1568">
                  <c:v>61.20839230464054</c:v>
                </c:pt>
                <c:pt idx="1569">
                  <c:v>62.004556268545294</c:v>
                </c:pt>
                <c:pt idx="1570">
                  <c:v>62.524923747136043</c:v>
                </c:pt>
                <c:pt idx="1571">
                  <c:v>62.83553657678457</c:v>
                </c:pt>
                <c:pt idx="1572">
                  <c:v>62.996826188014104</c:v>
                </c:pt>
                <c:pt idx="1573">
                  <c:v>63.067439203995917</c:v>
                </c:pt>
                <c:pt idx="1574">
                  <c:v>63.099556958125184</c:v>
                </c:pt>
                <c:pt idx="1575">
                  <c:v>63.163371395697958</c:v>
                </c:pt>
                <c:pt idx="1576">
                  <c:v>63.421983269911543</c:v>
                </c:pt>
                <c:pt idx="1577">
                  <c:v>64.237956528296834</c:v>
                </c:pt>
                <c:pt idx="1578">
                  <c:v>65.728558082580562</c:v>
                </c:pt>
                <c:pt idx="1579">
                  <c:v>67.580986781487098</c:v>
                </c:pt>
                <c:pt idx="1580">
                  <c:v>69.340256918393635</c:v>
                </c:pt>
                <c:pt idx="1581">
                  <c:v>70.692800523317771</c:v>
                </c:pt>
                <c:pt idx="1582">
                  <c:v>71.554464340209961</c:v>
                </c:pt>
                <c:pt idx="1583">
                  <c:v>72.008541927337632</c:v>
                </c:pt>
                <c:pt idx="1584">
                  <c:v>72.19824092571551</c:v>
                </c:pt>
                <c:pt idx="1585">
                  <c:v>72.25052731440617</c:v>
                </c:pt>
                <c:pt idx="1586">
                  <c:v>72.246705963428198</c:v>
                </c:pt>
                <c:pt idx="1587">
                  <c:v>72.226939993638254</c:v>
                </c:pt>
                <c:pt idx="1588">
                  <c:v>72.208288855919463</c:v>
                </c:pt>
                <c:pt idx="1589">
                  <c:v>72.193773385561428</c:v>
                </c:pt>
                <c:pt idx="1590">
                  <c:v>72.181779242295491</c:v>
                </c:pt>
                <c:pt idx="1591">
                  <c:v>72.169577253781824</c:v>
                </c:pt>
                <c:pt idx="1592">
                  <c:v>72.155206765394936</c:v>
                </c:pt>
                <c:pt idx="1593">
                  <c:v>72.139325576195347</c:v>
                </c:pt>
                <c:pt idx="1594">
                  <c:v>72.122298123286313</c:v>
                </c:pt>
                <c:pt idx="1595">
                  <c:v>72.102811357058016</c:v>
                </c:pt>
                <c:pt idx="1596">
                  <c:v>72.082176911280698</c:v>
                </c:pt>
                <c:pt idx="1597">
                  <c:v>72.064822116264921</c:v>
                </c:pt>
                <c:pt idx="1598">
                  <c:v>72.052331296480617</c:v>
                </c:pt>
                <c:pt idx="1599">
                  <c:v>72.043252933208763</c:v>
                </c:pt>
                <c:pt idx="1600">
                  <c:v>72.033639948918264</c:v>
                </c:pt>
                <c:pt idx="1601">
                  <c:v>72.022727790245625</c:v>
                </c:pt>
                <c:pt idx="1602">
                  <c:v>72.009728684058558</c:v>
                </c:pt>
                <c:pt idx="1603">
                  <c:v>71.994714838174659</c:v>
                </c:pt>
                <c:pt idx="1604">
                  <c:v>71.978975799267104</c:v>
                </c:pt>
                <c:pt idx="1605">
                  <c:v>71.96338683935312</c:v>
                </c:pt>
                <c:pt idx="1606">
                  <c:v>71.94858621890728</c:v>
                </c:pt>
                <c:pt idx="1607">
                  <c:v>71.933320353581351</c:v>
                </c:pt>
                <c:pt idx="1608">
                  <c:v>71.917938672579254</c:v>
                </c:pt>
                <c:pt idx="1609">
                  <c:v>71.903536752554089</c:v>
                </c:pt>
                <c:pt idx="1610">
                  <c:v>71.891039419907784</c:v>
                </c:pt>
                <c:pt idx="1611">
                  <c:v>71.877861634767967</c:v>
                </c:pt>
                <c:pt idx="1612">
                  <c:v>71.864255133408761</c:v>
                </c:pt>
                <c:pt idx="1613">
                  <c:v>71.852152253664457</c:v>
                </c:pt>
                <c:pt idx="1614">
                  <c:v>71.841635963733381</c:v>
                </c:pt>
                <c:pt idx="1615">
                  <c:v>71.830292823498056</c:v>
                </c:pt>
                <c:pt idx="1616">
                  <c:v>71.815928847973154</c:v>
                </c:pt>
                <c:pt idx="1617">
                  <c:v>71.800806548778823</c:v>
                </c:pt>
                <c:pt idx="1618">
                  <c:v>71.785355491638171</c:v>
                </c:pt>
                <c:pt idx="1619">
                  <c:v>71.768756754948541</c:v>
                </c:pt>
                <c:pt idx="1620">
                  <c:v>71.751401959932764</c:v>
                </c:pt>
                <c:pt idx="1621">
                  <c:v>71.737500397608812</c:v>
                </c:pt>
                <c:pt idx="1622">
                  <c:v>71.729575377244203</c:v>
                </c:pt>
                <c:pt idx="1623">
                  <c:v>71.726121295048628</c:v>
                </c:pt>
                <c:pt idx="1624">
                  <c:v>71.723674157949588</c:v>
                </c:pt>
                <c:pt idx="1625">
                  <c:v>71.719245411799506</c:v>
                </c:pt>
                <c:pt idx="1626">
                  <c:v>71.71041793529804</c:v>
                </c:pt>
                <c:pt idx="1627">
                  <c:v>71.69788860467763</c:v>
                </c:pt>
                <c:pt idx="1628">
                  <c:v>71.683053720914401</c:v>
                </c:pt>
                <c:pt idx="1629">
                  <c:v>71.665015075390158</c:v>
                </c:pt>
                <c:pt idx="1630">
                  <c:v>71.646500990940979</c:v>
                </c:pt>
                <c:pt idx="1631">
                  <c:v>71.631416069911083</c:v>
                </c:pt>
                <c:pt idx="1632">
                  <c:v>71.619642797616805</c:v>
                </c:pt>
                <c:pt idx="1633">
                  <c:v>71.610744529137236</c:v>
                </c:pt>
                <c:pt idx="1634">
                  <c:v>71.603904608212972</c:v>
                </c:pt>
                <c:pt idx="1635">
                  <c:v>71.597744856614327</c:v>
                </c:pt>
                <c:pt idx="1636">
                  <c:v>71.590942597022419</c:v>
                </c:pt>
                <c:pt idx="1637">
                  <c:v>71.582194407536434</c:v>
                </c:pt>
                <c:pt idx="1638">
                  <c:v>71.57117577772874</c:v>
                </c:pt>
                <c:pt idx="1639">
                  <c:v>71.559724750518797</c:v>
                </c:pt>
                <c:pt idx="1640">
                  <c:v>71.547404680985665</c:v>
                </c:pt>
                <c:pt idx="1641">
                  <c:v>71.533040705460763</c:v>
                </c:pt>
                <c:pt idx="1642">
                  <c:v>71.516800742516153</c:v>
                </c:pt>
                <c:pt idx="1643">
                  <c:v>71.500199174147383</c:v>
                </c:pt>
                <c:pt idx="1644">
                  <c:v>71.483775435227614</c:v>
                </c:pt>
                <c:pt idx="1645">
                  <c:v>71.469485083359942</c:v>
                </c:pt>
                <c:pt idx="1646">
                  <c:v>71.457170677185047</c:v>
                </c:pt>
                <c:pt idx="1647">
                  <c:v>71.448130824749285</c:v>
                </c:pt>
                <c:pt idx="1648">
                  <c:v>71.440133030231181</c:v>
                </c:pt>
                <c:pt idx="1649">
                  <c:v>71.432863543583792</c:v>
                </c:pt>
                <c:pt idx="1650">
                  <c:v>71.424977883558995</c:v>
                </c:pt>
                <c:pt idx="1651">
                  <c:v>71.413095308450551</c:v>
                </c:pt>
                <c:pt idx="1652">
                  <c:v>71.397537780174844</c:v>
                </c:pt>
                <c:pt idx="1653">
                  <c:v>71.381119987781233</c:v>
                </c:pt>
                <c:pt idx="1654">
                  <c:v>71.364731361682587</c:v>
                </c:pt>
                <c:pt idx="1655">
                  <c:v>71.347697395911581</c:v>
                </c:pt>
                <c:pt idx="1656">
                  <c:v>71.331635262415958</c:v>
                </c:pt>
                <c:pt idx="1657">
                  <c:v>71.317736531771146</c:v>
                </c:pt>
                <c:pt idx="1658">
                  <c:v>71.307336057516238</c:v>
                </c:pt>
                <c:pt idx="1659">
                  <c:v>71.298979489253114</c:v>
                </c:pt>
                <c:pt idx="1660">
                  <c:v>71.290444242037253</c:v>
                </c:pt>
                <c:pt idx="1661">
                  <c:v>71.280831257746769</c:v>
                </c:pt>
                <c:pt idx="1662">
                  <c:v>71.269520964989297</c:v>
                </c:pt>
                <c:pt idx="1663">
                  <c:v>71.257568164238549</c:v>
                </c:pt>
                <c:pt idx="1664">
                  <c:v>71.247592158684355</c:v>
                </c:pt>
                <c:pt idx="1665">
                  <c:v>71.239459293072045</c:v>
                </c:pt>
                <c:pt idx="1666">
                  <c:v>71.231818006955649</c:v>
                </c:pt>
                <c:pt idx="1667">
                  <c:v>71.222278646322394</c:v>
                </c:pt>
                <c:pt idx="1668">
                  <c:v>71.210793355795047</c:v>
                </c:pt>
                <c:pt idx="1669">
                  <c:v>71.198402494283826</c:v>
                </c:pt>
                <c:pt idx="1670">
                  <c:v>71.188538056887111</c:v>
                </c:pt>
                <c:pt idx="1671">
                  <c:v>71.18094122813298</c:v>
                </c:pt>
                <c:pt idx="1672">
                  <c:v>71.175070307804987</c:v>
                </c:pt>
                <c:pt idx="1673">
                  <c:v>71.170681488330544</c:v>
                </c:pt>
                <c:pt idx="1674">
                  <c:v>71.166825874035169</c:v>
                </c:pt>
                <c:pt idx="1675">
                  <c:v>71.162649996830865</c:v>
                </c:pt>
                <c:pt idx="1676">
                  <c:v>71.157099905747629</c:v>
                </c:pt>
                <c:pt idx="1677">
                  <c:v>71.149179416069614</c:v>
                </c:pt>
                <c:pt idx="1678">
                  <c:v>71.139568697122428</c:v>
                </c:pt>
                <c:pt idx="1679">
                  <c:v>71.129408349257247</c:v>
                </c:pt>
                <c:pt idx="1680">
                  <c:v>71.119903251941381</c:v>
                </c:pt>
                <c:pt idx="1681">
                  <c:v>71.111014328002923</c:v>
                </c:pt>
                <c:pt idx="1682">
                  <c:v>71.101431359511153</c:v>
                </c:pt>
                <c:pt idx="1683">
                  <c:v>71.091240995847258</c:v>
                </c:pt>
                <c:pt idx="1684">
                  <c:v>71.081588084881119</c:v>
                </c:pt>
                <c:pt idx="1685">
                  <c:v>71.07252048198994</c:v>
                </c:pt>
                <c:pt idx="1686">
                  <c:v>71.063623629349919</c:v>
                </c:pt>
                <c:pt idx="1687">
                  <c:v>71.055952327434824</c:v>
                </c:pt>
                <c:pt idx="1688">
                  <c:v>71.048243930523213</c:v>
                </c:pt>
                <c:pt idx="1689">
                  <c:v>71.038633777911841</c:v>
                </c:pt>
                <c:pt idx="1690">
                  <c:v>71.027760979579043</c:v>
                </c:pt>
                <c:pt idx="1691">
                  <c:v>71.019225732363182</c:v>
                </c:pt>
                <c:pt idx="1692">
                  <c:v>71.015582210834211</c:v>
                </c:pt>
                <c:pt idx="1693">
                  <c:v>71.012670678358802</c:v>
                </c:pt>
                <c:pt idx="1694">
                  <c:v>71.005860490065345</c:v>
                </c:pt>
                <c:pt idx="1695">
                  <c:v>70.993837746840256</c:v>
                </c:pt>
                <c:pt idx="1696">
                  <c:v>70.977884349822986</c:v>
                </c:pt>
                <c:pt idx="1697">
                  <c:v>70.96106700750498</c:v>
                </c:pt>
                <c:pt idx="1698">
                  <c:v>70.947098900721628</c:v>
                </c:pt>
                <c:pt idx="1699">
                  <c:v>70.937658932025613</c:v>
                </c:pt>
                <c:pt idx="1700">
                  <c:v>70.93175516421978</c:v>
                </c:pt>
                <c:pt idx="1701">
                  <c:v>70.92775739963237</c:v>
                </c:pt>
                <c:pt idx="1702">
                  <c:v>70.923729619246259</c:v>
                </c:pt>
                <c:pt idx="1703">
                  <c:v>70.918220304342412</c:v>
                </c:pt>
                <c:pt idx="1704">
                  <c:v>70.910296699817351</c:v>
                </c:pt>
                <c:pt idx="1705">
                  <c:v>70.900751675825845</c:v>
                </c:pt>
                <c:pt idx="1706">
                  <c:v>70.889808085514943</c:v>
                </c:pt>
                <c:pt idx="1707">
                  <c:v>70.878314866286061</c:v>
                </c:pt>
                <c:pt idx="1708">
                  <c:v>70.865285177964424</c:v>
                </c:pt>
                <c:pt idx="1709">
                  <c:v>70.852538374387308</c:v>
                </c:pt>
                <c:pt idx="1710">
                  <c:v>70.84108225015494</c:v>
                </c:pt>
                <c:pt idx="1711">
                  <c:v>70.832654889913698</c:v>
                </c:pt>
                <c:pt idx="1712">
                  <c:v>70.827111311692448</c:v>
                </c:pt>
                <c:pt idx="1713">
                  <c:v>70.820527091393103</c:v>
                </c:pt>
                <c:pt idx="1714">
                  <c:v>70.810695501474228</c:v>
                </c:pt>
                <c:pt idx="1715">
                  <c:v>70.799457416534423</c:v>
                </c:pt>
                <c:pt idx="1716">
                  <c:v>70.789017015603861</c:v>
                </c:pt>
                <c:pt idx="1717">
                  <c:v>70.779906371189995</c:v>
                </c:pt>
                <c:pt idx="1718">
                  <c:v>70.77292345046996</c:v>
                </c:pt>
                <c:pt idx="1719">
                  <c:v>70.766258527315571</c:v>
                </c:pt>
                <c:pt idx="1720">
                  <c:v>70.758985359485322</c:v>
                </c:pt>
                <c:pt idx="1721">
                  <c:v>70.751532946366524</c:v>
                </c:pt>
                <c:pt idx="1722">
                  <c:v>70.745950574141276</c:v>
                </c:pt>
                <c:pt idx="1723">
                  <c:v>70.743028281285206</c:v>
                </c:pt>
                <c:pt idx="1724">
                  <c:v>70.740509785872234</c:v>
                </c:pt>
                <c:pt idx="1725">
                  <c:v>70.738928293081415</c:v>
                </c:pt>
                <c:pt idx="1726">
                  <c:v>70.738747348785395</c:v>
                </c:pt>
                <c:pt idx="1727">
                  <c:v>70.73846219869759</c:v>
                </c:pt>
                <c:pt idx="1728">
                  <c:v>70.735323282388535</c:v>
                </c:pt>
                <c:pt idx="1729">
                  <c:v>70.728445416964007</c:v>
                </c:pt>
                <c:pt idx="1730">
                  <c:v>70.717894863715529</c:v>
                </c:pt>
                <c:pt idx="1731">
                  <c:v>70.705727138519279</c:v>
                </c:pt>
                <c:pt idx="1732">
                  <c:v>70.693552334125215</c:v>
                </c:pt>
                <c:pt idx="1733">
                  <c:v>70.683326291304368</c:v>
                </c:pt>
                <c:pt idx="1734">
                  <c:v>70.672557698763327</c:v>
                </c:pt>
                <c:pt idx="1735">
                  <c:v>70.659996936504655</c:v>
                </c:pt>
                <c:pt idx="1736">
                  <c:v>70.646885129488425</c:v>
                </c:pt>
                <c:pt idx="1737">
                  <c:v>70.636514671032231</c:v>
                </c:pt>
                <c:pt idx="1738">
                  <c:v>70.628524238879862</c:v>
                </c:pt>
                <c:pt idx="1739">
                  <c:v>70.6242376430218</c:v>
                </c:pt>
                <c:pt idx="1740">
                  <c:v>70.624271056835468</c:v>
                </c:pt>
                <c:pt idx="1741">
                  <c:v>70.626361968700692</c:v>
                </c:pt>
                <c:pt idx="1742">
                  <c:v>70.626256063901451</c:v>
                </c:pt>
                <c:pt idx="1743">
                  <c:v>70.620529276040884</c:v>
                </c:pt>
                <c:pt idx="1744">
                  <c:v>70.607856945624704</c:v>
                </c:pt>
                <c:pt idx="1745">
                  <c:v>70.591109545781052</c:v>
                </c:pt>
                <c:pt idx="1746">
                  <c:v>70.575729280618518</c:v>
                </c:pt>
                <c:pt idx="1747">
                  <c:v>70.564282784095184</c:v>
                </c:pt>
                <c:pt idx="1748">
                  <c:v>70.557335542532115</c:v>
                </c:pt>
                <c:pt idx="1749">
                  <c:v>70.553151170290434</c:v>
                </c:pt>
                <c:pt idx="1750">
                  <c:v>70.548940463432899</c:v>
                </c:pt>
                <c:pt idx="1751">
                  <c:v>70.536804736210755</c:v>
                </c:pt>
                <c:pt idx="1752">
                  <c:v>70.510448599595279</c:v>
                </c:pt>
                <c:pt idx="1753">
                  <c:v>70.473286775442261</c:v>
                </c:pt>
                <c:pt idx="1754">
                  <c:v>70.433783718989446</c:v>
                </c:pt>
                <c:pt idx="1755">
                  <c:v>70.401085753807664</c:v>
                </c:pt>
                <c:pt idx="1756">
                  <c:v>70.377138809790978</c:v>
                </c:pt>
                <c:pt idx="1757">
                  <c:v>70.360470130626965</c:v>
                </c:pt>
                <c:pt idx="1758">
                  <c:v>70.34645983182466</c:v>
                </c:pt>
                <c:pt idx="1759">
                  <c:v>70.308612741323614</c:v>
                </c:pt>
                <c:pt idx="1760">
                  <c:v>70.095514162503747</c:v>
                </c:pt>
                <c:pt idx="1761">
                  <c:v>69.36931136204646</c:v>
                </c:pt>
                <c:pt idx="1762">
                  <c:v>67.764956160325255</c:v>
                </c:pt>
                <c:pt idx="1763">
                  <c:v>65.063791392399708</c:v>
                </c:pt>
                <c:pt idx="1764">
                  <c:v>61.251454781752365</c:v>
                </c:pt>
                <c:pt idx="1765">
                  <c:v>56.496287953303415</c:v>
                </c:pt>
                <c:pt idx="1766">
                  <c:v>51.104438745058502</c:v>
                </c:pt>
                <c:pt idx="1767">
                  <c:v>45.400427212348347</c:v>
                </c:pt>
                <c:pt idx="1768">
                  <c:v>39.606821635319633</c:v>
                </c:pt>
                <c:pt idx="1769">
                  <c:v>33.890855602851275</c:v>
                </c:pt>
                <c:pt idx="1770">
                  <c:v>28.435486451662499</c:v>
                </c:pt>
                <c:pt idx="1771">
                  <c:v>23.436247854966382</c:v>
                </c:pt>
                <c:pt idx="1772">
                  <c:v>19.054675638492292</c:v>
                </c:pt>
                <c:pt idx="1773">
                  <c:v>15.377875225360574</c:v>
                </c:pt>
                <c:pt idx="1774">
                  <c:v>12.395048007231491</c:v>
                </c:pt>
                <c:pt idx="1775">
                  <c:v>9.8187642530294568</c:v>
                </c:pt>
                <c:pt idx="1776">
                  <c:v>7.2756816533895643</c:v>
                </c:pt>
                <c:pt idx="1777">
                  <c:v>4.8465320880596447</c:v>
                </c:pt>
                <c:pt idx="1778">
                  <c:v>2.8335058403015139</c:v>
                </c:pt>
                <c:pt idx="1779">
                  <c:v>1.427343824826754</c:v>
                </c:pt>
                <c:pt idx="1780">
                  <c:v>0.61400243520736708</c:v>
                </c:pt>
                <c:pt idx="1781">
                  <c:v>0.24307080507278467</c:v>
                </c:pt>
                <c:pt idx="1782">
                  <c:v>0.13191023239722624</c:v>
                </c:pt>
                <c:pt idx="1783">
                  <c:v>0.13522315538846552</c:v>
                </c:pt>
                <c:pt idx="1784">
                  <c:v>0.17018798589706449</c:v>
                </c:pt>
                <c:pt idx="1785">
                  <c:v>0.19978770476121191</c:v>
                </c:pt>
                <c:pt idx="1786">
                  <c:v>0.21483945974936891</c:v>
                </c:pt>
                <c:pt idx="1787">
                  <c:v>0.22164525894018333</c:v>
                </c:pt>
                <c:pt idx="1788">
                  <c:v>0.22834310036439168</c:v>
                </c:pt>
                <c:pt idx="1789">
                  <c:v>0.23561679913447481</c:v>
                </c:pt>
                <c:pt idx="1790">
                  <c:v>0.24206265651262734</c:v>
                </c:pt>
                <c:pt idx="1791">
                  <c:v>0.24659971438921427</c:v>
                </c:pt>
                <c:pt idx="1792">
                  <c:v>0.24976861110100404</c:v>
                </c:pt>
                <c:pt idx="1793">
                  <c:v>0.25282944385822009</c:v>
                </c:pt>
                <c:pt idx="1794">
                  <c:v>0.25607037140772915</c:v>
                </c:pt>
                <c:pt idx="1795">
                  <c:v>0.25812259545693039</c:v>
                </c:pt>
                <c:pt idx="1796">
                  <c:v>0.2592750534644494</c:v>
                </c:pt>
                <c:pt idx="1797">
                  <c:v>0.26046343840085551</c:v>
                </c:pt>
                <c:pt idx="1798">
                  <c:v>0.26244380859228311</c:v>
                </c:pt>
                <c:pt idx="1799">
                  <c:v>0.26528854883634145</c:v>
                </c:pt>
                <c:pt idx="1800">
                  <c:v>0.26842123545133173</c:v>
                </c:pt>
                <c:pt idx="1801">
                  <c:v>0.27195039253968478</c:v>
                </c:pt>
                <c:pt idx="1802">
                  <c:v>0.27630732022798982</c:v>
                </c:pt>
                <c:pt idx="1803">
                  <c:v>0.27926026601057802</c:v>
                </c:pt>
                <c:pt idx="1804">
                  <c:v>0.28023252303783719</c:v>
                </c:pt>
                <c:pt idx="1805">
                  <c:v>0.2811326076434208</c:v>
                </c:pt>
                <c:pt idx="1806">
                  <c:v>0.28286106458077076</c:v>
                </c:pt>
                <c:pt idx="1807">
                  <c:v>0.28606606520139266</c:v>
                </c:pt>
                <c:pt idx="1808">
                  <c:v>0.28873053367321327</c:v>
                </c:pt>
                <c:pt idx="1809">
                  <c:v>0.2890546901409442</c:v>
                </c:pt>
                <c:pt idx="1810">
                  <c:v>0.28617409375997716</c:v>
                </c:pt>
                <c:pt idx="1811">
                  <c:v>0.28134873555256801</c:v>
                </c:pt>
                <c:pt idx="1812">
                  <c:v>0.27688356692974392</c:v>
                </c:pt>
                <c:pt idx="1813">
                  <c:v>0.27461496719947254</c:v>
                </c:pt>
                <c:pt idx="1814">
                  <c:v>0.27637949264966538</c:v>
                </c:pt>
                <c:pt idx="1815">
                  <c:v>0.28142076639028724</c:v>
                </c:pt>
                <c:pt idx="1816">
                  <c:v>0.28822645939313474</c:v>
                </c:pt>
                <c:pt idx="1817">
                  <c:v>0.29431216258269111</c:v>
                </c:pt>
                <c:pt idx="1818">
                  <c:v>0.29823718841259317</c:v>
                </c:pt>
                <c:pt idx="1819">
                  <c:v>0.2991735185109653</c:v>
                </c:pt>
                <c:pt idx="1820">
                  <c:v>0.2991735185109653</c:v>
                </c:pt>
                <c:pt idx="1821">
                  <c:v>0.29931740320645872</c:v>
                </c:pt>
                <c:pt idx="1822">
                  <c:v>0.29942543176504294</c:v>
                </c:pt>
                <c:pt idx="1823">
                  <c:v>0.29794888808177095</c:v>
                </c:pt>
                <c:pt idx="1824">
                  <c:v>0.29546430202630847</c:v>
                </c:pt>
                <c:pt idx="1825">
                  <c:v>0.29387997755637546</c:v>
                </c:pt>
                <c:pt idx="1826">
                  <c:v>0.29485237616759102</c:v>
                </c:pt>
                <c:pt idx="1827">
                  <c:v>0.29809316213314369</c:v>
                </c:pt>
                <c:pt idx="1828">
                  <c:v>0.30025348553290759</c:v>
                </c:pt>
                <c:pt idx="1829">
                  <c:v>0.30010953004543622</c:v>
                </c:pt>
                <c:pt idx="1830">
                  <c:v>0.29877733120551492</c:v>
                </c:pt>
                <c:pt idx="1831">
                  <c:v>0.30000143069487356</c:v>
                </c:pt>
                <c:pt idx="1832">
                  <c:v>0.30374664490039555</c:v>
                </c:pt>
                <c:pt idx="1833">
                  <c:v>0.30929202831708474</c:v>
                </c:pt>
                <c:pt idx="1834">
                  <c:v>0.31523345745526832</c:v>
                </c:pt>
                <c:pt idx="1835">
                  <c:v>0.32005849709877621</c:v>
                </c:pt>
                <c:pt idx="1836">
                  <c:v>0.3226874279975892</c:v>
                </c:pt>
                <c:pt idx="1837">
                  <c:v>0.32293948283562307</c:v>
                </c:pt>
                <c:pt idx="1838">
                  <c:v>0.32110299733968906</c:v>
                </c:pt>
                <c:pt idx="1839">
                  <c:v>0.31908655863541829</c:v>
                </c:pt>
                <c:pt idx="1840">
                  <c:v>0.31854634505051843</c:v>
                </c:pt>
                <c:pt idx="1841">
                  <c:v>0.31937446961036109</c:v>
                </c:pt>
                <c:pt idx="1842">
                  <c:v>0.32038297213040867</c:v>
                </c:pt>
                <c:pt idx="1843">
                  <c:v>0.32329935385630693</c:v>
                </c:pt>
                <c:pt idx="1844">
                  <c:v>0.32672048238607565</c:v>
                </c:pt>
                <c:pt idx="1845">
                  <c:v>0.32877288341522221</c:v>
                </c:pt>
                <c:pt idx="1846">
                  <c:v>0.32866492564861599</c:v>
                </c:pt>
                <c:pt idx="1847">
                  <c:v>0.32722469825011052</c:v>
                </c:pt>
                <c:pt idx="1848">
                  <c:v>0.32455984042241048</c:v>
                </c:pt>
                <c:pt idx="1849">
                  <c:v>0.32193122808749863</c:v>
                </c:pt>
                <c:pt idx="1850">
                  <c:v>0.31984265235754189</c:v>
                </c:pt>
                <c:pt idx="1851">
                  <c:v>0.31764615425696763</c:v>
                </c:pt>
                <c:pt idx="1852">
                  <c:v>0.31570156941047084</c:v>
                </c:pt>
                <c:pt idx="1853">
                  <c:v>0.31418902800633369</c:v>
                </c:pt>
                <c:pt idx="1854">
                  <c:v>0.31372112842706534</c:v>
                </c:pt>
                <c:pt idx="1855">
                  <c:v>0.31361295828452501</c:v>
                </c:pt>
                <c:pt idx="1856">
                  <c:v>0.31408114103170554</c:v>
                </c:pt>
                <c:pt idx="1857">
                  <c:v>0.31444125982431276</c:v>
                </c:pt>
                <c:pt idx="1858">
                  <c:v>0.31451311368208679</c:v>
                </c:pt>
                <c:pt idx="1859">
                  <c:v>0.31458521531178418</c:v>
                </c:pt>
                <c:pt idx="1860">
                  <c:v>0.31458521531178418</c:v>
                </c:pt>
                <c:pt idx="1861">
                  <c:v>0.31375691377199622</c:v>
                </c:pt>
                <c:pt idx="1862">
                  <c:v>0.31210055846434381</c:v>
                </c:pt>
                <c:pt idx="1863">
                  <c:v>0.31026421455236586</c:v>
                </c:pt>
                <c:pt idx="1864">
                  <c:v>0.30947208771338858</c:v>
                </c:pt>
                <c:pt idx="1865">
                  <c:v>0.31073211413163421</c:v>
                </c:pt>
                <c:pt idx="1866">
                  <c:v>0.31494536950038049</c:v>
                </c:pt>
                <c:pt idx="1867">
                  <c:v>0.32124695282716026</c:v>
                </c:pt>
                <c:pt idx="1868">
                  <c:v>0.32654021061383764</c:v>
                </c:pt>
                <c:pt idx="1869">
                  <c:v>0.32744061378332295</c:v>
                </c:pt>
                <c:pt idx="1870">
                  <c:v>0.32625229963889485</c:v>
                </c:pt>
                <c:pt idx="1871">
                  <c:v>0.32394759599979123</c:v>
                </c:pt>
                <c:pt idx="1872">
                  <c:v>0.32257947023098305</c:v>
                </c:pt>
                <c:pt idx="1873">
                  <c:v>0.32171531255428626</c:v>
                </c:pt>
                <c:pt idx="1874">
                  <c:v>0.32088694022252007</c:v>
                </c:pt>
                <c:pt idx="1875">
                  <c:v>0.32052699840985832</c:v>
                </c:pt>
                <c:pt idx="1876">
                  <c:v>0.3209591126441958</c:v>
                </c:pt>
                <c:pt idx="1877">
                  <c:v>0.3221111812958351</c:v>
                </c:pt>
                <c:pt idx="1878">
                  <c:v>0.32474011219464832</c:v>
                </c:pt>
                <c:pt idx="1879">
                  <c:v>0.32794465266741241</c:v>
                </c:pt>
                <c:pt idx="1880">
                  <c:v>0.33345410915521473</c:v>
                </c:pt>
                <c:pt idx="1881">
                  <c:v>0.3374511658228363</c:v>
                </c:pt>
                <c:pt idx="1882">
                  <c:v>0.33701905158849882</c:v>
                </c:pt>
                <c:pt idx="1883">
                  <c:v>0.33302206571285559</c:v>
                </c:pt>
                <c:pt idx="1884">
                  <c:v>0.33125761105464063</c:v>
                </c:pt>
                <c:pt idx="1885">
                  <c:v>0.33439043925358725</c:v>
                </c:pt>
                <c:pt idx="1886">
                  <c:v>0.34011595285855806</c:v>
                </c:pt>
                <c:pt idx="1887">
                  <c:v>0.3469936059071469</c:v>
                </c:pt>
                <c:pt idx="1888">
                  <c:v>0.35473555821638864</c:v>
                </c:pt>
                <c:pt idx="1889">
                  <c:v>0.36118127401058508</c:v>
                </c:pt>
                <c:pt idx="1890">
                  <c:v>0.36355804388339719</c:v>
                </c:pt>
                <c:pt idx="1891">
                  <c:v>0.36049724652217008</c:v>
                </c:pt>
                <c:pt idx="1892">
                  <c:v>0.35523977408042329</c:v>
                </c:pt>
                <c:pt idx="1893">
                  <c:v>0.35077467624957764</c:v>
                </c:pt>
                <c:pt idx="1894">
                  <c:v>0.34591346190525957</c:v>
                </c:pt>
                <c:pt idx="1895">
                  <c:v>0.33950377922791697</c:v>
                </c:pt>
                <c:pt idx="1896">
                  <c:v>0.33521856381342979</c:v>
                </c:pt>
                <c:pt idx="1897">
                  <c:v>0.33399425194813681</c:v>
                </c:pt>
                <c:pt idx="1898">
                  <c:v>0.3343544061367329</c:v>
                </c:pt>
                <c:pt idx="1899">
                  <c:v>0.33219369338108962</c:v>
                </c:pt>
                <c:pt idx="1900">
                  <c:v>0.32726055438701945</c:v>
                </c:pt>
                <c:pt idx="1901">
                  <c:v>0.32160721320372371</c:v>
                </c:pt>
                <c:pt idx="1902">
                  <c:v>0.31714179680897653</c:v>
                </c:pt>
                <c:pt idx="1903">
                  <c:v>0.3118487867942224</c:v>
                </c:pt>
                <c:pt idx="1904">
                  <c:v>0.30691532923625064</c:v>
                </c:pt>
                <c:pt idx="1905">
                  <c:v>0.30511469987722567</c:v>
                </c:pt>
                <c:pt idx="1906">
                  <c:v>0.30666309741827186</c:v>
                </c:pt>
                <c:pt idx="1907">
                  <c:v>0.30907604199189442</c:v>
                </c:pt>
                <c:pt idx="1908">
                  <c:v>0.30954401236314055</c:v>
                </c:pt>
                <c:pt idx="1909">
                  <c:v>0.30813957030956596</c:v>
                </c:pt>
                <c:pt idx="1910">
                  <c:v>0.30662731207334087</c:v>
                </c:pt>
                <c:pt idx="1911">
                  <c:v>0.30540292941606972</c:v>
                </c:pt>
                <c:pt idx="1912">
                  <c:v>0.30605124235153203</c:v>
                </c:pt>
                <c:pt idx="1913">
                  <c:v>0.31062429794898422</c:v>
                </c:pt>
                <c:pt idx="1914">
                  <c:v>0.31764615425696763</c:v>
                </c:pt>
                <c:pt idx="1915">
                  <c:v>0.32646825056809647</c:v>
                </c:pt>
                <c:pt idx="1916">
                  <c:v>0.33547068944344161</c:v>
                </c:pt>
                <c:pt idx="1917">
                  <c:v>0.34368085989585306</c:v>
                </c:pt>
                <c:pt idx="1918">
                  <c:v>0.34836201484386742</c:v>
                </c:pt>
                <c:pt idx="1919">
                  <c:v>0.34933427187112664</c:v>
                </c:pt>
                <c:pt idx="1920">
                  <c:v>0.34818206163553106</c:v>
                </c:pt>
              </c:numCache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0-6B49-4C3D-B639-95C3C8117F4B}"/>
            </c:ext>
          </c:extLst>
        </c:ser>
        <c:ser>
          <c:idx val="5"/>
          <c:order val="1"/>
          <c:tx>
            <c:v>cycle 2</c:v>
          </c:tx>
          <c:spPr>
            <a:ln w="1270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'2-10stack'!$V$1970:$V$2045</c:f>
              <c:numCache>
                <c:formatCode>0.00</c:formatCode>
                <c:ptCount val="76"/>
                <c:pt idx="0">
                  <c:v>703.95601712740392</c:v>
                </c:pt>
                <c:pt idx="1">
                  <c:v>704.03583233173083</c:v>
                </c:pt>
                <c:pt idx="2">
                  <c:v>704.75416917067309</c:v>
                </c:pt>
                <c:pt idx="3">
                  <c:v>706.53827373798083</c:v>
                </c:pt>
                <c:pt idx="4">
                  <c:v>710.87176983173083</c:v>
                </c:pt>
                <c:pt idx="5">
                  <c:v>722.71259014423083</c:v>
                </c:pt>
                <c:pt idx="6">
                  <c:v>756.41338641826928</c:v>
                </c:pt>
                <c:pt idx="7">
                  <c:v>846.38390174278845</c:v>
                </c:pt>
                <c:pt idx="8">
                  <c:v>1033.3251953125</c:v>
                </c:pt>
                <c:pt idx="9">
                  <c:v>1321.9181941105769</c:v>
                </c:pt>
                <c:pt idx="10">
                  <c:v>1676.2413611778848</c:v>
                </c:pt>
                <c:pt idx="11">
                  <c:v>2049.5229867788462</c:v>
                </c:pt>
                <c:pt idx="12">
                  <c:v>2414.0578049879809</c:v>
                </c:pt>
                <c:pt idx="13">
                  <c:v>2739.0559269831733</c:v>
                </c:pt>
                <c:pt idx="14">
                  <c:v>3010.2022611177886</c:v>
                </c:pt>
                <c:pt idx="15">
                  <c:v>3239.0653170072119</c:v>
                </c:pt>
                <c:pt idx="16">
                  <c:v>3435.1853590745195</c:v>
                </c:pt>
                <c:pt idx="17">
                  <c:v>3596.9285231370195</c:v>
                </c:pt>
                <c:pt idx="18">
                  <c:v>3721.1538461538462</c:v>
                </c:pt>
                <c:pt idx="19">
                  <c:v>3821.1435171274038</c:v>
                </c:pt>
                <c:pt idx="20">
                  <c:v>3919.6965144230771</c:v>
                </c:pt>
                <c:pt idx="21">
                  <c:v>4025.4845252403848</c:v>
                </c:pt>
                <c:pt idx="22">
                  <c:v>4132.9064002403848</c:v>
                </c:pt>
                <c:pt idx="23">
                  <c:v>4241.39404296875</c:v>
                </c:pt>
                <c:pt idx="24">
                  <c:v>4351.1587289663466</c:v>
                </c:pt>
                <c:pt idx="25">
                  <c:v>4455.9138371394229</c:v>
                </c:pt>
                <c:pt idx="26">
                  <c:v>4545.5650916466348</c:v>
                </c:pt>
                <c:pt idx="27">
                  <c:v>4619.44580078125</c:v>
                </c:pt>
                <c:pt idx="28">
                  <c:v>4690.3404822716348</c:v>
                </c:pt>
                <c:pt idx="29">
                  <c:v>4769.4655198317314</c:v>
                </c:pt>
                <c:pt idx="30">
                  <c:v>4856.454702524039</c:v>
                </c:pt>
                <c:pt idx="31">
                  <c:v>4942.0166015625</c:v>
                </c:pt>
                <c:pt idx="32">
                  <c:v>5026.742788461539</c:v>
                </c:pt>
                <c:pt idx="33">
                  <c:v>5121.3238055889424</c:v>
                </c:pt>
                <c:pt idx="34">
                  <c:v>5229.257436899039</c:v>
                </c:pt>
                <c:pt idx="35">
                  <c:v>5340.8484825721152</c:v>
                </c:pt>
                <c:pt idx="36">
                  <c:v>5451.0498046875</c:v>
                </c:pt>
                <c:pt idx="37">
                  <c:v>5571.0261418269238</c:v>
                </c:pt>
                <c:pt idx="38">
                  <c:v>5703.439565805289</c:v>
                </c:pt>
                <c:pt idx="39">
                  <c:v>5835.4163536658652</c:v>
                </c:pt>
                <c:pt idx="40">
                  <c:v>5965.7264122596152</c:v>
                </c:pt>
                <c:pt idx="41">
                  <c:v>6101.7174353966348</c:v>
                </c:pt>
                <c:pt idx="42">
                  <c:v>6239.0606219951924</c:v>
                </c:pt>
                <c:pt idx="43">
                  <c:v>6363.2859450120195</c:v>
                </c:pt>
                <c:pt idx="44">
                  <c:v>6471.261831430289</c:v>
                </c:pt>
                <c:pt idx="45">
                  <c:v>6577.8057391826924</c:v>
                </c:pt>
                <c:pt idx="46">
                  <c:v>6692.8147536057695</c:v>
                </c:pt>
                <c:pt idx="47">
                  <c:v>6809.4904972956738</c:v>
                </c:pt>
                <c:pt idx="48">
                  <c:v>6914.5226111778848</c:v>
                </c:pt>
                <c:pt idx="49">
                  <c:v>7011.6107647235576</c:v>
                </c:pt>
                <c:pt idx="50">
                  <c:v>7114.5770733173076</c:v>
                </c:pt>
                <c:pt idx="51">
                  <c:v>7220.6045297475966</c:v>
                </c:pt>
                <c:pt idx="52">
                  <c:v>7312.5234750600966</c:v>
                </c:pt>
                <c:pt idx="53">
                  <c:v>7386.5591195913466</c:v>
                </c:pt>
                <c:pt idx="54">
                  <c:v>7450.6601186899043</c:v>
                </c:pt>
                <c:pt idx="55">
                  <c:v>7505.9391902043271</c:v>
                </c:pt>
                <c:pt idx="56">
                  <c:v>7543.5697115384619</c:v>
                </c:pt>
                <c:pt idx="57">
                  <c:v>7557.8801081730771</c:v>
                </c:pt>
                <c:pt idx="58">
                  <c:v>7561.7347130408662</c:v>
                </c:pt>
                <c:pt idx="59">
                  <c:v>7572.4628155048076</c:v>
                </c:pt>
                <c:pt idx="60">
                  <c:v>7592.4917367788466</c:v>
                </c:pt>
                <c:pt idx="61">
                  <c:v>7609.8585862379814</c:v>
                </c:pt>
                <c:pt idx="62">
                  <c:v>7611.6473858173076</c:v>
                </c:pt>
                <c:pt idx="63">
                  <c:v>7601.9521859975966</c:v>
                </c:pt>
                <c:pt idx="64">
                  <c:v>7598.2525165264424</c:v>
                </c:pt>
                <c:pt idx="65">
                  <c:v>7607.5908954326924</c:v>
                </c:pt>
                <c:pt idx="66">
                  <c:v>7620.4693134014424</c:v>
                </c:pt>
                <c:pt idx="67">
                  <c:v>7622.0984825721162</c:v>
                </c:pt>
                <c:pt idx="68">
                  <c:v>7612.7601036658662</c:v>
                </c:pt>
                <c:pt idx="69">
                  <c:v>7608.5486778846162</c:v>
                </c:pt>
                <c:pt idx="70">
                  <c:v>7617.4081655649043</c:v>
                </c:pt>
                <c:pt idx="71">
                  <c:v>7631.0377854567314</c:v>
                </c:pt>
                <c:pt idx="72">
                  <c:v>7634.6576397235576</c:v>
                </c:pt>
                <c:pt idx="73">
                  <c:v>7626.352163461539</c:v>
                </c:pt>
                <c:pt idx="74">
                  <c:v>7621.3425856370195</c:v>
                </c:pt>
                <c:pt idx="75">
                  <c:v>7629.0142352764424</c:v>
                </c:pt>
              </c:numCache>
            </c:numRef>
          </c:xVal>
          <c:yVal>
            <c:numRef>
              <c:f>'2-10stack'!$W$1970:$W$2045</c:f>
              <c:numCache>
                <c:formatCode>General</c:formatCode>
                <c:ptCount val="76"/>
                <c:pt idx="0">
                  <c:v>0.34818206163553106</c:v>
                </c:pt>
                <c:pt idx="1">
                  <c:v>0.35077474704155559</c:v>
                </c:pt>
                <c:pt idx="2">
                  <c:v>0.36546631244512717</c:v>
                </c:pt>
                <c:pt idx="3">
                  <c:v>0.39809068936568059</c:v>
                </c:pt>
                <c:pt idx="4">
                  <c:v>0.4592346411484941</c:v>
                </c:pt>
                <c:pt idx="5">
                  <c:v>0.56600200524696964</c:v>
                </c:pt>
                <c:pt idx="6">
                  <c:v>0.75249409162081227</c:v>
                </c:pt>
                <c:pt idx="7">
                  <c:v>1.0881364162151632</c:v>
                </c:pt>
                <c:pt idx="8">
                  <c:v>1.6902835666216338</c:v>
                </c:pt>
                <c:pt idx="9">
                  <c:v>2.8426523762482865</c:v>
                </c:pt>
                <c:pt idx="10">
                  <c:v>4.7908621967755831</c:v>
                </c:pt>
                <c:pt idx="11">
                  <c:v>7.695189110682561</c:v>
                </c:pt>
                <c:pt idx="12">
                  <c:v>11.617427577238816</c:v>
                </c:pt>
                <c:pt idx="13">
                  <c:v>16.020280853418203</c:v>
                </c:pt>
                <c:pt idx="14">
                  <c:v>20.425547994466928</c:v>
                </c:pt>
                <c:pt idx="15">
                  <c:v>24.824188298445481</c:v>
                </c:pt>
                <c:pt idx="16">
                  <c:v>29.126322429363544</c:v>
                </c:pt>
                <c:pt idx="17">
                  <c:v>32.99084009023813</c:v>
                </c:pt>
                <c:pt idx="18">
                  <c:v>36.123679615901068</c:v>
                </c:pt>
                <c:pt idx="19">
                  <c:v>38.788008485940786</c:v>
                </c:pt>
                <c:pt idx="20">
                  <c:v>41.590463548806994</c:v>
                </c:pt>
                <c:pt idx="21">
                  <c:v>44.723309587331926</c:v>
                </c:pt>
                <c:pt idx="22">
                  <c:v>47.965584449768059</c:v>
                </c:pt>
                <c:pt idx="23">
                  <c:v>51.283763603797318</c:v>
                </c:pt>
                <c:pt idx="24">
                  <c:v>54.677063523806055</c:v>
                </c:pt>
                <c:pt idx="25">
                  <c:v>57.92290092174823</c:v>
                </c:pt>
                <c:pt idx="26">
                  <c:v>60.683334432748644</c:v>
                </c:pt>
                <c:pt idx="27">
                  <c:v>62.927431926727287</c:v>
                </c:pt>
                <c:pt idx="28">
                  <c:v>65.049606662163356</c:v>
                </c:pt>
                <c:pt idx="29">
                  <c:v>67.368130877568177</c:v>
                </c:pt>
                <c:pt idx="30">
                  <c:v>69.83019347410935</c:v>
                </c:pt>
                <c:pt idx="31">
                  <c:v>72.137960990025434</c:v>
                </c:pt>
                <c:pt idx="32">
                  <c:v>74.267291378608107</c:v>
                </c:pt>
                <c:pt idx="33">
                  <c:v>76.452119563176083</c:v>
                </c:pt>
                <c:pt idx="34">
                  <c:v>78.785922669630779</c:v>
                </c:pt>
                <c:pt idx="35">
                  <c:v>81.084460610609781</c:v>
                </c:pt>
                <c:pt idx="36">
                  <c:v>83.282359542846677</c:v>
                </c:pt>
                <c:pt idx="37">
                  <c:v>85.637006639333862</c:v>
                </c:pt>
                <c:pt idx="38">
                  <c:v>88.19442121652456</c:v>
                </c:pt>
                <c:pt idx="39">
                  <c:v>90.69307108952448</c:v>
                </c:pt>
                <c:pt idx="40">
                  <c:v>93.134356240492608</c:v>
                </c:pt>
                <c:pt idx="41">
                  <c:v>95.671849955045246</c:v>
                </c:pt>
                <c:pt idx="42">
                  <c:v>98.201431391789356</c:v>
                </c:pt>
                <c:pt idx="43">
                  <c:v>100.4294373028095</c:v>
                </c:pt>
                <c:pt idx="44">
                  <c:v>102.32589776259201</c:v>
                </c:pt>
                <c:pt idx="45">
                  <c:v>104.2045044854971</c:v>
                </c:pt>
                <c:pt idx="46">
                  <c:v>106.24676810337947</c:v>
                </c:pt>
                <c:pt idx="47">
                  <c:v>108.29609166365402</c:v>
                </c:pt>
                <c:pt idx="48">
                  <c:v>110.09389359107384</c:v>
                </c:pt>
                <c:pt idx="49">
                  <c:v>111.75316297971284</c:v>
                </c:pt>
                <c:pt idx="50">
                  <c:v>113.54123922201305</c:v>
                </c:pt>
                <c:pt idx="51">
                  <c:v>115.35350933074952</c:v>
                </c:pt>
                <c:pt idx="52">
                  <c:v>116.84613100492037</c:v>
                </c:pt>
                <c:pt idx="53">
                  <c:v>118.08370107504037</c:v>
                </c:pt>
                <c:pt idx="54">
                  <c:v>119.27138771937443</c:v>
                </c:pt>
                <c:pt idx="55">
                  <c:v>120.33878576718843</c:v>
                </c:pt>
                <c:pt idx="56">
                  <c:v>120.97160545349121</c:v>
                </c:pt>
                <c:pt idx="57">
                  <c:v>120.98781794914832</c:v>
                </c:pt>
                <c:pt idx="58">
                  <c:v>120.77579540839562</c:v>
                </c:pt>
                <c:pt idx="59">
                  <c:v>120.83182414421668</c:v>
                </c:pt>
                <c:pt idx="60">
                  <c:v>121.19641189281757</c:v>
                </c:pt>
                <c:pt idx="61">
                  <c:v>121.50285564129167</c:v>
                </c:pt>
                <c:pt idx="62">
                  <c:v>121.36144724919245</c:v>
                </c:pt>
                <c:pt idx="63">
                  <c:v>120.90380429487961</c:v>
                </c:pt>
                <c:pt idx="64">
                  <c:v>120.66178407815785</c:v>
                </c:pt>
                <c:pt idx="65">
                  <c:v>120.83973982004018</c:v>
                </c:pt>
                <c:pt idx="66">
                  <c:v>121.13617698082555</c:v>
                </c:pt>
                <c:pt idx="67">
                  <c:v>121.09141606257512</c:v>
                </c:pt>
                <c:pt idx="68">
                  <c:v>120.71140642312857</c:v>
                </c:pt>
                <c:pt idx="69">
                  <c:v>120.49247571798472</c:v>
                </c:pt>
                <c:pt idx="70">
                  <c:v>120.6823398032555</c:v>
                </c:pt>
                <c:pt idx="71">
                  <c:v>121.02608639350302</c:v>
                </c:pt>
                <c:pt idx="72">
                  <c:v>121.06671645824724</c:v>
                </c:pt>
                <c:pt idx="73">
                  <c:v>120.73740067115195</c:v>
                </c:pt>
                <c:pt idx="74">
                  <c:v>120.50763426267184</c:v>
                </c:pt>
                <c:pt idx="75">
                  <c:v>120.67168192936822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B49-4C3D-B639-95C3C8117F4B}"/>
            </c:ext>
          </c:extLst>
        </c:ser>
        <c:ser>
          <c:idx val="1"/>
          <c:order val="2"/>
          <c:tx>
            <c:v>cycle 2.2</c:v>
          </c:tx>
          <c:spPr>
            <a:ln w="1270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'Assemblage courbes'!$M$131:$M$1473</c:f>
              <c:numCache>
                <c:formatCode>0.00</c:formatCode>
                <c:ptCount val="1343"/>
                <c:pt idx="0">
                  <c:v>7622.0860877403848</c:v>
                </c:pt>
                <c:pt idx="1">
                  <c:v>7692.1873121995186</c:v>
                </c:pt>
                <c:pt idx="2">
                  <c:v>7773.6176006610576</c:v>
                </c:pt>
                <c:pt idx="3">
                  <c:v>7868.7948843149034</c:v>
                </c:pt>
                <c:pt idx="4">
                  <c:v>7965.2820763221152</c:v>
                </c:pt>
                <c:pt idx="5">
                  <c:v>8047.1114408052881</c:v>
                </c:pt>
                <c:pt idx="6">
                  <c:v>8105.8836012620186</c:v>
                </c:pt>
                <c:pt idx="7">
                  <c:v>8142.0868389423076</c:v>
                </c:pt>
                <c:pt idx="8">
                  <c:v>8161.8011944110576</c:v>
                </c:pt>
                <c:pt idx="9">
                  <c:v>8172.6466721754805</c:v>
                </c:pt>
                <c:pt idx="10">
                  <c:v>8180.3183218149034</c:v>
                </c:pt>
                <c:pt idx="11">
                  <c:v>8190.2952223557686</c:v>
                </c:pt>
                <c:pt idx="12">
                  <c:v>8216.2022986778848</c:v>
                </c:pt>
                <c:pt idx="13">
                  <c:v>8273.78662109375</c:v>
                </c:pt>
                <c:pt idx="14">
                  <c:v>8362.4894831730762</c:v>
                </c:pt>
                <c:pt idx="15">
                  <c:v>8464.0660682091348</c:v>
                </c:pt>
                <c:pt idx="16">
                  <c:v>8556.2620192307695</c:v>
                </c:pt>
                <c:pt idx="17">
                  <c:v>8625.5697866586524</c:v>
                </c:pt>
                <c:pt idx="18">
                  <c:v>8669.641864483172</c:v>
                </c:pt>
                <c:pt idx="19">
                  <c:v>8693.7225811298085</c:v>
                </c:pt>
                <c:pt idx="20">
                  <c:v>8705.2065805288457</c:v>
                </c:pt>
                <c:pt idx="21">
                  <c:v>8710.4556039663457</c:v>
                </c:pt>
                <c:pt idx="22">
                  <c:v>8713.352426382211</c:v>
                </c:pt>
                <c:pt idx="23">
                  <c:v>8715.9393780048085</c:v>
                </c:pt>
                <c:pt idx="24">
                  <c:v>8718.6390099158652</c:v>
                </c:pt>
                <c:pt idx="25">
                  <c:v>8721.3433368389415</c:v>
                </c:pt>
                <c:pt idx="26">
                  <c:v>8723.8457782451915</c:v>
                </c:pt>
                <c:pt idx="27">
                  <c:v>8726.0712139423085</c:v>
                </c:pt>
                <c:pt idx="28">
                  <c:v>8727.9773888221152</c:v>
                </c:pt>
                <c:pt idx="29">
                  <c:v>8729.606557992789</c:v>
                </c:pt>
                <c:pt idx="30">
                  <c:v>8731.8319936899024</c:v>
                </c:pt>
                <c:pt idx="31">
                  <c:v>8736.1654897836524</c:v>
                </c:pt>
                <c:pt idx="32">
                  <c:v>8745.5836838942305</c:v>
                </c:pt>
                <c:pt idx="33">
                  <c:v>8769.8240309495195</c:v>
                </c:pt>
                <c:pt idx="34">
                  <c:v>8815.8445387620195</c:v>
                </c:pt>
                <c:pt idx="35">
                  <c:v>8878.593374399039</c:v>
                </c:pt>
                <c:pt idx="36">
                  <c:v>8944.2859825721152</c:v>
                </c:pt>
                <c:pt idx="37">
                  <c:v>9000.5979567307695</c:v>
                </c:pt>
                <c:pt idx="38">
                  <c:v>9041.8060772235585</c:v>
                </c:pt>
                <c:pt idx="39">
                  <c:v>9068.3141150841348</c:v>
                </c:pt>
                <c:pt idx="40">
                  <c:v>9083.9344200721152</c:v>
                </c:pt>
                <c:pt idx="41">
                  <c:v>9093.070913461539</c:v>
                </c:pt>
                <c:pt idx="42">
                  <c:v>9098.9537635216348</c:v>
                </c:pt>
                <c:pt idx="43">
                  <c:v>9103.446890024039</c:v>
                </c:pt>
                <c:pt idx="44">
                  <c:v>9107.3813100961524</c:v>
                </c:pt>
                <c:pt idx="45">
                  <c:v>9110.9166541466348</c:v>
                </c:pt>
                <c:pt idx="46">
                  <c:v>9113.7759164663457</c:v>
                </c:pt>
                <c:pt idx="47">
                  <c:v>9116.0436072716348</c:v>
                </c:pt>
                <c:pt idx="48">
                  <c:v>9117.9497821514415</c:v>
                </c:pt>
                <c:pt idx="49">
                  <c:v>9119.6963266225957</c:v>
                </c:pt>
                <c:pt idx="50">
                  <c:v>9121.4475661057695</c:v>
                </c:pt>
                <c:pt idx="51">
                  <c:v>9123.1565504807695</c:v>
                </c:pt>
                <c:pt idx="52">
                  <c:v>9124.8655348557695</c:v>
                </c:pt>
                <c:pt idx="53">
                  <c:v>9126.5745192307695</c:v>
                </c:pt>
                <c:pt idx="54">
                  <c:v>9128.0816180889415</c:v>
                </c:pt>
                <c:pt idx="55">
                  <c:v>9129.3539663461524</c:v>
                </c:pt>
                <c:pt idx="56">
                  <c:v>9130.3493088942305</c:v>
                </c:pt>
                <c:pt idx="57">
                  <c:v>9131.1850210336524</c:v>
                </c:pt>
                <c:pt idx="58">
                  <c:v>9131.81884765625</c:v>
                </c:pt>
                <c:pt idx="59">
                  <c:v>9132.2179236778848</c:v>
                </c:pt>
                <c:pt idx="60">
                  <c:v>9132.5747445913457</c:v>
                </c:pt>
                <c:pt idx="61">
                  <c:v>9133.1287560096152</c:v>
                </c:pt>
                <c:pt idx="62">
                  <c:v>9133.7250225360585</c:v>
                </c:pt>
                <c:pt idx="63">
                  <c:v>9134.1240985576915</c:v>
                </c:pt>
                <c:pt idx="64">
                  <c:v>9134.401104266828</c:v>
                </c:pt>
                <c:pt idx="65">
                  <c:v>9134.6029897836524</c:v>
                </c:pt>
                <c:pt idx="66">
                  <c:v>9134.879995492789</c:v>
                </c:pt>
                <c:pt idx="67">
                  <c:v>9135.157001201922</c:v>
                </c:pt>
                <c:pt idx="68">
                  <c:v>9135.4762620192305</c:v>
                </c:pt>
                <c:pt idx="69">
                  <c:v>9135.715707632211</c:v>
                </c:pt>
                <c:pt idx="70">
                  <c:v>9135.673452524039</c:v>
                </c:pt>
                <c:pt idx="71">
                  <c:v>9135.3541917067305</c:v>
                </c:pt>
                <c:pt idx="72">
                  <c:v>9134.9175555889415</c:v>
                </c:pt>
                <c:pt idx="73">
                  <c:v>9134.5607346754805</c:v>
                </c:pt>
                <c:pt idx="74">
                  <c:v>9134.2837289663457</c:v>
                </c:pt>
                <c:pt idx="75">
                  <c:v>9134.086538461539</c:v>
                </c:pt>
                <c:pt idx="76">
                  <c:v>9133.7250225360585</c:v>
                </c:pt>
                <c:pt idx="77">
                  <c:v>9133.2883864182695</c:v>
                </c:pt>
                <c:pt idx="78">
                  <c:v>9133.0536358173085</c:v>
                </c:pt>
                <c:pt idx="79">
                  <c:v>9133.091195913461</c:v>
                </c:pt>
                <c:pt idx="80">
                  <c:v>9133.2085712139415</c:v>
                </c:pt>
                <c:pt idx="81">
                  <c:v>9133.3682016225957</c:v>
                </c:pt>
                <c:pt idx="82">
                  <c:v>9133.4902719350957</c:v>
                </c:pt>
                <c:pt idx="83">
                  <c:v>9133.570087139422</c:v>
                </c:pt>
                <c:pt idx="84">
                  <c:v>9133.52783203125</c:v>
                </c:pt>
                <c:pt idx="85">
                  <c:v>9133.3682016225957</c:v>
                </c:pt>
                <c:pt idx="86">
                  <c:v>9133.1287560096152</c:v>
                </c:pt>
                <c:pt idx="87">
                  <c:v>9132.814190204328</c:v>
                </c:pt>
                <c:pt idx="88">
                  <c:v>9132.5747445913457</c:v>
                </c:pt>
                <c:pt idx="89">
                  <c:v>9132.4573692908652</c:v>
                </c:pt>
                <c:pt idx="90">
                  <c:v>9132.4949293870195</c:v>
                </c:pt>
                <c:pt idx="91">
                  <c:v>9132.5747445913457</c:v>
                </c:pt>
                <c:pt idx="92">
                  <c:v>9132.6123046875</c:v>
                </c:pt>
                <c:pt idx="93">
                  <c:v>9132.654559795672</c:v>
                </c:pt>
                <c:pt idx="94">
                  <c:v>9132.8517503004805</c:v>
                </c:pt>
                <c:pt idx="95">
                  <c:v>9133.0536358173085</c:v>
                </c:pt>
                <c:pt idx="96">
                  <c:v>9133.1287560096152</c:v>
                </c:pt>
                <c:pt idx="97">
                  <c:v>9133.4104567307695</c:v>
                </c:pt>
                <c:pt idx="98">
                  <c:v>9133.6452073317305</c:v>
                </c:pt>
                <c:pt idx="99">
                  <c:v>9133.607647235578</c:v>
                </c:pt>
                <c:pt idx="100">
                  <c:v>9133.2508263221152</c:v>
                </c:pt>
                <c:pt idx="101">
                  <c:v>9132.692119891828</c:v>
                </c:pt>
                <c:pt idx="102">
                  <c:v>9132.0160381610585</c:v>
                </c:pt>
                <c:pt idx="103">
                  <c:v>9130.7061298076915</c:v>
                </c:pt>
                <c:pt idx="104">
                  <c:v>9125.9359975961524</c:v>
                </c:pt>
                <c:pt idx="105">
                  <c:v>9117.353515625</c:v>
                </c:pt>
                <c:pt idx="106">
                  <c:v>9107.3813100961524</c:v>
                </c:pt>
                <c:pt idx="107">
                  <c:v>9099.1509540264415</c:v>
                </c:pt>
                <c:pt idx="108">
                  <c:v>9094.028695913461</c:v>
                </c:pt>
                <c:pt idx="109">
                  <c:v>9091.2445537860585</c:v>
                </c:pt>
                <c:pt idx="110">
                  <c:v>9089.6153846153848</c:v>
                </c:pt>
                <c:pt idx="111">
                  <c:v>9088.3852914663457</c:v>
                </c:pt>
                <c:pt idx="112">
                  <c:v>9087.3101337139415</c:v>
                </c:pt>
                <c:pt idx="113">
                  <c:v>9086.4744215745195</c:v>
                </c:pt>
                <c:pt idx="114">
                  <c:v>9085.878155048078</c:v>
                </c:pt>
                <c:pt idx="115">
                  <c:v>9085.441518930289</c:v>
                </c:pt>
                <c:pt idx="116">
                  <c:v>9085.047137920672</c:v>
                </c:pt>
                <c:pt idx="117">
                  <c:v>9084.648061899039</c:v>
                </c:pt>
                <c:pt idx="118">
                  <c:v>9084.21142578125</c:v>
                </c:pt>
                <c:pt idx="119">
                  <c:v>9083.8123497596152</c:v>
                </c:pt>
                <c:pt idx="120">
                  <c:v>9083.5353440504805</c:v>
                </c:pt>
                <c:pt idx="121">
                  <c:v>9083.2958984375</c:v>
                </c:pt>
                <c:pt idx="122">
                  <c:v>9083.1362680288457</c:v>
                </c:pt>
                <c:pt idx="123">
                  <c:v>9083.0564528245195</c:v>
                </c:pt>
                <c:pt idx="124">
                  <c:v>9083.0564528245195</c:v>
                </c:pt>
                <c:pt idx="125">
                  <c:v>9083.0564528245195</c:v>
                </c:pt>
                <c:pt idx="126">
                  <c:v>9082.859262319711</c:v>
                </c:pt>
                <c:pt idx="127">
                  <c:v>9082.50244140625</c:v>
                </c:pt>
                <c:pt idx="128">
                  <c:v>9082.065805288461</c:v>
                </c:pt>
                <c:pt idx="129">
                  <c:v>9081.629169170672</c:v>
                </c:pt>
                <c:pt idx="130">
                  <c:v>9081.230093149039</c:v>
                </c:pt>
                <c:pt idx="131">
                  <c:v>9080.8310171274024</c:v>
                </c:pt>
                <c:pt idx="132">
                  <c:v>9080.5164513221152</c:v>
                </c:pt>
                <c:pt idx="133">
                  <c:v>9080.079815204328</c:v>
                </c:pt>
                <c:pt idx="134">
                  <c:v>9079.6009239783652</c:v>
                </c:pt>
                <c:pt idx="135">
                  <c:v>9079.164287860578</c:v>
                </c:pt>
                <c:pt idx="136">
                  <c:v>9078.8450270432695</c:v>
                </c:pt>
                <c:pt idx="137">
                  <c:v>9078.5680213341348</c:v>
                </c:pt>
                <c:pt idx="138">
                  <c:v>9078.248760516828</c:v>
                </c:pt>
                <c:pt idx="139">
                  <c:v>9077.854379507211</c:v>
                </c:pt>
                <c:pt idx="140">
                  <c:v>9077.4130483774024</c:v>
                </c:pt>
                <c:pt idx="141">
                  <c:v>9076.938852163461</c:v>
                </c:pt>
                <c:pt idx="142">
                  <c:v>9076.539776141828</c:v>
                </c:pt>
                <c:pt idx="143">
                  <c:v>9076.145395132211</c:v>
                </c:pt>
                <c:pt idx="144">
                  <c:v>9075.8261343149024</c:v>
                </c:pt>
                <c:pt idx="145">
                  <c:v>9075.6289438100957</c:v>
                </c:pt>
                <c:pt idx="146">
                  <c:v>9075.4693134014415</c:v>
                </c:pt>
                <c:pt idx="147">
                  <c:v>9075.2674278846152</c:v>
                </c:pt>
                <c:pt idx="148">
                  <c:v>9075.0702373798085</c:v>
                </c:pt>
                <c:pt idx="149">
                  <c:v>9074.873046875</c:v>
                </c:pt>
                <c:pt idx="150">
                  <c:v>9074.5913461538457</c:v>
                </c:pt>
                <c:pt idx="151">
                  <c:v>9074.1969651442305</c:v>
                </c:pt>
                <c:pt idx="152">
                  <c:v>9073.7603290264415</c:v>
                </c:pt>
                <c:pt idx="153">
                  <c:v>9073.2016225961524</c:v>
                </c:pt>
                <c:pt idx="154">
                  <c:v>9072.5677959735585</c:v>
                </c:pt>
                <c:pt idx="155">
                  <c:v>9071.891714242789</c:v>
                </c:pt>
                <c:pt idx="156">
                  <c:v>9071.1780724158652</c:v>
                </c:pt>
                <c:pt idx="157">
                  <c:v>9070.53955078125</c:v>
                </c:pt>
                <c:pt idx="158">
                  <c:v>9070.102914663461</c:v>
                </c:pt>
                <c:pt idx="159">
                  <c:v>9069.7836538461524</c:v>
                </c:pt>
                <c:pt idx="160">
                  <c:v>9069.389272836539</c:v>
                </c:pt>
                <c:pt idx="161">
                  <c:v>9068.872821514422</c:v>
                </c:pt>
                <c:pt idx="162">
                  <c:v>9068.3141150841348</c:v>
                </c:pt>
                <c:pt idx="163">
                  <c:v>9067.7976637620195</c:v>
                </c:pt>
                <c:pt idx="164">
                  <c:v>9067.3610276442305</c:v>
                </c:pt>
                <c:pt idx="165">
                  <c:v>9067.0042067307695</c:v>
                </c:pt>
                <c:pt idx="166">
                  <c:v>9066.6473858173085</c:v>
                </c:pt>
                <c:pt idx="167">
                  <c:v>9066.328125</c:v>
                </c:pt>
                <c:pt idx="168">
                  <c:v>9065.849233774039</c:v>
                </c:pt>
                <c:pt idx="169">
                  <c:v>9065.2952223557695</c:v>
                </c:pt>
                <c:pt idx="170">
                  <c:v>9064.6567007211524</c:v>
                </c:pt>
                <c:pt idx="171">
                  <c:v>9064.060434194711</c:v>
                </c:pt>
                <c:pt idx="172">
                  <c:v>9063.623798076922</c:v>
                </c:pt>
                <c:pt idx="173">
                  <c:v>9063.266977163461</c:v>
                </c:pt>
                <c:pt idx="174">
                  <c:v>9062.830341045672</c:v>
                </c:pt>
                <c:pt idx="175">
                  <c:v>9062.431265024039</c:v>
                </c:pt>
                <c:pt idx="176">
                  <c:v>9062.036884014422</c:v>
                </c:pt>
                <c:pt idx="177">
                  <c:v>9061.6002478966348</c:v>
                </c:pt>
                <c:pt idx="178">
                  <c:v>9061.158916766828</c:v>
                </c:pt>
                <c:pt idx="179">
                  <c:v>9060.5673452524024</c:v>
                </c:pt>
                <c:pt idx="180">
                  <c:v>9059.572002704328</c:v>
                </c:pt>
                <c:pt idx="181">
                  <c:v>9058.262094350961</c:v>
                </c:pt>
                <c:pt idx="182">
                  <c:v>9056.909930889422</c:v>
                </c:pt>
                <c:pt idx="183">
                  <c:v>9055.595327524039</c:v>
                </c:pt>
                <c:pt idx="184">
                  <c:v>9054.365234375</c:v>
                </c:pt>
                <c:pt idx="185">
                  <c:v>9053.2947716346152</c:v>
                </c:pt>
                <c:pt idx="186">
                  <c:v>9052.3369891826915</c:v>
                </c:pt>
                <c:pt idx="187">
                  <c:v>9051.426156850961</c:v>
                </c:pt>
                <c:pt idx="188">
                  <c:v>9050.5528846153848</c:v>
                </c:pt>
                <c:pt idx="189">
                  <c:v>9049.717172475961</c:v>
                </c:pt>
                <c:pt idx="190">
                  <c:v>9049.0786508413457</c:v>
                </c:pt>
                <c:pt idx="191">
                  <c:v>9045.4259314903848</c:v>
                </c:pt>
                <c:pt idx="192">
                  <c:v>9012.4012169471152</c:v>
                </c:pt>
                <c:pt idx="193">
                  <c:v>8907.7634840745195</c:v>
                </c:pt>
                <c:pt idx="194">
                  <c:v>8711.051870492789</c:v>
                </c:pt>
                <c:pt idx="195">
                  <c:v>8436.088491586539</c:v>
                </c:pt>
                <c:pt idx="196">
                  <c:v>8116.9309645432686</c:v>
                </c:pt>
                <c:pt idx="197">
                  <c:v>7788.9562049278848</c:v>
                </c:pt>
                <c:pt idx="198">
                  <c:v>7477.1933218149034</c:v>
                </c:pt>
                <c:pt idx="199">
                  <c:v>7193.4878305288457</c:v>
                </c:pt>
                <c:pt idx="200">
                  <c:v>6939.1120793269229</c:v>
                </c:pt>
                <c:pt idx="201">
                  <c:v>6708.0611478365381</c:v>
                </c:pt>
                <c:pt idx="202">
                  <c:v>6491.0389122596152</c:v>
                </c:pt>
                <c:pt idx="203">
                  <c:v>6278.9464393028838</c:v>
                </c:pt>
                <c:pt idx="204">
                  <c:v>6062.2012094350957</c:v>
                </c:pt>
                <c:pt idx="205">
                  <c:v>5831.7512394831729</c:v>
                </c:pt>
                <c:pt idx="206">
                  <c:v>5583.652719350961</c:v>
                </c:pt>
                <c:pt idx="207">
                  <c:v>5280.5896935096152</c:v>
                </c:pt>
                <c:pt idx="208">
                  <c:v>4806.492074819711</c:v>
                </c:pt>
                <c:pt idx="209">
                  <c:v>4160.078125</c:v>
                </c:pt>
                <c:pt idx="210">
                  <c:v>3477.3764272836543</c:v>
                </c:pt>
                <c:pt idx="211">
                  <c:v>2901.5425931490372</c:v>
                </c:pt>
                <c:pt idx="212">
                  <c:v>2501.795184795672</c:v>
                </c:pt>
                <c:pt idx="213">
                  <c:v>2271.3029597355762</c:v>
                </c:pt>
                <c:pt idx="214">
                  <c:v>2162.4913611778848</c:v>
                </c:pt>
                <c:pt idx="215">
                  <c:v>2122.4757737379805</c:v>
                </c:pt>
                <c:pt idx="216">
                  <c:v>2111.9448617788457</c:v>
                </c:pt>
                <c:pt idx="217">
                  <c:v>2109.0010892427872</c:v>
                </c:pt>
                <c:pt idx="218">
                  <c:v>2105.0291090745195</c:v>
                </c:pt>
                <c:pt idx="219">
                  <c:v>2098.789438100961</c:v>
                </c:pt>
                <c:pt idx="220">
                  <c:v>2091.3572340745195</c:v>
                </c:pt>
                <c:pt idx="221">
                  <c:v>2084.0471003605762</c:v>
                </c:pt>
                <c:pt idx="222">
                  <c:v>2077.6055438701915</c:v>
                </c:pt>
                <c:pt idx="223">
                  <c:v>2072.2015850360567</c:v>
                </c:pt>
                <c:pt idx="224">
                  <c:v>2067.4737079326915</c:v>
                </c:pt>
                <c:pt idx="225">
                  <c:v>2063.2622821514415</c:v>
                </c:pt>
                <c:pt idx="226">
                  <c:v>2059.4076772836524</c:v>
                </c:pt>
                <c:pt idx="227">
                  <c:v>2055.9098933293262</c:v>
                </c:pt>
                <c:pt idx="228">
                  <c:v>2052.5717397836524</c:v>
                </c:pt>
                <c:pt idx="229">
                  <c:v>2049.2711463341348</c:v>
                </c:pt>
                <c:pt idx="230">
                  <c:v>2046.055063100961</c:v>
                </c:pt>
                <c:pt idx="231">
                  <c:v>2043.0314753605762</c:v>
                </c:pt>
                <c:pt idx="232">
                  <c:v>2040.3318434495195</c:v>
                </c:pt>
                <c:pt idx="233">
                  <c:v>2037.7871469350957</c:v>
                </c:pt>
                <c:pt idx="234">
                  <c:v>2035.322265625</c:v>
                </c:pt>
                <c:pt idx="235">
                  <c:v>2032.9794546274024</c:v>
                </c:pt>
                <c:pt idx="236">
                  <c:v>2030.7915790264415</c:v>
                </c:pt>
                <c:pt idx="237">
                  <c:v>2028.7257737379805</c:v>
                </c:pt>
                <c:pt idx="238">
                  <c:v>2026.7022235576915</c:v>
                </c:pt>
                <c:pt idx="239">
                  <c:v>2024.6739783653848</c:v>
                </c:pt>
                <c:pt idx="240">
                  <c:v>2022.7255483774024</c:v>
                </c:pt>
                <c:pt idx="241">
                  <c:v>2021.0588191105762</c:v>
                </c:pt>
                <c:pt idx="242">
                  <c:v>2019.5845853365372</c:v>
                </c:pt>
                <c:pt idx="243">
                  <c:v>2018.1948617788457</c:v>
                </c:pt>
                <c:pt idx="244">
                  <c:v>2016.8051382211524</c:v>
                </c:pt>
                <c:pt idx="245">
                  <c:v>2015.3731595552872</c:v>
                </c:pt>
                <c:pt idx="246">
                  <c:v>2013.8660606971152</c:v>
                </c:pt>
                <c:pt idx="247">
                  <c:v>2012.2368915264415</c:v>
                </c:pt>
                <c:pt idx="248">
                  <c:v>2010.5279071514415</c:v>
                </c:pt>
                <c:pt idx="249">
                  <c:v>2008.8987379807695</c:v>
                </c:pt>
                <c:pt idx="250">
                  <c:v>2007.5043194110567</c:v>
                </c:pt>
                <c:pt idx="251">
                  <c:v>2006.311786358172</c:v>
                </c:pt>
                <c:pt idx="252">
                  <c:v>2005.3211388221152</c:v>
                </c:pt>
                <c:pt idx="253">
                  <c:v>2004.2882361778848</c:v>
                </c:pt>
                <c:pt idx="254">
                  <c:v>2003.2553335336524</c:v>
                </c:pt>
                <c:pt idx="255">
                  <c:v>2002.18017578125</c:v>
                </c:pt>
                <c:pt idx="256">
                  <c:v>2001.0674579326915</c:v>
                </c:pt>
                <c:pt idx="257">
                  <c:v>1999.9171799879805</c:v>
                </c:pt>
                <c:pt idx="258">
                  <c:v>1998.6025766225957</c:v>
                </c:pt>
                <c:pt idx="259">
                  <c:v>1997.2926682692305</c:v>
                </c:pt>
                <c:pt idx="260">
                  <c:v>1995.9827599158652</c:v>
                </c:pt>
                <c:pt idx="261">
                  <c:v>1994.7479717548067</c:v>
                </c:pt>
                <c:pt idx="262">
                  <c:v>1993.63525390625</c:v>
                </c:pt>
                <c:pt idx="263">
                  <c:v>1992.6023512620195</c:v>
                </c:pt>
                <c:pt idx="264">
                  <c:v>1991.611703725961</c:v>
                </c:pt>
                <c:pt idx="265">
                  <c:v>1990.4989858774024</c:v>
                </c:pt>
                <c:pt idx="266">
                  <c:v>1989.3862680288457</c:v>
                </c:pt>
                <c:pt idx="267">
                  <c:v>1988.4707406850957</c:v>
                </c:pt>
                <c:pt idx="268">
                  <c:v>1987.757098858172</c:v>
                </c:pt>
                <c:pt idx="269">
                  <c:v>1987.0012019230762</c:v>
                </c:pt>
                <c:pt idx="270">
                  <c:v>1986.1232346754805</c:v>
                </c:pt>
                <c:pt idx="271">
                  <c:v>1985.1701472355762</c:v>
                </c:pt>
                <c:pt idx="272">
                  <c:v>1984.2593149038457</c:v>
                </c:pt>
                <c:pt idx="273">
                  <c:v>1983.423602764422</c:v>
                </c:pt>
                <c:pt idx="274">
                  <c:v>1982.587890625</c:v>
                </c:pt>
                <c:pt idx="275">
                  <c:v>1981.8319936899024</c:v>
                </c:pt>
                <c:pt idx="276">
                  <c:v>1981.235727163461</c:v>
                </c:pt>
                <c:pt idx="277">
                  <c:v>1980.7615309495195</c:v>
                </c:pt>
                <c:pt idx="278">
                  <c:v>1980.2450796274024</c:v>
                </c:pt>
                <c:pt idx="279">
                  <c:v>1979.6065579927872</c:v>
                </c:pt>
                <c:pt idx="280">
                  <c:v>1978.8131009615372</c:v>
                </c:pt>
                <c:pt idx="281">
                  <c:v>1977.8975736177872</c:v>
                </c:pt>
                <c:pt idx="282">
                  <c:v>1977.024301382211</c:v>
                </c:pt>
                <c:pt idx="283">
                  <c:v>1976.1885892427872</c:v>
                </c:pt>
                <c:pt idx="284">
                  <c:v>1975.437387319711</c:v>
                </c:pt>
                <c:pt idx="285">
                  <c:v>1974.6392352764415</c:v>
                </c:pt>
                <c:pt idx="286">
                  <c:v>1973.8457782451915</c:v>
                </c:pt>
                <c:pt idx="287">
                  <c:v>1973.0898813100957</c:v>
                </c:pt>
                <c:pt idx="288">
                  <c:v>1972.376239483172</c:v>
                </c:pt>
                <c:pt idx="289">
                  <c:v>1971.7377178485567</c:v>
                </c:pt>
                <c:pt idx="290">
                  <c:v>1971.103891225961</c:v>
                </c:pt>
                <c:pt idx="291">
                  <c:v>1970.5874399038457</c:v>
                </c:pt>
                <c:pt idx="292">
                  <c:v>1970.188363882211</c:v>
                </c:pt>
                <c:pt idx="293">
                  <c:v>1969.9489182692305</c:v>
                </c:pt>
                <c:pt idx="294">
                  <c:v>1969.7141676682695</c:v>
                </c:pt>
                <c:pt idx="295">
                  <c:v>1969.5545372596152</c:v>
                </c:pt>
                <c:pt idx="296">
                  <c:v>1969.3150916466348</c:v>
                </c:pt>
                <c:pt idx="297">
                  <c:v>1968.916015625</c:v>
                </c:pt>
                <c:pt idx="298">
                  <c:v>1968.5216346153848</c:v>
                </c:pt>
                <c:pt idx="299">
                  <c:v>1968.0051832932695</c:v>
                </c:pt>
                <c:pt idx="300">
                  <c:v>1967.3666616586524</c:v>
                </c:pt>
                <c:pt idx="301">
                  <c:v>1966.6107647235567</c:v>
                </c:pt>
                <c:pt idx="302">
                  <c:v>1965.8971228966348</c:v>
                </c:pt>
                <c:pt idx="303">
                  <c:v>1965.3431114783652</c:v>
                </c:pt>
                <c:pt idx="304">
                  <c:v>1964.9815955528848</c:v>
                </c:pt>
                <c:pt idx="305">
                  <c:v>1964.746844951922</c:v>
                </c:pt>
                <c:pt idx="306">
                  <c:v>1964.3853290264415</c:v>
                </c:pt>
                <c:pt idx="307">
                  <c:v>1963.9111328125</c:v>
                </c:pt>
                <c:pt idx="308">
                  <c:v>1963.2726111778848</c:v>
                </c:pt>
                <c:pt idx="309">
                  <c:v>1962.6387845552872</c:v>
                </c:pt>
                <c:pt idx="310">
                  <c:v>1962.122333233172</c:v>
                </c:pt>
                <c:pt idx="311">
                  <c:v>1961.6856971153848</c:v>
                </c:pt>
                <c:pt idx="312">
                  <c:v>1961.206805889422</c:v>
                </c:pt>
                <c:pt idx="313">
                  <c:v>1960.7701697716348</c:v>
                </c:pt>
                <c:pt idx="314">
                  <c:v>1960.2959735576915</c:v>
                </c:pt>
                <c:pt idx="315">
                  <c:v>1959.7372671274024</c:v>
                </c:pt>
                <c:pt idx="316">
                  <c:v>1959.1034405048067</c:v>
                </c:pt>
                <c:pt idx="317">
                  <c:v>1958.5071739783652</c:v>
                </c:pt>
                <c:pt idx="318">
                  <c:v>1958.0282827524024</c:v>
                </c:pt>
                <c:pt idx="319">
                  <c:v>1957.7512770432695</c:v>
                </c:pt>
                <c:pt idx="320">
                  <c:v>1957.6714618389415</c:v>
                </c:pt>
                <c:pt idx="321">
                  <c:v>1957.6339017427872</c:v>
                </c:pt>
                <c:pt idx="322">
                  <c:v>1957.554086538461</c:v>
                </c:pt>
                <c:pt idx="323">
                  <c:v>1957.2723858173067</c:v>
                </c:pt>
                <c:pt idx="324">
                  <c:v>1956.8780048076915</c:v>
                </c:pt>
                <c:pt idx="325">
                  <c:v>1956.5587439903848</c:v>
                </c:pt>
                <c:pt idx="326">
                  <c:v>1956.28173828125</c:v>
                </c:pt>
                <c:pt idx="327">
                  <c:v>1956.0422926682695</c:v>
                </c:pt>
                <c:pt idx="328">
                  <c:v>1955.845102163461</c:v>
                </c:pt>
                <c:pt idx="329">
                  <c:v>1955.6056565504805</c:v>
                </c:pt>
                <c:pt idx="330">
                  <c:v>1955.4835862379805</c:v>
                </c:pt>
                <c:pt idx="331">
                  <c:v>1955.3662109375</c:v>
                </c:pt>
                <c:pt idx="332">
                  <c:v>1955.1267653245195</c:v>
                </c:pt>
                <c:pt idx="333">
                  <c:v>1954.8121995192305</c:v>
                </c:pt>
                <c:pt idx="334">
                  <c:v>1954.57275390625</c:v>
                </c:pt>
                <c:pt idx="335">
                  <c:v>1954.4131234975957</c:v>
                </c:pt>
                <c:pt idx="336">
                  <c:v>1954.2159329927872</c:v>
                </c:pt>
                <c:pt idx="337">
                  <c:v>1953.8168569711524</c:v>
                </c:pt>
                <c:pt idx="338">
                  <c:v>1953.2581505408652</c:v>
                </c:pt>
                <c:pt idx="339">
                  <c:v>1952.7041391225957</c:v>
                </c:pt>
                <c:pt idx="340">
                  <c:v>1952.1454326923067</c:v>
                </c:pt>
                <c:pt idx="341">
                  <c:v>1951.6712364783652</c:v>
                </c:pt>
                <c:pt idx="342">
                  <c:v>1951.3144155649024</c:v>
                </c:pt>
                <c:pt idx="343">
                  <c:v>1950.9951547475957</c:v>
                </c:pt>
                <c:pt idx="344">
                  <c:v>1950.596078725961</c:v>
                </c:pt>
                <c:pt idx="345">
                  <c:v>1950.281512920672</c:v>
                </c:pt>
                <c:pt idx="346">
                  <c:v>1950.0420673076915</c:v>
                </c:pt>
                <c:pt idx="347">
                  <c:v>1949.9199969951915</c:v>
                </c:pt>
                <c:pt idx="348">
                  <c:v>1949.8824368990372</c:v>
                </c:pt>
                <c:pt idx="349">
                  <c:v>1949.9199969951915</c:v>
                </c:pt>
                <c:pt idx="350">
                  <c:v>1949.9199969951915</c:v>
                </c:pt>
                <c:pt idx="351">
                  <c:v>1949.802621694711</c:v>
                </c:pt>
                <c:pt idx="352">
                  <c:v>1949.44580078125</c:v>
                </c:pt>
                <c:pt idx="353">
                  <c:v>1948.9293494591348</c:v>
                </c:pt>
                <c:pt idx="354">
                  <c:v>1948.5302734375</c:v>
                </c:pt>
                <c:pt idx="355">
                  <c:v>1948.2532677283652</c:v>
                </c:pt>
                <c:pt idx="356">
                  <c:v>1948.0560772235567</c:v>
                </c:pt>
                <c:pt idx="357">
                  <c:v>1947.73681640625</c:v>
                </c:pt>
                <c:pt idx="358">
                  <c:v>1947.300180288461</c:v>
                </c:pt>
                <c:pt idx="359">
                  <c:v>1946.863544170672</c:v>
                </c:pt>
                <c:pt idx="360">
                  <c:v>1946.506723257211</c:v>
                </c:pt>
                <c:pt idx="361">
                  <c:v>1946.3048377403848</c:v>
                </c:pt>
                <c:pt idx="362">
                  <c:v>1946.1452073317305</c:v>
                </c:pt>
                <c:pt idx="363">
                  <c:v>1945.9855769230762</c:v>
                </c:pt>
                <c:pt idx="364">
                  <c:v>1945.7883864182695</c:v>
                </c:pt>
                <c:pt idx="365">
                  <c:v>1945.6710111177872</c:v>
                </c:pt>
                <c:pt idx="366">
                  <c:v>1945.7508263221152</c:v>
                </c:pt>
                <c:pt idx="367">
                  <c:v>1945.8682016225957</c:v>
                </c:pt>
                <c:pt idx="368">
                  <c:v>1945.948016826922</c:v>
                </c:pt>
                <c:pt idx="369">
                  <c:v>1945.9104567307695</c:v>
                </c:pt>
                <c:pt idx="370">
                  <c:v>1945.7508263221152</c:v>
                </c:pt>
                <c:pt idx="371">
                  <c:v>1945.5489408052872</c:v>
                </c:pt>
                <c:pt idx="372">
                  <c:v>1945.2719350961524</c:v>
                </c:pt>
                <c:pt idx="373">
                  <c:v>1944.9151141826915</c:v>
                </c:pt>
                <c:pt idx="374">
                  <c:v>1944.5958533653848</c:v>
                </c:pt>
                <c:pt idx="375">
                  <c:v>1944.3986628605762</c:v>
                </c:pt>
                <c:pt idx="376">
                  <c:v>1944.239032451922</c:v>
                </c:pt>
                <c:pt idx="377">
                  <c:v>1943.9995868389415</c:v>
                </c:pt>
                <c:pt idx="378">
                  <c:v>1943.6850210336524</c:v>
                </c:pt>
                <c:pt idx="379">
                  <c:v>1943.4033203125</c:v>
                </c:pt>
                <c:pt idx="380">
                  <c:v>1943.1263146033652</c:v>
                </c:pt>
                <c:pt idx="381">
                  <c:v>1942.9291240985567</c:v>
                </c:pt>
                <c:pt idx="382">
                  <c:v>1942.8070537860567</c:v>
                </c:pt>
                <c:pt idx="383">
                  <c:v>1942.6896784855762</c:v>
                </c:pt>
                <c:pt idx="384">
                  <c:v>1942.530048076922</c:v>
                </c:pt>
                <c:pt idx="385">
                  <c:v>1942.4126727764415</c:v>
                </c:pt>
                <c:pt idx="386">
                  <c:v>1942.3704176682695</c:v>
                </c:pt>
                <c:pt idx="387">
                  <c:v>1942.3328575721152</c:v>
                </c:pt>
                <c:pt idx="388">
                  <c:v>1942.2530423677872</c:v>
                </c:pt>
                <c:pt idx="389">
                  <c:v>1942.0934119591348</c:v>
                </c:pt>
                <c:pt idx="390">
                  <c:v>1941.9760366586524</c:v>
                </c:pt>
                <c:pt idx="391">
                  <c:v>1941.81640625</c:v>
                </c:pt>
                <c:pt idx="392">
                  <c:v>1941.5769606370195</c:v>
                </c:pt>
                <c:pt idx="393">
                  <c:v>1941.257699819711</c:v>
                </c:pt>
                <c:pt idx="394">
                  <c:v>1941.0182542067305</c:v>
                </c:pt>
                <c:pt idx="395">
                  <c:v>1941.0182542067305</c:v>
                </c:pt>
                <c:pt idx="396">
                  <c:v>1941.0605093149024</c:v>
                </c:pt>
                <c:pt idx="397">
                  <c:v>1941.0980694110567</c:v>
                </c:pt>
                <c:pt idx="398">
                  <c:v>1940.9806941105762</c:v>
                </c:pt>
                <c:pt idx="399">
                  <c:v>1940.8633188100957</c:v>
                </c:pt>
                <c:pt idx="400">
                  <c:v>1940.7036884014415</c:v>
                </c:pt>
                <c:pt idx="401">
                  <c:v>1940.5816180889415</c:v>
                </c:pt>
                <c:pt idx="402">
                  <c:v>1940.3844275841348</c:v>
                </c:pt>
                <c:pt idx="403">
                  <c:v>1940.2247971754805</c:v>
                </c:pt>
                <c:pt idx="404">
                  <c:v>1940.107421875</c:v>
                </c:pt>
                <c:pt idx="405">
                  <c:v>1940.027606670672</c:v>
                </c:pt>
                <c:pt idx="406">
                  <c:v>1940.027606670672</c:v>
                </c:pt>
                <c:pt idx="407">
                  <c:v>1939.9853515625</c:v>
                </c:pt>
                <c:pt idx="408">
                  <c:v>1939.9477914663457</c:v>
                </c:pt>
                <c:pt idx="409">
                  <c:v>1939.905536358172</c:v>
                </c:pt>
                <c:pt idx="410">
                  <c:v>1939.9477914663457</c:v>
                </c:pt>
                <c:pt idx="411">
                  <c:v>1939.8679762620195</c:v>
                </c:pt>
                <c:pt idx="412">
                  <c:v>1939.7083458533652</c:v>
                </c:pt>
                <c:pt idx="413">
                  <c:v>1939.3515249399024</c:v>
                </c:pt>
                <c:pt idx="414">
                  <c:v>1938.9148888221152</c:v>
                </c:pt>
                <c:pt idx="415">
                  <c:v>1938.4782527043262</c:v>
                </c:pt>
                <c:pt idx="416">
                  <c:v>1938.196551983172</c:v>
                </c:pt>
                <c:pt idx="417">
                  <c:v>1937.9993614783652</c:v>
                </c:pt>
                <c:pt idx="418">
                  <c:v>1937.839731069711</c:v>
                </c:pt>
                <c:pt idx="419">
                  <c:v>1937.6801006610567</c:v>
                </c:pt>
                <c:pt idx="420">
                  <c:v>1937.48291015625</c:v>
                </c:pt>
                <c:pt idx="421">
                  <c:v>1937.3232797475957</c:v>
                </c:pt>
                <c:pt idx="422">
                  <c:v>1937.1260892427872</c:v>
                </c:pt>
                <c:pt idx="423">
                  <c:v>1936.9664588341348</c:v>
                </c:pt>
                <c:pt idx="424">
                  <c:v>1936.8490835336524</c:v>
                </c:pt>
                <c:pt idx="425">
                  <c:v>1936.7692683293262</c:v>
                </c:pt>
                <c:pt idx="426">
                  <c:v>1936.8068284254805</c:v>
                </c:pt>
                <c:pt idx="427">
                  <c:v>1936.7270132211524</c:v>
                </c:pt>
                <c:pt idx="428">
                  <c:v>1936.3701923076915</c:v>
                </c:pt>
                <c:pt idx="429">
                  <c:v>1935.77392578125</c:v>
                </c:pt>
                <c:pt idx="430">
                  <c:v>1934.98046875</c:v>
                </c:pt>
                <c:pt idx="431">
                  <c:v>1934.1447566105762</c:v>
                </c:pt>
                <c:pt idx="432">
                  <c:v>1933.3512995793262</c:v>
                </c:pt>
                <c:pt idx="433">
                  <c:v>1932.6329627403848</c:v>
                </c:pt>
                <c:pt idx="434">
                  <c:v>1932.0366962139415</c:v>
                </c:pt>
                <c:pt idx="435">
                  <c:v>1931.6423152043262</c:v>
                </c:pt>
                <c:pt idx="436">
                  <c:v>1931.482684795672</c:v>
                </c:pt>
                <c:pt idx="437">
                  <c:v>1931.4451246995195</c:v>
                </c:pt>
                <c:pt idx="438">
                  <c:v>1931.4028695913457</c:v>
                </c:pt>
                <c:pt idx="439">
                  <c:v>1931.3230543870195</c:v>
                </c:pt>
                <c:pt idx="440">
                  <c:v>1931.1634239783652</c:v>
                </c:pt>
                <c:pt idx="441">
                  <c:v>1931.0836087740372</c:v>
                </c:pt>
                <c:pt idx="442">
                  <c:v>1931.0836087740372</c:v>
                </c:pt>
                <c:pt idx="443">
                  <c:v>1930.9662334735567</c:v>
                </c:pt>
                <c:pt idx="444">
                  <c:v>1930.8066030649024</c:v>
                </c:pt>
                <c:pt idx="445">
                  <c:v>1930.567157451922</c:v>
                </c:pt>
                <c:pt idx="446">
                  <c:v>1930.2901517427872</c:v>
                </c:pt>
                <c:pt idx="447">
                  <c:v>1929.9708909254805</c:v>
                </c:pt>
                <c:pt idx="448">
                  <c:v>1929.5765099158652</c:v>
                </c:pt>
                <c:pt idx="449">
                  <c:v>1929.06005859375</c:v>
                </c:pt>
                <c:pt idx="450">
                  <c:v>1928.5436072716348</c:v>
                </c:pt>
                <c:pt idx="451">
                  <c:v>1928.064716045672</c:v>
                </c:pt>
                <c:pt idx="452">
                  <c:v>1927.6280799278848</c:v>
                </c:pt>
                <c:pt idx="453">
                  <c:v>1927.271259014422</c:v>
                </c:pt>
                <c:pt idx="454">
                  <c:v>1926.914438100961</c:v>
                </c:pt>
                <c:pt idx="455">
                  <c:v>1926.792367788461</c:v>
                </c:pt>
                <c:pt idx="456">
                  <c:v>1926.792367788461</c:v>
                </c:pt>
                <c:pt idx="457">
                  <c:v>1926.7125525841348</c:v>
                </c:pt>
                <c:pt idx="458">
                  <c:v>1926.5153620793262</c:v>
                </c:pt>
                <c:pt idx="459">
                  <c:v>1926.2383563701915</c:v>
                </c:pt>
                <c:pt idx="460">
                  <c:v>1926.0787259615372</c:v>
                </c:pt>
                <c:pt idx="461">
                  <c:v>1925.998910757211</c:v>
                </c:pt>
                <c:pt idx="462">
                  <c:v>1925.9566556490372</c:v>
                </c:pt>
                <c:pt idx="463">
                  <c:v>1925.9190955528848</c:v>
                </c:pt>
                <c:pt idx="464">
                  <c:v>1925.8392803485567</c:v>
                </c:pt>
                <c:pt idx="465">
                  <c:v>1925.7219050480762</c:v>
                </c:pt>
                <c:pt idx="466">
                  <c:v>1925.52001953125</c:v>
                </c:pt>
                <c:pt idx="467">
                  <c:v>1925.3228290264415</c:v>
                </c:pt>
                <c:pt idx="468">
                  <c:v>1925.083383413461</c:v>
                </c:pt>
                <c:pt idx="469">
                  <c:v>1924.8063777043262</c:v>
                </c:pt>
                <c:pt idx="470">
                  <c:v>1924.5669320913457</c:v>
                </c:pt>
                <c:pt idx="471">
                  <c:v>1924.4073016826915</c:v>
                </c:pt>
                <c:pt idx="472">
                  <c:v>1924.4073016826915</c:v>
                </c:pt>
                <c:pt idx="473">
                  <c:v>1924.5669320913457</c:v>
                </c:pt>
                <c:pt idx="474">
                  <c:v>1924.6890024038457</c:v>
                </c:pt>
                <c:pt idx="475">
                  <c:v>1924.6890024038457</c:v>
                </c:pt>
                <c:pt idx="476">
                  <c:v>1924.5669320913457</c:v>
                </c:pt>
                <c:pt idx="477">
                  <c:v>1924.3697415865372</c:v>
                </c:pt>
                <c:pt idx="478">
                  <c:v>1924.2101111778848</c:v>
                </c:pt>
                <c:pt idx="479">
                  <c:v>1924.0927358774024</c:v>
                </c:pt>
                <c:pt idx="480">
                  <c:v>1923.9706655649024</c:v>
                </c:pt>
                <c:pt idx="481">
                  <c:v>1923.81103515625</c:v>
                </c:pt>
                <c:pt idx="482">
                  <c:v>1923.5340294471152</c:v>
                </c:pt>
                <c:pt idx="483">
                  <c:v>1923.2570237379805</c:v>
                </c:pt>
                <c:pt idx="484">
                  <c:v>1923.0973933293262</c:v>
                </c:pt>
                <c:pt idx="485">
                  <c:v>1923.059833233172</c:v>
                </c:pt>
                <c:pt idx="486">
                  <c:v>1923.3368389423067</c:v>
                </c:pt>
                <c:pt idx="487">
                  <c:v>1923.9706655649024</c:v>
                </c:pt>
                <c:pt idx="488">
                  <c:v>1924.6890024038457</c:v>
                </c:pt>
                <c:pt idx="489">
                  <c:v>1925.3228290264415</c:v>
                </c:pt>
                <c:pt idx="490">
                  <c:v>1925.8815354567305</c:v>
                </c:pt>
                <c:pt idx="491">
                  <c:v>1926.355731670672</c:v>
                </c:pt>
                <c:pt idx="492">
                  <c:v>1926.5529221754805</c:v>
                </c:pt>
                <c:pt idx="493">
                  <c:v>1926.5951772836524</c:v>
                </c:pt>
                <c:pt idx="494">
                  <c:v>1926.4731069711524</c:v>
                </c:pt>
                <c:pt idx="495">
                  <c:v>1926.2759164663457</c:v>
                </c:pt>
                <c:pt idx="496">
                  <c:v>1926.1162860576915</c:v>
                </c:pt>
                <c:pt idx="497">
                  <c:v>1926.0364708533652</c:v>
                </c:pt>
                <c:pt idx="498">
                  <c:v>1926.0787259615372</c:v>
                </c:pt>
                <c:pt idx="499">
                  <c:v>1926.1585411658652</c:v>
                </c:pt>
                <c:pt idx="500">
                  <c:v>1926.2383563701915</c:v>
                </c:pt>
                <c:pt idx="501">
                  <c:v>1926.1961012620195</c:v>
                </c:pt>
                <c:pt idx="502">
                  <c:v>1926.0364708533652</c:v>
                </c:pt>
                <c:pt idx="503">
                  <c:v>1925.8392803485567</c:v>
                </c:pt>
                <c:pt idx="504">
                  <c:v>1925.5998347355762</c:v>
                </c:pt>
                <c:pt idx="505">
                  <c:v>1925.3603891225957</c:v>
                </c:pt>
                <c:pt idx="506">
                  <c:v>1925.1256385216348</c:v>
                </c:pt>
                <c:pt idx="507">
                  <c:v>1924.646747295672</c:v>
                </c:pt>
                <c:pt idx="508">
                  <c:v>1923.6138446514415</c:v>
                </c:pt>
                <c:pt idx="509">
                  <c:v>1922.2616811899024</c:v>
                </c:pt>
                <c:pt idx="510">
                  <c:v>1921.1489633413457</c:v>
                </c:pt>
                <c:pt idx="511">
                  <c:v>1920.7545823317305</c:v>
                </c:pt>
                <c:pt idx="512">
                  <c:v>1921.3884089543262</c:v>
                </c:pt>
                <c:pt idx="513">
                  <c:v>1923.3368389423067</c:v>
                </c:pt>
                <c:pt idx="514">
                  <c:v>1927.8675255408652</c:v>
                </c:pt>
                <c:pt idx="515">
                  <c:v>1936.5673828125</c:v>
                </c:pt>
                <c:pt idx="516">
                  <c:v>1955.9249173677872</c:v>
                </c:pt>
                <c:pt idx="517">
                  <c:v>1995.9827599158652</c:v>
                </c:pt>
                <c:pt idx="518">
                  <c:v>2085.4368239182695</c:v>
                </c:pt>
                <c:pt idx="519">
                  <c:v>2249.7246844951915</c:v>
                </c:pt>
                <c:pt idx="520">
                  <c:v>2505.6873497596152</c:v>
                </c:pt>
                <c:pt idx="521">
                  <c:v>2831.3192983774024</c:v>
                </c:pt>
                <c:pt idx="522">
                  <c:v>3182.4263822115372</c:v>
                </c:pt>
                <c:pt idx="523">
                  <c:v>3528.8008939302872</c:v>
                </c:pt>
                <c:pt idx="524">
                  <c:v>3839.09423828125</c:v>
                </c:pt>
                <c:pt idx="525">
                  <c:v>4084.9673227163457</c:v>
                </c:pt>
                <c:pt idx="526">
                  <c:v>4259.2273888221152</c:v>
                </c:pt>
                <c:pt idx="527">
                  <c:v>4392.2793344350957</c:v>
                </c:pt>
                <c:pt idx="528">
                  <c:v>4533.7118765024043</c:v>
                </c:pt>
                <c:pt idx="529">
                  <c:v>4706.3474684495195</c:v>
                </c:pt>
                <c:pt idx="530">
                  <c:v>4893.0868765024043</c:v>
                </c:pt>
                <c:pt idx="531">
                  <c:v>5074.4598858173067</c:v>
                </c:pt>
                <c:pt idx="532">
                  <c:v>5245.3817983774043</c:v>
                </c:pt>
                <c:pt idx="533">
                  <c:v>5403.66943359375</c:v>
                </c:pt>
                <c:pt idx="534">
                  <c:v>5544.0690730168262</c:v>
                </c:pt>
                <c:pt idx="535">
                  <c:v>5672.7499624399034</c:v>
                </c:pt>
                <c:pt idx="536">
                  <c:v>5801.7876727764424</c:v>
                </c:pt>
                <c:pt idx="537">
                  <c:v>5928.7548828125</c:v>
                </c:pt>
                <c:pt idx="538">
                  <c:v>6051.5153620793262</c:v>
                </c:pt>
                <c:pt idx="539">
                  <c:v>6176.3792067307686</c:v>
                </c:pt>
                <c:pt idx="540">
                  <c:v>6299.534067007211</c:v>
                </c:pt>
                <c:pt idx="541">
                  <c:v>6416.4070012019229</c:v>
                </c:pt>
                <c:pt idx="542">
                  <c:v>6530.7821890024034</c:v>
                </c:pt>
                <c:pt idx="543">
                  <c:v>6642.6079852764424</c:v>
                </c:pt>
                <c:pt idx="544">
                  <c:v>6743.747934194711</c:v>
                </c:pt>
                <c:pt idx="545">
                  <c:v>6834.3569711538457</c:v>
                </c:pt>
                <c:pt idx="546">
                  <c:v>6922.0222355769229</c:v>
                </c:pt>
                <c:pt idx="547">
                  <c:v>7007.2648737980762</c:v>
                </c:pt>
                <c:pt idx="548">
                  <c:v>7085.1973783052881</c:v>
                </c:pt>
                <c:pt idx="549">
                  <c:v>7150.4486553485576</c:v>
                </c:pt>
                <c:pt idx="550">
                  <c:v>7203.9013671875</c:v>
                </c:pt>
                <c:pt idx="551">
                  <c:v>7258.9785531850957</c:v>
                </c:pt>
                <c:pt idx="552">
                  <c:v>7326.4975210336534</c:v>
                </c:pt>
                <c:pt idx="553">
                  <c:v>7401.8853290264424</c:v>
                </c:pt>
                <c:pt idx="554">
                  <c:v>7472.6626352163457</c:v>
                </c:pt>
                <c:pt idx="555">
                  <c:v>7531.2423001802881</c:v>
                </c:pt>
                <c:pt idx="556">
                  <c:v>7584.2161207932686</c:v>
                </c:pt>
                <c:pt idx="557">
                  <c:v>7641.3215519831729</c:v>
                </c:pt>
                <c:pt idx="558">
                  <c:v>7705.539926382211</c:v>
                </c:pt>
                <c:pt idx="559">
                  <c:v>7771.3499098557686</c:v>
                </c:pt>
                <c:pt idx="560">
                  <c:v>7828.9342322716348</c:v>
                </c:pt>
                <c:pt idx="561">
                  <c:v>7872.2504131610576</c:v>
                </c:pt>
                <c:pt idx="562">
                  <c:v>7901.7397836538457</c:v>
                </c:pt>
                <c:pt idx="563">
                  <c:v>7924.0739558293262</c:v>
                </c:pt>
                <c:pt idx="564">
                  <c:v>7951.6148963341348</c:v>
                </c:pt>
                <c:pt idx="565">
                  <c:v>7990.7994666466348</c:v>
                </c:pt>
                <c:pt idx="566">
                  <c:v>8038.0500676081729</c:v>
                </c:pt>
                <c:pt idx="567">
                  <c:v>8090.0285456730762</c:v>
                </c:pt>
                <c:pt idx="568">
                  <c:v>8143.039926382211</c:v>
                </c:pt>
                <c:pt idx="569">
                  <c:v>8190.6520432692305</c:v>
                </c:pt>
                <c:pt idx="570">
                  <c:v>8228.2872596153848</c:v>
                </c:pt>
                <c:pt idx="571">
                  <c:v>8256.3023963341348</c:v>
                </c:pt>
                <c:pt idx="572">
                  <c:v>8283.167255108172</c:v>
                </c:pt>
                <c:pt idx="573">
                  <c:v>8317.3845027043262</c:v>
                </c:pt>
                <c:pt idx="574">
                  <c:v>8359.5879657451915</c:v>
                </c:pt>
                <c:pt idx="575">
                  <c:v>8403.223407451922</c:v>
                </c:pt>
                <c:pt idx="576">
                  <c:v>8441.572265625</c:v>
                </c:pt>
                <c:pt idx="577">
                  <c:v>8473.1650015024024</c:v>
                </c:pt>
                <c:pt idx="578">
                  <c:v>8498.954702524039</c:v>
                </c:pt>
                <c:pt idx="579">
                  <c:v>8520.1385967548085</c:v>
                </c:pt>
                <c:pt idx="580">
                  <c:v>8539.9656325120195</c:v>
                </c:pt>
                <c:pt idx="581">
                  <c:v>8561.3889723557695</c:v>
                </c:pt>
                <c:pt idx="582">
                  <c:v>8582.9249924879805</c:v>
                </c:pt>
                <c:pt idx="583">
                  <c:v>8601.686260516828</c:v>
                </c:pt>
                <c:pt idx="584">
                  <c:v>8617.222055288461</c:v>
                </c:pt>
                <c:pt idx="585">
                  <c:v>8631.1333759014415</c:v>
                </c:pt>
                <c:pt idx="586">
                  <c:v>8651.2421123798085</c:v>
                </c:pt>
                <c:pt idx="587">
                  <c:v>8686.647198016828</c:v>
                </c:pt>
                <c:pt idx="588">
                  <c:v>8736.2030498798085</c:v>
                </c:pt>
                <c:pt idx="589">
                  <c:v>8789.6933218149024</c:v>
                </c:pt>
                <c:pt idx="590">
                  <c:v>8836.6293569711524</c:v>
                </c:pt>
                <c:pt idx="591">
                  <c:v>8871.400615985578</c:v>
                </c:pt>
                <c:pt idx="592">
                  <c:v>8893.8146033653848</c:v>
                </c:pt>
                <c:pt idx="593">
                  <c:v>8906.6930213341348</c:v>
                </c:pt>
                <c:pt idx="594">
                  <c:v>8913.6040790264415</c:v>
                </c:pt>
                <c:pt idx="595">
                  <c:v>8917.6183143028848</c:v>
                </c:pt>
                <c:pt idx="596">
                  <c:v>8922.388446514422</c:v>
                </c:pt>
                <c:pt idx="597">
                  <c:v>8931.9662710336524</c:v>
                </c:pt>
                <c:pt idx="598">
                  <c:v>8946.6710486778848</c:v>
                </c:pt>
                <c:pt idx="599">
                  <c:v>8963.282001201922</c:v>
                </c:pt>
                <c:pt idx="600">
                  <c:v>8978.3811598557695</c:v>
                </c:pt>
                <c:pt idx="601">
                  <c:v>8990.0670447716348</c:v>
                </c:pt>
                <c:pt idx="602">
                  <c:v>8998.3725210336524</c:v>
                </c:pt>
                <c:pt idx="603">
                  <c:v>9004.3727463942305</c:v>
                </c:pt>
                <c:pt idx="604">
                  <c:v>9008.9409930889415</c:v>
                </c:pt>
                <c:pt idx="605">
                  <c:v>9012.67822265625</c:v>
                </c:pt>
                <c:pt idx="606">
                  <c:v>9016.4154522235585</c:v>
                </c:pt>
                <c:pt idx="607">
                  <c:v>9020.866323617789</c:v>
                </c:pt>
                <c:pt idx="608">
                  <c:v>9025.5519456129805</c:v>
                </c:pt>
                <c:pt idx="609">
                  <c:v>9029.8056265024024</c:v>
                </c:pt>
                <c:pt idx="610">
                  <c:v>9033.143780048078</c:v>
                </c:pt>
                <c:pt idx="611">
                  <c:v>9035.4912860576915</c:v>
                </c:pt>
                <c:pt idx="612">
                  <c:v>9037.1204552283652</c:v>
                </c:pt>
                <c:pt idx="613">
                  <c:v>9038.3082932692305</c:v>
                </c:pt>
                <c:pt idx="614">
                  <c:v>9039.5008263221152</c:v>
                </c:pt>
                <c:pt idx="615">
                  <c:v>9041.4915114182695</c:v>
                </c:pt>
                <c:pt idx="616">
                  <c:v>9045.106670673078</c:v>
                </c:pt>
                <c:pt idx="617">
                  <c:v>9051.9801682692305</c:v>
                </c:pt>
                <c:pt idx="618">
                  <c:v>9069.8634690504805</c:v>
                </c:pt>
                <c:pt idx="619">
                  <c:v>9105.9868915264415</c:v>
                </c:pt>
                <c:pt idx="620">
                  <c:v>9157.1719125600957</c:v>
                </c:pt>
                <c:pt idx="621">
                  <c:v>9211.854717548078</c:v>
                </c:pt>
                <c:pt idx="622">
                  <c:v>9259.1053185096152</c:v>
                </c:pt>
                <c:pt idx="623">
                  <c:v>9293.7592022235585</c:v>
                </c:pt>
                <c:pt idx="624">
                  <c:v>9316.093374399039</c:v>
                </c:pt>
                <c:pt idx="625">
                  <c:v>9329.32861328125</c:v>
                </c:pt>
                <c:pt idx="626">
                  <c:v>9336.8406325120195</c:v>
                </c:pt>
                <c:pt idx="627">
                  <c:v>9341.371319110578</c:v>
                </c:pt>
                <c:pt idx="628">
                  <c:v>9344.58740234375</c:v>
                </c:pt>
                <c:pt idx="629">
                  <c:v>9347.2119140625</c:v>
                </c:pt>
                <c:pt idx="630">
                  <c:v>9349.5969801682695</c:v>
                </c:pt>
                <c:pt idx="631">
                  <c:v>9351.780160757211</c:v>
                </c:pt>
                <c:pt idx="632">
                  <c:v>9353.7708458533652</c:v>
                </c:pt>
                <c:pt idx="633">
                  <c:v>9355.554950420672</c:v>
                </c:pt>
                <c:pt idx="634">
                  <c:v>9357.1465594951915</c:v>
                </c:pt>
                <c:pt idx="635">
                  <c:v>9358.4564678485585</c:v>
                </c:pt>
                <c:pt idx="636">
                  <c:v>9359.489370492789</c:v>
                </c:pt>
                <c:pt idx="637">
                  <c:v>9360.2452674278848</c:v>
                </c:pt>
                <c:pt idx="638">
                  <c:v>9360.8837890625</c:v>
                </c:pt>
                <c:pt idx="639">
                  <c:v>9361.4002403846152</c:v>
                </c:pt>
                <c:pt idx="640">
                  <c:v>9361.8368765024024</c:v>
                </c:pt>
                <c:pt idx="641">
                  <c:v>9362.2312575120195</c:v>
                </c:pt>
                <c:pt idx="642">
                  <c:v>9362.7101487379805</c:v>
                </c:pt>
                <c:pt idx="643">
                  <c:v>9363.2688551682695</c:v>
                </c:pt>
                <c:pt idx="644">
                  <c:v>9363.7853064903848</c:v>
                </c:pt>
                <c:pt idx="645">
                  <c:v>9364.221942608172</c:v>
                </c:pt>
                <c:pt idx="646">
                  <c:v>9364.6961388221152</c:v>
                </c:pt>
                <c:pt idx="647">
                  <c:v>9365.175030048078</c:v>
                </c:pt>
                <c:pt idx="648">
                  <c:v>9365.5694110576915</c:v>
                </c:pt>
                <c:pt idx="649">
                  <c:v>9365.8511117788457</c:v>
                </c:pt>
                <c:pt idx="650">
                  <c:v>9366.1281174879805</c:v>
                </c:pt>
                <c:pt idx="651">
                  <c:v>9366.367563100961</c:v>
                </c:pt>
                <c:pt idx="652">
                  <c:v>9366.447378305289</c:v>
                </c:pt>
                <c:pt idx="653">
                  <c:v>9366.447378305289</c:v>
                </c:pt>
                <c:pt idx="654">
                  <c:v>9366.2079326923085</c:v>
                </c:pt>
                <c:pt idx="655">
                  <c:v>9365.7712965745195</c:v>
                </c:pt>
                <c:pt idx="656">
                  <c:v>9365.3346604567305</c:v>
                </c:pt>
                <c:pt idx="657">
                  <c:v>9365.052959735578</c:v>
                </c:pt>
                <c:pt idx="658">
                  <c:v>9364.9355844350957</c:v>
                </c:pt>
                <c:pt idx="659">
                  <c:v>9365.015399639422</c:v>
                </c:pt>
                <c:pt idx="660">
                  <c:v>9365.175030048078</c:v>
                </c:pt>
                <c:pt idx="661">
                  <c:v>9365.2548452524024</c:v>
                </c:pt>
                <c:pt idx="662">
                  <c:v>9365.2924053485585</c:v>
                </c:pt>
                <c:pt idx="663">
                  <c:v>9365.2924053485585</c:v>
                </c:pt>
                <c:pt idx="664">
                  <c:v>9365.175030048078</c:v>
                </c:pt>
                <c:pt idx="665">
                  <c:v>9364.8557692307695</c:v>
                </c:pt>
                <c:pt idx="666">
                  <c:v>9364.381573016828</c:v>
                </c:pt>
                <c:pt idx="667">
                  <c:v>9363.5458608774024</c:v>
                </c:pt>
                <c:pt idx="668">
                  <c:v>9362.2312575120195</c:v>
                </c:pt>
                <c:pt idx="669">
                  <c:v>9360.6443434495195</c:v>
                </c:pt>
                <c:pt idx="670">
                  <c:v>9359.254619891828</c:v>
                </c:pt>
                <c:pt idx="671">
                  <c:v>9358.179462139422</c:v>
                </c:pt>
                <c:pt idx="672">
                  <c:v>9357.4658203125</c:v>
                </c:pt>
                <c:pt idx="673">
                  <c:v>9357.0667442908652</c:v>
                </c:pt>
                <c:pt idx="674">
                  <c:v>9356.7099233774024</c:v>
                </c:pt>
                <c:pt idx="675">
                  <c:v>9356.3108473557695</c:v>
                </c:pt>
                <c:pt idx="676">
                  <c:v>9355.7943960336524</c:v>
                </c:pt>
                <c:pt idx="677">
                  <c:v>9355.1605694110585</c:v>
                </c:pt>
                <c:pt idx="678">
                  <c:v>9354.5220477764415</c:v>
                </c:pt>
                <c:pt idx="679">
                  <c:v>9353.92578125</c:v>
                </c:pt>
                <c:pt idx="680">
                  <c:v>9353.3295147235585</c:v>
                </c:pt>
                <c:pt idx="681">
                  <c:v>9352.5360576923085</c:v>
                </c:pt>
                <c:pt idx="682">
                  <c:v>9345.7799353966348</c:v>
                </c:pt>
                <c:pt idx="683">
                  <c:v>9316.0558143028848</c:v>
                </c:pt>
                <c:pt idx="684">
                  <c:v>9247.978140024039</c:v>
                </c:pt>
                <c:pt idx="685">
                  <c:v>9139.011606069711</c:v>
                </c:pt>
                <c:pt idx="686">
                  <c:v>8998.8889723557695</c:v>
                </c:pt>
                <c:pt idx="687">
                  <c:v>8841.3196739783652</c:v>
                </c:pt>
                <c:pt idx="688">
                  <c:v>8666.8577223557695</c:v>
                </c:pt>
                <c:pt idx="689">
                  <c:v>8455.7605919471152</c:v>
                </c:pt>
                <c:pt idx="690">
                  <c:v>8194.8634690504805</c:v>
                </c:pt>
                <c:pt idx="691">
                  <c:v>7892.0445838341348</c:v>
                </c:pt>
                <c:pt idx="692">
                  <c:v>7569.3517127403848</c:v>
                </c:pt>
                <c:pt idx="693">
                  <c:v>7248.4100811298076</c:v>
                </c:pt>
                <c:pt idx="694">
                  <c:v>6940.9806941105762</c:v>
                </c:pt>
                <c:pt idx="695">
                  <c:v>6648.8100961538457</c:v>
                </c:pt>
                <c:pt idx="696">
                  <c:v>6364.8651592548076</c:v>
                </c:pt>
                <c:pt idx="697">
                  <c:v>6076.6665414663457</c:v>
                </c:pt>
                <c:pt idx="698">
                  <c:v>5776.5519831730762</c:v>
                </c:pt>
                <c:pt idx="699">
                  <c:v>5468.8408954326915</c:v>
                </c:pt>
                <c:pt idx="700">
                  <c:v>5170.9893329326915</c:v>
                </c:pt>
                <c:pt idx="701">
                  <c:v>4905.4065880408652</c:v>
                </c:pt>
                <c:pt idx="702">
                  <c:v>4686.2387319711543</c:v>
                </c:pt>
                <c:pt idx="703">
                  <c:v>4514.2416616586543</c:v>
                </c:pt>
                <c:pt idx="704">
                  <c:v>4359.2921799879805</c:v>
                </c:pt>
                <c:pt idx="705">
                  <c:v>4115.1703350360567</c:v>
                </c:pt>
                <c:pt idx="706">
                  <c:v>3740.1421649639415</c:v>
                </c:pt>
                <c:pt idx="707">
                  <c:v>3308.8818359375</c:v>
                </c:pt>
                <c:pt idx="708">
                  <c:v>2923.2804987980762</c:v>
                </c:pt>
                <c:pt idx="709">
                  <c:v>2643.3122370793262</c:v>
                </c:pt>
                <c:pt idx="710">
                  <c:v>2475.0899564302872</c:v>
                </c:pt>
                <c:pt idx="711">
                  <c:v>2391.95068359375</c:v>
                </c:pt>
                <c:pt idx="712">
                  <c:v>2359.287484975961</c:v>
                </c:pt>
                <c:pt idx="713">
                  <c:v>2349.512469951922</c:v>
                </c:pt>
                <c:pt idx="714">
                  <c:v>2346.4513221153848</c:v>
                </c:pt>
                <c:pt idx="715">
                  <c:v>2343.3526141826915</c:v>
                </c:pt>
                <c:pt idx="716">
                  <c:v>2338.7421123798067</c:v>
                </c:pt>
                <c:pt idx="717">
                  <c:v>2333.2583383413457</c:v>
                </c:pt>
                <c:pt idx="718">
                  <c:v>2327.7745643028848</c:v>
                </c:pt>
                <c:pt idx="719">
                  <c:v>2322.9246168870195</c:v>
                </c:pt>
                <c:pt idx="720">
                  <c:v>2318.5535606971152</c:v>
                </c:pt>
                <c:pt idx="721">
                  <c:v>2314.4595102163457</c:v>
                </c:pt>
                <c:pt idx="722">
                  <c:v>2310.642465444711</c:v>
                </c:pt>
                <c:pt idx="723">
                  <c:v>2307.224496694711</c:v>
                </c:pt>
                <c:pt idx="724">
                  <c:v>2304.1680438701915</c:v>
                </c:pt>
                <c:pt idx="725">
                  <c:v>2301.3463416466348</c:v>
                </c:pt>
                <c:pt idx="726">
                  <c:v>2298.6420147235567</c:v>
                </c:pt>
                <c:pt idx="727">
                  <c:v>2296.0973182091348</c:v>
                </c:pt>
                <c:pt idx="728">
                  <c:v>2293.796762319711</c:v>
                </c:pt>
                <c:pt idx="729">
                  <c:v>2291.6887019230762</c:v>
                </c:pt>
                <c:pt idx="730">
                  <c:v>2289.7825270432695</c:v>
                </c:pt>
                <c:pt idx="731">
                  <c:v>2287.8340970552872</c:v>
                </c:pt>
                <c:pt idx="732">
                  <c:v>2285.7682917668262</c:v>
                </c:pt>
                <c:pt idx="733">
                  <c:v>2283.777606670672</c:v>
                </c:pt>
                <c:pt idx="734">
                  <c:v>2281.9512469951915</c:v>
                </c:pt>
                <c:pt idx="735">
                  <c:v>2280.2845177283652</c:v>
                </c:pt>
                <c:pt idx="736">
                  <c:v>2278.7351637620195</c:v>
                </c:pt>
                <c:pt idx="737">
                  <c:v>2277.1811147836524</c:v>
                </c:pt>
                <c:pt idx="738">
                  <c:v>2275.5942007211524</c:v>
                </c:pt>
                <c:pt idx="739">
                  <c:v>2274.082406850961</c:v>
                </c:pt>
                <c:pt idx="740">
                  <c:v>2272.6926832932695</c:v>
                </c:pt>
                <c:pt idx="741">
                  <c:v>2271.3827749399024</c:v>
                </c:pt>
                <c:pt idx="742">
                  <c:v>2270.1104266826915</c:v>
                </c:pt>
                <c:pt idx="743">
                  <c:v>2268.9178936298067</c:v>
                </c:pt>
                <c:pt idx="744">
                  <c:v>2267.725360576922</c:v>
                </c:pt>
                <c:pt idx="745">
                  <c:v>2266.4154522235567</c:v>
                </c:pt>
                <c:pt idx="746">
                  <c:v>2265.0632887620195</c:v>
                </c:pt>
                <c:pt idx="747">
                  <c:v>2263.7909405048067</c:v>
                </c:pt>
                <c:pt idx="748">
                  <c:v>2262.67822265625</c:v>
                </c:pt>
                <c:pt idx="749">
                  <c:v>2261.7251352163457</c:v>
                </c:pt>
                <c:pt idx="750">
                  <c:v>2260.8518629807695</c:v>
                </c:pt>
                <c:pt idx="751">
                  <c:v>2259.973895733172</c:v>
                </c:pt>
                <c:pt idx="752">
                  <c:v>2259.0630634014415</c:v>
                </c:pt>
                <c:pt idx="753">
                  <c:v>2258.1099759615372</c:v>
                </c:pt>
                <c:pt idx="754">
                  <c:v>2257.2320087139415</c:v>
                </c:pt>
                <c:pt idx="755">
                  <c:v>2256.3587364783652</c:v>
                </c:pt>
                <c:pt idx="756">
                  <c:v>2255.4854642427872</c:v>
                </c:pt>
                <c:pt idx="757">
                  <c:v>2254.612192007211</c:v>
                </c:pt>
                <c:pt idx="758">
                  <c:v>2253.6591045673067</c:v>
                </c:pt>
                <c:pt idx="759">
                  <c:v>2252.7013221153848</c:v>
                </c:pt>
                <c:pt idx="760">
                  <c:v>2251.8280498798067</c:v>
                </c:pt>
                <c:pt idx="761">
                  <c:v>2251.1144080528848</c:v>
                </c:pt>
                <c:pt idx="762">
                  <c:v>2250.3585111177872</c:v>
                </c:pt>
                <c:pt idx="763">
                  <c:v>2249.5227989783652</c:v>
                </c:pt>
                <c:pt idx="764">
                  <c:v>2248.5321514423067</c:v>
                </c:pt>
                <c:pt idx="765">
                  <c:v>2247.5368088942305</c:v>
                </c:pt>
                <c:pt idx="766">
                  <c:v>2246.5414663461524</c:v>
                </c:pt>
                <c:pt idx="767">
                  <c:v>2245.71044921875</c:v>
                </c:pt>
                <c:pt idx="768">
                  <c:v>2244.9921123798067</c:v>
                </c:pt>
                <c:pt idx="769">
                  <c:v>2244.2784705528848</c:v>
                </c:pt>
                <c:pt idx="770">
                  <c:v>2243.564828725961</c:v>
                </c:pt>
                <c:pt idx="771">
                  <c:v>2242.9263070913457</c:v>
                </c:pt>
                <c:pt idx="772">
                  <c:v>2242.4521108774024</c:v>
                </c:pt>
                <c:pt idx="773">
                  <c:v>2242.1328500600957</c:v>
                </c:pt>
                <c:pt idx="774">
                  <c:v>2241.8135892427872</c:v>
                </c:pt>
                <c:pt idx="775">
                  <c:v>2241.4567683293262</c:v>
                </c:pt>
                <c:pt idx="776">
                  <c:v>2240.9778771033652</c:v>
                </c:pt>
                <c:pt idx="777">
                  <c:v>2240.4238656850957</c:v>
                </c:pt>
                <c:pt idx="778">
                  <c:v>2239.8275991586524</c:v>
                </c:pt>
                <c:pt idx="779">
                  <c:v>2239.1890775240372</c:v>
                </c:pt>
                <c:pt idx="780">
                  <c:v>2238.5975060096152</c:v>
                </c:pt>
                <c:pt idx="781">
                  <c:v>2238.0387995793262</c:v>
                </c:pt>
                <c:pt idx="782">
                  <c:v>2237.522348257211</c:v>
                </c:pt>
                <c:pt idx="783">
                  <c:v>2237.0058969350957</c:v>
                </c:pt>
                <c:pt idx="784">
                  <c:v>2236.4894456129805</c:v>
                </c:pt>
                <c:pt idx="785">
                  <c:v>2235.9729942908652</c:v>
                </c:pt>
                <c:pt idx="786">
                  <c:v>2235.33447265625</c:v>
                </c:pt>
                <c:pt idx="787">
                  <c:v>2234.6208308293262</c:v>
                </c:pt>
                <c:pt idx="788">
                  <c:v>2233.9071890024024</c:v>
                </c:pt>
                <c:pt idx="789">
                  <c:v>2233.3907376802872</c:v>
                </c:pt>
                <c:pt idx="790">
                  <c:v>2232.874286358172</c:v>
                </c:pt>
                <c:pt idx="791">
                  <c:v>2232.2780198317305</c:v>
                </c:pt>
                <c:pt idx="792">
                  <c:v>2231.7193134014415</c:v>
                </c:pt>
                <c:pt idx="793">
                  <c:v>2231.165301983172</c:v>
                </c:pt>
                <c:pt idx="794">
                  <c:v>2230.6065955528848</c:v>
                </c:pt>
                <c:pt idx="795">
                  <c:v>2230.1699594350957</c:v>
                </c:pt>
                <c:pt idx="796">
                  <c:v>2229.8131385216348</c:v>
                </c:pt>
                <c:pt idx="797">
                  <c:v>2229.4938777043262</c:v>
                </c:pt>
                <c:pt idx="798">
                  <c:v>2229.099496694711</c:v>
                </c:pt>
                <c:pt idx="799">
                  <c:v>2228.5830453725957</c:v>
                </c:pt>
                <c:pt idx="800">
                  <c:v>2228.0243389423067</c:v>
                </c:pt>
                <c:pt idx="801">
                  <c:v>2227.4280724158652</c:v>
                </c:pt>
                <c:pt idx="802">
                  <c:v>2226.8740609975957</c:v>
                </c:pt>
                <c:pt idx="803">
                  <c:v>2226.4327298677872</c:v>
                </c:pt>
                <c:pt idx="804">
                  <c:v>2226.1181640625</c:v>
                </c:pt>
                <c:pt idx="805">
                  <c:v>2225.7613431490372</c:v>
                </c:pt>
                <c:pt idx="806">
                  <c:v>2225.122821514422</c:v>
                </c:pt>
                <c:pt idx="807">
                  <c:v>2224.1697340745195</c:v>
                </c:pt>
                <c:pt idx="808">
                  <c:v>2223.1743915264415</c:v>
                </c:pt>
                <c:pt idx="809">
                  <c:v>2222.3433743990372</c:v>
                </c:pt>
                <c:pt idx="810">
                  <c:v>2221.6672926682695</c:v>
                </c:pt>
                <c:pt idx="811">
                  <c:v>2221.1085862379805</c:v>
                </c:pt>
                <c:pt idx="812">
                  <c:v>2220.7517653245195</c:v>
                </c:pt>
                <c:pt idx="813">
                  <c:v>2220.554574819711</c:v>
                </c:pt>
                <c:pt idx="814">
                  <c:v>2220.3151292067305</c:v>
                </c:pt>
                <c:pt idx="815">
                  <c:v>2219.8784930889415</c:v>
                </c:pt>
                <c:pt idx="816">
                  <c:v>2219.2822265625</c:v>
                </c:pt>
                <c:pt idx="817">
                  <c:v>2218.7657752403848</c:v>
                </c:pt>
                <c:pt idx="818">
                  <c:v>2218.286884014422</c:v>
                </c:pt>
                <c:pt idx="819">
                  <c:v>2217.8925030048067</c:v>
                </c:pt>
                <c:pt idx="820">
                  <c:v>2217.6906174879805</c:v>
                </c:pt>
                <c:pt idx="821">
                  <c:v>2217.6108022836524</c:v>
                </c:pt>
                <c:pt idx="822">
                  <c:v>2217.5309870793262</c:v>
                </c:pt>
                <c:pt idx="823">
                  <c:v>2217.3760516826915</c:v>
                </c:pt>
                <c:pt idx="824">
                  <c:v>2217.0943509615372</c:v>
                </c:pt>
                <c:pt idx="825">
                  <c:v>2216.699969951922</c:v>
                </c:pt>
                <c:pt idx="826">
                  <c:v>2216.2633338341348</c:v>
                </c:pt>
                <c:pt idx="827">
                  <c:v>2215.8220027043262</c:v>
                </c:pt>
                <c:pt idx="828">
                  <c:v>2215.3853665865372</c:v>
                </c:pt>
                <c:pt idx="829">
                  <c:v>2215.1083608774024</c:v>
                </c:pt>
                <c:pt idx="830">
                  <c:v>2214.9111703725957</c:v>
                </c:pt>
                <c:pt idx="831">
                  <c:v>2214.634164663461</c:v>
                </c:pt>
                <c:pt idx="832">
                  <c:v>2214.2726487379805</c:v>
                </c:pt>
                <c:pt idx="833">
                  <c:v>2213.9158278245195</c:v>
                </c:pt>
                <c:pt idx="834">
                  <c:v>2213.596567007211</c:v>
                </c:pt>
                <c:pt idx="835">
                  <c:v>2213.3195612980762</c:v>
                </c:pt>
                <c:pt idx="836">
                  <c:v>2213.0003004807695</c:v>
                </c:pt>
                <c:pt idx="837">
                  <c:v>2212.6434795673067</c:v>
                </c:pt>
                <c:pt idx="838">
                  <c:v>2212.2866586538457</c:v>
                </c:pt>
                <c:pt idx="839">
                  <c:v>2212.009652944711</c:v>
                </c:pt>
                <c:pt idx="840">
                  <c:v>2211.8500225360567</c:v>
                </c:pt>
                <c:pt idx="841">
                  <c:v>2211.6903921274024</c:v>
                </c:pt>
                <c:pt idx="842">
                  <c:v>2211.4133864182695</c:v>
                </c:pt>
                <c:pt idx="843">
                  <c:v>2210.9767503004805</c:v>
                </c:pt>
                <c:pt idx="844">
                  <c:v>2210.4978590745195</c:v>
                </c:pt>
                <c:pt idx="845">
                  <c:v>2210.1410381610567</c:v>
                </c:pt>
                <c:pt idx="846">
                  <c:v>2209.9015925480762</c:v>
                </c:pt>
                <c:pt idx="847">
                  <c:v>2209.7044020432695</c:v>
                </c:pt>
                <c:pt idx="848">
                  <c:v>2209.4649564302872</c:v>
                </c:pt>
                <c:pt idx="849">
                  <c:v>2209.2255108173067</c:v>
                </c:pt>
                <c:pt idx="850">
                  <c:v>2208.8686899038457</c:v>
                </c:pt>
                <c:pt idx="851">
                  <c:v>2208.3944936899024</c:v>
                </c:pt>
                <c:pt idx="852">
                  <c:v>2207.9954176682695</c:v>
                </c:pt>
                <c:pt idx="853">
                  <c:v>2207.7184119591348</c:v>
                </c:pt>
                <c:pt idx="854">
                  <c:v>2207.5963416466348</c:v>
                </c:pt>
                <c:pt idx="855">
                  <c:v>2207.5165264423067</c:v>
                </c:pt>
                <c:pt idx="856">
                  <c:v>2207.2817758413457</c:v>
                </c:pt>
                <c:pt idx="857">
                  <c:v>2206.9202599158652</c:v>
                </c:pt>
                <c:pt idx="858">
                  <c:v>2206.4836237980762</c:v>
                </c:pt>
                <c:pt idx="859">
                  <c:v>2206.2066180889415</c:v>
                </c:pt>
                <c:pt idx="860">
                  <c:v>2205.9296123798067</c:v>
                </c:pt>
                <c:pt idx="861">
                  <c:v>2205.6103515625</c:v>
                </c:pt>
                <c:pt idx="862">
                  <c:v>2205.2535306490372</c:v>
                </c:pt>
                <c:pt idx="863">
                  <c:v>2205.0140850360567</c:v>
                </c:pt>
                <c:pt idx="864">
                  <c:v>2204.8544546274024</c:v>
                </c:pt>
                <c:pt idx="865">
                  <c:v>2204.7746394230762</c:v>
                </c:pt>
                <c:pt idx="866">
                  <c:v>2204.7746394230762</c:v>
                </c:pt>
                <c:pt idx="867">
                  <c:v>2204.69482421875</c:v>
                </c:pt>
                <c:pt idx="868">
                  <c:v>2204.5398888221152</c:v>
                </c:pt>
                <c:pt idx="869">
                  <c:v>2204.2206280048067</c:v>
                </c:pt>
                <c:pt idx="870">
                  <c:v>2203.943622295672</c:v>
                </c:pt>
                <c:pt idx="871">
                  <c:v>2203.7839918870195</c:v>
                </c:pt>
                <c:pt idx="872">
                  <c:v>2203.7041766826915</c:v>
                </c:pt>
                <c:pt idx="873">
                  <c:v>2203.6243614783652</c:v>
                </c:pt>
                <c:pt idx="874">
                  <c:v>2203.4271709735567</c:v>
                </c:pt>
                <c:pt idx="875">
                  <c:v>2203.1454702524024</c:v>
                </c:pt>
                <c:pt idx="876">
                  <c:v>2202.8684645432695</c:v>
                </c:pt>
                <c:pt idx="877">
                  <c:v>2202.5116436298067</c:v>
                </c:pt>
                <c:pt idx="878">
                  <c:v>2202.2721980168262</c:v>
                </c:pt>
                <c:pt idx="879">
                  <c:v>2202.0327524038457</c:v>
                </c:pt>
                <c:pt idx="880">
                  <c:v>2201.7980018028848</c:v>
                </c:pt>
                <c:pt idx="881">
                  <c:v>2201.4364858774024</c:v>
                </c:pt>
                <c:pt idx="882">
                  <c:v>2200.9998497596152</c:v>
                </c:pt>
                <c:pt idx="883">
                  <c:v>2200.6852839543262</c:v>
                </c:pt>
                <c:pt idx="884">
                  <c:v>2200.525653545672</c:v>
                </c:pt>
                <c:pt idx="885">
                  <c:v>2200.4458383413457</c:v>
                </c:pt>
                <c:pt idx="886">
                  <c:v>2200.4458383413457</c:v>
                </c:pt>
                <c:pt idx="887">
                  <c:v>2200.525653545672</c:v>
                </c:pt>
                <c:pt idx="888">
                  <c:v>2200.525653545672</c:v>
                </c:pt>
                <c:pt idx="889">
                  <c:v>2200.3660231370195</c:v>
                </c:pt>
                <c:pt idx="890">
                  <c:v>2200.0890174278848</c:v>
                </c:pt>
                <c:pt idx="891">
                  <c:v>2199.7275015024024</c:v>
                </c:pt>
                <c:pt idx="892">
                  <c:v>2199.253305288461</c:v>
                </c:pt>
                <c:pt idx="893">
                  <c:v>2198.6147836538457</c:v>
                </c:pt>
                <c:pt idx="894">
                  <c:v>2198.0983323317305</c:v>
                </c:pt>
                <c:pt idx="895">
                  <c:v>2197.7415114182695</c:v>
                </c:pt>
                <c:pt idx="896">
                  <c:v>2197.6241361177872</c:v>
                </c:pt>
                <c:pt idx="897">
                  <c:v>2197.7039513221152</c:v>
                </c:pt>
                <c:pt idx="898">
                  <c:v>2197.7415114182695</c:v>
                </c:pt>
                <c:pt idx="899">
                  <c:v>2197.6616962139415</c:v>
                </c:pt>
                <c:pt idx="900">
                  <c:v>2197.5020658052872</c:v>
                </c:pt>
                <c:pt idx="901">
                  <c:v>2197.5020658052872</c:v>
                </c:pt>
                <c:pt idx="902">
                  <c:v>2197.5818810096152</c:v>
                </c:pt>
                <c:pt idx="903">
                  <c:v>2197.5818810096152</c:v>
                </c:pt>
                <c:pt idx="904">
                  <c:v>2197.5020658052872</c:v>
                </c:pt>
                <c:pt idx="905">
                  <c:v>2197.3846905048067</c:v>
                </c:pt>
                <c:pt idx="906">
                  <c:v>2197.2673152043262</c:v>
                </c:pt>
                <c:pt idx="907">
                  <c:v>2197.1452448918262</c:v>
                </c:pt>
                <c:pt idx="908">
                  <c:v>2197.0654296875</c:v>
                </c:pt>
                <c:pt idx="909">
                  <c:v>2197.0278695913457</c:v>
                </c:pt>
                <c:pt idx="910">
                  <c:v>2197.0278695913457</c:v>
                </c:pt>
                <c:pt idx="911">
                  <c:v>2197.0278695913457</c:v>
                </c:pt>
                <c:pt idx="912">
                  <c:v>2197.0278695913457</c:v>
                </c:pt>
                <c:pt idx="913">
                  <c:v>2196.985614483172</c:v>
                </c:pt>
                <c:pt idx="914">
                  <c:v>2196.9057992788457</c:v>
                </c:pt>
                <c:pt idx="915">
                  <c:v>2196.7086087740372</c:v>
                </c:pt>
                <c:pt idx="916">
                  <c:v>2196.5114182692305</c:v>
                </c:pt>
                <c:pt idx="917">
                  <c:v>2196.27197265625</c:v>
                </c:pt>
                <c:pt idx="918">
                  <c:v>2196.1123422475957</c:v>
                </c:pt>
                <c:pt idx="919">
                  <c:v>2195.8728966346152</c:v>
                </c:pt>
                <c:pt idx="920">
                  <c:v>2195.6381460336524</c:v>
                </c:pt>
                <c:pt idx="921">
                  <c:v>2195.3564453125</c:v>
                </c:pt>
                <c:pt idx="922">
                  <c:v>2195.0794396033652</c:v>
                </c:pt>
                <c:pt idx="923">
                  <c:v>2194.8024338942305</c:v>
                </c:pt>
                <c:pt idx="924">
                  <c:v>2194.8024338942305</c:v>
                </c:pt>
                <c:pt idx="925">
                  <c:v>2195.478515625</c:v>
                </c:pt>
                <c:pt idx="926">
                  <c:v>2198.2579627403848</c:v>
                </c:pt>
                <c:pt idx="927">
                  <c:v>2206.0469876802872</c:v>
                </c:pt>
                <c:pt idx="928">
                  <c:v>2226.7519906850957</c:v>
                </c:pt>
                <c:pt idx="929">
                  <c:v>2283.3034104567305</c:v>
                </c:pt>
                <c:pt idx="930">
                  <c:v>2418.7779822716348</c:v>
                </c:pt>
                <c:pt idx="931">
                  <c:v>2668.5854867788457</c:v>
                </c:pt>
                <c:pt idx="932">
                  <c:v>3029.2281400240372</c:v>
                </c:pt>
                <c:pt idx="933">
                  <c:v>3468.6343149038457</c:v>
                </c:pt>
                <c:pt idx="934">
                  <c:v>3955.1361553485567</c:v>
                </c:pt>
                <c:pt idx="935">
                  <c:v>4438.694223257211</c:v>
                </c:pt>
                <c:pt idx="936">
                  <c:v>4881.5183668870195</c:v>
                </c:pt>
                <c:pt idx="937">
                  <c:v>5252.6168118990372</c:v>
                </c:pt>
                <c:pt idx="938">
                  <c:v>5544.5479642427872</c:v>
                </c:pt>
                <c:pt idx="939">
                  <c:v>5774.5237379807686</c:v>
                </c:pt>
                <c:pt idx="940">
                  <c:v>5956.333383413461</c:v>
                </c:pt>
                <c:pt idx="941">
                  <c:v>6103.2966496394229</c:v>
                </c:pt>
                <c:pt idx="942">
                  <c:v>6235.1138070913457</c:v>
                </c:pt>
                <c:pt idx="943">
                  <c:v>6359.1841947115381</c:v>
                </c:pt>
                <c:pt idx="944">
                  <c:v>6475.3810471754805</c:v>
                </c:pt>
                <c:pt idx="945">
                  <c:v>6591.3055889423076</c:v>
                </c:pt>
                <c:pt idx="946">
                  <c:v>6707.7418870192305</c:v>
                </c:pt>
                <c:pt idx="947">
                  <c:v>6817.4267578125</c:v>
                </c:pt>
                <c:pt idx="948">
                  <c:v>6923.9284104567305</c:v>
                </c:pt>
                <c:pt idx="949">
                  <c:v>7032.69775390625</c:v>
                </c:pt>
                <c:pt idx="950">
                  <c:v>7138.5655799278848</c:v>
                </c:pt>
                <c:pt idx="951">
                  <c:v>7242.17041015625</c:v>
                </c:pt>
                <c:pt idx="952">
                  <c:v>7348.7143179086534</c:v>
                </c:pt>
                <c:pt idx="953">
                  <c:v>7452.6759690504805</c:v>
                </c:pt>
                <c:pt idx="954">
                  <c:v>7546.6184645432686</c:v>
                </c:pt>
                <c:pt idx="955">
                  <c:v>7634.922250600961</c:v>
                </c:pt>
                <c:pt idx="956">
                  <c:v>7722.7095853365381</c:v>
                </c:pt>
                <c:pt idx="957">
                  <c:v>7806.2432391826924</c:v>
                </c:pt>
                <c:pt idx="958">
                  <c:v>7877.1426156850957</c:v>
                </c:pt>
                <c:pt idx="959">
                  <c:v>7930.03662109375</c:v>
                </c:pt>
                <c:pt idx="960">
                  <c:v>7965.68115234375</c:v>
                </c:pt>
                <c:pt idx="961">
                  <c:v>7990.9168419471152</c:v>
                </c:pt>
                <c:pt idx="962">
                  <c:v>8018.4577824519229</c:v>
                </c:pt>
                <c:pt idx="963">
                  <c:v>8056.3277493990381</c:v>
                </c:pt>
                <c:pt idx="964">
                  <c:v>8101.1181640625</c:v>
                </c:pt>
                <c:pt idx="965">
                  <c:v>8144.077524038461</c:v>
                </c:pt>
                <c:pt idx="966">
                  <c:v>8178.4121469350957</c:v>
                </c:pt>
                <c:pt idx="967">
                  <c:v>8203.8450270432695</c:v>
                </c:pt>
                <c:pt idx="968">
                  <c:v>8224.7894756610585</c:v>
                </c:pt>
                <c:pt idx="969">
                  <c:v>8245.6494140625</c:v>
                </c:pt>
                <c:pt idx="970">
                  <c:v>8268.424917367789</c:v>
                </c:pt>
                <c:pt idx="971">
                  <c:v>8292.148813100961</c:v>
                </c:pt>
                <c:pt idx="972">
                  <c:v>8316.2717848557695</c:v>
                </c:pt>
                <c:pt idx="973">
                  <c:v>8348.9349834735585</c:v>
                </c:pt>
                <c:pt idx="974">
                  <c:v>8398.0166391225957</c:v>
                </c:pt>
                <c:pt idx="975">
                  <c:v>8459.7325721153848</c:v>
                </c:pt>
                <c:pt idx="976">
                  <c:v>8523.2748647836524</c:v>
                </c:pt>
                <c:pt idx="977">
                  <c:v>8580.0281700721152</c:v>
                </c:pt>
                <c:pt idx="978">
                  <c:v>8625.489971454328</c:v>
                </c:pt>
                <c:pt idx="979">
                  <c:v>8660.303485576922</c:v>
                </c:pt>
                <c:pt idx="980">
                  <c:v>8693.7648362379805</c:v>
                </c:pt>
                <c:pt idx="981">
                  <c:v>8734.8133263221152</c:v>
                </c:pt>
                <c:pt idx="982">
                  <c:v>8783.61328125</c:v>
                </c:pt>
                <c:pt idx="983">
                  <c:v>8834.9579326923085</c:v>
                </c:pt>
                <c:pt idx="984">
                  <c:v>8884.2367788461524</c:v>
                </c:pt>
                <c:pt idx="985">
                  <c:v>8928.5858623798085</c:v>
                </c:pt>
                <c:pt idx="986">
                  <c:v>8965.5872521033652</c:v>
                </c:pt>
                <c:pt idx="987">
                  <c:v>8993.799579326922</c:v>
                </c:pt>
                <c:pt idx="988">
                  <c:v>9013.2322340745195</c:v>
                </c:pt>
                <c:pt idx="989">
                  <c:v>9025.3171950120195</c:v>
                </c:pt>
                <c:pt idx="990">
                  <c:v>9032.1531325120195</c:v>
                </c:pt>
                <c:pt idx="991">
                  <c:v>9035.8058518629805</c:v>
                </c:pt>
                <c:pt idx="992">
                  <c:v>9037.7167217548085</c:v>
                </c:pt>
                <c:pt idx="993">
                  <c:v>9038.904559795672</c:v>
                </c:pt>
                <c:pt idx="994">
                  <c:v>9040.458608774039</c:v>
                </c:pt>
                <c:pt idx="995">
                  <c:v>9043.796762319711</c:v>
                </c:pt>
                <c:pt idx="996">
                  <c:v>9049.7547325721152</c:v>
                </c:pt>
                <c:pt idx="997">
                  <c:v>9063.4641676682695</c:v>
                </c:pt>
                <c:pt idx="998">
                  <c:v>9092.5967172475957</c:v>
                </c:pt>
                <c:pt idx="999">
                  <c:v>9137.025615985578</c:v>
                </c:pt>
                <c:pt idx="1000">
                  <c:v>9187.3749248798085</c:v>
                </c:pt>
                <c:pt idx="1001">
                  <c:v>9232.9165414663457</c:v>
                </c:pt>
                <c:pt idx="1002">
                  <c:v>9267.490609975961</c:v>
                </c:pt>
                <c:pt idx="1003">
                  <c:v>9290.2614182692305</c:v>
                </c:pt>
                <c:pt idx="1004">
                  <c:v>9303.69384765625</c:v>
                </c:pt>
                <c:pt idx="1005">
                  <c:v>9311.088491586539</c:v>
                </c:pt>
                <c:pt idx="1006">
                  <c:v>9315.220102163461</c:v>
                </c:pt>
                <c:pt idx="1007">
                  <c:v>9317.8821739783652</c:v>
                </c:pt>
                <c:pt idx="1008">
                  <c:v>9319.947979266828</c:v>
                </c:pt>
                <c:pt idx="1009">
                  <c:v>9321.779033954328</c:v>
                </c:pt>
                <c:pt idx="1010">
                  <c:v>9323.488018329328</c:v>
                </c:pt>
                <c:pt idx="1011">
                  <c:v>9324.915301983172</c:v>
                </c:pt>
                <c:pt idx="1012">
                  <c:v>9326.0280198317305</c:v>
                </c:pt>
                <c:pt idx="1013">
                  <c:v>9326.9435471754805</c:v>
                </c:pt>
                <c:pt idx="1014">
                  <c:v>9327.7792593149024</c:v>
                </c:pt>
                <c:pt idx="1015">
                  <c:v>9328.53515625</c:v>
                </c:pt>
                <c:pt idx="1016">
                  <c:v>9329.248798076922</c:v>
                </c:pt>
                <c:pt idx="1017">
                  <c:v>9329.8450646033652</c:v>
                </c:pt>
                <c:pt idx="1018">
                  <c:v>9330.3615159254805</c:v>
                </c:pt>
                <c:pt idx="1019">
                  <c:v>9330.680776742789</c:v>
                </c:pt>
                <c:pt idx="1020">
                  <c:v>9330.8404071514415</c:v>
                </c:pt>
                <c:pt idx="1021">
                  <c:v>9331.0751577524024</c:v>
                </c:pt>
                <c:pt idx="1022">
                  <c:v>9331.474233774039</c:v>
                </c:pt>
                <c:pt idx="1023">
                  <c:v>9331.953125</c:v>
                </c:pt>
                <c:pt idx="1024">
                  <c:v>9332.389761117789</c:v>
                </c:pt>
                <c:pt idx="1025">
                  <c:v>9332.62451171875</c:v>
                </c:pt>
                <c:pt idx="1026">
                  <c:v>9332.704326923078</c:v>
                </c:pt>
                <c:pt idx="1027">
                  <c:v>9332.74658203125</c:v>
                </c:pt>
                <c:pt idx="1028">
                  <c:v>9332.9437725360585</c:v>
                </c:pt>
                <c:pt idx="1029">
                  <c:v>9333.2630333533652</c:v>
                </c:pt>
                <c:pt idx="1030">
                  <c:v>9333.619854266828</c:v>
                </c:pt>
                <c:pt idx="1031">
                  <c:v>9333.7372295673085</c:v>
                </c:pt>
                <c:pt idx="1032">
                  <c:v>9333.662109375</c:v>
                </c:pt>
                <c:pt idx="1033">
                  <c:v>9333.5400390625</c:v>
                </c:pt>
                <c:pt idx="1034">
                  <c:v>9333.460223858172</c:v>
                </c:pt>
                <c:pt idx="1035">
                  <c:v>9333.3005934495195</c:v>
                </c:pt>
                <c:pt idx="1036">
                  <c:v>9333.0235877403848</c:v>
                </c:pt>
                <c:pt idx="1037">
                  <c:v>9332.62451171875</c:v>
                </c:pt>
                <c:pt idx="1038">
                  <c:v>9332.389761117789</c:v>
                </c:pt>
                <c:pt idx="1039">
                  <c:v>9332.309945913461</c:v>
                </c:pt>
                <c:pt idx="1040">
                  <c:v>9332.4695763221152</c:v>
                </c:pt>
                <c:pt idx="1041">
                  <c:v>9332.704326923078</c:v>
                </c:pt>
                <c:pt idx="1042">
                  <c:v>9332.8639573317305</c:v>
                </c:pt>
                <c:pt idx="1043">
                  <c:v>9332.74658203125</c:v>
                </c:pt>
                <c:pt idx="1044">
                  <c:v>9332.4695763221152</c:v>
                </c:pt>
                <c:pt idx="1045">
                  <c:v>9332.0705003004805</c:v>
                </c:pt>
                <c:pt idx="1046">
                  <c:v>9331.7136793870195</c:v>
                </c:pt>
                <c:pt idx="1047">
                  <c:v>9331.2770432692305</c:v>
                </c:pt>
                <c:pt idx="1048">
                  <c:v>9330.7981520432695</c:v>
                </c:pt>
                <c:pt idx="1049">
                  <c:v>9330.1220703125</c:v>
                </c:pt>
                <c:pt idx="1050">
                  <c:v>9329.248798076922</c:v>
                </c:pt>
                <c:pt idx="1051">
                  <c:v>9328.2534555288457</c:v>
                </c:pt>
                <c:pt idx="1052">
                  <c:v>9327.3426231971152</c:v>
                </c:pt>
                <c:pt idx="1053">
                  <c:v>9326.6665414663457</c:v>
                </c:pt>
                <c:pt idx="1054">
                  <c:v>9326.1078350360585</c:v>
                </c:pt>
                <c:pt idx="1055">
                  <c:v>9325.553823617789</c:v>
                </c:pt>
                <c:pt idx="1056">
                  <c:v>9324.8777418870195</c:v>
                </c:pt>
                <c:pt idx="1057">
                  <c:v>9324.0842848557695</c:v>
                </c:pt>
                <c:pt idx="1058">
                  <c:v>9323.206317608172</c:v>
                </c:pt>
                <c:pt idx="1059">
                  <c:v>9322.412860576922</c:v>
                </c:pt>
                <c:pt idx="1060">
                  <c:v>9321.7367788461524</c:v>
                </c:pt>
                <c:pt idx="1061">
                  <c:v>9321.1827674278848</c:v>
                </c:pt>
                <c:pt idx="1062">
                  <c:v>9320.703876201922</c:v>
                </c:pt>
                <c:pt idx="1063">
                  <c:v>9320.2296799879805</c:v>
                </c:pt>
                <c:pt idx="1064">
                  <c:v>9319.6709735576915</c:v>
                </c:pt>
                <c:pt idx="1065">
                  <c:v>9318.7977013221152</c:v>
                </c:pt>
                <c:pt idx="1066">
                  <c:v>9307.7080829326915</c:v>
                </c:pt>
                <c:pt idx="1067">
                  <c:v>9243.5272686298085</c:v>
                </c:pt>
                <c:pt idx="1068">
                  <c:v>9078.9248422475957</c:v>
                </c:pt>
                <c:pt idx="1069">
                  <c:v>8804.3605393629805</c:v>
                </c:pt>
                <c:pt idx="1070">
                  <c:v>8449.9951171875</c:v>
                </c:pt>
                <c:pt idx="1071">
                  <c:v>8062.4077899639424</c:v>
                </c:pt>
                <c:pt idx="1072">
                  <c:v>7681.9381009615381</c:v>
                </c:pt>
                <c:pt idx="1073">
                  <c:v>7331.4272836538457</c:v>
                </c:pt>
                <c:pt idx="1074">
                  <c:v>7015.0961538461534</c:v>
                </c:pt>
                <c:pt idx="1075">
                  <c:v>6725.3904371995186</c:v>
                </c:pt>
                <c:pt idx="1076">
                  <c:v>6449.314340444711</c:v>
                </c:pt>
                <c:pt idx="1077">
                  <c:v>6170.9705528846152</c:v>
                </c:pt>
                <c:pt idx="1078">
                  <c:v>5879.8751126802881</c:v>
                </c:pt>
                <c:pt idx="1079">
                  <c:v>5577.3332331730762</c:v>
                </c:pt>
                <c:pt idx="1080">
                  <c:v>5278.0074368990372</c:v>
                </c:pt>
                <c:pt idx="1081">
                  <c:v>4977.9679987980762</c:v>
                </c:pt>
                <c:pt idx="1082">
                  <c:v>4587.8782301682695</c:v>
                </c:pt>
                <c:pt idx="1083">
                  <c:v>4086.6763070913457</c:v>
                </c:pt>
                <c:pt idx="1084">
                  <c:v>3566.7929311899043</c:v>
                </c:pt>
                <c:pt idx="1085">
                  <c:v>3132.7108999399024</c:v>
                </c:pt>
                <c:pt idx="1086">
                  <c:v>2834.4602614182695</c:v>
                </c:pt>
                <c:pt idx="1087">
                  <c:v>2664.9280724158652</c:v>
                </c:pt>
                <c:pt idx="1088">
                  <c:v>2586.9580078125</c:v>
                </c:pt>
                <c:pt idx="1089">
                  <c:v>2560.0555889423067</c:v>
                </c:pt>
                <c:pt idx="1090">
                  <c:v>2554.2901141826915</c:v>
                </c:pt>
                <c:pt idx="1091">
                  <c:v>2553.4966571514415</c:v>
                </c:pt>
                <c:pt idx="1092">
                  <c:v>2551.4308518629805</c:v>
                </c:pt>
                <c:pt idx="1093">
                  <c:v>2547.2194260817305</c:v>
                </c:pt>
                <c:pt idx="1094">
                  <c:v>2541.9704026442305</c:v>
                </c:pt>
                <c:pt idx="1095">
                  <c:v>2536.8058894230762</c:v>
                </c:pt>
                <c:pt idx="1096">
                  <c:v>2532.2376427283652</c:v>
                </c:pt>
                <c:pt idx="1097">
                  <c:v>2528.3407827524024</c:v>
                </c:pt>
                <c:pt idx="1098">
                  <c:v>2524.9650691105762</c:v>
                </c:pt>
                <c:pt idx="1099">
                  <c:v>2521.9837364783652</c:v>
                </c:pt>
                <c:pt idx="1100">
                  <c:v>2519.199594350961</c:v>
                </c:pt>
                <c:pt idx="1101">
                  <c:v>2516.5375225360567</c:v>
                </c:pt>
                <c:pt idx="1102">
                  <c:v>2513.9177058293262</c:v>
                </c:pt>
                <c:pt idx="1103">
                  <c:v>2511.4105694110567</c:v>
                </c:pt>
                <c:pt idx="1104">
                  <c:v>2508.7484975961524</c:v>
                </c:pt>
                <c:pt idx="1105">
                  <c:v>2505.6122295673067</c:v>
                </c:pt>
                <c:pt idx="1106">
                  <c:v>2502.231820913461</c:v>
                </c:pt>
                <c:pt idx="1107">
                  <c:v>2499.0110426682695</c:v>
                </c:pt>
                <c:pt idx="1108">
                  <c:v>2496.3489708533652</c:v>
                </c:pt>
                <c:pt idx="1109">
                  <c:v>2494.24560546875</c:v>
                </c:pt>
                <c:pt idx="1110">
                  <c:v>2492.5741811899024</c:v>
                </c:pt>
                <c:pt idx="1111">
                  <c:v>2491.184457632211</c:v>
                </c:pt>
                <c:pt idx="1112">
                  <c:v>2489.912109375</c:v>
                </c:pt>
                <c:pt idx="1113">
                  <c:v>2488.5223858173067</c:v>
                </c:pt>
                <c:pt idx="1114">
                  <c:v>2486.973031850961</c:v>
                </c:pt>
                <c:pt idx="1115">
                  <c:v>2485.3814227764415</c:v>
                </c:pt>
                <c:pt idx="1116">
                  <c:v>2483.911884014422</c:v>
                </c:pt>
                <c:pt idx="1117">
                  <c:v>2482.761606069711</c:v>
                </c:pt>
                <c:pt idx="1118">
                  <c:v>2481.8038236177872</c:v>
                </c:pt>
                <c:pt idx="1119">
                  <c:v>2480.9728064903848</c:v>
                </c:pt>
                <c:pt idx="1120">
                  <c:v>2480.0948392427872</c:v>
                </c:pt>
                <c:pt idx="1121">
                  <c:v>2479.1041917067305</c:v>
                </c:pt>
                <c:pt idx="1122">
                  <c:v>2477.991473858172</c:v>
                </c:pt>
                <c:pt idx="1123">
                  <c:v>2476.7989408052872</c:v>
                </c:pt>
                <c:pt idx="1124">
                  <c:v>2475.7237830528848</c:v>
                </c:pt>
                <c:pt idx="1125">
                  <c:v>2474.7331355168262</c:v>
                </c:pt>
                <c:pt idx="1126">
                  <c:v>2473.9349834735567</c:v>
                </c:pt>
                <c:pt idx="1127">
                  <c:v>2473.1837815504805</c:v>
                </c:pt>
                <c:pt idx="1128">
                  <c:v>2472.507699819711</c:v>
                </c:pt>
                <c:pt idx="1129">
                  <c:v>2471.8691781850957</c:v>
                </c:pt>
                <c:pt idx="1130">
                  <c:v>2471.1930964543262</c:v>
                </c:pt>
                <c:pt idx="1131">
                  <c:v>2470.3996394230762</c:v>
                </c:pt>
                <c:pt idx="1132">
                  <c:v>2469.446551983172</c:v>
                </c:pt>
                <c:pt idx="1133">
                  <c:v>2468.4136493389415</c:v>
                </c:pt>
                <c:pt idx="1134">
                  <c:v>2467.4183067908652</c:v>
                </c:pt>
                <c:pt idx="1135">
                  <c:v>2466.4276592548067</c:v>
                </c:pt>
                <c:pt idx="1136">
                  <c:v>2465.5919471153848</c:v>
                </c:pt>
                <c:pt idx="1137">
                  <c:v>2464.878305288461</c:v>
                </c:pt>
                <c:pt idx="1138">
                  <c:v>2464.2397836538457</c:v>
                </c:pt>
                <c:pt idx="1139">
                  <c:v>2463.7233323317305</c:v>
                </c:pt>
                <c:pt idx="1140">
                  <c:v>2463.169320913461</c:v>
                </c:pt>
                <c:pt idx="1141">
                  <c:v>2462.5307992788457</c:v>
                </c:pt>
                <c:pt idx="1142">
                  <c:v>2461.77490234375</c:v>
                </c:pt>
                <c:pt idx="1143">
                  <c:v>2460.9814453125</c:v>
                </c:pt>
                <c:pt idx="1144">
                  <c:v>2460.3053635817305</c:v>
                </c:pt>
                <c:pt idx="1145">
                  <c:v>2459.7889122596152</c:v>
                </c:pt>
                <c:pt idx="1146">
                  <c:v>2459.2724609375</c:v>
                </c:pt>
                <c:pt idx="1147">
                  <c:v>2458.7560096153848</c:v>
                </c:pt>
                <c:pt idx="1148">
                  <c:v>2458.1597430889415</c:v>
                </c:pt>
                <c:pt idx="1149">
                  <c:v>2457.4038461538457</c:v>
                </c:pt>
                <c:pt idx="1150">
                  <c:v>2456.4930138221152</c:v>
                </c:pt>
                <c:pt idx="1151">
                  <c:v>2455.6573016826915</c:v>
                </c:pt>
                <c:pt idx="1152">
                  <c:v>2455.06103515625</c:v>
                </c:pt>
                <c:pt idx="1153">
                  <c:v>2454.624399038461</c:v>
                </c:pt>
                <c:pt idx="1154">
                  <c:v>2454.3051382211524</c:v>
                </c:pt>
                <c:pt idx="1155">
                  <c:v>2454.0281325120195</c:v>
                </c:pt>
                <c:pt idx="1156">
                  <c:v>2453.7511268028848</c:v>
                </c:pt>
                <c:pt idx="1157">
                  <c:v>2453.5116811899024</c:v>
                </c:pt>
                <c:pt idx="1158">
                  <c:v>2453.1924203725957</c:v>
                </c:pt>
                <c:pt idx="1159">
                  <c:v>2452.793344350961</c:v>
                </c:pt>
                <c:pt idx="1160">
                  <c:v>2452.4365234375</c:v>
                </c:pt>
                <c:pt idx="1161">
                  <c:v>2452.0421424278848</c:v>
                </c:pt>
                <c:pt idx="1162">
                  <c:v>2451.64306640625</c:v>
                </c:pt>
                <c:pt idx="1163">
                  <c:v>2451.1266150841348</c:v>
                </c:pt>
                <c:pt idx="1164">
                  <c:v>2450.5303485576915</c:v>
                </c:pt>
                <c:pt idx="1165">
                  <c:v>2449.93408203125</c:v>
                </c:pt>
                <c:pt idx="1166">
                  <c:v>2449.4551908052872</c:v>
                </c:pt>
                <c:pt idx="1167">
                  <c:v>2449.0185546875</c:v>
                </c:pt>
                <c:pt idx="1168">
                  <c:v>2448.581918569711</c:v>
                </c:pt>
                <c:pt idx="1169">
                  <c:v>2448.1077223557695</c:v>
                </c:pt>
                <c:pt idx="1170">
                  <c:v>2447.788461538461</c:v>
                </c:pt>
                <c:pt idx="1171">
                  <c:v>2447.5912710336524</c:v>
                </c:pt>
                <c:pt idx="1172">
                  <c:v>2447.3095703125</c:v>
                </c:pt>
                <c:pt idx="1173">
                  <c:v>2446.9527493990372</c:v>
                </c:pt>
                <c:pt idx="1174">
                  <c:v>2446.6334885817305</c:v>
                </c:pt>
                <c:pt idx="1175">
                  <c:v>2446.436298076922</c:v>
                </c:pt>
                <c:pt idx="1176">
                  <c:v>2446.2391075721152</c:v>
                </c:pt>
                <c:pt idx="1177">
                  <c:v>2445.9996619591348</c:v>
                </c:pt>
                <c:pt idx="1178">
                  <c:v>2445.6005859375</c:v>
                </c:pt>
                <c:pt idx="1179">
                  <c:v>2445.2062049278848</c:v>
                </c:pt>
                <c:pt idx="1180">
                  <c:v>2444.849384014422</c:v>
                </c:pt>
                <c:pt idx="1181">
                  <c:v>2444.4503079927872</c:v>
                </c:pt>
                <c:pt idx="1182">
                  <c:v>2444.1310471754805</c:v>
                </c:pt>
                <c:pt idx="1183">
                  <c:v>2443.8540414663457</c:v>
                </c:pt>
                <c:pt idx="1184">
                  <c:v>2443.7366661658652</c:v>
                </c:pt>
                <c:pt idx="1185">
                  <c:v>2443.6568509615372</c:v>
                </c:pt>
                <c:pt idx="1186">
                  <c:v>2443.5347806490372</c:v>
                </c:pt>
                <c:pt idx="1187">
                  <c:v>2443.3375901442305</c:v>
                </c:pt>
                <c:pt idx="1188">
                  <c:v>2443.09814453125</c:v>
                </c:pt>
                <c:pt idx="1189">
                  <c:v>2442.9009540264415</c:v>
                </c:pt>
                <c:pt idx="1190">
                  <c:v>2442.6990685096152</c:v>
                </c:pt>
                <c:pt idx="1191">
                  <c:v>2442.4220628004805</c:v>
                </c:pt>
                <c:pt idx="1192">
                  <c:v>2442.102801983172</c:v>
                </c:pt>
                <c:pt idx="1193">
                  <c:v>2441.745981069711</c:v>
                </c:pt>
                <c:pt idx="1194">
                  <c:v>2441.38916015625</c:v>
                </c:pt>
                <c:pt idx="1195">
                  <c:v>2441.0323392427872</c:v>
                </c:pt>
                <c:pt idx="1196">
                  <c:v>2440.6332632211524</c:v>
                </c:pt>
                <c:pt idx="1197">
                  <c:v>2440.2764423076915</c:v>
                </c:pt>
                <c:pt idx="1198">
                  <c:v>2440.036996694711</c:v>
                </c:pt>
                <c:pt idx="1199">
                  <c:v>2439.8398061899024</c:v>
                </c:pt>
                <c:pt idx="1200">
                  <c:v>2439.4829852764415</c:v>
                </c:pt>
                <c:pt idx="1201">
                  <c:v>2439.0040940504805</c:v>
                </c:pt>
                <c:pt idx="1202">
                  <c:v>2438.4876427283652</c:v>
                </c:pt>
                <c:pt idx="1203">
                  <c:v>2438.1308218149024</c:v>
                </c:pt>
                <c:pt idx="1204">
                  <c:v>2437.891376201922</c:v>
                </c:pt>
                <c:pt idx="1205">
                  <c:v>2437.7317457932695</c:v>
                </c:pt>
                <c:pt idx="1206">
                  <c:v>2437.6143704927872</c:v>
                </c:pt>
                <c:pt idx="1207">
                  <c:v>2437.4171799879805</c:v>
                </c:pt>
                <c:pt idx="1208">
                  <c:v>2437.1354792668262</c:v>
                </c:pt>
                <c:pt idx="1209">
                  <c:v>2436.8584735576915</c:v>
                </c:pt>
                <c:pt idx="1210">
                  <c:v>2436.619027944711</c:v>
                </c:pt>
                <c:pt idx="1211">
                  <c:v>2436.4218374399024</c:v>
                </c:pt>
                <c:pt idx="1212">
                  <c:v>2436.1448317307695</c:v>
                </c:pt>
                <c:pt idx="1213">
                  <c:v>2435.825570913461</c:v>
                </c:pt>
                <c:pt idx="1214">
                  <c:v>2435.5063100961524</c:v>
                </c:pt>
                <c:pt idx="1215">
                  <c:v>2435.1119290865372</c:v>
                </c:pt>
                <c:pt idx="1216">
                  <c:v>2434.55322265625</c:v>
                </c:pt>
                <c:pt idx="1217">
                  <c:v>2434.0367713341348</c:v>
                </c:pt>
                <c:pt idx="1218">
                  <c:v>2433.679950420672</c:v>
                </c:pt>
                <c:pt idx="1219">
                  <c:v>2433.5625751201915</c:v>
                </c:pt>
                <c:pt idx="1220">
                  <c:v>2433.6001352163457</c:v>
                </c:pt>
                <c:pt idx="1221">
                  <c:v>2433.5625751201915</c:v>
                </c:pt>
                <c:pt idx="1222">
                  <c:v>2433.4405048076915</c:v>
                </c:pt>
                <c:pt idx="1223">
                  <c:v>2433.201059194711</c:v>
                </c:pt>
                <c:pt idx="1224">
                  <c:v>2433.0038686899024</c:v>
                </c:pt>
                <c:pt idx="1225">
                  <c:v>2432.8066781850957</c:v>
                </c:pt>
                <c:pt idx="1226">
                  <c:v>2432.6094876802872</c:v>
                </c:pt>
                <c:pt idx="1227">
                  <c:v>2432.2479717548067</c:v>
                </c:pt>
                <c:pt idx="1228">
                  <c:v>2431.8535907451915</c:v>
                </c:pt>
                <c:pt idx="1229">
                  <c:v>2431.5343299278848</c:v>
                </c:pt>
                <c:pt idx="1230">
                  <c:v>2431.25732421875</c:v>
                </c:pt>
                <c:pt idx="1231">
                  <c:v>2431.0976938100957</c:v>
                </c:pt>
                <c:pt idx="1232">
                  <c:v>2430.9756234975957</c:v>
                </c:pt>
                <c:pt idx="1233">
                  <c:v>2430.9005033052872</c:v>
                </c:pt>
                <c:pt idx="1234">
                  <c:v>2430.9005033052872</c:v>
                </c:pt>
                <c:pt idx="1235">
                  <c:v>2430.7784329927872</c:v>
                </c:pt>
                <c:pt idx="1236">
                  <c:v>2430.5389873798067</c:v>
                </c:pt>
                <c:pt idx="1237">
                  <c:v>2430.1446063701915</c:v>
                </c:pt>
                <c:pt idx="1238">
                  <c:v>2429.7455303485567</c:v>
                </c:pt>
                <c:pt idx="1239">
                  <c:v>2429.3887094350957</c:v>
                </c:pt>
                <c:pt idx="1240">
                  <c:v>2429.0318885216348</c:v>
                </c:pt>
                <c:pt idx="1241">
                  <c:v>2428.7501878004805</c:v>
                </c:pt>
                <c:pt idx="1242">
                  <c:v>2428.4731820913457</c:v>
                </c:pt>
                <c:pt idx="1243">
                  <c:v>2428.3558067908652</c:v>
                </c:pt>
                <c:pt idx="1244">
                  <c:v>2428.3933668870195</c:v>
                </c:pt>
                <c:pt idx="1245">
                  <c:v>2428.552997295672</c:v>
                </c:pt>
                <c:pt idx="1246">
                  <c:v>2428.675067608172</c:v>
                </c:pt>
                <c:pt idx="1247">
                  <c:v>2428.675067608172</c:v>
                </c:pt>
                <c:pt idx="1248">
                  <c:v>2428.552997295672</c:v>
                </c:pt>
                <c:pt idx="1249">
                  <c:v>2428.3933668870195</c:v>
                </c:pt>
                <c:pt idx="1250">
                  <c:v>2428.2337364783652</c:v>
                </c:pt>
                <c:pt idx="1251">
                  <c:v>2427.9989858774024</c:v>
                </c:pt>
                <c:pt idx="1252">
                  <c:v>2427.71728515625</c:v>
                </c:pt>
                <c:pt idx="1253">
                  <c:v>2427.3604642427872</c:v>
                </c:pt>
                <c:pt idx="1254">
                  <c:v>2426.966083233172</c:v>
                </c:pt>
                <c:pt idx="1255">
                  <c:v>2426.6843825120195</c:v>
                </c:pt>
                <c:pt idx="1256">
                  <c:v>2426.5670072115372</c:v>
                </c:pt>
                <c:pt idx="1257">
                  <c:v>2426.6045673076915</c:v>
                </c:pt>
                <c:pt idx="1258">
                  <c:v>2426.6468224158652</c:v>
                </c:pt>
                <c:pt idx="1259">
                  <c:v>2426.5670072115372</c:v>
                </c:pt>
                <c:pt idx="1260">
                  <c:v>2426.3698167067305</c:v>
                </c:pt>
                <c:pt idx="1261">
                  <c:v>2425.9707406850957</c:v>
                </c:pt>
                <c:pt idx="1262">
                  <c:v>2425.6139197716348</c:v>
                </c:pt>
                <c:pt idx="1263">
                  <c:v>2425.3744741586524</c:v>
                </c:pt>
                <c:pt idx="1264">
                  <c:v>2425.2946589543262</c:v>
                </c:pt>
                <c:pt idx="1265">
                  <c:v>2425.257098858172</c:v>
                </c:pt>
                <c:pt idx="1266">
                  <c:v>2425.135028545672</c:v>
                </c:pt>
                <c:pt idx="1267">
                  <c:v>2424.9753981370195</c:v>
                </c:pt>
                <c:pt idx="1268">
                  <c:v>2425.0176532451915</c:v>
                </c:pt>
                <c:pt idx="1269">
                  <c:v>2425.21484375</c:v>
                </c:pt>
                <c:pt idx="1270">
                  <c:v>2426.0881159855762</c:v>
                </c:pt>
                <c:pt idx="1271">
                  <c:v>2427.5999098557695</c:v>
                </c:pt>
                <c:pt idx="1272">
                  <c:v>2429.111703725961</c:v>
                </c:pt>
                <c:pt idx="1273">
                  <c:v>2429.9849759615372</c:v>
                </c:pt>
                <c:pt idx="1274">
                  <c:v>2430.0647911658652</c:v>
                </c:pt>
                <c:pt idx="1275">
                  <c:v>2429.6281550480762</c:v>
                </c:pt>
                <c:pt idx="1276">
                  <c:v>2429.0694486177872</c:v>
                </c:pt>
                <c:pt idx="1277">
                  <c:v>2428.7126277043262</c:v>
                </c:pt>
                <c:pt idx="1278">
                  <c:v>2428.552997295672</c:v>
                </c:pt>
                <c:pt idx="1279">
                  <c:v>2428.5952524038457</c:v>
                </c:pt>
                <c:pt idx="1280">
                  <c:v>2428.7126277043262</c:v>
                </c:pt>
                <c:pt idx="1281">
                  <c:v>2428.7924429086524</c:v>
                </c:pt>
                <c:pt idx="1282">
                  <c:v>2429.1492638221152</c:v>
                </c:pt>
                <c:pt idx="1283">
                  <c:v>2429.905160757211</c:v>
                </c:pt>
                <c:pt idx="1284">
                  <c:v>2430.8582481971152</c:v>
                </c:pt>
                <c:pt idx="1285">
                  <c:v>2431.6517052283652</c:v>
                </c:pt>
                <c:pt idx="1286">
                  <c:v>2432.2104116586524</c:v>
                </c:pt>
                <c:pt idx="1287">
                  <c:v>2432.4874173677872</c:v>
                </c:pt>
                <c:pt idx="1288">
                  <c:v>2432.4498572716348</c:v>
                </c:pt>
                <c:pt idx="1289">
                  <c:v>2432.2104116586524</c:v>
                </c:pt>
                <c:pt idx="1290">
                  <c:v>2431.970966045672</c:v>
                </c:pt>
                <c:pt idx="1291">
                  <c:v>2431.7737755408652</c:v>
                </c:pt>
                <c:pt idx="1292">
                  <c:v>2431.6517052283652</c:v>
                </c:pt>
                <c:pt idx="1293">
                  <c:v>2431.3371394230762</c:v>
                </c:pt>
                <c:pt idx="1294">
                  <c:v>2430.8582481971152</c:v>
                </c:pt>
                <c:pt idx="1295">
                  <c:v>2430.384051983172</c:v>
                </c:pt>
                <c:pt idx="1296">
                  <c:v>2429.9849759615372</c:v>
                </c:pt>
                <c:pt idx="1297">
                  <c:v>2429.7079702524024</c:v>
                </c:pt>
                <c:pt idx="1298">
                  <c:v>2429.3887094350957</c:v>
                </c:pt>
                <c:pt idx="1299">
                  <c:v>2429.111703725961</c:v>
                </c:pt>
                <c:pt idx="1300">
                  <c:v>2428.7924429086524</c:v>
                </c:pt>
                <c:pt idx="1301">
                  <c:v>2428.4731820913457</c:v>
                </c:pt>
                <c:pt idx="1302">
                  <c:v>2428.1539212740372</c:v>
                </c:pt>
                <c:pt idx="1303">
                  <c:v>2427.83935546875</c:v>
                </c:pt>
                <c:pt idx="1304">
                  <c:v>2427.5999098557695</c:v>
                </c:pt>
                <c:pt idx="1305">
                  <c:v>2427.402719350961</c:v>
                </c:pt>
                <c:pt idx="1306">
                  <c:v>2427.2008338341348</c:v>
                </c:pt>
                <c:pt idx="1307">
                  <c:v>2427.1210186298067</c:v>
                </c:pt>
                <c:pt idx="1308">
                  <c:v>2427.402719350961</c:v>
                </c:pt>
                <c:pt idx="1309">
                  <c:v>2428.2337364783652</c:v>
                </c:pt>
                <c:pt idx="1310">
                  <c:v>2429.5858999399024</c:v>
                </c:pt>
                <c:pt idx="1311">
                  <c:v>2431.055438701922</c:v>
                </c:pt>
                <c:pt idx="1312">
                  <c:v>2432.3700420673067</c:v>
                </c:pt>
                <c:pt idx="1313">
                  <c:v>2433.1634990985567</c:v>
                </c:pt>
                <c:pt idx="1314">
                  <c:v>2433.0461237980762</c:v>
                </c:pt>
                <c:pt idx="1315">
                  <c:v>2431.970966045672</c:v>
                </c:pt>
                <c:pt idx="1316">
                  <c:v>2430.7784329927872</c:v>
                </c:pt>
                <c:pt idx="1317">
                  <c:v>2430.3042367788457</c:v>
                </c:pt>
                <c:pt idx="1318">
                  <c:v>2430.5812424879805</c:v>
                </c:pt>
                <c:pt idx="1319">
                  <c:v>2431.0976938100957</c:v>
                </c:pt>
                <c:pt idx="1320">
                  <c:v>2431.614145132211</c:v>
                </c:pt>
                <c:pt idx="1321">
                  <c:v>2431.970966045672</c:v>
                </c:pt>
                <c:pt idx="1322">
                  <c:v>2432.2479717548067</c:v>
                </c:pt>
                <c:pt idx="1323">
                  <c:v>2432.3700420673067</c:v>
                </c:pt>
                <c:pt idx="1324">
                  <c:v>2432.2104116586524</c:v>
                </c:pt>
                <c:pt idx="1325">
                  <c:v>2431.5718900240372</c:v>
                </c:pt>
                <c:pt idx="1326">
                  <c:v>2430.261981670672</c:v>
                </c:pt>
                <c:pt idx="1327">
                  <c:v>2428.675067608172</c:v>
                </c:pt>
                <c:pt idx="1328">
                  <c:v>2427.280649038461</c:v>
                </c:pt>
                <c:pt idx="1329">
                  <c:v>2426.1679311899024</c:v>
                </c:pt>
                <c:pt idx="1330">
                  <c:v>2425.3369140625</c:v>
                </c:pt>
                <c:pt idx="1331">
                  <c:v>2424.8580228365372</c:v>
                </c:pt>
                <c:pt idx="1332">
                  <c:v>2424.6983924278848</c:v>
                </c:pt>
                <c:pt idx="1333">
                  <c:v>2424.7406475360567</c:v>
                </c:pt>
                <c:pt idx="1334">
                  <c:v>2424.8955829326915</c:v>
                </c:pt>
                <c:pt idx="1335">
                  <c:v>2424.9753981370195</c:v>
                </c:pt>
                <c:pt idx="1336">
                  <c:v>2425.0176532451915</c:v>
                </c:pt>
                <c:pt idx="1337">
                  <c:v>2424.9753981370195</c:v>
                </c:pt>
                <c:pt idx="1338">
                  <c:v>2424.8955829326915</c:v>
                </c:pt>
                <c:pt idx="1339">
                  <c:v>2424.8955829326915</c:v>
                </c:pt>
                <c:pt idx="1340">
                  <c:v>2425.0552133413457</c:v>
                </c:pt>
                <c:pt idx="1341">
                  <c:v>2425.2946589543262</c:v>
                </c:pt>
                <c:pt idx="1342">
                  <c:v>2425.3744741586524</c:v>
                </c:pt>
              </c:numCache>
            </c:numRef>
          </c:xVal>
          <c:yVal>
            <c:numRef>
              <c:f>'Assemblage courbes'!$K$131:$K$1473</c:f>
              <c:numCache>
                <c:formatCode>0.00</c:formatCode>
                <c:ptCount val="1343"/>
                <c:pt idx="0">
                  <c:v>120.5851984845675</c:v>
                </c:pt>
                <c:pt idx="1">
                  <c:v>122.06698275639461</c:v>
                </c:pt>
                <c:pt idx="2">
                  <c:v>123.72520782177264</c:v>
                </c:pt>
                <c:pt idx="3">
                  <c:v>125.58503768040583</c:v>
                </c:pt>
                <c:pt idx="4">
                  <c:v>127.37643888033352</c:v>
                </c:pt>
                <c:pt idx="5">
                  <c:v>128.79897196549635</c:v>
                </c:pt>
                <c:pt idx="6">
                  <c:v>129.72470167306753</c:v>
                </c:pt>
                <c:pt idx="7">
                  <c:v>130.20478568443886</c:v>
                </c:pt>
                <c:pt idx="8">
                  <c:v>130.38811198894791</c:v>
                </c:pt>
                <c:pt idx="9">
                  <c:v>130.43819703028751</c:v>
                </c:pt>
                <c:pt idx="10">
                  <c:v>130.46592483227067</c:v>
                </c:pt>
                <c:pt idx="11">
                  <c:v>130.57690116882324</c:v>
                </c:pt>
                <c:pt idx="12">
                  <c:v>131.04271295107327</c:v>
                </c:pt>
                <c:pt idx="13">
                  <c:v>132.13401037069465</c:v>
                </c:pt>
                <c:pt idx="14">
                  <c:v>133.77902791830209</c:v>
                </c:pt>
                <c:pt idx="15">
                  <c:v>135.59166387998138</c:v>
                </c:pt>
                <c:pt idx="16">
                  <c:v>137.15258678729717</c:v>
                </c:pt>
                <c:pt idx="17">
                  <c:v>138.23423497713529</c:v>
                </c:pt>
                <c:pt idx="18">
                  <c:v>138.83392854837268</c:v>
                </c:pt>
                <c:pt idx="19">
                  <c:v>139.07930600386396</c:v>
                </c:pt>
                <c:pt idx="20">
                  <c:v>139.12304978297306</c:v>
                </c:pt>
                <c:pt idx="21">
                  <c:v>139.08236534998966</c:v>
                </c:pt>
                <c:pt idx="22">
                  <c:v>139.02237962576058</c:v>
                </c:pt>
                <c:pt idx="23">
                  <c:v>138.96990068288949</c:v>
                </c:pt>
                <c:pt idx="24">
                  <c:v>138.93047747978798</c:v>
                </c:pt>
                <c:pt idx="25">
                  <c:v>138.89879438840424</c:v>
                </c:pt>
                <c:pt idx="26">
                  <c:v>138.8693268027672</c:v>
                </c:pt>
                <c:pt idx="27">
                  <c:v>138.8397770984356</c:v>
                </c:pt>
                <c:pt idx="28">
                  <c:v>138.81082261305588</c:v>
                </c:pt>
                <c:pt idx="29">
                  <c:v>138.78413573631872</c:v>
                </c:pt>
                <c:pt idx="30">
                  <c:v>138.78236423785867</c:v>
                </c:pt>
                <c:pt idx="31">
                  <c:v>138.84280076540432</c:v>
                </c:pt>
                <c:pt idx="32">
                  <c:v>139.02985695765568</c:v>
                </c:pt>
                <c:pt idx="33">
                  <c:v>139.55008738297681</c:v>
                </c:pt>
                <c:pt idx="34">
                  <c:v>140.51471246866078</c:v>
                </c:pt>
                <c:pt idx="35">
                  <c:v>141.76674618941087</c:v>
                </c:pt>
                <c:pt idx="36">
                  <c:v>143.00273618257961</c:v>
                </c:pt>
                <c:pt idx="37">
                  <c:v>143.98719038449801</c:v>
                </c:pt>
                <c:pt idx="38">
                  <c:v>144.64014444204477</c:v>
                </c:pt>
                <c:pt idx="39">
                  <c:v>145.00384474240815</c:v>
                </c:pt>
                <c:pt idx="40">
                  <c:v>145.17174689072829</c:v>
                </c:pt>
                <c:pt idx="41">
                  <c:v>145.2314851262019</c:v>
                </c:pt>
                <c:pt idx="42">
                  <c:v>145.24337024982157</c:v>
                </c:pt>
                <c:pt idx="43">
                  <c:v>145.24333626967211</c:v>
                </c:pt>
                <c:pt idx="44">
                  <c:v>145.24431036729078</c:v>
                </c:pt>
                <c:pt idx="45">
                  <c:v>145.24675467271072</c:v>
                </c:pt>
                <c:pt idx="46">
                  <c:v>145.24629480802096</c:v>
                </c:pt>
                <c:pt idx="47">
                  <c:v>145.24370212261491</c:v>
                </c:pt>
                <c:pt idx="48">
                  <c:v>145.23937701592078</c:v>
                </c:pt>
                <c:pt idx="49">
                  <c:v>145.2308774478619</c:v>
                </c:pt>
                <c:pt idx="50">
                  <c:v>145.21603548490083</c:v>
                </c:pt>
                <c:pt idx="51">
                  <c:v>145.19699697347789</c:v>
                </c:pt>
                <c:pt idx="52">
                  <c:v>145.17721599578857</c:v>
                </c:pt>
                <c:pt idx="53">
                  <c:v>145.15803250239446</c:v>
                </c:pt>
                <c:pt idx="54">
                  <c:v>145.13775258284349</c:v>
                </c:pt>
                <c:pt idx="55">
                  <c:v>145.11654953589806</c:v>
                </c:pt>
                <c:pt idx="56">
                  <c:v>145.09371034475473</c:v>
                </c:pt>
                <c:pt idx="57">
                  <c:v>145.06850217085616</c:v>
                </c:pt>
                <c:pt idx="58">
                  <c:v>145.04283016791709</c:v>
                </c:pt>
                <c:pt idx="59">
                  <c:v>145.01798501528225</c:v>
                </c:pt>
                <c:pt idx="60">
                  <c:v>144.99202701275163</c:v>
                </c:pt>
                <c:pt idx="61">
                  <c:v>144.96497824742241</c:v>
                </c:pt>
                <c:pt idx="62">
                  <c:v>144.93747244908261</c:v>
                </c:pt>
                <c:pt idx="63">
                  <c:v>144.91237924135649</c:v>
                </c:pt>
                <c:pt idx="64">
                  <c:v>144.89274947533238</c:v>
                </c:pt>
                <c:pt idx="65">
                  <c:v>144.87582905989424</c:v>
                </c:pt>
                <c:pt idx="66">
                  <c:v>144.85634031149058</c:v>
                </c:pt>
                <c:pt idx="67">
                  <c:v>144.83153140434851</c:v>
                </c:pt>
                <c:pt idx="68">
                  <c:v>144.80481394547684</c:v>
                </c:pt>
                <c:pt idx="69">
                  <c:v>144.77971903874322</c:v>
                </c:pt>
                <c:pt idx="70">
                  <c:v>144.75713130070611</c:v>
                </c:pt>
                <c:pt idx="71">
                  <c:v>144.734744045551</c:v>
                </c:pt>
                <c:pt idx="72">
                  <c:v>144.71050827026366</c:v>
                </c:pt>
                <c:pt idx="73">
                  <c:v>144.68478812877947</c:v>
                </c:pt>
                <c:pt idx="74">
                  <c:v>144.65779486436108</c:v>
                </c:pt>
                <c:pt idx="75">
                  <c:v>144.6304181905893</c:v>
                </c:pt>
                <c:pt idx="76">
                  <c:v>144.60373188018798</c:v>
                </c:pt>
                <c:pt idx="77">
                  <c:v>144.57817257807804</c:v>
                </c:pt>
                <c:pt idx="78">
                  <c:v>144.55199880159816</c:v>
                </c:pt>
                <c:pt idx="79">
                  <c:v>144.52181933182936</c:v>
                </c:pt>
                <c:pt idx="80">
                  <c:v>144.49041997469388</c:v>
                </c:pt>
                <c:pt idx="81">
                  <c:v>144.46099146622879</c:v>
                </c:pt>
                <c:pt idx="82">
                  <c:v>144.4345282921424</c:v>
                </c:pt>
                <c:pt idx="83">
                  <c:v>144.41167041191687</c:v>
                </c:pt>
                <c:pt idx="84">
                  <c:v>144.38876892383283</c:v>
                </c:pt>
                <c:pt idx="85">
                  <c:v>144.36294174487773</c:v>
                </c:pt>
                <c:pt idx="86">
                  <c:v>144.33399801987866</c:v>
                </c:pt>
                <c:pt idx="87">
                  <c:v>144.30474677452673</c:v>
                </c:pt>
                <c:pt idx="88">
                  <c:v>144.27670069180999</c:v>
                </c:pt>
                <c:pt idx="89">
                  <c:v>144.24857702108531</c:v>
                </c:pt>
                <c:pt idx="90">
                  <c:v>144.21851704817553</c:v>
                </c:pt>
                <c:pt idx="91">
                  <c:v>144.18757132603571</c:v>
                </c:pt>
                <c:pt idx="92">
                  <c:v>144.15596695533165</c:v>
                </c:pt>
                <c:pt idx="93">
                  <c:v>144.12633343329799</c:v>
                </c:pt>
                <c:pt idx="94">
                  <c:v>144.09992859180156</c:v>
                </c:pt>
                <c:pt idx="95">
                  <c:v>144.07573642437274</c:v>
                </c:pt>
                <c:pt idx="96">
                  <c:v>144.05010293226974</c:v>
                </c:pt>
                <c:pt idx="97">
                  <c:v>144.02438279078558</c:v>
                </c:pt>
                <c:pt idx="98">
                  <c:v>144.00061820690448</c:v>
                </c:pt>
                <c:pt idx="99">
                  <c:v>143.97853790576639</c:v>
                </c:pt>
                <c:pt idx="100">
                  <c:v>143.95665638850284</c:v>
                </c:pt>
                <c:pt idx="101">
                  <c:v>143.93349042158857</c:v>
                </c:pt>
                <c:pt idx="102">
                  <c:v>143.90886670626125</c:v>
                </c:pt>
                <c:pt idx="103">
                  <c:v>143.88197538229133</c:v>
                </c:pt>
                <c:pt idx="104">
                  <c:v>143.85338391817533</c:v>
                </c:pt>
                <c:pt idx="105">
                  <c:v>143.82506825960598</c:v>
                </c:pt>
                <c:pt idx="106">
                  <c:v>143.79874270512505</c:v>
                </c:pt>
                <c:pt idx="107">
                  <c:v>143.77350961245023</c:v>
                </c:pt>
                <c:pt idx="108">
                  <c:v>143.74924098968503</c:v>
                </c:pt>
                <c:pt idx="109">
                  <c:v>143.72393144167387</c:v>
                </c:pt>
                <c:pt idx="110">
                  <c:v>143.69598106971154</c:v>
                </c:pt>
                <c:pt idx="111">
                  <c:v>143.66505403665397</c:v>
                </c:pt>
                <c:pt idx="112">
                  <c:v>143.63285501333385</c:v>
                </c:pt>
                <c:pt idx="113">
                  <c:v>143.60278428004338</c:v>
                </c:pt>
                <c:pt idx="114">
                  <c:v>143.57721478388859</c:v>
                </c:pt>
                <c:pt idx="115">
                  <c:v>143.5566624568059</c:v>
                </c:pt>
                <c:pt idx="116">
                  <c:v>143.53879512786867</c:v>
                </c:pt>
                <c:pt idx="117">
                  <c:v>143.51882102966309</c:v>
                </c:pt>
                <c:pt idx="118">
                  <c:v>143.49605942652775</c:v>
                </c:pt>
                <c:pt idx="119">
                  <c:v>143.47225180112397</c:v>
                </c:pt>
                <c:pt idx="120">
                  <c:v>143.44708270439733</c:v>
                </c:pt>
                <c:pt idx="121">
                  <c:v>143.41950611407938</c:v>
                </c:pt>
                <c:pt idx="122">
                  <c:v>143.39220532930813</c:v>
                </c:pt>
                <c:pt idx="123">
                  <c:v>143.36822327247032</c:v>
                </c:pt>
                <c:pt idx="124">
                  <c:v>143.34773041064921</c:v>
                </c:pt>
                <c:pt idx="125">
                  <c:v>143.32757055429312</c:v>
                </c:pt>
                <c:pt idx="126">
                  <c:v>143.3078694299551</c:v>
                </c:pt>
                <c:pt idx="127">
                  <c:v>143.28928681887112</c:v>
                </c:pt>
                <c:pt idx="128">
                  <c:v>143.27254423288198</c:v>
                </c:pt>
                <c:pt idx="129">
                  <c:v>143.25616070380576</c:v>
                </c:pt>
                <c:pt idx="130">
                  <c:v>143.2388472513052</c:v>
                </c:pt>
                <c:pt idx="131">
                  <c:v>143.22008228008562</c:v>
                </c:pt>
                <c:pt idx="132">
                  <c:v>143.19801273932822</c:v>
                </c:pt>
                <c:pt idx="133">
                  <c:v>143.17380471449633</c:v>
                </c:pt>
                <c:pt idx="134">
                  <c:v>143.15018001556396</c:v>
                </c:pt>
                <c:pt idx="135">
                  <c:v>143.12739236098068</c:v>
                </c:pt>
                <c:pt idx="136">
                  <c:v>143.10643397111158</c:v>
                </c:pt>
                <c:pt idx="137">
                  <c:v>143.08547728024993</c:v>
                </c:pt>
                <c:pt idx="138">
                  <c:v>143.06276381565974</c:v>
                </c:pt>
                <c:pt idx="139">
                  <c:v>143.03967883476841</c:v>
                </c:pt>
                <c:pt idx="140">
                  <c:v>143.01856979956992</c:v>
                </c:pt>
                <c:pt idx="141">
                  <c:v>142.99812394362229</c:v>
                </c:pt>
                <c:pt idx="142">
                  <c:v>142.97780891125018</c:v>
                </c:pt>
                <c:pt idx="143">
                  <c:v>142.95785633380595</c:v>
                </c:pt>
                <c:pt idx="144">
                  <c:v>142.93644430894116</c:v>
                </c:pt>
                <c:pt idx="145">
                  <c:v>142.91400155287522</c:v>
                </c:pt>
                <c:pt idx="146">
                  <c:v>142.89052863194391</c:v>
                </c:pt>
                <c:pt idx="147">
                  <c:v>142.86683823805589</c:v>
                </c:pt>
                <c:pt idx="148">
                  <c:v>142.84385010059063</c:v>
                </c:pt>
                <c:pt idx="149">
                  <c:v>142.82228799673226</c:v>
                </c:pt>
                <c:pt idx="150">
                  <c:v>142.7999539771447</c:v>
                </c:pt>
                <c:pt idx="151">
                  <c:v>142.77662603818453</c:v>
                </c:pt>
                <c:pt idx="152">
                  <c:v>142.75344308119551</c:v>
                </c:pt>
                <c:pt idx="153">
                  <c:v>142.73057387425348</c:v>
                </c:pt>
                <c:pt idx="154">
                  <c:v>142.7090383881789</c:v>
                </c:pt>
                <c:pt idx="155">
                  <c:v>142.68923362438494</c:v>
                </c:pt>
                <c:pt idx="156">
                  <c:v>142.66953759706936</c:v>
                </c:pt>
                <c:pt idx="157">
                  <c:v>142.64998881706822</c:v>
                </c:pt>
                <c:pt idx="158">
                  <c:v>142.63165539374717</c:v>
                </c:pt>
                <c:pt idx="159">
                  <c:v>142.61537946847767</c:v>
                </c:pt>
                <c:pt idx="160">
                  <c:v>142.59798163193921</c:v>
                </c:pt>
                <c:pt idx="161">
                  <c:v>142.57748933645394</c:v>
                </c:pt>
                <c:pt idx="162">
                  <c:v>142.55506243779109</c:v>
                </c:pt>
                <c:pt idx="163">
                  <c:v>142.53338593409612</c:v>
                </c:pt>
                <c:pt idx="164">
                  <c:v>142.51358343564544</c:v>
                </c:pt>
                <c:pt idx="165">
                  <c:v>142.49362349583552</c:v>
                </c:pt>
                <c:pt idx="166">
                  <c:v>142.47361032045802</c:v>
                </c:pt>
                <c:pt idx="167">
                  <c:v>142.45345046410193</c:v>
                </c:pt>
                <c:pt idx="168">
                  <c:v>142.43249150789703</c:v>
                </c:pt>
                <c:pt idx="169">
                  <c:v>142.41145836169903</c:v>
                </c:pt>
                <c:pt idx="170">
                  <c:v>142.39161282172572</c:v>
                </c:pt>
                <c:pt idx="171">
                  <c:v>142.37396976177507</c:v>
                </c:pt>
                <c:pt idx="172">
                  <c:v>142.35834059201753</c:v>
                </c:pt>
                <c:pt idx="173">
                  <c:v>142.34206919743463</c:v>
                </c:pt>
                <c:pt idx="174">
                  <c:v>142.32482597057637</c:v>
                </c:pt>
                <c:pt idx="175">
                  <c:v>142.30681479233959</c:v>
                </c:pt>
                <c:pt idx="176">
                  <c:v>142.28690582275388</c:v>
                </c:pt>
                <c:pt idx="177">
                  <c:v>142.2637455191979</c:v>
                </c:pt>
                <c:pt idx="178">
                  <c:v>142.23699577918418</c:v>
                </c:pt>
                <c:pt idx="179">
                  <c:v>142.20462345710169</c:v>
                </c:pt>
                <c:pt idx="180">
                  <c:v>142.16138088519756</c:v>
                </c:pt>
                <c:pt idx="181">
                  <c:v>142.10905598567084</c:v>
                </c:pt>
                <c:pt idx="182">
                  <c:v>142.05499866485596</c:v>
                </c:pt>
                <c:pt idx="183">
                  <c:v>142.00541822873626</c:v>
                </c:pt>
                <c:pt idx="184">
                  <c:v>141.96338931450475</c:v>
                </c:pt>
                <c:pt idx="185">
                  <c:v>141.93002024137056</c:v>
                </c:pt>
                <c:pt idx="186">
                  <c:v>141.90365900773267</c:v>
                </c:pt>
                <c:pt idx="187">
                  <c:v>141.88043527456432</c:v>
                </c:pt>
                <c:pt idx="188">
                  <c:v>141.85770312089184</c:v>
                </c:pt>
                <c:pt idx="189">
                  <c:v>141.83386831136849</c:v>
                </c:pt>
                <c:pt idx="190">
                  <c:v>141.80877510364238</c:v>
                </c:pt>
                <c:pt idx="191">
                  <c:v>141.68294830909142</c:v>
                </c:pt>
                <c:pt idx="192">
                  <c:v>140.61596821711615</c:v>
                </c:pt>
                <c:pt idx="193">
                  <c:v>137.2462853505061</c:v>
                </c:pt>
                <c:pt idx="194">
                  <c:v>130.95089575547439</c:v>
                </c:pt>
                <c:pt idx="195">
                  <c:v>122.24092940697304</c:v>
                </c:pt>
                <c:pt idx="196">
                  <c:v>112.27255919236401</c:v>
                </c:pt>
                <c:pt idx="197">
                  <c:v>102.19594407888559</c:v>
                </c:pt>
                <c:pt idx="198">
                  <c:v>92.784125671386704</c:v>
                </c:pt>
                <c:pt idx="199">
                  <c:v>84.373335000551648</c:v>
                </c:pt>
                <c:pt idx="200">
                  <c:v>76.971846515948954</c:v>
                </c:pt>
                <c:pt idx="201">
                  <c:v>70.38012991244976</c:v>
                </c:pt>
                <c:pt idx="202">
                  <c:v>64.305326422177828</c:v>
                </c:pt>
                <c:pt idx="203">
                  <c:v>58.482736910306485</c:v>
                </c:pt>
                <c:pt idx="204">
                  <c:v>52.680745598719668</c:v>
                </c:pt>
                <c:pt idx="205">
                  <c:v>46.727261153001045</c:v>
                </c:pt>
                <c:pt idx="206">
                  <c:v>40.637946156721853</c:v>
                </c:pt>
                <c:pt idx="207">
                  <c:v>34.151093427217923</c:v>
                </c:pt>
                <c:pt idx="208">
                  <c:v>26.74895662967975</c:v>
                </c:pt>
                <c:pt idx="209">
                  <c:v>19.160108963159413</c:v>
                </c:pt>
                <c:pt idx="210">
                  <c:v>12.671886833631076</c:v>
                </c:pt>
                <c:pt idx="211">
                  <c:v>8.0752318807748651</c:v>
                </c:pt>
                <c:pt idx="212">
                  <c:v>5.3919645991692171</c:v>
                </c:pt>
                <c:pt idx="213">
                  <c:v>4.1510129732352032</c:v>
                </c:pt>
                <c:pt idx="214">
                  <c:v>3.7614646810751693</c:v>
                </c:pt>
                <c:pt idx="215">
                  <c:v>3.751814283224252</c:v>
                </c:pt>
                <c:pt idx="216">
                  <c:v>3.8442500591278077</c:v>
                </c:pt>
                <c:pt idx="217">
                  <c:v>3.921273961250598</c:v>
                </c:pt>
                <c:pt idx="218">
                  <c:v>3.9562752142319315</c:v>
                </c:pt>
                <c:pt idx="219">
                  <c:v>3.9592999784763041</c:v>
                </c:pt>
                <c:pt idx="220">
                  <c:v>3.9483890232673056</c:v>
                </c:pt>
                <c:pt idx="221">
                  <c:v>3.9381263809937699</c:v>
                </c:pt>
                <c:pt idx="222">
                  <c:v>3.9333369143192578</c:v>
                </c:pt>
                <c:pt idx="223">
                  <c:v>3.9329771494865411</c:v>
                </c:pt>
                <c:pt idx="224">
                  <c:v>3.9350652650686411</c:v>
                </c:pt>
                <c:pt idx="225">
                  <c:v>3.9379102176886338</c:v>
                </c:pt>
                <c:pt idx="226">
                  <c:v>3.9418711350514339</c:v>
                </c:pt>
                <c:pt idx="227">
                  <c:v>3.9463725491670463</c:v>
                </c:pt>
                <c:pt idx="228">
                  <c:v>3.9502972564330467</c:v>
                </c:pt>
                <c:pt idx="229">
                  <c:v>3.9537542057037354</c:v>
                </c:pt>
                <c:pt idx="230">
                  <c:v>3.9564910589731661</c:v>
                </c:pt>
                <c:pt idx="231">
                  <c:v>3.9590118905214164</c:v>
                </c:pt>
                <c:pt idx="232">
                  <c:v>3.9598761189900911</c:v>
                </c:pt>
                <c:pt idx="233">
                  <c:v>3.9601278198682341</c:v>
                </c:pt>
                <c:pt idx="234">
                  <c:v>3.9631887942094064</c:v>
                </c:pt>
                <c:pt idx="235">
                  <c:v>3.9701744404205912</c:v>
                </c:pt>
                <c:pt idx="236">
                  <c:v>3.978960928366734</c:v>
                </c:pt>
                <c:pt idx="237">
                  <c:v>3.9870987140215361</c:v>
                </c:pt>
                <c:pt idx="238">
                  <c:v>3.9944089414523201</c:v>
                </c:pt>
                <c:pt idx="239">
                  <c:v>4.0003143374736494</c:v>
                </c:pt>
                <c:pt idx="240">
                  <c:v>4.0046716899138231</c:v>
                </c:pt>
                <c:pt idx="241">
                  <c:v>4.0057158361948453</c:v>
                </c:pt>
                <c:pt idx="242">
                  <c:v>4.0033392079059889</c:v>
                </c:pt>
                <c:pt idx="243">
                  <c:v>3.9993060119335464</c:v>
                </c:pt>
                <c:pt idx="244">
                  <c:v>3.9979739900735711</c:v>
                </c:pt>
                <c:pt idx="245">
                  <c:v>4.0009264403123126</c:v>
                </c:pt>
                <c:pt idx="246">
                  <c:v>4.0065801000595087</c:v>
                </c:pt>
                <c:pt idx="247">
                  <c:v>4.0128457210614137</c:v>
                </c:pt>
                <c:pt idx="248">
                  <c:v>4.018606949219337</c:v>
                </c:pt>
                <c:pt idx="249">
                  <c:v>4.0214879703521733</c:v>
                </c:pt>
                <c:pt idx="250">
                  <c:v>4.020551463273855</c:v>
                </c:pt>
                <c:pt idx="251">
                  <c:v>4.0168427777290345</c:v>
                </c:pt>
                <c:pt idx="252">
                  <c:v>4.0115849867233857</c:v>
                </c:pt>
                <c:pt idx="253">
                  <c:v>4.0068318009376531</c:v>
                </c:pt>
                <c:pt idx="254">
                  <c:v>4.0044913827455959</c:v>
                </c:pt>
                <c:pt idx="255">
                  <c:v>4.005139518701113</c:v>
                </c:pt>
                <c:pt idx="256">
                  <c:v>4.0099289145836465</c:v>
                </c:pt>
                <c:pt idx="257">
                  <c:v>4.0160503323261549</c:v>
                </c:pt>
                <c:pt idx="258">
                  <c:v>4.022100002398858</c:v>
                </c:pt>
                <c:pt idx="259">
                  <c:v>4.0266372018594003</c:v>
                </c:pt>
                <c:pt idx="260">
                  <c:v>4.0299499124747049</c:v>
                </c:pt>
                <c:pt idx="261">
                  <c:v>4.0342349155132586</c:v>
                </c:pt>
                <c:pt idx="262">
                  <c:v>4.040284479397994</c:v>
                </c:pt>
                <c:pt idx="263">
                  <c:v>4.0461903709631697</c:v>
                </c:pt>
                <c:pt idx="264">
                  <c:v>4.0513033569776091</c:v>
                </c:pt>
                <c:pt idx="265">
                  <c:v>4.0546165277407713</c:v>
                </c:pt>
                <c:pt idx="266">
                  <c:v>4.0555526454632105</c:v>
                </c:pt>
                <c:pt idx="267">
                  <c:v>4.0547964101571301</c:v>
                </c:pt>
                <c:pt idx="268">
                  <c:v>4.0542563735521755</c:v>
                </c:pt>
                <c:pt idx="269">
                  <c:v>4.0547241315474878</c:v>
                </c:pt>
                <c:pt idx="270">
                  <c:v>4.054688487786513</c:v>
                </c:pt>
                <c:pt idx="271">
                  <c:v>4.0542201988513646</c:v>
                </c:pt>
                <c:pt idx="272">
                  <c:v>4.0554446523006149</c:v>
                </c:pt>
                <c:pt idx="273">
                  <c:v>4.0606299877166743</c:v>
                </c:pt>
                <c:pt idx="274">
                  <c:v>4.0676156339278586</c:v>
                </c:pt>
                <c:pt idx="275">
                  <c:v>4.0726929761813233</c:v>
                </c:pt>
                <c:pt idx="276">
                  <c:v>4.0753218716841477</c:v>
                </c:pt>
                <c:pt idx="277">
                  <c:v>4.0768343069003175</c:v>
                </c:pt>
                <c:pt idx="278">
                  <c:v>4.0771221470832826</c:v>
                </c:pt>
                <c:pt idx="279">
                  <c:v>4.0769060899661138</c:v>
                </c:pt>
                <c:pt idx="280">
                  <c:v>4.0765101858285755</c:v>
                </c:pt>
                <c:pt idx="281">
                  <c:v>4.0774462327590353</c:v>
                </c:pt>
                <c:pt idx="282">
                  <c:v>4.0793188929557793</c:v>
                </c:pt>
                <c:pt idx="283">
                  <c:v>4.0815870679341835</c:v>
                </c:pt>
                <c:pt idx="284">
                  <c:v>4.0843600959044233</c:v>
                </c:pt>
                <c:pt idx="285">
                  <c:v>4.0881767746118403</c:v>
                </c:pt>
                <c:pt idx="286">
                  <c:v>4.0921381521224971</c:v>
                </c:pt>
                <c:pt idx="287">
                  <c:v>4.0971431803703311</c:v>
                </c:pt>
                <c:pt idx="288">
                  <c:v>4.1017522336886474</c:v>
                </c:pt>
                <c:pt idx="289">
                  <c:v>4.1056056180367095</c:v>
                </c:pt>
                <c:pt idx="290">
                  <c:v>4.1070099539023177</c:v>
                </c:pt>
                <c:pt idx="291">
                  <c:v>4.1049573758932256</c:v>
                </c:pt>
                <c:pt idx="292">
                  <c:v>4.0999880621983449</c:v>
                </c:pt>
                <c:pt idx="293">
                  <c:v>4.0943706479439363</c:v>
                </c:pt>
                <c:pt idx="294">
                  <c:v>4.0899775809508103</c:v>
                </c:pt>
                <c:pt idx="295">
                  <c:v>4.0870965244219848</c:v>
                </c:pt>
                <c:pt idx="296">
                  <c:v>4.0855484808408296</c:v>
                </c:pt>
                <c:pt idx="297">
                  <c:v>4.0856203346986035</c:v>
                </c:pt>
                <c:pt idx="298">
                  <c:v>4.0869884958634008</c:v>
                </c:pt>
                <c:pt idx="299">
                  <c:v>4.0876728419157171</c:v>
                </c:pt>
                <c:pt idx="300">
                  <c:v>4.0870608098690333</c:v>
                </c:pt>
                <c:pt idx="301">
                  <c:v>4.0855484454448403</c:v>
                </c:pt>
                <c:pt idx="302">
                  <c:v>4.0830637532014107</c:v>
                </c:pt>
                <c:pt idx="303">
                  <c:v>4.0782382180140564</c:v>
                </c:pt>
                <c:pt idx="304">
                  <c:v>4.0718645684535684</c:v>
                </c:pt>
                <c:pt idx="305">
                  <c:v>4.0665354899259718</c:v>
                </c:pt>
                <c:pt idx="306">
                  <c:v>4.0637985304685742</c:v>
                </c:pt>
                <c:pt idx="307">
                  <c:v>4.061421937575707</c:v>
                </c:pt>
                <c:pt idx="308">
                  <c:v>4.0590453092868506</c:v>
                </c:pt>
                <c:pt idx="309">
                  <c:v>4.0594774943131666</c:v>
                </c:pt>
                <c:pt idx="310">
                  <c:v>4.0641588262411261</c:v>
                </c:pt>
                <c:pt idx="311">
                  <c:v>4.0715766574786256</c:v>
                </c:pt>
                <c:pt idx="312">
                  <c:v>4.0802907606271592</c:v>
                </c:pt>
                <c:pt idx="313">
                  <c:v>4.0892931995025048</c:v>
                </c:pt>
                <c:pt idx="314">
                  <c:v>4.0963869096682615</c:v>
                </c:pt>
                <c:pt idx="315">
                  <c:v>4.1012843341093799</c:v>
                </c:pt>
                <c:pt idx="316">
                  <c:v>4.1023284803904012</c:v>
                </c:pt>
                <c:pt idx="317">
                  <c:v>4.102436508948986</c:v>
                </c:pt>
                <c:pt idx="318">
                  <c:v>4.1026168515132024</c:v>
                </c:pt>
                <c:pt idx="319">
                  <c:v>4.1024009005840005</c:v>
                </c:pt>
                <c:pt idx="320">
                  <c:v>4.1013925042519208</c:v>
                </c:pt>
                <c:pt idx="321">
                  <c:v>4.0992318622882546</c:v>
                </c:pt>
                <c:pt idx="322">
                  <c:v>4.0979355549812313</c:v>
                </c:pt>
                <c:pt idx="323">
                  <c:v>4.0973954121883098</c:v>
                </c:pt>
                <c:pt idx="324">
                  <c:v>4.0949825738026542</c:v>
                </c:pt>
                <c:pt idx="325">
                  <c:v>4.0910579019326434</c:v>
                </c:pt>
                <c:pt idx="326">
                  <c:v>4.0887892668063817</c:v>
                </c:pt>
                <c:pt idx="327">
                  <c:v>4.0917061086801381</c:v>
                </c:pt>
                <c:pt idx="328">
                  <c:v>4.0959549016218917</c:v>
                </c:pt>
                <c:pt idx="329">
                  <c:v>4.0969633333499615</c:v>
                </c:pt>
                <c:pt idx="330">
                  <c:v>4.0951987017118014</c:v>
                </c:pt>
                <c:pt idx="331">
                  <c:v>4.0922458267211912</c:v>
                </c:pt>
                <c:pt idx="332">
                  <c:v>4.0906976769520691</c:v>
                </c:pt>
                <c:pt idx="333">
                  <c:v>4.0914177021613485</c:v>
                </c:pt>
                <c:pt idx="334">
                  <c:v>4.0945867050611051</c:v>
                </c:pt>
                <c:pt idx="335">
                  <c:v>4.0975754007926355</c:v>
                </c:pt>
                <c:pt idx="336">
                  <c:v>4.0985837971247161</c:v>
                </c:pt>
                <c:pt idx="337">
                  <c:v>4.0961710295310381</c:v>
                </c:pt>
                <c:pt idx="338">
                  <c:v>4.0915619762127218</c:v>
                </c:pt>
                <c:pt idx="339">
                  <c:v>4.0880688876372115</c:v>
                </c:pt>
                <c:pt idx="340">
                  <c:v>4.0841079348784231</c:v>
                </c:pt>
                <c:pt idx="341">
                  <c:v>4.0811193099388712</c:v>
                </c:pt>
                <c:pt idx="342">
                  <c:v>4.0798230026318478</c:v>
                </c:pt>
                <c:pt idx="343">
                  <c:v>4.0805429924451389</c:v>
                </c:pt>
                <c:pt idx="344">
                  <c:v>4.0832799519025365</c:v>
                </c:pt>
                <c:pt idx="345">
                  <c:v>4.0866644809796258</c:v>
                </c:pt>
                <c:pt idx="346">
                  <c:v>4.0896892452239992</c:v>
                </c:pt>
                <c:pt idx="347">
                  <c:v>4.0919221304013176</c:v>
                </c:pt>
                <c:pt idx="348">
                  <c:v>4.0933265370589034</c:v>
                </c:pt>
                <c:pt idx="349">
                  <c:v>4.0947308729245115</c:v>
                </c:pt>
                <c:pt idx="350">
                  <c:v>4.0967472054408143</c:v>
                </c:pt>
                <c:pt idx="351">
                  <c:v>4.1004201764326824</c:v>
                </c:pt>
                <c:pt idx="352">
                  <c:v>4.1060733760320218</c:v>
                </c:pt>
                <c:pt idx="353">
                  <c:v>4.1124470255925107</c:v>
                </c:pt>
                <c:pt idx="354">
                  <c:v>4.1173445208256059</c:v>
                </c:pt>
                <c:pt idx="355">
                  <c:v>4.1196849744136514</c:v>
                </c:pt>
                <c:pt idx="356">
                  <c:v>4.1182449593910802</c:v>
                </c:pt>
                <c:pt idx="357">
                  <c:v>4.1133112540611858</c:v>
                </c:pt>
                <c:pt idx="358">
                  <c:v>4.1081259186451256</c:v>
                </c:pt>
                <c:pt idx="359">
                  <c:v>4.104165072074303</c:v>
                </c:pt>
                <c:pt idx="360">
                  <c:v>4.1016442051300634</c:v>
                </c:pt>
                <c:pt idx="361">
                  <c:v>4.0997720404771654</c:v>
                </c:pt>
                <c:pt idx="362">
                  <c:v>4.0976832877672633</c:v>
                </c:pt>
                <c:pt idx="363">
                  <c:v>4.0954870374386125</c:v>
                </c:pt>
                <c:pt idx="364">
                  <c:v>4.0944786765025212</c:v>
                </c:pt>
                <c:pt idx="365">
                  <c:v>4.0969994372587939</c:v>
                </c:pt>
                <c:pt idx="366">
                  <c:v>4.1043448483026941</c:v>
                </c:pt>
                <c:pt idx="367">
                  <c:v>4.1148597931861879</c:v>
                </c:pt>
                <c:pt idx="368">
                  <c:v>4.1242583131790163</c:v>
                </c:pt>
                <c:pt idx="369">
                  <c:v>4.1301637092003451</c:v>
                </c:pt>
                <c:pt idx="370">
                  <c:v>4.1336205876790562</c:v>
                </c:pt>
                <c:pt idx="371">
                  <c:v>4.1338366801922133</c:v>
                </c:pt>
                <c:pt idx="372">
                  <c:v>4.1311359308316158</c:v>
                </c:pt>
                <c:pt idx="373">
                  <c:v>4.1273911059819737</c:v>
                </c:pt>
                <c:pt idx="374">
                  <c:v>4.1256984343895544</c:v>
                </c:pt>
                <c:pt idx="375">
                  <c:v>4.1278589347692636</c:v>
                </c:pt>
                <c:pt idx="376">
                  <c:v>4.1327202906975371</c:v>
                </c:pt>
                <c:pt idx="377">
                  <c:v>4.1387698191862841</c:v>
                </c:pt>
                <c:pt idx="378">
                  <c:v>4.1433794034444364</c:v>
                </c:pt>
                <c:pt idx="379">
                  <c:v>4.1454319460575393</c:v>
                </c:pt>
                <c:pt idx="380">
                  <c:v>4.1458639894998992</c:v>
                </c:pt>
                <c:pt idx="381">
                  <c:v>4.1440632185569175</c:v>
                </c:pt>
                <c:pt idx="382">
                  <c:v>4.1400305181283219</c:v>
                </c:pt>
                <c:pt idx="383">
                  <c:v>4.1360334614607002</c:v>
                </c:pt>
                <c:pt idx="384">
                  <c:v>4.1334407760546759</c:v>
                </c:pt>
                <c:pt idx="385">
                  <c:v>4.1313519879487837</c:v>
                </c:pt>
                <c:pt idx="386">
                  <c:v>4.1299475812911988</c:v>
                </c:pt>
                <c:pt idx="387">
                  <c:v>4.1303440517645615</c:v>
                </c:pt>
                <c:pt idx="388">
                  <c:v>4.1310640769738409</c:v>
                </c:pt>
                <c:pt idx="389">
                  <c:v>4.1320725087019117</c:v>
                </c:pt>
                <c:pt idx="390">
                  <c:v>4.133764790938451</c:v>
                </c:pt>
                <c:pt idx="391">
                  <c:v>4.1356730948961697</c:v>
                </c:pt>
                <c:pt idx="392">
                  <c:v>4.1360690344296973</c:v>
                </c:pt>
                <c:pt idx="393">
                  <c:v>4.1334407052626974</c:v>
                </c:pt>
                <c:pt idx="394">
                  <c:v>4.1282191951458271</c:v>
                </c:pt>
                <c:pt idx="395">
                  <c:v>4.1214133959550123</c:v>
                </c:pt>
                <c:pt idx="396">
                  <c:v>4.1174886886890114</c:v>
                </c:pt>
                <c:pt idx="397">
                  <c:v>4.1183529171576865</c:v>
                </c:pt>
                <c:pt idx="398">
                  <c:v>4.1231780629891617</c:v>
                </c:pt>
                <c:pt idx="399">
                  <c:v>4.1289753242639398</c:v>
                </c:pt>
                <c:pt idx="400">
                  <c:v>4.1339808126596305</c:v>
                </c:pt>
                <c:pt idx="401">
                  <c:v>4.1375458258848923</c:v>
                </c:pt>
                <c:pt idx="402">
                  <c:v>4.1394179905377895</c:v>
                </c:pt>
                <c:pt idx="403">
                  <c:v>4.1389501971464888</c:v>
                </c:pt>
                <c:pt idx="404">
                  <c:v>4.136573533461644</c:v>
                </c:pt>
                <c:pt idx="405">
                  <c:v>4.1348451473162724</c:v>
                </c:pt>
                <c:pt idx="406">
                  <c:v>4.1347371187576876</c:v>
                </c:pt>
                <c:pt idx="407">
                  <c:v>4.1342687590305616</c:v>
                </c:pt>
                <c:pt idx="408">
                  <c:v>4.1308119159478407</c:v>
                </c:pt>
                <c:pt idx="409">
                  <c:v>4.1251944309014537</c:v>
                </c:pt>
                <c:pt idx="410">
                  <c:v>4.1203331457651577</c:v>
                </c:pt>
                <c:pt idx="411">
                  <c:v>4.1182087492942809</c:v>
                </c:pt>
                <c:pt idx="412">
                  <c:v>4.1179926567811229</c:v>
                </c:pt>
                <c:pt idx="413">
                  <c:v>4.119325244976924</c:v>
                </c:pt>
                <c:pt idx="414">
                  <c:v>4.1224580731758707</c:v>
                </c:pt>
                <c:pt idx="415">
                  <c:v>4.125734573694376</c:v>
                </c:pt>
                <c:pt idx="416">
                  <c:v>4.1267067953256458</c:v>
                </c:pt>
                <c:pt idx="417">
                  <c:v>4.1238261989446787</c:v>
                </c:pt>
                <c:pt idx="418">
                  <c:v>4.1191448670167192</c:v>
                </c:pt>
                <c:pt idx="419">
                  <c:v>4.1166963494740996</c:v>
                </c:pt>
                <c:pt idx="420">
                  <c:v>4.115363832070277</c:v>
                </c:pt>
                <c:pt idx="421">
                  <c:v>4.1142479027234593</c:v>
                </c:pt>
                <c:pt idx="422">
                  <c:v>4.1131314778327939</c:v>
                </c:pt>
                <c:pt idx="423">
                  <c:v>4.1129153499236475</c:v>
                </c:pt>
                <c:pt idx="424">
                  <c:v>4.1135273465743429</c:v>
                </c:pt>
                <c:pt idx="425">
                  <c:v>4.1135996959759638</c:v>
                </c:pt>
                <c:pt idx="426">
                  <c:v>4.1140674893672644</c:v>
                </c:pt>
                <c:pt idx="427">
                  <c:v>4.1150758856993459</c:v>
                </c:pt>
                <c:pt idx="428">
                  <c:v>4.1173444854296175</c:v>
                </c:pt>
                <c:pt idx="429">
                  <c:v>4.1188568144578204</c:v>
                </c:pt>
                <c:pt idx="430">
                  <c:v>4.1189648430164043</c:v>
                </c:pt>
                <c:pt idx="431">
                  <c:v>4.1176684649174033</c:v>
                </c:pt>
                <c:pt idx="432">
                  <c:v>4.1138875361589289</c:v>
                </c:pt>
                <c:pt idx="433">
                  <c:v>4.1085584222353422</c:v>
                </c:pt>
                <c:pt idx="434">
                  <c:v>4.1035529692356407</c:v>
                </c:pt>
                <c:pt idx="435">
                  <c:v>4.101212480251605</c:v>
                </c:pt>
                <c:pt idx="436">
                  <c:v>4.0997357949843769</c:v>
                </c:pt>
                <c:pt idx="437">
                  <c:v>4.0980435127478376</c:v>
                </c:pt>
                <c:pt idx="438">
                  <c:v>4.09638698046024</c:v>
                </c:pt>
                <c:pt idx="439">
                  <c:v>4.0946584527309122</c:v>
                </c:pt>
                <c:pt idx="440">
                  <c:v>4.0924978815592246</c:v>
                </c:pt>
                <c:pt idx="441">
                  <c:v>4.089365088756268</c:v>
                </c:pt>
                <c:pt idx="442">
                  <c:v>4.086196546004369</c:v>
                </c:pt>
                <c:pt idx="443">
                  <c:v>4.0873125461431643</c:v>
                </c:pt>
                <c:pt idx="444">
                  <c:v>4.092929995793563</c:v>
                </c:pt>
                <c:pt idx="445">
                  <c:v>4.1000242368991557</c:v>
                </c:pt>
                <c:pt idx="446">
                  <c:v>4.1058216397578899</c:v>
                </c:pt>
                <c:pt idx="447">
                  <c:v>4.1085941721842838</c:v>
                </c:pt>
                <c:pt idx="448">
                  <c:v>4.1120872253638048</c:v>
                </c:pt>
                <c:pt idx="449">
                  <c:v>4.1174886886890114</c:v>
                </c:pt>
                <c:pt idx="450">
                  <c:v>4.1228177672166089</c:v>
                </c:pt>
                <c:pt idx="451">
                  <c:v>4.1263827096498922</c:v>
                </c:pt>
                <c:pt idx="452">
                  <c:v>4.1277514017545256</c:v>
                </c:pt>
                <c:pt idx="453">
                  <c:v>4.1273192167282104</c:v>
                </c:pt>
                <c:pt idx="454">
                  <c:v>4.1253747380696808</c:v>
                </c:pt>
                <c:pt idx="455">
                  <c:v>4.1237181703860939</c:v>
                </c:pt>
                <c:pt idx="456">
                  <c:v>4.1220258527535654</c:v>
                </c:pt>
                <c:pt idx="457">
                  <c:v>4.1203331103691685</c:v>
                </c:pt>
                <c:pt idx="458">
                  <c:v>4.1195050566013043</c:v>
                </c:pt>
                <c:pt idx="459">
                  <c:v>4.1191090816717884</c:v>
                </c:pt>
                <c:pt idx="460">
                  <c:v>4.1192890702761131</c:v>
                </c:pt>
                <c:pt idx="461">
                  <c:v>4.1199372062316302</c:v>
                </c:pt>
                <c:pt idx="462">
                  <c:v>4.1209095340508677</c:v>
                </c:pt>
                <c:pt idx="463">
                  <c:v>4.1209452132078317</c:v>
                </c:pt>
                <c:pt idx="464">
                  <c:v>4.1205492028823265</c:v>
                </c:pt>
                <c:pt idx="465">
                  <c:v>4.1205130635775049</c:v>
                </c:pt>
                <c:pt idx="466">
                  <c:v>4.1204773844205409</c:v>
                </c:pt>
                <c:pt idx="467">
                  <c:v>4.1206933353497428</c:v>
                </c:pt>
                <c:pt idx="468">
                  <c:v>4.1225660309424761</c:v>
                </c:pt>
                <c:pt idx="469">
                  <c:v>4.125482802024254</c:v>
                </c:pt>
                <c:pt idx="470">
                  <c:v>4.1259866993243879</c:v>
                </c:pt>
                <c:pt idx="471">
                  <c:v>4.1254104172266448</c:v>
                </c:pt>
                <c:pt idx="472">
                  <c:v>4.1250863669468805</c:v>
                </c:pt>
                <c:pt idx="473">
                  <c:v>4.1252667803030754</c:v>
                </c:pt>
                <c:pt idx="474">
                  <c:v>4.127679087748894</c:v>
                </c:pt>
                <c:pt idx="475">
                  <c:v>4.13023556305812</c:v>
                </c:pt>
                <c:pt idx="476">
                  <c:v>4.1318921661376953</c:v>
                </c:pt>
                <c:pt idx="477">
                  <c:v>4.1337648263344393</c:v>
                </c:pt>
                <c:pt idx="478">
                  <c:v>4.1362133084810697</c:v>
                </c:pt>
                <c:pt idx="479">
                  <c:v>4.1391300441668584</c:v>
                </c:pt>
                <c:pt idx="480">
                  <c:v>4.1408946404090292</c:v>
                </c:pt>
                <c:pt idx="481">
                  <c:v>4.1388059230951164</c:v>
                </c:pt>
                <c:pt idx="482">
                  <c:v>4.1335844837702238</c:v>
                </c:pt>
                <c:pt idx="483">
                  <c:v>4.1277152624497049</c:v>
                </c:pt>
                <c:pt idx="484">
                  <c:v>4.1249784091802741</c:v>
                </c:pt>
                <c:pt idx="485">
                  <c:v>4.1253024240640492</c:v>
                </c:pt>
                <c:pt idx="486">
                  <c:v>4.1251225416476904</c:v>
                </c:pt>
                <c:pt idx="487">
                  <c:v>4.1219178595909707</c:v>
                </c:pt>
                <c:pt idx="488">
                  <c:v>4.1186046534318193</c:v>
                </c:pt>
                <c:pt idx="489">
                  <c:v>4.1173083107288067</c:v>
                </c:pt>
                <c:pt idx="490">
                  <c:v>4.1197572530232938</c:v>
                </c:pt>
                <c:pt idx="491">
                  <c:v>4.1251943955054653</c:v>
                </c:pt>
                <c:pt idx="492">
                  <c:v>4.131027902273031</c:v>
                </c:pt>
                <c:pt idx="493">
                  <c:v>4.1359610766630901</c:v>
                </c:pt>
                <c:pt idx="494">
                  <c:v>4.1386261468667245</c:v>
                </c:pt>
                <c:pt idx="495">
                  <c:v>4.1384100543535673</c:v>
                </c:pt>
                <c:pt idx="496">
                  <c:v>4.1361414546232957</c:v>
                </c:pt>
                <c:pt idx="497">
                  <c:v>4.1322524619102472</c:v>
                </c:pt>
                <c:pt idx="498">
                  <c:v>4.1272469735145565</c:v>
                </c:pt>
                <c:pt idx="499">
                  <c:v>4.1220616380984971</c:v>
                </c:pt>
                <c:pt idx="500">
                  <c:v>4.1186046534318193</c:v>
                </c:pt>
                <c:pt idx="501">
                  <c:v>4.1172727023638211</c:v>
                </c:pt>
                <c:pt idx="502">
                  <c:v>4.1167324887789203</c:v>
                </c:pt>
                <c:pt idx="503">
                  <c:v>4.1161200319803672</c:v>
                </c:pt>
                <c:pt idx="504">
                  <c:v>4.1166963848700888</c:v>
                </c:pt>
                <c:pt idx="505">
                  <c:v>4.117776599663955</c:v>
                </c:pt>
                <c:pt idx="506">
                  <c:v>4.1175606133387639</c:v>
                </c:pt>
                <c:pt idx="507">
                  <c:v>4.1157241278428298</c:v>
                </c:pt>
                <c:pt idx="508">
                  <c:v>4.1128434960658726</c:v>
                </c:pt>
                <c:pt idx="509">
                  <c:v>4.1099624041410596</c:v>
                </c:pt>
                <c:pt idx="510">
                  <c:v>4.1096745285621052</c:v>
                </c:pt>
                <c:pt idx="511">
                  <c:v>4.1170561143068163</c:v>
                </c:pt>
                <c:pt idx="512">
                  <c:v>4.1435593566527738</c:v>
                </c:pt>
                <c:pt idx="513">
                  <c:v>4.1944764869029711</c:v>
                </c:pt>
                <c:pt idx="514">
                  <c:v>4.2765052756896385</c:v>
                </c:pt>
                <c:pt idx="515">
                  <c:v>4.3890344342818626</c:v>
                </c:pt>
                <c:pt idx="516">
                  <c:v>4.5452784534601056</c:v>
                </c:pt>
                <c:pt idx="517">
                  <c:v>4.7612981216724091</c:v>
                </c:pt>
                <c:pt idx="518">
                  <c:v>5.1061588360713079</c:v>
                </c:pt>
                <c:pt idx="519">
                  <c:v>5.6680835419434761</c:v>
                </c:pt>
                <c:pt idx="520">
                  <c:v>6.7128563319719747</c:v>
                </c:pt>
                <c:pt idx="521">
                  <c:v>8.4141505996997523</c:v>
                </c:pt>
                <c:pt idx="522">
                  <c:v>10.923276694371149</c:v>
                </c:pt>
                <c:pt idx="523">
                  <c:v>14.28016999904926</c:v>
                </c:pt>
                <c:pt idx="524">
                  <c:v>17.993914480209352</c:v>
                </c:pt>
                <c:pt idx="525">
                  <c:v>21.344215069550735</c:v>
                </c:pt>
                <c:pt idx="526">
                  <c:v>23.923128462571363</c:v>
                </c:pt>
                <c:pt idx="527">
                  <c:v>26.046054300895101</c:v>
                </c:pt>
                <c:pt idx="528">
                  <c:v>28.490326873339136</c:v>
                </c:pt>
                <c:pt idx="529">
                  <c:v>31.643190617928138</c:v>
                </c:pt>
                <c:pt idx="530">
                  <c:v>35.156651284144473</c:v>
                </c:pt>
                <c:pt idx="531">
                  <c:v>38.70230743408203</c:v>
                </c:pt>
                <c:pt idx="532">
                  <c:v>42.259516268510083</c:v>
                </c:pt>
                <c:pt idx="533">
                  <c:v>45.796454244760362</c:v>
                </c:pt>
                <c:pt idx="534">
                  <c:v>49.128465584975018</c:v>
                </c:pt>
                <c:pt idx="535">
                  <c:v>52.372648149637072</c:v>
                </c:pt>
                <c:pt idx="536">
                  <c:v>55.808619208702673</c:v>
                </c:pt>
                <c:pt idx="537">
                  <c:v>59.290286489633409</c:v>
                </c:pt>
                <c:pt idx="538">
                  <c:v>62.71116073461679</c:v>
                </c:pt>
                <c:pt idx="539">
                  <c:v>66.241041316986085</c:v>
                </c:pt>
                <c:pt idx="540">
                  <c:v>69.749571321927576</c:v>
                </c:pt>
                <c:pt idx="541">
                  <c:v>73.086048786456772</c:v>
                </c:pt>
                <c:pt idx="542">
                  <c:v>76.358821116227361</c:v>
                </c:pt>
                <c:pt idx="543">
                  <c:v>79.559934124579797</c:v>
                </c:pt>
                <c:pt idx="544">
                  <c:v>82.442373645489027</c:v>
                </c:pt>
                <c:pt idx="545">
                  <c:v>85.010909925607535</c:v>
                </c:pt>
                <c:pt idx="546">
                  <c:v>87.495405650505646</c:v>
                </c:pt>
                <c:pt idx="547">
                  <c:v>89.914078710996179</c:v>
                </c:pt>
                <c:pt idx="548">
                  <c:v>92.11752660164467</c:v>
                </c:pt>
                <c:pt idx="549">
                  <c:v>93.946326070932244</c:v>
                </c:pt>
                <c:pt idx="550">
                  <c:v>95.4258410351093</c:v>
                </c:pt>
                <c:pt idx="551">
                  <c:v>96.959729901827288</c:v>
                </c:pt>
                <c:pt idx="552">
                  <c:v>98.870883378248948</c:v>
                </c:pt>
                <c:pt idx="553">
                  <c:v>101.01591939192551</c:v>
                </c:pt>
                <c:pt idx="554">
                  <c:v>103.01839168842022</c:v>
                </c:pt>
                <c:pt idx="555">
                  <c:v>104.6534343631451</c:v>
                </c:pt>
                <c:pt idx="556">
                  <c:v>106.13020599658674</c:v>
                </c:pt>
                <c:pt idx="557">
                  <c:v>107.74295825958252</c:v>
                </c:pt>
                <c:pt idx="558">
                  <c:v>109.57129191765419</c:v>
                </c:pt>
                <c:pt idx="559">
                  <c:v>111.4488480876042</c:v>
                </c:pt>
                <c:pt idx="560">
                  <c:v>113.07747531010554</c:v>
                </c:pt>
                <c:pt idx="561">
                  <c:v>114.27420803656945</c:v>
                </c:pt>
                <c:pt idx="562">
                  <c:v>115.05323467841515</c:v>
                </c:pt>
                <c:pt idx="563">
                  <c:v>115.62127857208253</c:v>
                </c:pt>
                <c:pt idx="564">
                  <c:v>116.35366575974682</c:v>
                </c:pt>
                <c:pt idx="565">
                  <c:v>117.43956769796516</c:v>
                </c:pt>
                <c:pt idx="566">
                  <c:v>118.75855647160455</c:v>
                </c:pt>
                <c:pt idx="567">
                  <c:v>120.20623996441179</c:v>
                </c:pt>
                <c:pt idx="568">
                  <c:v>121.67465418008656</c:v>
                </c:pt>
                <c:pt idx="569">
                  <c:v>122.97667100172775</c:v>
                </c:pt>
                <c:pt idx="570">
                  <c:v>123.975967732943</c:v>
                </c:pt>
                <c:pt idx="571">
                  <c:v>124.6834848491962</c:v>
                </c:pt>
                <c:pt idx="572">
                  <c:v>125.35614059741678</c:v>
                </c:pt>
                <c:pt idx="573">
                  <c:v>126.2447668134249</c:v>
                </c:pt>
                <c:pt idx="574">
                  <c:v>127.36390360318697</c:v>
                </c:pt>
                <c:pt idx="575">
                  <c:v>128.51824609316313</c:v>
                </c:pt>
                <c:pt idx="576">
                  <c:v>129.51215017465444</c:v>
                </c:pt>
                <c:pt idx="577">
                  <c:v>130.3067901288546</c:v>
                </c:pt>
                <c:pt idx="578">
                  <c:v>130.93462549356315</c:v>
                </c:pt>
                <c:pt idx="579">
                  <c:v>131.42981538038987</c:v>
                </c:pt>
                <c:pt idx="580">
                  <c:v>131.89119728381817</c:v>
                </c:pt>
                <c:pt idx="581">
                  <c:v>132.40080551440897</c:v>
                </c:pt>
                <c:pt idx="582">
                  <c:v>132.91517209859992</c:v>
                </c:pt>
                <c:pt idx="583">
                  <c:v>133.34936365274282</c:v>
                </c:pt>
                <c:pt idx="584">
                  <c:v>133.69163380549503</c:v>
                </c:pt>
                <c:pt idx="585">
                  <c:v>133.99148144061749</c:v>
                </c:pt>
                <c:pt idx="586">
                  <c:v>134.47174384777361</c:v>
                </c:pt>
                <c:pt idx="587">
                  <c:v>135.37222290625937</c:v>
                </c:pt>
                <c:pt idx="588">
                  <c:v>136.63654271639311</c:v>
                </c:pt>
                <c:pt idx="589">
                  <c:v>137.97378789168138</c:v>
                </c:pt>
                <c:pt idx="590">
                  <c:v>139.1036420205923</c:v>
                </c:pt>
                <c:pt idx="591">
                  <c:v>139.89098983471209</c:v>
                </c:pt>
                <c:pt idx="592">
                  <c:v>140.34492725372314</c:v>
                </c:pt>
                <c:pt idx="593">
                  <c:v>140.55396124032825</c:v>
                </c:pt>
                <c:pt idx="594">
                  <c:v>140.61942399831918</c:v>
                </c:pt>
                <c:pt idx="595">
                  <c:v>140.62096046741192</c:v>
                </c:pt>
                <c:pt idx="596">
                  <c:v>140.66154579162597</c:v>
                </c:pt>
                <c:pt idx="597">
                  <c:v>140.85329407618596</c:v>
                </c:pt>
                <c:pt idx="598">
                  <c:v>141.19053006979132</c:v>
                </c:pt>
                <c:pt idx="599">
                  <c:v>141.57265270820031</c:v>
                </c:pt>
                <c:pt idx="600">
                  <c:v>141.89760884211611</c:v>
                </c:pt>
                <c:pt idx="601">
                  <c:v>142.11953433110162</c:v>
                </c:pt>
                <c:pt idx="602">
                  <c:v>142.24992579240063</c:v>
                </c:pt>
                <c:pt idx="603">
                  <c:v>142.32168337308443</c:v>
                </c:pt>
                <c:pt idx="604">
                  <c:v>142.36197703434868</c:v>
                </c:pt>
                <c:pt idx="605">
                  <c:v>142.38653448838454</c:v>
                </c:pt>
                <c:pt idx="606">
                  <c:v>142.4204319528433</c:v>
                </c:pt>
                <c:pt idx="607">
                  <c:v>142.48254256908709</c:v>
                </c:pt>
                <c:pt idx="608">
                  <c:v>142.55819484123816</c:v>
                </c:pt>
                <c:pt idx="609">
                  <c:v>142.61886469914361</c:v>
                </c:pt>
                <c:pt idx="610">
                  <c:v>142.64872418917142</c:v>
                </c:pt>
                <c:pt idx="611">
                  <c:v>142.64905323028563</c:v>
                </c:pt>
                <c:pt idx="612">
                  <c:v>142.63092708587644</c:v>
                </c:pt>
                <c:pt idx="613">
                  <c:v>142.60896854694073</c:v>
                </c:pt>
                <c:pt idx="614">
                  <c:v>142.59520715273342</c:v>
                </c:pt>
                <c:pt idx="615">
                  <c:v>142.60832575577956</c:v>
                </c:pt>
                <c:pt idx="616">
                  <c:v>142.67065214597261</c:v>
                </c:pt>
                <c:pt idx="617">
                  <c:v>142.82480026245116</c:v>
                </c:pt>
                <c:pt idx="618">
                  <c:v>143.27164715693547</c:v>
                </c:pt>
                <c:pt idx="619">
                  <c:v>144.16233143733098</c:v>
                </c:pt>
                <c:pt idx="620">
                  <c:v>145.3725678752019</c:v>
                </c:pt>
                <c:pt idx="621">
                  <c:v>146.60322071955753</c:v>
                </c:pt>
                <c:pt idx="622">
                  <c:v>147.60435577686016</c:v>
                </c:pt>
                <c:pt idx="623">
                  <c:v>148.27780212989217</c:v>
                </c:pt>
                <c:pt idx="624">
                  <c:v>148.65435315645655</c:v>
                </c:pt>
                <c:pt idx="625">
                  <c:v>148.82647280766412</c:v>
                </c:pt>
                <c:pt idx="626">
                  <c:v>148.88347734011137</c:v>
                </c:pt>
                <c:pt idx="627">
                  <c:v>148.88502117156983</c:v>
                </c:pt>
                <c:pt idx="628">
                  <c:v>148.86651728116547</c:v>
                </c:pt>
                <c:pt idx="629">
                  <c:v>148.84566422975979</c:v>
                </c:pt>
                <c:pt idx="630">
                  <c:v>148.8299676660391</c:v>
                </c:pt>
                <c:pt idx="631">
                  <c:v>148.82043226975659</c:v>
                </c:pt>
                <c:pt idx="632">
                  <c:v>148.81289377359244</c:v>
                </c:pt>
                <c:pt idx="633">
                  <c:v>148.80061731191779</c:v>
                </c:pt>
                <c:pt idx="634">
                  <c:v>148.78246851407565</c:v>
                </c:pt>
                <c:pt idx="635">
                  <c:v>148.7613379581158</c:v>
                </c:pt>
                <c:pt idx="636">
                  <c:v>148.73785824115458</c:v>
                </c:pt>
                <c:pt idx="637">
                  <c:v>148.71203615922192</c:v>
                </c:pt>
                <c:pt idx="638">
                  <c:v>148.68463116865891</c:v>
                </c:pt>
                <c:pt idx="639">
                  <c:v>148.65589019188513</c:v>
                </c:pt>
                <c:pt idx="640">
                  <c:v>148.62752922644984</c:v>
                </c:pt>
                <c:pt idx="641">
                  <c:v>148.60070076575647</c:v>
                </c:pt>
                <c:pt idx="642">
                  <c:v>148.57703245896562</c:v>
                </c:pt>
                <c:pt idx="643">
                  <c:v>148.55456421778754</c:v>
                </c:pt>
                <c:pt idx="644">
                  <c:v>148.5314197716346</c:v>
                </c:pt>
                <c:pt idx="645">
                  <c:v>148.50789871215818</c:v>
                </c:pt>
                <c:pt idx="646">
                  <c:v>148.48395516615648</c:v>
                </c:pt>
                <c:pt idx="647">
                  <c:v>148.45856180044319</c:v>
                </c:pt>
                <c:pt idx="648">
                  <c:v>148.43142242138202</c:v>
                </c:pt>
                <c:pt idx="649">
                  <c:v>148.40299859267012</c:v>
                </c:pt>
                <c:pt idx="650">
                  <c:v>148.37436975038969</c:v>
                </c:pt>
                <c:pt idx="651">
                  <c:v>148.34708029233491</c:v>
                </c:pt>
                <c:pt idx="652">
                  <c:v>148.32155610304611</c:v>
                </c:pt>
                <c:pt idx="653">
                  <c:v>148.29511841407191</c:v>
                </c:pt>
                <c:pt idx="654">
                  <c:v>148.26430238283598</c:v>
                </c:pt>
                <c:pt idx="655">
                  <c:v>148.23189324892482</c:v>
                </c:pt>
                <c:pt idx="656">
                  <c:v>148.20063887376051</c:v>
                </c:pt>
                <c:pt idx="657">
                  <c:v>148.17253729013296</c:v>
                </c:pt>
                <c:pt idx="658">
                  <c:v>148.14838476621188</c:v>
                </c:pt>
                <c:pt idx="659">
                  <c:v>148.12489995222825</c:v>
                </c:pt>
                <c:pt idx="660">
                  <c:v>148.09994832845834</c:v>
                </c:pt>
                <c:pt idx="661">
                  <c:v>148.07524872413049</c:v>
                </c:pt>
                <c:pt idx="662">
                  <c:v>148.05091157473049</c:v>
                </c:pt>
                <c:pt idx="663">
                  <c:v>148.02644983144907</c:v>
                </c:pt>
                <c:pt idx="664">
                  <c:v>148.00211777907148</c:v>
                </c:pt>
                <c:pt idx="665">
                  <c:v>147.97514660175028</c:v>
                </c:pt>
                <c:pt idx="666">
                  <c:v>147.94273576883168</c:v>
                </c:pt>
                <c:pt idx="667">
                  <c:v>147.90201225867639</c:v>
                </c:pt>
                <c:pt idx="668">
                  <c:v>147.85051364311806</c:v>
                </c:pt>
                <c:pt idx="669">
                  <c:v>147.79391290811392</c:v>
                </c:pt>
                <c:pt idx="670">
                  <c:v>147.74042871915375</c:v>
                </c:pt>
                <c:pt idx="671">
                  <c:v>147.69383910252498</c:v>
                </c:pt>
                <c:pt idx="672">
                  <c:v>147.65224853222188</c:v>
                </c:pt>
                <c:pt idx="673">
                  <c:v>147.61277832324689</c:v>
                </c:pt>
                <c:pt idx="674">
                  <c:v>147.57216185056245</c:v>
                </c:pt>
                <c:pt idx="675">
                  <c:v>147.53222667987529</c:v>
                </c:pt>
                <c:pt idx="676">
                  <c:v>147.49419666290282</c:v>
                </c:pt>
                <c:pt idx="677">
                  <c:v>147.45888165987455</c:v>
                </c:pt>
                <c:pt idx="678">
                  <c:v>147.42532343057485</c:v>
                </c:pt>
                <c:pt idx="679">
                  <c:v>147.39420894035925</c:v>
                </c:pt>
                <c:pt idx="680">
                  <c:v>147.36662725301889</c:v>
                </c:pt>
                <c:pt idx="681">
                  <c:v>147.33241207416239</c:v>
                </c:pt>
                <c:pt idx="682">
                  <c:v>147.11278760763315</c:v>
                </c:pt>
                <c:pt idx="683">
                  <c:v>146.15529891967773</c:v>
                </c:pt>
                <c:pt idx="684">
                  <c:v>143.94152672694278</c:v>
                </c:pt>
                <c:pt idx="685">
                  <c:v>140.3876329392653</c:v>
                </c:pt>
                <c:pt idx="686">
                  <c:v>135.81704005314754</c:v>
                </c:pt>
                <c:pt idx="687">
                  <c:v>130.69702779329739</c:v>
                </c:pt>
                <c:pt idx="688">
                  <c:v>125.07678185976468</c:v>
                </c:pt>
                <c:pt idx="689">
                  <c:v>118.37480731670671</c:v>
                </c:pt>
                <c:pt idx="690">
                  <c:v>110.22093121161828</c:v>
                </c:pt>
                <c:pt idx="691">
                  <c:v>100.89665586324838</c:v>
                </c:pt>
                <c:pt idx="692">
                  <c:v>91.10537433037392</c:v>
                </c:pt>
                <c:pt idx="693">
                  <c:v>81.53198993976298</c:v>
                </c:pt>
                <c:pt idx="694">
                  <c:v>72.550732873769903</c:v>
                </c:pt>
                <c:pt idx="695">
                  <c:v>64.233093685737018</c:v>
                </c:pt>
                <c:pt idx="696">
                  <c:v>56.432945839808532</c:v>
                </c:pt>
                <c:pt idx="697">
                  <c:v>48.905784603999201</c:v>
                </c:pt>
                <c:pt idx="698">
                  <c:v>41.576816837604227</c:v>
                </c:pt>
                <c:pt idx="699">
                  <c:v>34.637760526216944</c:v>
                </c:pt>
                <c:pt idx="700">
                  <c:v>28.410605478286744</c:v>
                </c:pt>
                <c:pt idx="701">
                  <c:v>23.155087178303642</c:v>
                </c:pt>
                <c:pt idx="702">
                  <c:v>18.960222857548636</c:v>
                </c:pt>
                <c:pt idx="703">
                  <c:v>15.750282939030575</c:v>
                </c:pt>
                <c:pt idx="704">
                  <c:v>13.263411718515249</c:v>
                </c:pt>
                <c:pt idx="705">
                  <c:v>11.019493752993068</c:v>
                </c:pt>
                <c:pt idx="706">
                  <c:v>8.8749978113174439</c:v>
                </c:pt>
                <c:pt idx="707">
                  <c:v>7.0217084943331196</c:v>
                </c:pt>
                <c:pt idx="708">
                  <c:v>5.6571008036686825</c:v>
                </c:pt>
                <c:pt idx="709">
                  <c:v>4.8172566318511967</c:v>
                </c:pt>
                <c:pt idx="710">
                  <c:v>4.3985769097621628</c:v>
                </c:pt>
                <c:pt idx="711">
                  <c:v>4.2463295578956606</c:v>
                </c:pt>
                <c:pt idx="712">
                  <c:v>4.2242559112035307</c:v>
                </c:pt>
                <c:pt idx="713">
                  <c:v>4.2455736765494709</c:v>
                </c:pt>
                <c:pt idx="714">
                  <c:v>4.2698796066871054</c:v>
                </c:pt>
                <c:pt idx="715">
                  <c:v>4.2851117396354672</c:v>
                </c:pt>
                <c:pt idx="716">
                  <c:v>4.2922053790092471</c:v>
                </c:pt>
                <c:pt idx="717">
                  <c:v>4.2944021602777331</c:v>
                </c:pt>
                <c:pt idx="718">
                  <c:v>4.2940418645051803</c:v>
                </c:pt>
                <c:pt idx="719">
                  <c:v>4.2918456495725188</c:v>
                </c:pt>
                <c:pt idx="720">
                  <c:v>4.2895408043494587</c:v>
                </c:pt>
                <c:pt idx="721">
                  <c:v>4.2891805439728961</c:v>
                </c:pt>
                <c:pt idx="722">
                  <c:v>4.2906572646361134</c:v>
                </c:pt>
                <c:pt idx="723">
                  <c:v>4.2926017432946422</c:v>
                </c:pt>
                <c:pt idx="724">
                  <c:v>4.2940779330180243</c:v>
                </c:pt>
                <c:pt idx="725">
                  <c:v>4.294618111206935</c:v>
                </c:pt>
                <c:pt idx="726">
                  <c:v>4.2960586571693415</c:v>
                </c:pt>
                <c:pt idx="727">
                  <c:v>4.2989753928551311</c:v>
                </c:pt>
                <c:pt idx="728">
                  <c:v>4.3024679504908043</c:v>
                </c:pt>
                <c:pt idx="729">
                  <c:v>4.3067534844691933</c:v>
                </c:pt>
                <c:pt idx="730">
                  <c:v>4.3122629055610071</c:v>
                </c:pt>
                <c:pt idx="731">
                  <c:v>4.3167996448736927</c:v>
                </c:pt>
                <c:pt idx="732">
                  <c:v>4.3210126524705155</c:v>
                </c:pt>
                <c:pt idx="733">
                  <c:v>4.3256222013326786</c:v>
                </c:pt>
                <c:pt idx="734">
                  <c:v>4.3305191302299502</c:v>
                </c:pt>
                <c:pt idx="735">
                  <c:v>4.3350207213255079</c:v>
                </c:pt>
                <c:pt idx="736">
                  <c:v>4.3377571144470801</c:v>
                </c:pt>
                <c:pt idx="737">
                  <c:v>4.3389453931955186</c:v>
                </c:pt>
                <c:pt idx="738">
                  <c:v>4.3384052857985864</c:v>
                </c:pt>
                <c:pt idx="739">
                  <c:v>4.3358125649965729</c:v>
                </c:pt>
                <c:pt idx="740">
                  <c:v>4.3330037516814004</c:v>
                </c:pt>
                <c:pt idx="741">
                  <c:v>4.3318154729329619</c:v>
                </c:pt>
                <c:pt idx="742">
                  <c:v>4.3343002005723807</c:v>
                </c:pt>
                <c:pt idx="743">
                  <c:v>4.3380454855698805</c:v>
                </c:pt>
                <c:pt idx="744">
                  <c:v>4.3408898718540483</c:v>
                </c:pt>
                <c:pt idx="745">
                  <c:v>4.3411059643672063</c:v>
                </c:pt>
                <c:pt idx="746">
                  <c:v>4.3372893210557786</c:v>
                </c:pt>
                <c:pt idx="747">
                  <c:v>4.3321039856397183</c:v>
                </c:pt>
                <c:pt idx="748">
                  <c:v>4.3285746515714205</c:v>
                </c:pt>
                <c:pt idx="749">
                  <c:v>4.3283947691550617</c:v>
                </c:pt>
                <c:pt idx="750">
                  <c:v>4.329655007949242</c:v>
                </c:pt>
                <c:pt idx="751">
                  <c:v>4.3297992112086368</c:v>
                </c:pt>
                <c:pt idx="752">
                  <c:v>4.3288268833893992</c:v>
                </c:pt>
                <c:pt idx="753">
                  <c:v>4.3278908364589395</c:v>
                </c:pt>
                <c:pt idx="754">
                  <c:v>4.3278546617581295</c:v>
                </c:pt>
                <c:pt idx="755">
                  <c:v>4.3276747439457823</c:v>
                </c:pt>
                <c:pt idx="756">
                  <c:v>4.328539043206435</c:v>
                </c:pt>
                <c:pt idx="757">
                  <c:v>4.3303392832095806</c:v>
                </c:pt>
                <c:pt idx="758">
                  <c:v>4.3335440360582789</c:v>
                </c:pt>
                <c:pt idx="759">
                  <c:v>4.3379731361682596</c:v>
                </c:pt>
                <c:pt idx="760">
                  <c:v>4.3421143960952762</c:v>
                </c:pt>
                <c:pt idx="761">
                  <c:v>4.3454989605683547</c:v>
                </c:pt>
                <c:pt idx="762">
                  <c:v>4.3502522525420551</c:v>
                </c:pt>
                <c:pt idx="763">
                  <c:v>4.3567701407579271</c:v>
                </c:pt>
                <c:pt idx="764">
                  <c:v>4.3640442288838894</c:v>
                </c:pt>
                <c:pt idx="765">
                  <c:v>4.3710298750950747</c:v>
                </c:pt>
                <c:pt idx="766">
                  <c:v>4.3762509250640864</c:v>
                </c:pt>
                <c:pt idx="767">
                  <c:v>4.3794918526135955</c:v>
                </c:pt>
                <c:pt idx="768">
                  <c:v>4.382300524344811</c:v>
                </c:pt>
                <c:pt idx="769">
                  <c:v>4.3866217020841738</c:v>
                </c:pt>
                <c:pt idx="770">
                  <c:v>4.3915552658301129</c:v>
                </c:pt>
                <c:pt idx="771">
                  <c:v>4.3947961579836328</c:v>
                </c:pt>
                <c:pt idx="772">
                  <c:v>4.3944357914191023</c:v>
                </c:pt>
                <c:pt idx="773">
                  <c:v>4.3901508237765379</c:v>
                </c:pt>
                <c:pt idx="774">
                  <c:v>4.3873059773445133</c:v>
                </c:pt>
                <c:pt idx="775">
                  <c:v>4.388602320047525</c:v>
                </c:pt>
                <c:pt idx="776">
                  <c:v>4.393355576625237</c:v>
                </c:pt>
                <c:pt idx="777">
                  <c:v>4.4004492159990161</c:v>
                </c:pt>
                <c:pt idx="778">
                  <c:v>4.407975535942958</c:v>
                </c:pt>
                <c:pt idx="779">
                  <c:v>4.4144211101531985</c:v>
                </c:pt>
                <c:pt idx="780">
                  <c:v>4.4177337499765246</c:v>
                </c:pt>
                <c:pt idx="781">
                  <c:v>4.4180217317434458</c:v>
                </c:pt>
                <c:pt idx="782">
                  <c:v>4.4180217317434458</c:v>
                </c:pt>
                <c:pt idx="783">
                  <c:v>4.4182739635614245</c:v>
                </c:pt>
                <c:pt idx="784">
                  <c:v>4.4184180960288408</c:v>
                </c:pt>
                <c:pt idx="785">
                  <c:v>4.4196064101732695</c:v>
                </c:pt>
                <c:pt idx="786">
                  <c:v>4.4211906992472132</c:v>
                </c:pt>
                <c:pt idx="787">
                  <c:v>4.4222347747362578</c:v>
                </c:pt>
                <c:pt idx="788">
                  <c:v>4.4214429310651928</c:v>
                </c:pt>
                <c:pt idx="789">
                  <c:v>4.4182021097036506</c:v>
                </c:pt>
                <c:pt idx="790">
                  <c:v>4.4112521072534419</c:v>
                </c:pt>
                <c:pt idx="791">
                  <c:v>4.4026821719683129</c:v>
                </c:pt>
                <c:pt idx="792">
                  <c:v>4.3968124904999364</c:v>
                </c:pt>
                <c:pt idx="793">
                  <c:v>4.3956241409595194</c:v>
                </c:pt>
                <c:pt idx="794">
                  <c:v>4.3965963979867784</c:v>
                </c:pt>
                <c:pt idx="795">
                  <c:v>4.3969562690074628</c:v>
                </c:pt>
                <c:pt idx="796">
                  <c:v>4.3954438337912922</c:v>
                </c:pt>
                <c:pt idx="797">
                  <c:v>4.3927436507665192</c:v>
                </c:pt>
                <c:pt idx="798">
                  <c:v>4.3918794222978441</c:v>
                </c:pt>
                <c:pt idx="799">
                  <c:v>4.3947238085820128</c:v>
                </c:pt>
                <c:pt idx="800">
                  <c:v>4.3987927545033969</c:v>
                </c:pt>
                <c:pt idx="801">
                  <c:v>4.4013135860516472</c:v>
                </c:pt>
                <c:pt idx="802">
                  <c:v>4.4028620897806601</c:v>
                </c:pt>
                <c:pt idx="803">
                  <c:v>4.4037620681982776</c:v>
                </c:pt>
                <c:pt idx="804">
                  <c:v>4.4038699905688947</c:v>
                </c:pt>
                <c:pt idx="805">
                  <c:v>4.4041940762446474</c:v>
                </c:pt>
                <c:pt idx="806">
                  <c:v>4.4041583970876834</c:v>
                </c:pt>
                <c:pt idx="807">
                  <c:v>4.4065708107214707</c:v>
                </c:pt>
                <c:pt idx="808">
                  <c:v>4.4124404567938589</c:v>
                </c:pt>
                <c:pt idx="809">
                  <c:v>4.4203265415705166</c:v>
                </c:pt>
                <c:pt idx="810">
                  <c:v>4.4278162620617785</c:v>
                </c:pt>
                <c:pt idx="811">
                  <c:v>4.4332900039966292</c:v>
                </c:pt>
                <c:pt idx="812">
                  <c:v>4.4356304575846739</c:v>
                </c:pt>
                <c:pt idx="813">
                  <c:v>4.4359545432604275</c:v>
                </c:pt>
                <c:pt idx="814">
                  <c:v>4.4356665614935071</c:v>
                </c:pt>
                <c:pt idx="815">
                  <c:v>4.4349460761363684</c:v>
                </c:pt>
                <c:pt idx="816">
                  <c:v>4.4336497334333567</c:v>
                </c:pt>
                <c:pt idx="817">
                  <c:v>4.4340818830636826</c:v>
                </c:pt>
                <c:pt idx="818">
                  <c:v>4.4362785581442026</c:v>
                </c:pt>
                <c:pt idx="819">
                  <c:v>4.4379708757767311</c:v>
                </c:pt>
                <c:pt idx="820">
                  <c:v>4.4373226690292356</c:v>
                </c:pt>
                <c:pt idx="821">
                  <c:v>4.4345863113036517</c:v>
                </c:pt>
                <c:pt idx="822">
                  <c:v>4.4309133403117835</c:v>
                </c:pt>
                <c:pt idx="823">
                  <c:v>4.4288965122516339</c:v>
                </c:pt>
                <c:pt idx="824">
                  <c:v>4.4301928903506349</c:v>
                </c:pt>
                <c:pt idx="825">
                  <c:v>4.4344060041354245</c:v>
                </c:pt>
                <c:pt idx="826">
                  <c:v>4.4384392355038571</c:v>
                </c:pt>
                <c:pt idx="827">
                  <c:v>4.4395913395514857</c:v>
                </c:pt>
                <c:pt idx="828">
                  <c:v>4.4387994604844314</c:v>
                </c:pt>
                <c:pt idx="829">
                  <c:v>4.4376112171319813</c:v>
                </c:pt>
                <c:pt idx="830">
                  <c:v>4.4360263971182015</c:v>
                </c:pt>
                <c:pt idx="831">
                  <c:v>4.4351622394415049</c:v>
                </c:pt>
                <c:pt idx="832">
                  <c:v>4.4362424896313595</c:v>
                </c:pt>
                <c:pt idx="833">
                  <c:v>4.4401677632331848</c:v>
                </c:pt>
                <c:pt idx="834">
                  <c:v>4.4469011776263896</c:v>
                </c:pt>
                <c:pt idx="835">
                  <c:v>4.4532029733291036</c:v>
                </c:pt>
                <c:pt idx="836">
                  <c:v>4.456912154417771</c:v>
                </c:pt>
                <c:pt idx="837">
                  <c:v>4.4579923692116363</c:v>
                </c:pt>
                <c:pt idx="838">
                  <c:v>4.4573441978601309</c:v>
                </c:pt>
                <c:pt idx="839">
                  <c:v>4.4560478905531076</c:v>
                </c:pt>
                <c:pt idx="840">
                  <c:v>4.4543194336157583</c:v>
                </c:pt>
                <c:pt idx="841">
                  <c:v>4.4518347767683171</c:v>
                </c:pt>
                <c:pt idx="842">
                  <c:v>4.4492420913622928</c:v>
                </c:pt>
                <c:pt idx="843">
                  <c:v>4.448125631075639</c:v>
                </c:pt>
                <c:pt idx="844">
                  <c:v>4.4474412850233227</c:v>
                </c:pt>
                <c:pt idx="845">
                  <c:v>4.4469734562360319</c:v>
                </c:pt>
                <c:pt idx="846">
                  <c:v>4.4479095385624809</c:v>
                </c:pt>
                <c:pt idx="847">
                  <c:v>4.4494938276364246</c:v>
                </c:pt>
                <c:pt idx="848">
                  <c:v>4.4510423667614267</c:v>
                </c:pt>
                <c:pt idx="849">
                  <c:v>4.4534190304462724</c:v>
                </c:pt>
                <c:pt idx="850">
                  <c:v>4.4545354907329262</c:v>
                </c:pt>
                <c:pt idx="851">
                  <c:v>4.4526627951401929</c:v>
                </c:pt>
                <c:pt idx="852">
                  <c:v>4.4481255602836605</c:v>
                </c:pt>
                <c:pt idx="853">
                  <c:v>4.4432643459393431</c:v>
                </c:pt>
                <c:pt idx="854">
                  <c:v>4.4404198888631967</c:v>
                </c:pt>
                <c:pt idx="855">
                  <c:v>4.441068060214703</c:v>
                </c:pt>
                <c:pt idx="856">
                  <c:v>4.4450289775775031</c:v>
                </c:pt>
                <c:pt idx="857">
                  <c:v>4.4501781028967633</c:v>
                </c:pt>
                <c:pt idx="858">
                  <c:v>4.4550755273378808</c:v>
                </c:pt>
                <c:pt idx="859">
                  <c:v>4.4601166948905355</c:v>
                </c:pt>
                <c:pt idx="860">
                  <c:v>4.4660221263078537</c:v>
                </c:pt>
                <c:pt idx="861">
                  <c:v>4.4712074971199032</c:v>
                </c:pt>
                <c:pt idx="862">
                  <c:v>4.474340325318849</c:v>
                </c:pt>
                <c:pt idx="863">
                  <c:v>4.4740524497398964</c:v>
                </c:pt>
                <c:pt idx="864">
                  <c:v>4.4708115575863765</c:v>
                </c:pt>
                <c:pt idx="865">
                  <c:v>4.4658061399826643</c:v>
                </c:pt>
                <c:pt idx="866">
                  <c:v>4.4595048044278069</c:v>
                </c:pt>
                <c:pt idx="867">
                  <c:v>4.4526628305361813</c:v>
                </c:pt>
                <c:pt idx="868">
                  <c:v>4.446252970878894</c:v>
                </c:pt>
                <c:pt idx="869">
                  <c:v>4.440707870630118</c:v>
                </c:pt>
                <c:pt idx="870">
                  <c:v>4.4352345534471365</c:v>
                </c:pt>
                <c:pt idx="871">
                  <c:v>4.4317776395724371</c:v>
                </c:pt>
                <c:pt idx="872">
                  <c:v>4.4287528753280636</c:v>
                </c:pt>
                <c:pt idx="873">
                  <c:v>4.4258360334543081</c:v>
                </c:pt>
                <c:pt idx="874">
                  <c:v>4.4224148341325611</c:v>
                </c:pt>
                <c:pt idx="875">
                  <c:v>4.4186338699780974</c:v>
                </c:pt>
                <c:pt idx="876">
                  <c:v>4.4151412415504456</c:v>
                </c:pt>
                <c:pt idx="877">
                  <c:v>4.414420791589297</c:v>
                </c:pt>
                <c:pt idx="878">
                  <c:v>4.4171937841635485</c:v>
                </c:pt>
                <c:pt idx="879">
                  <c:v>4.4229550477174611</c:v>
                </c:pt>
                <c:pt idx="880">
                  <c:v>4.4294010112835807</c:v>
                </c:pt>
                <c:pt idx="881">
                  <c:v>4.4323896716191218</c:v>
                </c:pt>
                <c:pt idx="882">
                  <c:v>4.4312732467284563</c:v>
                </c:pt>
                <c:pt idx="883">
                  <c:v>4.4291126755567696</c:v>
                </c:pt>
                <c:pt idx="884">
                  <c:v>4.428608707464659</c:v>
                </c:pt>
                <c:pt idx="885">
                  <c:v>4.432101760644179</c:v>
                </c:pt>
                <c:pt idx="886">
                  <c:v>4.438871385134183</c:v>
                </c:pt>
                <c:pt idx="887">
                  <c:v>4.4449928028766923</c:v>
                </c:pt>
                <c:pt idx="888">
                  <c:v>4.4464689926000744</c:v>
                </c:pt>
                <c:pt idx="889">
                  <c:v>4.4433004498481754</c:v>
                </c:pt>
                <c:pt idx="890">
                  <c:v>4.4374669430806088</c:v>
                </c:pt>
                <c:pt idx="891">
                  <c:v>4.4334698864129871</c:v>
                </c:pt>
                <c:pt idx="892">
                  <c:v>4.4333257893415601</c:v>
                </c:pt>
                <c:pt idx="893">
                  <c:v>4.4376107215881344</c:v>
                </c:pt>
                <c:pt idx="894">
                  <c:v>4.4444526600837708</c:v>
                </c:pt>
                <c:pt idx="895">
                  <c:v>4.4512585300665632</c:v>
                </c:pt>
                <c:pt idx="896">
                  <c:v>4.4561197798068708</c:v>
                </c:pt>
                <c:pt idx="897">
                  <c:v>4.457524115672479</c:v>
                </c:pt>
                <c:pt idx="898">
                  <c:v>4.4570558267373297</c:v>
                </c:pt>
                <c:pt idx="899">
                  <c:v>4.454967640363253</c:v>
                </c:pt>
                <c:pt idx="900">
                  <c:v>4.4494938630324139</c:v>
                </c:pt>
                <c:pt idx="901">
                  <c:v>4.4418961493785565</c:v>
                </c:pt>
                <c:pt idx="902">
                  <c:v>4.4353063719089221</c:v>
                </c:pt>
                <c:pt idx="903">
                  <c:v>4.4298331255179191</c:v>
                </c:pt>
                <c:pt idx="904">
                  <c:v>4.4269163190401519</c:v>
                </c:pt>
                <c:pt idx="905">
                  <c:v>4.4275283510868366</c:v>
                </c:pt>
                <c:pt idx="906">
                  <c:v>4.4290045762062071</c:v>
                </c:pt>
                <c:pt idx="907">
                  <c:v>4.430084861792051</c:v>
                </c:pt>
                <c:pt idx="908">
                  <c:v>4.4298331255179182</c:v>
                </c:pt>
                <c:pt idx="909">
                  <c:v>4.4291125693688027</c:v>
                </c:pt>
                <c:pt idx="910">
                  <c:v>4.4281403477375321</c:v>
                </c:pt>
                <c:pt idx="911">
                  <c:v>4.4281046331845797</c:v>
                </c:pt>
                <c:pt idx="912">
                  <c:v>4.4286447405815119</c:v>
                </c:pt>
                <c:pt idx="913">
                  <c:v>4.4293647657907922</c:v>
                </c:pt>
                <c:pt idx="914">
                  <c:v>4.4300491118431093</c:v>
                </c:pt>
                <c:pt idx="915">
                  <c:v>4.4321373690091646</c:v>
                </c:pt>
                <c:pt idx="916">
                  <c:v>4.4355586391228901</c:v>
                </c:pt>
                <c:pt idx="917">
                  <c:v>4.4375031531774081</c:v>
                </c:pt>
                <c:pt idx="918">
                  <c:v>4.4360263971182023</c:v>
                </c:pt>
                <c:pt idx="919">
                  <c:v>4.4333618224584139</c:v>
                </c:pt>
                <c:pt idx="920">
                  <c:v>4.4322097184107854</c:v>
                </c:pt>
                <c:pt idx="921">
                  <c:v>4.4341541616733258</c:v>
                </c:pt>
                <c:pt idx="922">
                  <c:v>4.4372146404706516</c:v>
                </c:pt>
                <c:pt idx="923">
                  <c:v>4.4411760533772977</c:v>
                </c:pt>
                <c:pt idx="924">
                  <c:v>4.4462534310267525</c:v>
                </c:pt>
                <c:pt idx="925">
                  <c:v>4.4590002346038817</c:v>
                </c:pt>
                <c:pt idx="926">
                  <c:v>4.4959098623349121</c:v>
                </c:pt>
                <c:pt idx="927">
                  <c:v>4.5780829959649312</c:v>
                </c:pt>
                <c:pt idx="928">
                  <c:v>4.7293938761491043</c:v>
                </c:pt>
                <c:pt idx="929">
                  <c:v>5.0067733408854558</c:v>
                </c:pt>
                <c:pt idx="930">
                  <c:v>5.586018861623911</c:v>
                </c:pt>
                <c:pt idx="931">
                  <c:v>6.8156277366784899</c:v>
                </c:pt>
                <c:pt idx="932">
                  <c:v>9.2608729909016532</c:v>
                </c:pt>
                <c:pt idx="933">
                  <c:v>13.264203951542195</c:v>
                </c:pt>
                <c:pt idx="934">
                  <c:v>18.896882726229151</c:v>
                </c:pt>
                <c:pt idx="935">
                  <c:v>25.564431696671704</c:v>
                </c:pt>
                <c:pt idx="936">
                  <c:v>32.661103515625001</c:v>
                </c:pt>
                <c:pt idx="937">
                  <c:v>39.388136436755843</c:v>
                </c:pt>
                <c:pt idx="938">
                  <c:v>45.318143997192387</c:v>
                </c:pt>
                <c:pt idx="939">
                  <c:v>50.562681045532223</c:v>
                </c:pt>
                <c:pt idx="940">
                  <c:v>55.112235122093779</c:v>
                </c:pt>
                <c:pt idx="941">
                  <c:v>59.034794842646669</c:v>
                </c:pt>
                <c:pt idx="942">
                  <c:v>62.719017228346601</c:v>
                </c:pt>
                <c:pt idx="943">
                  <c:v>66.272412357330325</c:v>
                </c:pt>
                <c:pt idx="944">
                  <c:v>69.630526965214656</c:v>
                </c:pt>
                <c:pt idx="945">
                  <c:v>72.995123003446125</c:v>
                </c:pt>
                <c:pt idx="946">
                  <c:v>76.381511361048766</c:v>
                </c:pt>
                <c:pt idx="947">
                  <c:v>79.5622779053908</c:v>
                </c:pt>
                <c:pt idx="948">
                  <c:v>82.646511375720692</c:v>
                </c:pt>
                <c:pt idx="949">
                  <c:v>85.801570237966686</c:v>
                </c:pt>
                <c:pt idx="950">
                  <c:v>88.866642301999605</c:v>
                </c:pt>
                <c:pt idx="951">
                  <c:v>91.867692083212035</c:v>
                </c:pt>
                <c:pt idx="952">
                  <c:v>94.969958252539982</c:v>
                </c:pt>
                <c:pt idx="953">
                  <c:v>97.997620154160728</c:v>
                </c:pt>
                <c:pt idx="954">
                  <c:v>100.71343772888183</c:v>
                </c:pt>
                <c:pt idx="955">
                  <c:v>103.26401096930871</c:v>
                </c:pt>
                <c:pt idx="956">
                  <c:v>105.80663002307598</c:v>
                </c:pt>
                <c:pt idx="957">
                  <c:v>108.21935655740592</c:v>
                </c:pt>
                <c:pt idx="958">
                  <c:v>110.23821578099177</c:v>
                </c:pt>
                <c:pt idx="959">
                  <c:v>111.69964990762563</c:v>
                </c:pt>
                <c:pt idx="960">
                  <c:v>112.63672162276048</c:v>
                </c:pt>
                <c:pt idx="961">
                  <c:v>113.26937310732328</c:v>
                </c:pt>
                <c:pt idx="962">
                  <c:v>114.00445945152869</c:v>
                </c:pt>
                <c:pt idx="963">
                  <c:v>115.08294408944937</c:v>
                </c:pt>
                <c:pt idx="964">
                  <c:v>116.38204541426437</c:v>
                </c:pt>
                <c:pt idx="965">
                  <c:v>117.610283402663</c:v>
                </c:pt>
                <c:pt idx="966">
                  <c:v>118.55351855057937</c:v>
                </c:pt>
                <c:pt idx="967">
                  <c:v>119.20844685481143</c:v>
                </c:pt>
                <c:pt idx="968">
                  <c:v>119.72789120600774</c:v>
                </c:pt>
                <c:pt idx="969">
                  <c:v>120.25595292311448</c:v>
                </c:pt>
                <c:pt idx="970">
                  <c:v>120.85648183969352</c:v>
                </c:pt>
                <c:pt idx="971">
                  <c:v>121.49658233936016</c:v>
                </c:pt>
                <c:pt idx="972">
                  <c:v>122.15278150118313</c:v>
                </c:pt>
                <c:pt idx="973">
                  <c:v>123.06781425769512</c:v>
                </c:pt>
                <c:pt idx="974">
                  <c:v>124.47347336695744</c:v>
                </c:pt>
                <c:pt idx="975">
                  <c:v>126.24544924809382</c:v>
                </c:pt>
                <c:pt idx="976">
                  <c:v>128.0489434168889</c:v>
                </c:pt>
                <c:pt idx="977">
                  <c:v>129.62737686157226</c:v>
                </c:pt>
                <c:pt idx="978">
                  <c:v>130.85194782550519</c:v>
                </c:pt>
                <c:pt idx="979">
                  <c:v>131.75707310309775</c:v>
                </c:pt>
                <c:pt idx="980">
                  <c:v>132.63544807434081</c:v>
                </c:pt>
                <c:pt idx="981">
                  <c:v>133.74607736734245</c:v>
                </c:pt>
                <c:pt idx="982">
                  <c:v>135.0806919127244</c:v>
                </c:pt>
                <c:pt idx="983">
                  <c:v>136.47730663886435</c:v>
                </c:pt>
                <c:pt idx="984">
                  <c:v>137.79481784233678</c:v>
                </c:pt>
                <c:pt idx="985">
                  <c:v>138.95129315302921</c:v>
                </c:pt>
                <c:pt idx="986">
                  <c:v>139.88547598912166</c:v>
                </c:pt>
                <c:pt idx="987">
                  <c:v>140.56144819993239</c:v>
                </c:pt>
                <c:pt idx="988">
                  <c:v>140.98358926039475</c:v>
                </c:pt>
                <c:pt idx="989">
                  <c:v>141.19741218273455</c:v>
                </c:pt>
                <c:pt idx="990">
                  <c:v>141.27036756368784</c:v>
                </c:pt>
                <c:pt idx="991">
                  <c:v>141.2672980235173</c:v>
                </c:pt>
                <c:pt idx="992">
                  <c:v>141.23500102409949</c:v>
                </c:pt>
                <c:pt idx="993">
                  <c:v>141.20165856874905</c:v>
                </c:pt>
                <c:pt idx="994">
                  <c:v>141.18710373805118</c:v>
                </c:pt>
                <c:pt idx="995">
                  <c:v>141.22355537707989</c:v>
                </c:pt>
                <c:pt idx="996">
                  <c:v>141.33600418677696</c:v>
                </c:pt>
                <c:pt idx="997">
                  <c:v>141.67820411388689</c:v>
                </c:pt>
                <c:pt idx="998">
                  <c:v>142.46550322312575</c:v>
                </c:pt>
                <c:pt idx="999">
                  <c:v>143.66731428293082</c:v>
                </c:pt>
                <c:pt idx="1000">
                  <c:v>144.99767338092511</c:v>
                </c:pt>
                <c:pt idx="1001">
                  <c:v>146.15516186640815</c:v>
                </c:pt>
                <c:pt idx="1002">
                  <c:v>146.97976664909947</c:v>
                </c:pt>
                <c:pt idx="1003">
                  <c:v>147.4670878659762</c:v>
                </c:pt>
                <c:pt idx="1004">
                  <c:v>147.69993061065674</c:v>
                </c:pt>
                <c:pt idx="1005">
                  <c:v>147.77950079404391</c:v>
                </c:pt>
                <c:pt idx="1006">
                  <c:v>147.78753143603984</c:v>
                </c:pt>
                <c:pt idx="1007">
                  <c:v>147.77031539330116</c:v>
                </c:pt>
                <c:pt idx="1008">
                  <c:v>147.74782279968261</c:v>
                </c:pt>
                <c:pt idx="1009">
                  <c:v>147.72357796302211</c:v>
                </c:pt>
                <c:pt idx="1010">
                  <c:v>147.6971918106079</c:v>
                </c:pt>
                <c:pt idx="1011">
                  <c:v>147.66823732522815</c:v>
                </c:pt>
                <c:pt idx="1012">
                  <c:v>147.63583328833946</c:v>
                </c:pt>
                <c:pt idx="1013">
                  <c:v>147.60207967318021</c:v>
                </c:pt>
                <c:pt idx="1014">
                  <c:v>147.56989197657657</c:v>
                </c:pt>
                <c:pt idx="1015">
                  <c:v>147.53777507195107</c:v>
                </c:pt>
                <c:pt idx="1016">
                  <c:v>147.50446376507099</c:v>
                </c:pt>
                <c:pt idx="1017">
                  <c:v>147.47003564394436</c:v>
                </c:pt>
                <c:pt idx="1018">
                  <c:v>147.43590428278995</c:v>
                </c:pt>
                <c:pt idx="1019">
                  <c:v>147.40180916712833</c:v>
                </c:pt>
                <c:pt idx="1020">
                  <c:v>147.3692222037682</c:v>
                </c:pt>
                <c:pt idx="1021">
                  <c:v>147.33967929546648</c:v>
                </c:pt>
                <c:pt idx="1022">
                  <c:v>147.31361425546498</c:v>
                </c:pt>
                <c:pt idx="1023">
                  <c:v>147.28750957195575</c:v>
                </c:pt>
                <c:pt idx="1024">
                  <c:v>147.25906478881834</c:v>
                </c:pt>
                <c:pt idx="1025">
                  <c:v>147.22726503225471</c:v>
                </c:pt>
                <c:pt idx="1026">
                  <c:v>147.19378099294809</c:v>
                </c:pt>
                <c:pt idx="1027">
                  <c:v>147.15988749284011</c:v>
                </c:pt>
                <c:pt idx="1028">
                  <c:v>147.12730392749495</c:v>
                </c:pt>
                <c:pt idx="1029">
                  <c:v>147.09713465177097</c:v>
                </c:pt>
                <c:pt idx="1030">
                  <c:v>147.07025975153996</c:v>
                </c:pt>
                <c:pt idx="1031">
                  <c:v>147.04524073380688</c:v>
                </c:pt>
                <c:pt idx="1032">
                  <c:v>147.01953135270338</c:v>
                </c:pt>
                <c:pt idx="1033">
                  <c:v>146.99378062908465</c:v>
                </c:pt>
                <c:pt idx="1034">
                  <c:v>146.96788888784553</c:v>
                </c:pt>
                <c:pt idx="1035">
                  <c:v>146.94206793858453</c:v>
                </c:pt>
                <c:pt idx="1036">
                  <c:v>146.91866127894474</c:v>
                </c:pt>
                <c:pt idx="1037">
                  <c:v>146.89763436244084</c:v>
                </c:pt>
                <c:pt idx="1038">
                  <c:v>146.87556482168341</c:v>
                </c:pt>
                <c:pt idx="1039">
                  <c:v>146.85129619891825</c:v>
                </c:pt>
                <c:pt idx="1040">
                  <c:v>146.824538530203</c:v>
                </c:pt>
                <c:pt idx="1041">
                  <c:v>146.79669689471905</c:v>
                </c:pt>
                <c:pt idx="1042">
                  <c:v>146.76695916689357</c:v>
                </c:pt>
                <c:pt idx="1043">
                  <c:v>146.73310191227839</c:v>
                </c:pt>
                <c:pt idx="1044">
                  <c:v>146.69577471806451</c:v>
                </c:pt>
                <c:pt idx="1045">
                  <c:v>146.65827988844651</c:v>
                </c:pt>
                <c:pt idx="1046">
                  <c:v>146.62177274850697</c:v>
                </c:pt>
                <c:pt idx="1047">
                  <c:v>146.58414369729849</c:v>
                </c:pt>
                <c:pt idx="1048">
                  <c:v>146.54528229933521</c:v>
                </c:pt>
                <c:pt idx="1049">
                  <c:v>146.50153059152456</c:v>
                </c:pt>
                <c:pt idx="1050">
                  <c:v>146.45083164215089</c:v>
                </c:pt>
                <c:pt idx="1051">
                  <c:v>146.39829153501069</c:v>
                </c:pt>
                <c:pt idx="1052">
                  <c:v>146.34987095466028</c:v>
                </c:pt>
                <c:pt idx="1053">
                  <c:v>146.30712392660286</c:v>
                </c:pt>
                <c:pt idx="1054">
                  <c:v>146.26910183833198</c:v>
                </c:pt>
                <c:pt idx="1055">
                  <c:v>146.23290335141692</c:v>
                </c:pt>
                <c:pt idx="1056">
                  <c:v>146.19621838202846</c:v>
                </c:pt>
                <c:pt idx="1057">
                  <c:v>146.15779532799354</c:v>
                </c:pt>
                <c:pt idx="1058">
                  <c:v>146.12034750424897</c:v>
                </c:pt>
                <c:pt idx="1059">
                  <c:v>146.08516389113205</c:v>
                </c:pt>
                <c:pt idx="1060">
                  <c:v>146.05041352492111</c:v>
                </c:pt>
                <c:pt idx="1061">
                  <c:v>146.01526275928202</c:v>
                </c:pt>
                <c:pt idx="1062">
                  <c:v>145.98270751072809</c:v>
                </c:pt>
                <c:pt idx="1063">
                  <c:v>145.95318782219519</c:v>
                </c:pt>
                <c:pt idx="1064">
                  <c:v>145.92287243182844</c:v>
                </c:pt>
                <c:pt idx="1065">
                  <c:v>145.8842234097994</c:v>
                </c:pt>
                <c:pt idx="1066">
                  <c:v>145.5216104742197</c:v>
                </c:pt>
                <c:pt idx="1067">
                  <c:v>143.43354897719163</c:v>
                </c:pt>
                <c:pt idx="1068">
                  <c:v>138.08234823960524</c:v>
                </c:pt>
                <c:pt idx="1069">
                  <c:v>129.21543381030742</c:v>
                </c:pt>
                <c:pt idx="1070">
                  <c:v>117.8910517501831</c:v>
                </c:pt>
                <c:pt idx="1071">
                  <c:v>105.67176960578331</c:v>
                </c:pt>
                <c:pt idx="1072">
                  <c:v>93.87243736853965</c:v>
                </c:pt>
                <c:pt idx="1073">
                  <c:v>83.213329718663132</c:v>
                </c:pt>
                <c:pt idx="1074">
                  <c:v>73.810766088045554</c:v>
                </c:pt>
                <c:pt idx="1075">
                  <c:v>65.430329601581278</c:v>
                </c:pt>
                <c:pt idx="1076">
                  <c:v>57.71620590209961</c:v>
                </c:pt>
                <c:pt idx="1077">
                  <c:v>50.297435396634611</c:v>
                </c:pt>
                <c:pt idx="1078">
                  <c:v>43.016973727299614</c:v>
                </c:pt>
                <c:pt idx="1079">
                  <c:v>36.032253758357122</c:v>
                </c:pt>
                <c:pt idx="1080">
                  <c:v>29.670855457599345</c:v>
                </c:pt>
                <c:pt idx="1081">
                  <c:v>24.017579544507537</c:v>
                </c:pt>
                <c:pt idx="1082">
                  <c:v>18.678126310935387</c:v>
                </c:pt>
                <c:pt idx="1083">
                  <c:v>13.757062304570125</c:v>
                </c:pt>
                <c:pt idx="1084">
                  <c:v>9.7483299160003654</c:v>
                </c:pt>
                <c:pt idx="1085">
                  <c:v>6.9663982970897971</c:v>
                </c:pt>
                <c:pt idx="1086">
                  <c:v>5.3546230341837955</c:v>
                </c:pt>
                <c:pt idx="1087">
                  <c:v>4.6075389363215518</c:v>
                </c:pt>
                <c:pt idx="1088">
                  <c:v>4.3691933188071612</c:v>
                </c:pt>
                <c:pt idx="1089">
                  <c:v>4.3582102973644554</c:v>
                </c:pt>
                <c:pt idx="1090">
                  <c:v>4.4113599234360912</c:v>
                </c:pt>
                <c:pt idx="1091">
                  <c:v>4.4578841990690963</c:v>
                </c:pt>
                <c:pt idx="1092">
                  <c:v>4.4819021474398095</c:v>
                </c:pt>
                <c:pt idx="1093">
                  <c:v>4.4895003212415254</c:v>
                </c:pt>
                <c:pt idx="1094">
                  <c:v>4.4905444321265584</c:v>
                </c:pt>
                <c:pt idx="1095">
                  <c:v>4.4913010567885179</c:v>
                </c:pt>
                <c:pt idx="1096">
                  <c:v>4.4919491573480457</c:v>
                </c:pt>
                <c:pt idx="1097">
                  <c:v>4.4923089929727409</c:v>
                </c:pt>
                <c:pt idx="1098">
                  <c:v>4.493065051298875</c:v>
                </c:pt>
                <c:pt idx="1099">
                  <c:v>4.4955496373543378</c:v>
                </c:pt>
                <c:pt idx="1100">
                  <c:v>4.5004832718922536</c:v>
                </c:pt>
                <c:pt idx="1101">
                  <c:v>4.5079729215915387</c:v>
                </c:pt>
                <c:pt idx="1102">
                  <c:v>4.5143105734311622</c:v>
                </c:pt>
                <c:pt idx="1103">
                  <c:v>4.5173714769803555</c:v>
                </c:pt>
                <c:pt idx="1104">
                  <c:v>4.517803591214693</c:v>
                </c:pt>
                <c:pt idx="1105">
                  <c:v>4.5157509778096125</c:v>
                </c:pt>
                <c:pt idx="1106">
                  <c:v>4.5140226624562194</c:v>
                </c:pt>
                <c:pt idx="1107">
                  <c:v>4.5138427092478821</c:v>
                </c:pt>
                <c:pt idx="1108">
                  <c:v>4.5154268921338598</c:v>
                </c:pt>
                <c:pt idx="1109">
                  <c:v>4.5177674873058606</c:v>
                </c:pt>
                <c:pt idx="1110">
                  <c:v>4.5193161326188305</c:v>
                </c:pt>
                <c:pt idx="1111">
                  <c:v>4.5208285324390118</c:v>
                </c:pt>
                <c:pt idx="1112">
                  <c:v>4.5227368010007423</c:v>
                </c:pt>
                <c:pt idx="1113">
                  <c:v>4.5255454727319568</c:v>
                </c:pt>
                <c:pt idx="1114">
                  <c:v>4.5315950720126814</c:v>
                </c:pt>
                <c:pt idx="1115">
                  <c:v>4.5397334593992964</c:v>
                </c:pt>
                <c:pt idx="1116">
                  <c:v>4.547223038306603</c:v>
                </c:pt>
                <c:pt idx="1117">
                  <c:v>4.5535967940550579</c:v>
                </c:pt>
                <c:pt idx="1118">
                  <c:v>4.5590344674770646</c:v>
                </c:pt>
                <c:pt idx="1119">
                  <c:v>4.5620229508326613</c:v>
                </c:pt>
                <c:pt idx="1120">
                  <c:v>4.5620230216246389</c:v>
                </c:pt>
                <c:pt idx="1121">
                  <c:v>4.5596825680365933</c:v>
                </c:pt>
                <c:pt idx="1122">
                  <c:v>4.5561532339682937</c:v>
                </c:pt>
                <c:pt idx="1123">
                  <c:v>4.5542449654065642</c:v>
                </c:pt>
                <c:pt idx="1124">
                  <c:v>4.5537766764714167</c:v>
                </c:pt>
                <c:pt idx="1125">
                  <c:v>4.5564416404870833</c:v>
                </c:pt>
                <c:pt idx="1126">
                  <c:v>4.5611949678567747</c:v>
                </c:pt>
                <c:pt idx="1127">
                  <c:v>4.5662722393182609</c:v>
                </c:pt>
                <c:pt idx="1128">
                  <c:v>4.5706290608185993</c:v>
                </c:pt>
                <c:pt idx="1129">
                  <c:v>4.5745542636284462</c:v>
                </c:pt>
                <c:pt idx="1130">
                  <c:v>4.5766067354495714</c:v>
                </c:pt>
                <c:pt idx="1131">
                  <c:v>4.5770026749830972</c:v>
                </c:pt>
                <c:pt idx="1132">
                  <c:v>4.5758506771234364</c:v>
                </c:pt>
                <c:pt idx="1133">
                  <c:v>4.5740859039013202</c:v>
                </c:pt>
                <c:pt idx="1134">
                  <c:v>4.5721413898468013</c:v>
                </c:pt>
                <c:pt idx="1135">
                  <c:v>4.5707014810121978</c:v>
                </c:pt>
                <c:pt idx="1136">
                  <c:v>4.570520961468036</c:v>
                </c:pt>
                <c:pt idx="1137">
                  <c:v>4.5721415314307583</c:v>
                </c:pt>
                <c:pt idx="1138">
                  <c:v>4.5739422669777507</c:v>
                </c:pt>
                <c:pt idx="1139">
                  <c:v>4.5758506063314579</c:v>
                </c:pt>
                <c:pt idx="1140">
                  <c:v>4.5783709423358623</c:v>
                </c:pt>
                <c:pt idx="1141">
                  <c:v>4.5806394712741554</c:v>
                </c:pt>
                <c:pt idx="1142">
                  <c:v>4.5809636277418866</c:v>
                </c:pt>
                <c:pt idx="1143">
                  <c:v>4.580639542066133</c:v>
                </c:pt>
                <c:pt idx="1144">
                  <c:v>4.5807838161175072</c:v>
                </c:pt>
                <c:pt idx="1145">
                  <c:v>4.5834845300821145</c:v>
                </c:pt>
                <c:pt idx="1146">
                  <c:v>4.5879854840498702</c:v>
                </c:pt>
                <c:pt idx="1147">
                  <c:v>4.5923789050028869</c:v>
                </c:pt>
                <c:pt idx="1148">
                  <c:v>4.5953313552416288</c:v>
                </c:pt>
                <c:pt idx="1149">
                  <c:v>4.5952958176686209</c:v>
                </c:pt>
                <c:pt idx="1150">
                  <c:v>4.5943234190574058</c:v>
                </c:pt>
                <c:pt idx="1151">
                  <c:v>4.5941791450060325</c:v>
                </c:pt>
                <c:pt idx="1152">
                  <c:v>4.5960518759947551</c:v>
                </c:pt>
                <c:pt idx="1153">
                  <c:v>4.5995445398183969</c:v>
                </c:pt>
                <c:pt idx="1154">
                  <c:v>4.6044057541627152</c:v>
                </c:pt>
                <c:pt idx="1155">
                  <c:v>4.6086551134402942</c:v>
                </c:pt>
                <c:pt idx="1156">
                  <c:v>4.6127601278745205</c:v>
                </c:pt>
                <c:pt idx="1157">
                  <c:v>4.6179093947777385</c:v>
                </c:pt>
                <c:pt idx="1158">
                  <c:v>4.6236349791746871</c:v>
                </c:pt>
                <c:pt idx="1159">
                  <c:v>4.628892133052533</c:v>
                </c:pt>
                <c:pt idx="1160">
                  <c:v>4.6346895005152779</c:v>
                </c:pt>
                <c:pt idx="1161">
                  <c:v>4.6409552277051489</c:v>
                </c:pt>
                <c:pt idx="1162">
                  <c:v>4.6453124031653772</c:v>
                </c:pt>
                <c:pt idx="1163">
                  <c:v>4.6469690062449525</c:v>
                </c:pt>
                <c:pt idx="1164">
                  <c:v>4.6450244921904345</c:v>
                </c:pt>
                <c:pt idx="1165">
                  <c:v>4.6406673167302053</c:v>
                </c:pt>
                <c:pt idx="1166">
                  <c:v>4.6363822782956632</c:v>
                </c:pt>
                <c:pt idx="1167">
                  <c:v>4.6337172434880181</c:v>
                </c:pt>
                <c:pt idx="1168">
                  <c:v>4.6326730618110066</c:v>
                </c:pt>
                <c:pt idx="1169">
                  <c:v>4.633249520888695</c:v>
                </c:pt>
                <c:pt idx="1170">
                  <c:v>4.6349779070340675</c:v>
                </c:pt>
                <c:pt idx="1171">
                  <c:v>4.6377504748564498</c:v>
                </c:pt>
                <c:pt idx="1172">
                  <c:v>4.6413515211985654</c:v>
                </c:pt>
                <c:pt idx="1173">
                  <c:v>4.6443401461381182</c:v>
                </c:pt>
                <c:pt idx="1174">
                  <c:v>4.6463207641014677</c:v>
                </c:pt>
                <c:pt idx="1175">
                  <c:v>4.6466449913611774</c:v>
                </c:pt>
                <c:pt idx="1176">
                  <c:v>4.6443763208389273</c:v>
                </c:pt>
                <c:pt idx="1177">
                  <c:v>4.640019145378699</c:v>
                </c:pt>
                <c:pt idx="1178">
                  <c:v>4.6363098581020639</c:v>
                </c:pt>
                <c:pt idx="1179">
                  <c:v>4.6352658180090094</c:v>
                </c:pt>
                <c:pt idx="1180">
                  <c:v>4.6372821859213023</c:v>
                </c:pt>
                <c:pt idx="1181">
                  <c:v>4.640163277846117</c:v>
                </c:pt>
                <c:pt idx="1182">
                  <c:v>4.6421077211086565</c:v>
                </c:pt>
                <c:pt idx="1183">
                  <c:v>4.6439798857615546</c:v>
                </c:pt>
                <c:pt idx="1184">
                  <c:v>4.6454205025159396</c:v>
                </c:pt>
                <c:pt idx="1185">
                  <c:v>4.6460686738674459</c:v>
                </c:pt>
                <c:pt idx="1186">
                  <c:v>4.6439442066045906</c:v>
                </c:pt>
                <c:pt idx="1187">
                  <c:v>4.638074631324181</c:v>
                </c:pt>
                <c:pt idx="1188">
                  <c:v>4.6304764575224651</c:v>
                </c:pt>
                <c:pt idx="1189">
                  <c:v>4.6241388056828425</c:v>
                </c:pt>
                <c:pt idx="1190">
                  <c:v>4.6207182080929092</c:v>
                </c:pt>
                <c:pt idx="1191">
                  <c:v>4.6212221053930422</c:v>
                </c:pt>
                <c:pt idx="1192">
                  <c:v>4.624211225876441</c:v>
                </c:pt>
                <c:pt idx="1193">
                  <c:v>4.6276319650503304</c:v>
                </c:pt>
                <c:pt idx="1194">
                  <c:v>4.6318450080431424</c:v>
                </c:pt>
                <c:pt idx="1195">
                  <c:v>4.636634014569796</c:v>
                </c:pt>
                <c:pt idx="1196">
                  <c:v>4.6405231134708105</c:v>
                </c:pt>
                <c:pt idx="1197">
                  <c:v>4.6441602637217594</c:v>
                </c:pt>
                <c:pt idx="1198">
                  <c:v>4.6459243998160735</c:v>
                </c:pt>
                <c:pt idx="1199">
                  <c:v>4.6449522135807921</c:v>
                </c:pt>
                <c:pt idx="1200">
                  <c:v>4.6422158912511975</c:v>
                </c:pt>
                <c:pt idx="1201">
                  <c:v>4.6382544429485613</c:v>
                </c:pt>
                <c:pt idx="1202">
                  <c:v>4.6342574570729171</c:v>
                </c:pt>
                <c:pt idx="1203">
                  <c:v>4.6315209931593673</c:v>
                </c:pt>
                <c:pt idx="1204">
                  <c:v>4.6305126322232759</c:v>
                </c:pt>
                <c:pt idx="1205">
                  <c:v>4.6301165511057922</c:v>
                </c:pt>
                <c:pt idx="1206">
                  <c:v>4.6305488069240859</c:v>
                </c:pt>
                <c:pt idx="1207">
                  <c:v>4.6300803764049814</c:v>
                </c:pt>
                <c:pt idx="1208">
                  <c:v>4.6291799732354972</c:v>
                </c:pt>
                <c:pt idx="1209">
                  <c:v>4.6285681181687579</c:v>
                </c:pt>
                <c:pt idx="1210">
                  <c:v>4.6306924438476562</c:v>
                </c:pt>
                <c:pt idx="1211">
                  <c:v>4.635661757542537</c:v>
                </c:pt>
                <c:pt idx="1212">
                  <c:v>4.6406672459382277</c:v>
                </c:pt>
                <c:pt idx="1213">
                  <c:v>4.6452043746067933</c:v>
                </c:pt>
                <c:pt idx="1214">
                  <c:v>4.6495255169501668</c:v>
                </c:pt>
                <c:pt idx="1215">
                  <c:v>4.6523342594733599</c:v>
                </c:pt>
                <c:pt idx="1216">
                  <c:v>4.6540266832938562</c:v>
                </c:pt>
                <c:pt idx="1217">
                  <c:v>4.6533784411503722</c:v>
                </c:pt>
                <c:pt idx="1218">
                  <c:v>4.6515780595632696</c:v>
                </c:pt>
                <c:pt idx="1219">
                  <c:v>4.6510017420695373</c:v>
                </c:pt>
                <c:pt idx="1220">
                  <c:v>4.6509298882117642</c:v>
                </c:pt>
                <c:pt idx="1221">
                  <c:v>4.6497417156512917</c:v>
                </c:pt>
                <c:pt idx="1222">
                  <c:v>4.6485170852220978</c:v>
                </c:pt>
                <c:pt idx="1223">
                  <c:v>4.6497417156512917</c:v>
                </c:pt>
                <c:pt idx="1224">
                  <c:v>4.651325969329247</c:v>
                </c:pt>
                <c:pt idx="1225">
                  <c:v>4.6517941166804393</c:v>
                </c:pt>
                <c:pt idx="1226">
                  <c:v>4.6510017420695373</c:v>
                </c:pt>
                <c:pt idx="1227">
                  <c:v>4.6488050669890182</c:v>
                </c:pt>
                <c:pt idx="1228">
                  <c:v>4.6462485562838038</c:v>
                </c:pt>
                <c:pt idx="1229">
                  <c:v>4.6457446589836708</c:v>
                </c:pt>
                <c:pt idx="1230">
                  <c:v>4.6492734975081227</c:v>
                </c:pt>
                <c:pt idx="1231">
                  <c:v>4.6552149266463063</c:v>
                </c:pt>
                <c:pt idx="1232">
                  <c:v>4.6609405110432549</c:v>
                </c:pt>
                <c:pt idx="1233">
                  <c:v>4.6644335996187651</c:v>
                </c:pt>
                <c:pt idx="1234">
                  <c:v>4.6660539572055519</c:v>
                </c:pt>
                <c:pt idx="1235">
                  <c:v>4.6661976649211008</c:v>
                </c:pt>
                <c:pt idx="1236">
                  <c:v>4.6647215105937079</c:v>
                </c:pt>
                <c:pt idx="1237">
                  <c:v>4.6644334580348081</c:v>
                </c:pt>
                <c:pt idx="1238">
                  <c:v>4.6684662646513715</c:v>
                </c:pt>
                <c:pt idx="1239">
                  <c:v>4.6737235601131726</c:v>
                </c:pt>
                <c:pt idx="1240">
                  <c:v>4.6762082169606138</c:v>
                </c:pt>
                <c:pt idx="1241">
                  <c:v>4.6762082169606138</c:v>
                </c:pt>
                <c:pt idx="1242">
                  <c:v>4.674695746348454</c:v>
                </c:pt>
                <c:pt idx="1243">
                  <c:v>4.6725714206695557</c:v>
                </c:pt>
                <c:pt idx="1244">
                  <c:v>4.6706986188888555</c:v>
                </c:pt>
                <c:pt idx="1245">
                  <c:v>4.6696547203797563</c:v>
                </c:pt>
                <c:pt idx="1246">
                  <c:v>4.6696908242885886</c:v>
                </c:pt>
                <c:pt idx="1247">
                  <c:v>4.6708067182394171</c:v>
                </c:pt>
                <c:pt idx="1248">
                  <c:v>4.6704826325636635</c:v>
                </c:pt>
                <c:pt idx="1249">
                  <c:v>4.6672780212989222</c:v>
                </c:pt>
                <c:pt idx="1250">
                  <c:v>4.6632452854743365</c:v>
                </c:pt>
                <c:pt idx="1251">
                  <c:v>4.6619126264865587</c:v>
                </c:pt>
                <c:pt idx="1252">
                  <c:v>4.6636049795150756</c:v>
                </c:pt>
                <c:pt idx="1253">
                  <c:v>4.6670979972986073</c:v>
                </c:pt>
                <c:pt idx="1254">
                  <c:v>4.6686104679107663</c:v>
                </c:pt>
                <c:pt idx="1255">
                  <c:v>4.6672060258571921</c:v>
                </c:pt>
                <c:pt idx="1256">
                  <c:v>4.6637130080736595</c:v>
                </c:pt>
                <c:pt idx="1257">
                  <c:v>4.6601479948483977</c:v>
                </c:pt>
                <c:pt idx="1258">
                  <c:v>4.657843715961163</c:v>
                </c:pt>
                <c:pt idx="1259">
                  <c:v>4.6593200118725111</c:v>
                </c:pt>
                <c:pt idx="1260">
                  <c:v>4.6631727944887595</c:v>
                </c:pt>
                <c:pt idx="1261">
                  <c:v>4.6665580668816196</c:v>
                </c:pt>
                <c:pt idx="1262">
                  <c:v>4.6658735792453481</c:v>
                </c:pt>
                <c:pt idx="1263">
                  <c:v>4.6596804138330317</c:v>
                </c:pt>
                <c:pt idx="1264">
                  <c:v>4.6513620732380794</c:v>
                </c:pt>
                <c:pt idx="1265">
                  <c:v>4.6454562524648813</c:v>
                </c:pt>
                <c:pt idx="1266">
                  <c:v>4.6432238982273981</c:v>
                </c:pt>
                <c:pt idx="1267">
                  <c:v>4.6432238982273981</c:v>
                </c:pt>
                <c:pt idx="1268">
                  <c:v>4.6426836138505196</c:v>
                </c:pt>
                <c:pt idx="1269">
                  <c:v>4.6427197885513305</c:v>
                </c:pt>
                <c:pt idx="1270">
                  <c:v>4.6438719987869259</c:v>
                </c:pt>
                <c:pt idx="1271">
                  <c:v>4.6467886990767262</c:v>
                </c:pt>
                <c:pt idx="1272">
                  <c:v>4.6503537830939656</c:v>
                </c:pt>
                <c:pt idx="1273">
                  <c:v>4.6539547586441037</c:v>
                </c:pt>
                <c:pt idx="1274">
                  <c:v>4.6566912225576544</c:v>
                </c:pt>
                <c:pt idx="1275">
                  <c:v>4.6580236691694994</c:v>
                </c:pt>
                <c:pt idx="1276">
                  <c:v>4.658023739961477</c:v>
                </c:pt>
                <c:pt idx="1277">
                  <c:v>4.6577358997785119</c:v>
                </c:pt>
                <c:pt idx="1278">
                  <c:v>4.6558632395817687</c:v>
                </c:pt>
                <c:pt idx="1279">
                  <c:v>4.6513621440300579</c:v>
                </c:pt>
                <c:pt idx="1280">
                  <c:v>4.6462848017765923</c:v>
                </c:pt>
                <c:pt idx="1281">
                  <c:v>4.6421797165503866</c:v>
                </c:pt>
                <c:pt idx="1282">
                  <c:v>4.6412074595231276</c:v>
                </c:pt>
                <c:pt idx="1283">
                  <c:v>4.6414591957972604</c:v>
                </c:pt>
                <c:pt idx="1284">
                  <c:v>4.6419636594332188</c:v>
                </c:pt>
                <c:pt idx="1285">
                  <c:v>4.6421434710575982</c:v>
                </c:pt>
                <c:pt idx="1286">
                  <c:v>4.6436558708777786</c:v>
                </c:pt>
                <c:pt idx="1287">
                  <c:v>4.6446644441898055</c:v>
                </c:pt>
                <c:pt idx="1288">
                  <c:v>4.6474007665194002</c:v>
                </c:pt>
                <c:pt idx="1289">
                  <c:v>4.6549626948283267</c:v>
                </c:pt>
                <c:pt idx="1290">
                  <c:v>4.6645415573853706</c:v>
                </c:pt>
                <c:pt idx="1291">
                  <c:v>4.6716713714599605</c:v>
                </c:pt>
                <c:pt idx="1292">
                  <c:v>4.6733993328534638</c:v>
                </c:pt>
                <c:pt idx="1293">
                  <c:v>4.6715273097845218</c:v>
                </c:pt>
                <c:pt idx="1294">
                  <c:v>4.6680342212090125</c:v>
                </c:pt>
                <c:pt idx="1295">
                  <c:v>4.6654414650110096</c:v>
                </c:pt>
                <c:pt idx="1296">
                  <c:v>4.6629930536563577</c:v>
                </c:pt>
                <c:pt idx="1297">
                  <c:v>4.6618765933697039</c:v>
                </c:pt>
                <c:pt idx="1298">
                  <c:v>4.6610486103938182</c:v>
                </c:pt>
                <c:pt idx="1299">
                  <c:v>4.6613725544856139</c:v>
                </c:pt>
                <c:pt idx="1300">
                  <c:v>4.6618046687199524</c:v>
                </c:pt>
                <c:pt idx="1301">
                  <c:v>4.6611203226676352</c:v>
                </c:pt>
                <c:pt idx="1302">
                  <c:v>4.6613363797848031</c:v>
                </c:pt>
                <c:pt idx="1303">
                  <c:v>4.6622730992390551</c:v>
                </c:pt>
                <c:pt idx="1304">
                  <c:v>4.6633532432409428</c:v>
                </c:pt>
                <c:pt idx="1305">
                  <c:v>4.6640371645413916</c:v>
                </c:pt>
                <c:pt idx="1306">
                  <c:v>4.6643611794251667</c:v>
                </c:pt>
                <c:pt idx="1307">
                  <c:v>4.6647576852945178</c:v>
                </c:pt>
                <c:pt idx="1308">
                  <c:v>4.6645772365423346</c:v>
                </c:pt>
                <c:pt idx="1309">
                  <c:v>4.6627770673311666</c:v>
                </c:pt>
                <c:pt idx="1310">
                  <c:v>4.6600763533665583</c:v>
                </c:pt>
                <c:pt idx="1311">
                  <c:v>4.6564752362324642</c:v>
                </c:pt>
                <c:pt idx="1312">
                  <c:v>4.6531262801243711</c:v>
                </c:pt>
                <c:pt idx="1313">
                  <c:v>4.6508577511860771</c:v>
                </c:pt>
                <c:pt idx="1314">
                  <c:v>4.6485534015068648</c:v>
                </c:pt>
                <c:pt idx="1315">
                  <c:v>4.6475087242860065</c:v>
                </c:pt>
                <c:pt idx="1316">
                  <c:v>4.6465007881017826</c:v>
                </c:pt>
                <c:pt idx="1317">
                  <c:v>4.6468250861534699</c:v>
                </c:pt>
                <c:pt idx="1318">
                  <c:v>4.6498137110930227</c:v>
                </c:pt>
                <c:pt idx="1319">
                  <c:v>4.6543508397615874</c:v>
                </c:pt>
                <c:pt idx="1320">
                  <c:v>4.6576996542857243</c:v>
                </c:pt>
                <c:pt idx="1321">
                  <c:v>4.6579157821948707</c:v>
                </c:pt>
                <c:pt idx="1322">
                  <c:v>4.6574474932597232</c:v>
                </c:pt>
                <c:pt idx="1323">
                  <c:v>4.658167589260982</c:v>
                </c:pt>
                <c:pt idx="1324">
                  <c:v>4.6590316761457</c:v>
                </c:pt>
                <c:pt idx="1325">
                  <c:v>4.6609762609921965</c:v>
                </c:pt>
                <c:pt idx="1326">
                  <c:v>4.6654777812957757</c:v>
                </c:pt>
                <c:pt idx="1327">
                  <c:v>4.6734718946310183</c:v>
                </c:pt>
                <c:pt idx="1328">
                  <c:v>4.6836621167109556</c:v>
                </c:pt>
                <c:pt idx="1329">
                  <c:v>4.6928083694898159</c:v>
                </c:pt>
                <c:pt idx="1330">
                  <c:v>4.6985339538867654</c:v>
                </c:pt>
                <c:pt idx="1331">
                  <c:v>4.6995785603156461</c:v>
                </c:pt>
                <c:pt idx="1332">
                  <c:v>4.6949689406615036</c:v>
                </c:pt>
                <c:pt idx="1333">
                  <c:v>4.6887034258475673</c:v>
                </c:pt>
                <c:pt idx="1334">
                  <c:v>4.6852469367247362</c:v>
                </c:pt>
                <c:pt idx="1335">
                  <c:v>4.6855348476996781</c:v>
                </c:pt>
                <c:pt idx="1336">
                  <c:v>4.6857509756088254</c:v>
                </c:pt>
                <c:pt idx="1337">
                  <c:v>4.6838781738281252</c:v>
                </c:pt>
                <c:pt idx="1338">
                  <c:v>4.680781591121967</c:v>
                </c:pt>
                <c:pt idx="1339">
                  <c:v>4.6773964603130631</c:v>
                </c:pt>
                <c:pt idx="1340">
                  <c:v>4.6745160055160522</c:v>
                </c:pt>
                <c:pt idx="1341">
                  <c:v>4.6733995452293984</c:v>
                </c:pt>
                <c:pt idx="1342">
                  <c:v>4.6734357199302083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B49-4C3D-B639-95C3C8117F4B}"/>
            </c:ext>
          </c:extLst>
        </c:ser>
        <c:ser>
          <c:idx val="7"/>
          <c:order val="3"/>
          <c:tx>
            <c:v>cycle 3</c:v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'Assemblage courbes'!$T$46:$T$1488</c:f>
              <c:numCache>
                <c:formatCode>0.00</c:formatCode>
                <c:ptCount val="1443"/>
                <c:pt idx="0">
                  <c:v>2305.6751427283652</c:v>
                </c:pt>
                <c:pt idx="1">
                  <c:v>2305.200946514422</c:v>
                </c:pt>
                <c:pt idx="2">
                  <c:v>2305.0413161057695</c:v>
                </c:pt>
                <c:pt idx="3">
                  <c:v>2304.9615009014415</c:v>
                </c:pt>
                <c:pt idx="4">
                  <c:v>2304.8816856971152</c:v>
                </c:pt>
                <c:pt idx="5">
                  <c:v>2304.8018704927872</c:v>
                </c:pt>
                <c:pt idx="6">
                  <c:v>2304.5248647836524</c:v>
                </c:pt>
                <c:pt idx="7">
                  <c:v>2303.8863431490372</c:v>
                </c:pt>
                <c:pt idx="8">
                  <c:v>2303.0553260216348</c:v>
                </c:pt>
                <c:pt idx="9">
                  <c:v>2302.2994290865372</c:v>
                </c:pt>
                <c:pt idx="10">
                  <c:v>2301.9426081730762</c:v>
                </c:pt>
                <c:pt idx="11">
                  <c:v>2301.9003530649024</c:v>
                </c:pt>
                <c:pt idx="12">
                  <c:v>2302.2571739783652</c:v>
                </c:pt>
                <c:pt idx="13">
                  <c:v>2302.7736253004805</c:v>
                </c:pt>
                <c:pt idx="14">
                  <c:v>2303.2900766225957</c:v>
                </c:pt>
                <c:pt idx="15">
                  <c:v>2303.6891526442305</c:v>
                </c:pt>
                <c:pt idx="16">
                  <c:v>2304.0084134615372</c:v>
                </c:pt>
                <c:pt idx="17">
                  <c:v>2304.4027944711524</c:v>
                </c:pt>
                <c:pt idx="18">
                  <c:v>2304.9990609975957</c:v>
                </c:pt>
                <c:pt idx="19">
                  <c:v>2305.5577674278848</c:v>
                </c:pt>
                <c:pt idx="20">
                  <c:v>2305.994403545672</c:v>
                </c:pt>
                <c:pt idx="21">
                  <c:v>2306.2714092548067</c:v>
                </c:pt>
                <c:pt idx="22">
                  <c:v>2306.4732947716348</c:v>
                </c:pt>
                <c:pt idx="23">
                  <c:v>2306.3934795673067</c:v>
                </c:pt>
                <c:pt idx="24">
                  <c:v>2306.1915940504805</c:v>
                </c:pt>
                <c:pt idx="25">
                  <c:v>2305.8770282451915</c:v>
                </c:pt>
                <c:pt idx="26">
                  <c:v>2305.4779522235567</c:v>
                </c:pt>
                <c:pt idx="27">
                  <c:v>2305.0413161057695</c:v>
                </c:pt>
                <c:pt idx="28">
                  <c:v>2304.5624248798067</c:v>
                </c:pt>
                <c:pt idx="29">
                  <c:v>2304.3276742788457</c:v>
                </c:pt>
                <c:pt idx="30">
                  <c:v>2304.3276742788457</c:v>
                </c:pt>
                <c:pt idx="31">
                  <c:v>2304.365234375</c:v>
                </c:pt>
                <c:pt idx="32">
                  <c:v>2304.4450495793262</c:v>
                </c:pt>
                <c:pt idx="33">
                  <c:v>2304.4450495793262</c:v>
                </c:pt>
                <c:pt idx="34">
                  <c:v>2304.4450495793262</c:v>
                </c:pt>
                <c:pt idx="35">
                  <c:v>2304.4826096754805</c:v>
                </c:pt>
                <c:pt idx="36">
                  <c:v>2304.6422400841348</c:v>
                </c:pt>
                <c:pt idx="37">
                  <c:v>2304.8018704927872</c:v>
                </c:pt>
                <c:pt idx="38">
                  <c:v>2304.8816856971152</c:v>
                </c:pt>
                <c:pt idx="39">
                  <c:v>2304.9615009014415</c:v>
                </c:pt>
                <c:pt idx="40">
                  <c:v>2305.0413161057695</c:v>
                </c:pt>
                <c:pt idx="41">
                  <c:v>2305.078876201922</c:v>
                </c:pt>
                <c:pt idx="42">
                  <c:v>2305.0413161057695</c:v>
                </c:pt>
                <c:pt idx="43">
                  <c:v>2305.078876201922</c:v>
                </c:pt>
                <c:pt idx="44">
                  <c:v>2305.2385066105762</c:v>
                </c:pt>
                <c:pt idx="45">
                  <c:v>2305.515512319711</c:v>
                </c:pt>
                <c:pt idx="46">
                  <c:v>2305.8770282451915</c:v>
                </c:pt>
                <c:pt idx="47">
                  <c:v>2306.1915940504805</c:v>
                </c:pt>
                <c:pt idx="48">
                  <c:v>2306.3512244591348</c:v>
                </c:pt>
                <c:pt idx="49">
                  <c:v>2306.3512244591348</c:v>
                </c:pt>
                <c:pt idx="50">
                  <c:v>2306.3136643629805</c:v>
                </c:pt>
                <c:pt idx="51">
                  <c:v>2306.2714092548067</c:v>
                </c:pt>
                <c:pt idx="52">
                  <c:v>2306.2338491586524</c:v>
                </c:pt>
                <c:pt idx="53">
                  <c:v>2306.2714092548067</c:v>
                </c:pt>
                <c:pt idx="54">
                  <c:v>2306.1915940504805</c:v>
                </c:pt>
                <c:pt idx="55">
                  <c:v>2305.9145883413457</c:v>
                </c:pt>
                <c:pt idx="56">
                  <c:v>2305.3981370192305</c:v>
                </c:pt>
                <c:pt idx="57">
                  <c:v>2304.7643103966348</c:v>
                </c:pt>
                <c:pt idx="58">
                  <c:v>2304.1680438701915</c:v>
                </c:pt>
                <c:pt idx="59">
                  <c:v>2303.8112229567305</c:v>
                </c:pt>
                <c:pt idx="60">
                  <c:v>2303.7689678485567</c:v>
                </c:pt>
                <c:pt idx="61">
                  <c:v>2303.8863431490372</c:v>
                </c:pt>
                <c:pt idx="62">
                  <c:v>2303.8863431490372</c:v>
                </c:pt>
                <c:pt idx="63">
                  <c:v>2303.8112229567305</c:v>
                </c:pt>
                <c:pt idx="64">
                  <c:v>2303.7689678485567</c:v>
                </c:pt>
                <c:pt idx="65">
                  <c:v>2303.7314077524024</c:v>
                </c:pt>
                <c:pt idx="66">
                  <c:v>2303.7689678485567</c:v>
                </c:pt>
                <c:pt idx="67">
                  <c:v>2303.928598257211</c:v>
                </c:pt>
                <c:pt idx="68">
                  <c:v>2304.1257887620195</c:v>
                </c:pt>
                <c:pt idx="69">
                  <c:v>2304.2056039663457</c:v>
                </c:pt>
                <c:pt idx="70">
                  <c:v>2304.1680438701915</c:v>
                </c:pt>
                <c:pt idx="71">
                  <c:v>2303.9661583533652</c:v>
                </c:pt>
                <c:pt idx="72">
                  <c:v>2303.8112229567305</c:v>
                </c:pt>
                <c:pt idx="73">
                  <c:v>2303.57177734375</c:v>
                </c:pt>
                <c:pt idx="74">
                  <c:v>2303.44970703125</c:v>
                </c:pt>
                <c:pt idx="75">
                  <c:v>2303.5295222355762</c:v>
                </c:pt>
                <c:pt idx="76">
                  <c:v>2303.8863431490372</c:v>
                </c:pt>
                <c:pt idx="77">
                  <c:v>2304.365234375</c:v>
                </c:pt>
                <c:pt idx="78">
                  <c:v>2304.844125600961</c:v>
                </c:pt>
                <c:pt idx="79">
                  <c:v>2305.1211313100957</c:v>
                </c:pt>
                <c:pt idx="80">
                  <c:v>2305.200946514422</c:v>
                </c:pt>
                <c:pt idx="81">
                  <c:v>2305.3183218149024</c:v>
                </c:pt>
                <c:pt idx="82">
                  <c:v>2305.515512319711</c:v>
                </c:pt>
                <c:pt idx="83">
                  <c:v>2305.7173978365372</c:v>
                </c:pt>
                <c:pt idx="84">
                  <c:v>2305.9145883413457</c:v>
                </c:pt>
                <c:pt idx="85">
                  <c:v>2306.1117788461524</c:v>
                </c:pt>
                <c:pt idx="86">
                  <c:v>2306.2338491586524</c:v>
                </c:pt>
                <c:pt idx="87">
                  <c:v>2306.2714092548067</c:v>
                </c:pt>
                <c:pt idx="88">
                  <c:v>2306.3136643629805</c:v>
                </c:pt>
                <c:pt idx="89">
                  <c:v>2306.3512244591348</c:v>
                </c:pt>
                <c:pt idx="90">
                  <c:v>2306.3934795673067</c:v>
                </c:pt>
                <c:pt idx="91">
                  <c:v>2306.3934795673067</c:v>
                </c:pt>
                <c:pt idx="92">
                  <c:v>2306.3136643629805</c:v>
                </c:pt>
                <c:pt idx="93">
                  <c:v>2306.2338491586524</c:v>
                </c:pt>
                <c:pt idx="94">
                  <c:v>2306.1915940504805</c:v>
                </c:pt>
                <c:pt idx="95">
                  <c:v>2306.07421875</c:v>
                </c:pt>
                <c:pt idx="96">
                  <c:v>2305.7972130408652</c:v>
                </c:pt>
                <c:pt idx="97">
                  <c:v>2305.3981370192305</c:v>
                </c:pt>
                <c:pt idx="98">
                  <c:v>2304.844125600961</c:v>
                </c:pt>
                <c:pt idx="99">
                  <c:v>2303.9661583533652</c:v>
                </c:pt>
                <c:pt idx="100">
                  <c:v>2303.0553260216348</c:v>
                </c:pt>
                <c:pt idx="101">
                  <c:v>2302.3792442908652</c:v>
                </c:pt>
                <c:pt idx="102">
                  <c:v>2301.9426081730762</c:v>
                </c:pt>
                <c:pt idx="103">
                  <c:v>2301.5857872596152</c:v>
                </c:pt>
                <c:pt idx="104">
                  <c:v>2301.2242713341348</c:v>
                </c:pt>
                <c:pt idx="105">
                  <c:v>2301.0270808293262</c:v>
                </c:pt>
                <c:pt idx="106">
                  <c:v>2300.947265625</c:v>
                </c:pt>
                <c:pt idx="107">
                  <c:v>2300.9097055288457</c:v>
                </c:pt>
                <c:pt idx="108">
                  <c:v>2300.8298903245195</c:v>
                </c:pt>
                <c:pt idx="109">
                  <c:v>2300.6702599158652</c:v>
                </c:pt>
                <c:pt idx="110">
                  <c:v>2300.4730694110567</c:v>
                </c:pt>
                <c:pt idx="111">
                  <c:v>2300.2336237980762</c:v>
                </c:pt>
                <c:pt idx="112">
                  <c:v>2298.32275390625</c:v>
                </c:pt>
                <c:pt idx="113">
                  <c:v>2289.5806415264415</c:v>
                </c:pt>
                <c:pt idx="114">
                  <c:v>2269.51416015625</c:v>
                </c:pt>
                <c:pt idx="115">
                  <c:v>2241.3393930288457</c:v>
                </c:pt>
                <c:pt idx="116">
                  <c:v>2212.925180288461</c:v>
                </c:pt>
                <c:pt idx="117">
                  <c:v>2190.3891225961524</c:v>
                </c:pt>
                <c:pt idx="118">
                  <c:v>2175.806415264422</c:v>
                </c:pt>
                <c:pt idx="119">
                  <c:v>2168.134765625</c:v>
                </c:pt>
                <c:pt idx="120">
                  <c:v>2165.0360576923067</c:v>
                </c:pt>
                <c:pt idx="121">
                  <c:v>2164.1627854567305</c:v>
                </c:pt>
                <c:pt idx="122">
                  <c:v>2164.1205303485567</c:v>
                </c:pt>
                <c:pt idx="123">
                  <c:v>2164.1205303485567</c:v>
                </c:pt>
                <c:pt idx="124">
                  <c:v>2163.9608999399024</c:v>
                </c:pt>
                <c:pt idx="125">
                  <c:v>2163.6040790264415</c:v>
                </c:pt>
                <c:pt idx="126">
                  <c:v>2163.1298828125</c:v>
                </c:pt>
                <c:pt idx="127">
                  <c:v>2162.5336162860567</c:v>
                </c:pt>
                <c:pt idx="128">
                  <c:v>2161.9373497596152</c:v>
                </c:pt>
                <c:pt idx="129">
                  <c:v>2161.4208984375</c:v>
                </c:pt>
                <c:pt idx="130">
                  <c:v>2161.1391977163457</c:v>
                </c:pt>
                <c:pt idx="131">
                  <c:v>2160.9420072115372</c:v>
                </c:pt>
                <c:pt idx="132">
                  <c:v>2160.7448167067305</c:v>
                </c:pt>
                <c:pt idx="133">
                  <c:v>2160.547626201922</c:v>
                </c:pt>
                <c:pt idx="134">
                  <c:v>2160.425555889422</c:v>
                </c:pt>
                <c:pt idx="135">
                  <c:v>2160.3879957932695</c:v>
                </c:pt>
                <c:pt idx="136">
                  <c:v>2160.2659254807695</c:v>
                </c:pt>
                <c:pt idx="137">
                  <c:v>2160.1861102764415</c:v>
                </c:pt>
                <c:pt idx="138">
                  <c:v>2160.068734975961</c:v>
                </c:pt>
                <c:pt idx="139">
                  <c:v>2159.9513596754805</c:v>
                </c:pt>
                <c:pt idx="140">
                  <c:v>2159.9091045673067</c:v>
                </c:pt>
                <c:pt idx="141">
                  <c:v>2159.8715444711524</c:v>
                </c:pt>
                <c:pt idx="142">
                  <c:v>2159.8292893629805</c:v>
                </c:pt>
                <c:pt idx="143">
                  <c:v>2159.8292893629805</c:v>
                </c:pt>
                <c:pt idx="144">
                  <c:v>2159.7917292668262</c:v>
                </c:pt>
                <c:pt idx="145">
                  <c:v>2159.6696589543262</c:v>
                </c:pt>
                <c:pt idx="146">
                  <c:v>2159.4349083533652</c:v>
                </c:pt>
                <c:pt idx="147">
                  <c:v>2159.153207632211</c:v>
                </c:pt>
                <c:pt idx="148">
                  <c:v>2158.8762019230762</c:v>
                </c:pt>
                <c:pt idx="149">
                  <c:v>2158.5569411057695</c:v>
                </c:pt>
                <c:pt idx="150">
                  <c:v>2158.2423753004805</c:v>
                </c:pt>
                <c:pt idx="151">
                  <c:v>2157.923114483172</c:v>
                </c:pt>
                <c:pt idx="152">
                  <c:v>2157.6038536658652</c:v>
                </c:pt>
                <c:pt idx="153">
                  <c:v>2157.3268479567305</c:v>
                </c:pt>
                <c:pt idx="154">
                  <c:v>2157.2845928485567</c:v>
                </c:pt>
                <c:pt idx="155">
                  <c:v>2157.4066631610567</c:v>
                </c:pt>
                <c:pt idx="156">
                  <c:v>2157.6836688701915</c:v>
                </c:pt>
                <c:pt idx="157">
                  <c:v>2157.8432992788457</c:v>
                </c:pt>
                <c:pt idx="158">
                  <c:v>2157.7634840745195</c:v>
                </c:pt>
                <c:pt idx="159">
                  <c:v>2157.566293569711</c:v>
                </c:pt>
                <c:pt idx="160">
                  <c:v>2157.2845928485567</c:v>
                </c:pt>
                <c:pt idx="161">
                  <c:v>2157.0498422475957</c:v>
                </c:pt>
                <c:pt idx="162">
                  <c:v>2156.7681415264415</c:v>
                </c:pt>
                <c:pt idx="163">
                  <c:v>2156.4113206129805</c:v>
                </c:pt>
                <c:pt idx="164">
                  <c:v>2156.0169396033652</c:v>
                </c:pt>
                <c:pt idx="165">
                  <c:v>2155.6976787860567</c:v>
                </c:pt>
                <c:pt idx="166">
                  <c:v>2155.4582331730762</c:v>
                </c:pt>
                <c:pt idx="167">
                  <c:v>2155.1812274639415</c:v>
                </c:pt>
                <c:pt idx="168">
                  <c:v>2154.941781850961</c:v>
                </c:pt>
                <c:pt idx="169">
                  <c:v>2154.7445913461524</c:v>
                </c:pt>
                <c:pt idx="170">
                  <c:v>2154.7445913461524</c:v>
                </c:pt>
                <c:pt idx="171">
                  <c:v>2154.8619666466348</c:v>
                </c:pt>
                <c:pt idx="172">
                  <c:v>2155.0215970552872</c:v>
                </c:pt>
                <c:pt idx="173">
                  <c:v>2155.0591571514415</c:v>
                </c:pt>
                <c:pt idx="174">
                  <c:v>2155.0591571514415</c:v>
                </c:pt>
                <c:pt idx="175">
                  <c:v>2154.9840369591348</c:v>
                </c:pt>
                <c:pt idx="176">
                  <c:v>2154.8619666466348</c:v>
                </c:pt>
                <c:pt idx="177">
                  <c:v>2154.7821514423067</c:v>
                </c:pt>
                <c:pt idx="178">
                  <c:v>2154.6647761418262</c:v>
                </c:pt>
                <c:pt idx="179">
                  <c:v>2154.505145733172</c:v>
                </c:pt>
                <c:pt idx="180">
                  <c:v>2154.3079552283652</c:v>
                </c:pt>
                <c:pt idx="181">
                  <c:v>2154.0685096153848</c:v>
                </c:pt>
                <c:pt idx="182">
                  <c:v>2153.8713191105762</c:v>
                </c:pt>
                <c:pt idx="183">
                  <c:v>2153.7492487980762</c:v>
                </c:pt>
                <c:pt idx="184">
                  <c:v>2153.711688701922</c:v>
                </c:pt>
                <c:pt idx="185">
                  <c:v>2153.79150390625</c:v>
                </c:pt>
                <c:pt idx="186">
                  <c:v>2153.8290640024024</c:v>
                </c:pt>
                <c:pt idx="187">
                  <c:v>2153.66943359375</c:v>
                </c:pt>
                <c:pt idx="188">
                  <c:v>2153.3924278846152</c:v>
                </c:pt>
                <c:pt idx="189">
                  <c:v>2153.0356069711524</c:v>
                </c:pt>
                <c:pt idx="190">
                  <c:v>2152.6787860576915</c:v>
                </c:pt>
                <c:pt idx="191">
                  <c:v>2152.4769005408652</c:v>
                </c:pt>
                <c:pt idx="192">
                  <c:v>2152.5191556490372</c:v>
                </c:pt>
                <c:pt idx="193">
                  <c:v>2152.6787860576915</c:v>
                </c:pt>
                <c:pt idx="194">
                  <c:v>2152.796161358172</c:v>
                </c:pt>
                <c:pt idx="195">
                  <c:v>2152.7586012620195</c:v>
                </c:pt>
                <c:pt idx="196">
                  <c:v>2152.5567157451915</c:v>
                </c:pt>
                <c:pt idx="197">
                  <c:v>2152.2797100360567</c:v>
                </c:pt>
                <c:pt idx="198">
                  <c:v>2152.002704326922</c:v>
                </c:pt>
                <c:pt idx="199">
                  <c:v>2151.7210036057695</c:v>
                </c:pt>
                <c:pt idx="200">
                  <c:v>2151.523813100961</c:v>
                </c:pt>
                <c:pt idx="201">
                  <c:v>2151.4064378004805</c:v>
                </c:pt>
                <c:pt idx="202">
                  <c:v>2151.2843674879805</c:v>
                </c:pt>
                <c:pt idx="203">
                  <c:v>2151.087176983172</c:v>
                </c:pt>
                <c:pt idx="204">
                  <c:v>2150.8899864783652</c:v>
                </c:pt>
                <c:pt idx="205">
                  <c:v>2150.730356069711</c:v>
                </c:pt>
                <c:pt idx="206">
                  <c:v>2150.6881009615372</c:v>
                </c:pt>
                <c:pt idx="207">
                  <c:v>2150.8101712740372</c:v>
                </c:pt>
                <c:pt idx="208">
                  <c:v>2151.0496168870195</c:v>
                </c:pt>
                <c:pt idx="209">
                  <c:v>2151.2843674879805</c:v>
                </c:pt>
                <c:pt idx="210">
                  <c:v>2151.3641826923067</c:v>
                </c:pt>
                <c:pt idx="211">
                  <c:v>2151.3266225961524</c:v>
                </c:pt>
                <c:pt idx="212">
                  <c:v>2151.2843674879805</c:v>
                </c:pt>
                <c:pt idx="213">
                  <c:v>2151.2045522836524</c:v>
                </c:pt>
                <c:pt idx="214">
                  <c:v>2151.1247370793262</c:v>
                </c:pt>
                <c:pt idx="215">
                  <c:v>2151.0073617788457</c:v>
                </c:pt>
                <c:pt idx="216">
                  <c:v>2150.8477313701915</c:v>
                </c:pt>
                <c:pt idx="217">
                  <c:v>2150.8101712740372</c:v>
                </c:pt>
                <c:pt idx="218">
                  <c:v>2150.8477313701915</c:v>
                </c:pt>
                <c:pt idx="219">
                  <c:v>2150.8101712740372</c:v>
                </c:pt>
                <c:pt idx="220">
                  <c:v>2150.6881009615372</c:v>
                </c:pt>
                <c:pt idx="221">
                  <c:v>2150.4909104567305</c:v>
                </c:pt>
                <c:pt idx="222">
                  <c:v>2150.3312800480762</c:v>
                </c:pt>
                <c:pt idx="223">
                  <c:v>2150.171649639422</c:v>
                </c:pt>
                <c:pt idx="224">
                  <c:v>2150.0542743389415</c:v>
                </c:pt>
                <c:pt idx="225">
                  <c:v>2149.9744591346152</c:v>
                </c:pt>
                <c:pt idx="226">
                  <c:v>2149.814828725961</c:v>
                </c:pt>
                <c:pt idx="227">
                  <c:v>2149.5753831129805</c:v>
                </c:pt>
                <c:pt idx="228">
                  <c:v>2149.378192608172</c:v>
                </c:pt>
                <c:pt idx="229">
                  <c:v>2149.378192608172</c:v>
                </c:pt>
                <c:pt idx="230">
                  <c:v>2149.5378230168262</c:v>
                </c:pt>
                <c:pt idx="231">
                  <c:v>2149.6974534254805</c:v>
                </c:pt>
                <c:pt idx="232">
                  <c:v>2149.814828725961</c:v>
                </c:pt>
                <c:pt idx="233">
                  <c:v>2149.936899038461</c:v>
                </c:pt>
                <c:pt idx="234">
                  <c:v>2150.0918344350957</c:v>
                </c:pt>
                <c:pt idx="235">
                  <c:v>2150.25146484375</c:v>
                </c:pt>
                <c:pt idx="236">
                  <c:v>2150.4110952524024</c:v>
                </c:pt>
                <c:pt idx="237">
                  <c:v>2150.5331655649024</c:v>
                </c:pt>
                <c:pt idx="238">
                  <c:v>2150.608285757211</c:v>
                </c:pt>
                <c:pt idx="239">
                  <c:v>2150.608285757211</c:v>
                </c:pt>
                <c:pt idx="240">
                  <c:v>2150.4909104567305</c:v>
                </c:pt>
                <c:pt idx="241">
                  <c:v>2150.37353515625</c:v>
                </c:pt>
                <c:pt idx="242">
                  <c:v>2150.0918344350957</c:v>
                </c:pt>
                <c:pt idx="243">
                  <c:v>2149.8570838341348</c:v>
                </c:pt>
                <c:pt idx="244">
                  <c:v>2149.6974534254805</c:v>
                </c:pt>
                <c:pt idx="245">
                  <c:v>2149.6974534254805</c:v>
                </c:pt>
                <c:pt idx="246">
                  <c:v>2149.7350135216348</c:v>
                </c:pt>
                <c:pt idx="247">
                  <c:v>2149.8946439302872</c:v>
                </c:pt>
                <c:pt idx="248">
                  <c:v>2150.0120192307695</c:v>
                </c:pt>
                <c:pt idx="249">
                  <c:v>2149.9744591346152</c:v>
                </c:pt>
                <c:pt idx="250">
                  <c:v>2149.9744591346152</c:v>
                </c:pt>
                <c:pt idx="251">
                  <c:v>2150.0918344350957</c:v>
                </c:pt>
                <c:pt idx="252">
                  <c:v>2150.1340895432695</c:v>
                </c:pt>
                <c:pt idx="253">
                  <c:v>2150.0542743389415</c:v>
                </c:pt>
                <c:pt idx="254">
                  <c:v>2149.8570838341348</c:v>
                </c:pt>
                <c:pt idx="255">
                  <c:v>2149.6176382211524</c:v>
                </c:pt>
                <c:pt idx="256">
                  <c:v>2149.4204477163457</c:v>
                </c:pt>
                <c:pt idx="257">
                  <c:v>2149.2983774038457</c:v>
                </c:pt>
                <c:pt idx="258">
                  <c:v>2149.1810021033652</c:v>
                </c:pt>
                <c:pt idx="259">
                  <c:v>2149.1011868990372</c:v>
                </c:pt>
                <c:pt idx="260">
                  <c:v>2149.0589317908652</c:v>
                </c:pt>
                <c:pt idx="261">
                  <c:v>2149.0589317908652</c:v>
                </c:pt>
                <c:pt idx="262">
                  <c:v>2149.2185621995195</c:v>
                </c:pt>
                <c:pt idx="263">
                  <c:v>2149.4580078125</c:v>
                </c:pt>
                <c:pt idx="264">
                  <c:v>2149.5378230168262</c:v>
                </c:pt>
                <c:pt idx="265">
                  <c:v>2149.4580078125</c:v>
                </c:pt>
                <c:pt idx="266">
                  <c:v>2149.2608173076915</c:v>
                </c:pt>
                <c:pt idx="267">
                  <c:v>2149.0589317908652</c:v>
                </c:pt>
                <c:pt idx="268">
                  <c:v>2149.0589317908652</c:v>
                </c:pt>
                <c:pt idx="269">
                  <c:v>2149.2608173076915</c:v>
                </c:pt>
                <c:pt idx="270">
                  <c:v>2149.5378230168262</c:v>
                </c:pt>
                <c:pt idx="271">
                  <c:v>2149.814828725961</c:v>
                </c:pt>
                <c:pt idx="272">
                  <c:v>2149.936899038461</c:v>
                </c:pt>
                <c:pt idx="273">
                  <c:v>2149.8570838341348</c:v>
                </c:pt>
                <c:pt idx="274">
                  <c:v>2149.6551983173067</c:v>
                </c:pt>
                <c:pt idx="275">
                  <c:v>2149.4580078125</c:v>
                </c:pt>
                <c:pt idx="276">
                  <c:v>2149.2983774038457</c:v>
                </c:pt>
                <c:pt idx="277">
                  <c:v>2149.2185621995195</c:v>
                </c:pt>
                <c:pt idx="278">
                  <c:v>2149.2185621995195</c:v>
                </c:pt>
                <c:pt idx="279">
                  <c:v>2149.2185621995195</c:v>
                </c:pt>
                <c:pt idx="280">
                  <c:v>2149.1387469951915</c:v>
                </c:pt>
                <c:pt idx="281">
                  <c:v>2149.1011868990372</c:v>
                </c:pt>
                <c:pt idx="282">
                  <c:v>2148.9415564903848</c:v>
                </c:pt>
                <c:pt idx="283">
                  <c:v>2148.7443659855762</c:v>
                </c:pt>
                <c:pt idx="284">
                  <c:v>2148.5049203725957</c:v>
                </c:pt>
                <c:pt idx="285">
                  <c:v>2148.4251051682695</c:v>
                </c:pt>
                <c:pt idx="286">
                  <c:v>2148.4251051682695</c:v>
                </c:pt>
                <c:pt idx="287">
                  <c:v>2148.3828500600957</c:v>
                </c:pt>
                <c:pt idx="288">
                  <c:v>2148.3452899639415</c:v>
                </c:pt>
                <c:pt idx="289">
                  <c:v>2148.3828500600957</c:v>
                </c:pt>
                <c:pt idx="290">
                  <c:v>2148.462665264422</c:v>
                </c:pt>
                <c:pt idx="291">
                  <c:v>2148.5049203725957</c:v>
                </c:pt>
                <c:pt idx="292">
                  <c:v>2148.54248046875</c:v>
                </c:pt>
                <c:pt idx="293">
                  <c:v>2148.54248046875</c:v>
                </c:pt>
                <c:pt idx="294">
                  <c:v>2148.3452899639415</c:v>
                </c:pt>
                <c:pt idx="295">
                  <c:v>2148.0682842548067</c:v>
                </c:pt>
                <c:pt idx="296">
                  <c:v>2147.9086538461524</c:v>
                </c:pt>
                <c:pt idx="297">
                  <c:v>2147.9884690504805</c:v>
                </c:pt>
                <c:pt idx="298">
                  <c:v>2148.1856595552872</c:v>
                </c:pt>
                <c:pt idx="299">
                  <c:v>2148.2654747596152</c:v>
                </c:pt>
                <c:pt idx="300">
                  <c:v>2148.2654747596152</c:v>
                </c:pt>
                <c:pt idx="301">
                  <c:v>2148.227914663461</c:v>
                </c:pt>
                <c:pt idx="302">
                  <c:v>2148.1480994591348</c:v>
                </c:pt>
                <c:pt idx="303">
                  <c:v>2148.105844350961</c:v>
                </c:pt>
                <c:pt idx="304">
                  <c:v>2148.1480994591348</c:v>
                </c:pt>
                <c:pt idx="305">
                  <c:v>2148.1480994591348</c:v>
                </c:pt>
                <c:pt idx="306">
                  <c:v>2148.1480994591348</c:v>
                </c:pt>
                <c:pt idx="307">
                  <c:v>2148.1480994591348</c:v>
                </c:pt>
                <c:pt idx="308">
                  <c:v>2148.1856595552872</c:v>
                </c:pt>
                <c:pt idx="309">
                  <c:v>2148.2654747596152</c:v>
                </c:pt>
                <c:pt idx="310">
                  <c:v>2148.2654747596152</c:v>
                </c:pt>
                <c:pt idx="311">
                  <c:v>2148.2654747596152</c:v>
                </c:pt>
                <c:pt idx="312">
                  <c:v>2148.227914663461</c:v>
                </c:pt>
                <c:pt idx="313">
                  <c:v>2148.2654747596152</c:v>
                </c:pt>
                <c:pt idx="314">
                  <c:v>2148.3077298677872</c:v>
                </c:pt>
                <c:pt idx="315">
                  <c:v>2148.2654747596152</c:v>
                </c:pt>
                <c:pt idx="316">
                  <c:v>2148.1856595552872</c:v>
                </c:pt>
                <c:pt idx="317">
                  <c:v>2148.105844350961</c:v>
                </c:pt>
                <c:pt idx="318">
                  <c:v>2148.105844350961</c:v>
                </c:pt>
                <c:pt idx="319">
                  <c:v>2148.0682842548067</c:v>
                </c:pt>
                <c:pt idx="320">
                  <c:v>2147.9086538461524</c:v>
                </c:pt>
                <c:pt idx="321">
                  <c:v>2147.7114633413457</c:v>
                </c:pt>
                <c:pt idx="322">
                  <c:v>2147.5518329326915</c:v>
                </c:pt>
                <c:pt idx="323">
                  <c:v>2147.5518329326915</c:v>
                </c:pt>
                <c:pt idx="324">
                  <c:v>2147.5518329326915</c:v>
                </c:pt>
                <c:pt idx="325">
                  <c:v>2147.5518329326915</c:v>
                </c:pt>
                <c:pt idx="326">
                  <c:v>2147.669208233172</c:v>
                </c:pt>
                <c:pt idx="327">
                  <c:v>2147.8288386418262</c:v>
                </c:pt>
                <c:pt idx="328">
                  <c:v>2148.0682842548067</c:v>
                </c:pt>
                <c:pt idx="329">
                  <c:v>2148.227914663461</c:v>
                </c:pt>
                <c:pt idx="330">
                  <c:v>2148.3828500600957</c:v>
                </c:pt>
                <c:pt idx="331">
                  <c:v>2148.5049203725957</c:v>
                </c:pt>
                <c:pt idx="332">
                  <c:v>2148.66455078125</c:v>
                </c:pt>
                <c:pt idx="333">
                  <c:v>2148.899301382211</c:v>
                </c:pt>
                <c:pt idx="334">
                  <c:v>2149.1810021033652</c:v>
                </c:pt>
                <c:pt idx="335">
                  <c:v>2149.4955679086524</c:v>
                </c:pt>
                <c:pt idx="336">
                  <c:v>2149.6974534254805</c:v>
                </c:pt>
                <c:pt idx="337">
                  <c:v>2149.7350135216348</c:v>
                </c:pt>
                <c:pt idx="338">
                  <c:v>2149.4955679086524</c:v>
                </c:pt>
                <c:pt idx="339">
                  <c:v>2149.0589317908652</c:v>
                </c:pt>
                <c:pt idx="340">
                  <c:v>2148.54248046875</c:v>
                </c:pt>
                <c:pt idx="341">
                  <c:v>2148.105844350961</c:v>
                </c:pt>
                <c:pt idx="342">
                  <c:v>2147.8288386418262</c:v>
                </c:pt>
                <c:pt idx="343">
                  <c:v>2147.7114633413457</c:v>
                </c:pt>
                <c:pt idx="344">
                  <c:v>2147.6316481370195</c:v>
                </c:pt>
                <c:pt idx="345">
                  <c:v>2147.5095778245195</c:v>
                </c:pt>
                <c:pt idx="346">
                  <c:v>2147.2701322115372</c:v>
                </c:pt>
                <c:pt idx="347">
                  <c:v>2147.1527569110567</c:v>
                </c:pt>
                <c:pt idx="348">
                  <c:v>2147.2325721153848</c:v>
                </c:pt>
                <c:pt idx="349">
                  <c:v>2147.312387319711</c:v>
                </c:pt>
                <c:pt idx="350">
                  <c:v>2147.3922025240372</c:v>
                </c:pt>
                <c:pt idx="351">
                  <c:v>2147.5095778245195</c:v>
                </c:pt>
                <c:pt idx="352">
                  <c:v>2147.5893930288457</c:v>
                </c:pt>
                <c:pt idx="353">
                  <c:v>2147.6316481370195</c:v>
                </c:pt>
                <c:pt idx="354">
                  <c:v>2147.5893930288457</c:v>
                </c:pt>
                <c:pt idx="355">
                  <c:v>2147.5518329326915</c:v>
                </c:pt>
                <c:pt idx="356">
                  <c:v>2147.5095778245195</c:v>
                </c:pt>
                <c:pt idx="357">
                  <c:v>2147.3922025240372</c:v>
                </c:pt>
                <c:pt idx="358">
                  <c:v>2147.0729417067305</c:v>
                </c:pt>
                <c:pt idx="359">
                  <c:v>2146.7161207932695</c:v>
                </c:pt>
                <c:pt idx="360">
                  <c:v>2146.3170447716348</c:v>
                </c:pt>
                <c:pt idx="361">
                  <c:v>2145.960223858172</c:v>
                </c:pt>
                <c:pt idx="362">
                  <c:v>2145.7630333533652</c:v>
                </c:pt>
                <c:pt idx="363">
                  <c:v>2145.7207782451915</c:v>
                </c:pt>
                <c:pt idx="364">
                  <c:v>2145.8428485576915</c:v>
                </c:pt>
                <c:pt idx="365">
                  <c:v>2146.0024789663457</c:v>
                </c:pt>
                <c:pt idx="366">
                  <c:v>2146.1574143629805</c:v>
                </c:pt>
                <c:pt idx="367">
                  <c:v>2146.1996694711524</c:v>
                </c:pt>
                <c:pt idx="368">
                  <c:v>2146.082294170672</c:v>
                </c:pt>
                <c:pt idx="369">
                  <c:v>2145.8804086538457</c:v>
                </c:pt>
                <c:pt idx="370">
                  <c:v>2145.7207782451915</c:v>
                </c:pt>
                <c:pt idx="371">
                  <c:v>2145.6832181490372</c:v>
                </c:pt>
                <c:pt idx="372">
                  <c:v>2145.603402944711</c:v>
                </c:pt>
                <c:pt idx="373">
                  <c:v>2145.4062124399024</c:v>
                </c:pt>
                <c:pt idx="374">
                  <c:v>2145.166766826922</c:v>
                </c:pt>
                <c:pt idx="375">
                  <c:v>2145.044696514422</c:v>
                </c:pt>
                <c:pt idx="376">
                  <c:v>2145.044696514422</c:v>
                </c:pt>
                <c:pt idx="377">
                  <c:v>2145.166766826922</c:v>
                </c:pt>
                <c:pt idx="378">
                  <c:v>2145.24658203125</c:v>
                </c:pt>
                <c:pt idx="379">
                  <c:v>2145.2043269230762</c:v>
                </c:pt>
                <c:pt idx="380">
                  <c:v>2145.12451171875</c:v>
                </c:pt>
                <c:pt idx="381">
                  <c:v>2145.12451171875</c:v>
                </c:pt>
                <c:pt idx="382">
                  <c:v>2145.12451171875</c:v>
                </c:pt>
                <c:pt idx="383">
                  <c:v>2145.0869516225957</c:v>
                </c:pt>
                <c:pt idx="384">
                  <c:v>2145.12451171875</c:v>
                </c:pt>
                <c:pt idx="385">
                  <c:v>2145.2841421274024</c:v>
                </c:pt>
                <c:pt idx="386">
                  <c:v>2145.5235877403848</c:v>
                </c:pt>
                <c:pt idx="387">
                  <c:v>2145.8005934495195</c:v>
                </c:pt>
                <c:pt idx="388">
                  <c:v>2145.9226637620195</c:v>
                </c:pt>
                <c:pt idx="389">
                  <c:v>2146.0400390625</c:v>
                </c:pt>
                <c:pt idx="390">
                  <c:v>2146.2372295673067</c:v>
                </c:pt>
                <c:pt idx="391">
                  <c:v>2146.4766751802872</c:v>
                </c:pt>
                <c:pt idx="392">
                  <c:v>2146.7161207932695</c:v>
                </c:pt>
                <c:pt idx="393">
                  <c:v>2146.9133112980762</c:v>
                </c:pt>
                <c:pt idx="394">
                  <c:v>2147.1151968149024</c:v>
                </c:pt>
                <c:pt idx="395">
                  <c:v>2147.2701322115372</c:v>
                </c:pt>
                <c:pt idx="396">
                  <c:v>2147.3922025240372</c:v>
                </c:pt>
                <c:pt idx="397">
                  <c:v>2147.3499474158652</c:v>
                </c:pt>
                <c:pt idx="398">
                  <c:v>2147.1950120192305</c:v>
                </c:pt>
                <c:pt idx="399">
                  <c:v>2146.95556640625</c:v>
                </c:pt>
                <c:pt idx="400">
                  <c:v>2146.753680889422</c:v>
                </c:pt>
                <c:pt idx="401">
                  <c:v>2146.518930288461</c:v>
                </c:pt>
                <c:pt idx="402">
                  <c:v>2146.3170447716348</c:v>
                </c:pt>
                <c:pt idx="403">
                  <c:v>2146.1198542668262</c:v>
                </c:pt>
                <c:pt idx="404">
                  <c:v>2146.0024789663457</c:v>
                </c:pt>
                <c:pt idx="405">
                  <c:v>2145.8428485576915</c:v>
                </c:pt>
                <c:pt idx="406">
                  <c:v>2145.5235877403848</c:v>
                </c:pt>
                <c:pt idx="407">
                  <c:v>2145.12451171875</c:v>
                </c:pt>
                <c:pt idx="408">
                  <c:v>2144.7676908052872</c:v>
                </c:pt>
                <c:pt idx="409">
                  <c:v>2144.5705003004805</c:v>
                </c:pt>
                <c:pt idx="410">
                  <c:v>2144.5705003004805</c:v>
                </c:pt>
                <c:pt idx="411">
                  <c:v>2144.7676908052872</c:v>
                </c:pt>
                <c:pt idx="412">
                  <c:v>2145.044696514422</c:v>
                </c:pt>
                <c:pt idx="413">
                  <c:v>2145.2841421274024</c:v>
                </c:pt>
                <c:pt idx="414">
                  <c:v>2145.4062124399024</c:v>
                </c:pt>
                <c:pt idx="415">
                  <c:v>2145.3639573317305</c:v>
                </c:pt>
                <c:pt idx="416">
                  <c:v>2145.166766826922</c:v>
                </c:pt>
                <c:pt idx="417">
                  <c:v>2145.044696514422</c:v>
                </c:pt>
                <c:pt idx="418">
                  <c:v>2145.0869516225957</c:v>
                </c:pt>
                <c:pt idx="419">
                  <c:v>2145.2043269230762</c:v>
                </c:pt>
                <c:pt idx="420">
                  <c:v>2145.2841421274024</c:v>
                </c:pt>
                <c:pt idx="421">
                  <c:v>2145.166766826922</c:v>
                </c:pt>
                <c:pt idx="422">
                  <c:v>2144.809945913461</c:v>
                </c:pt>
                <c:pt idx="423">
                  <c:v>2144.4108698918262</c:v>
                </c:pt>
                <c:pt idx="424">
                  <c:v>2144.1714242788457</c:v>
                </c:pt>
                <c:pt idx="425">
                  <c:v>2144.1714242788457</c:v>
                </c:pt>
                <c:pt idx="426">
                  <c:v>2144.2934945913457</c:v>
                </c:pt>
                <c:pt idx="427">
                  <c:v>2144.5282451923067</c:v>
                </c:pt>
                <c:pt idx="428">
                  <c:v>2144.809945913461</c:v>
                </c:pt>
                <c:pt idx="429">
                  <c:v>2145.0869516225957</c:v>
                </c:pt>
                <c:pt idx="430">
                  <c:v>2145.2841421274024</c:v>
                </c:pt>
                <c:pt idx="431">
                  <c:v>2145.2841421274024</c:v>
                </c:pt>
                <c:pt idx="432">
                  <c:v>2145.166766826922</c:v>
                </c:pt>
                <c:pt idx="433">
                  <c:v>2145.0071364182695</c:v>
                </c:pt>
                <c:pt idx="434">
                  <c:v>2144.9695763221152</c:v>
                </c:pt>
                <c:pt idx="435">
                  <c:v>2145.044696514422</c:v>
                </c:pt>
                <c:pt idx="436">
                  <c:v>2145.24658203125</c:v>
                </c:pt>
                <c:pt idx="437">
                  <c:v>2145.5235877403848</c:v>
                </c:pt>
                <c:pt idx="438">
                  <c:v>2145.7207782451915</c:v>
                </c:pt>
                <c:pt idx="439">
                  <c:v>2145.8804086538457</c:v>
                </c:pt>
                <c:pt idx="440">
                  <c:v>2146.0400390625</c:v>
                </c:pt>
                <c:pt idx="441">
                  <c:v>2146.1996694711524</c:v>
                </c:pt>
                <c:pt idx="442">
                  <c:v>2146.2794846754805</c:v>
                </c:pt>
                <c:pt idx="443">
                  <c:v>2146.3170447716348</c:v>
                </c:pt>
                <c:pt idx="444">
                  <c:v>2146.3592998798067</c:v>
                </c:pt>
                <c:pt idx="445">
                  <c:v>2146.396859975961</c:v>
                </c:pt>
                <c:pt idx="446">
                  <c:v>2146.396859975961</c:v>
                </c:pt>
                <c:pt idx="447">
                  <c:v>2146.4766751802872</c:v>
                </c:pt>
                <c:pt idx="448">
                  <c:v>2146.6738656850957</c:v>
                </c:pt>
                <c:pt idx="449">
                  <c:v>2146.83349609375</c:v>
                </c:pt>
                <c:pt idx="450">
                  <c:v>2146.9133112980762</c:v>
                </c:pt>
                <c:pt idx="451">
                  <c:v>2146.83349609375</c:v>
                </c:pt>
                <c:pt idx="452">
                  <c:v>2146.753680889422</c:v>
                </c:pt>
                <c:pt idx="453">
                  <c:v>2146.6738656850957</c:v>
                </c:pt>
                <c:pt idx="454">
                  <c:v>2146.7161207932695</c:v>
                </c:pt>
                <c:pt idx="455">
                  <c:v>2146.9931265024024</c:v>
                </c:pt>
                <c:pt idx="456">
                  <c:v>2147.3499474158652</c:v>
                </c:pt>
                <c:pt idx="457">
                  <c:v>2147.5893930288457</c:v>
                </c:pt>
                <c:pt idx="458">
                  <c:v>2147.5518329326915</c:v>
                </c:pt>
                <c:pt idx="459">
                  <c:v>2147.3922025240372</c:v>
                </c:pt>
                <c:pt idx="460">
                  <c:v>2147.1950120192305</c:v>
                </c:pt>
                <c:pt idx="461">
                  <c:v>2147.1527569110567</c:v>
                </c:pt>
                <c:pt idx="462">
                  <c:v>2147.2701322115372</c:v>
                </c:pt>
                <c:pt idx="463">
                  <c:v>2147.312387319711</c:v>
                </c:pt>
                <c:pt idx="464">
                  <c:v>2147.1151968149024</c:v>
                </c:pt>
                <c:pt idx="465">
                  <c:v>2146.83349609375</c:v>
                </c:pt>
                <c:pt idx="466">
                  <c:v>2146.518930288461</c:v>
                </c:pt>
                <c:pt idx="467">
                  <c:v>2146.3592998798067</c:v>
                </c:pt>
                <c:pt idx="468">
                  <c:v>2146.2794846754805</c:v>
                </c:pt>
                <c:pt idx="469">
                  <c:v>2146.2794846754805</c:v>
                </c:pt>
                <c:pt idx="470">
                  <c:v>2146.2372295673067</c:v>
                </c:pt>
                <c:pt idx="471">
                  <c:v>2146.2794846754805</c:v>
                </c:pt>
                <c:pt idx="472">
                  <c:v>2146.2794846754805</c:v>
                </c:pt>
                <c:pt idx="473">
                  <c:v>2146.3170447716348</c:v>
                </c:pt>
                <c:pt idx="474">
                  <c:v>2146.1996694711524</c:v>
                </c:pt>
                <c:pt idx="475">
                  <c:v>2145.960223858172</c:v>
                </c:pt>
                <c:pt idx="476">
                  <c:v>2145.7630333533652</c:v>
                </c:pt>
                <c:pt idx="477">
                  <c:v>2145.6409630408652</c:v>
                </c:pt>
                <c:pt idx="478">
                  <c:v>2145.6832181490372</c:v>
                </c:pt>
                <c:pt idx="479">
                  <c:v>2145.9226637620195</c:v>
                </c:pt>
                <c:pt idx="480">
                  <c:v>2146.082294170672</c:v>
                </c:pt>
                <c:pt idx="481">
                  <c:v>2146.1996694711524</c:v>
                </c:pt>
                <c:pt idx="482">
                  <c:v>2146.3170447716348</c:v>
                </c:pt>
                <c:pt idx="483">
                  <c:v>2146.3592998798067</c:v>
                </c:pt>
                <c:pt idx="484">
                  <c:v>2146.3592998798067</c:v>
                </c:pt>
                <c:pt idx="485">
                  <c:v>2146.1996694711524</c:v>
                </c:pt>
                <c:pt idx="486">
                  <c:v>2145.8005934495195</c:v>
                </c:pt>
                <c:pt idx="487">
                  <c:v>2145.4062124399024</c:v>
                </c:pt>
                <c:pt idx="488">
                  <c:v>2145.2043269230762</c:v>
                </c:pt>
                <c:pt idx="489">
                  <c:v>2145.166766826922</c:v>
                </c:pt>
                <c:pt idx="490">
                  <c:v>2145.2043269230762</c:v>
                </c:pt>
                <c:pt idx="491">
                  <c:v>2145.2841421274024</c:v>
                </c:pt>
                <c:pt idx="492">
                  <c:v>2145.2841421274024</c:v>
                </c:pt>
                <c:pt idx="493">
                  <c:v>2145.166766826922</c:v>
                </c:pt>
                <c:pt idx="494">
                  <c:v>2144.9695763221152</c:v>
                </c:pt>
                <c:pt idx="495">
                  <c:v>2144.7676908052872</c:v>
                </c:pt>
                <c:pt idx="496">
                  <c:v>2144.5705003004805</c:v>
                </c:pt>
                <c:pt idx="497">
                  <c:v>2144.5282451923067</c:v>
                </c:pt>
                <c:pt idx="498">
                  <c:v>2144.4906850961524</c:v>
                </c:pt>
                <c:pt idx="499">
                  <c:v>2144.4906850961524</c:v>
                </c:pt>
                <c:pt idx="500">
                  <c:v>2144.4906850961524</c:v>
                </c:pt>
                <c:pt idx="501">
                  <c:v>2144.4484299879805</c:v>
                </c:pt>
                <c:pt idx="502">
                  <c:v>2144.2934945913457</c:v>
                </c:pt>
                <c:pt idx="503">
                  <c:v>2144.0540489783652</c:v>
                </c:pt>
                <c:pt idx="504">
                  <c:v>2143.7770432692305</c:v>
                </c:pt>
                <c:pt idx="505">
                  <c:v>2143.4953425480762</c:v>
                </c:pt>
                <c:pt idx="506">
                  <c:v>2143.2605919471152</c:v>
                </c:pt>
                <c:pt idx="507">
                  <c:v>2143.100961538461</c:v>
                </c:pt>
                <c:pt idx="508">
                  <c:v>2142.9413311298067</c:v>
                </c:pt>
                <c:pt idx="509">
                  <c:v>2142.978891225961</c:v>
                </c:pt>
                <c:pt idx="510">
                  <c:v>2143.0587064302872</c:v>
                </c:pt>
                <c:pt idx="511">
                  <c:v>2143.0211463341348</c:v>
                </c:pt>
                <c:pt idx="512">
                  <c:v>2142.8615159254805</c:v>
                </c:pt>
                <c:pt idx="513">
                  <c:v>2142.664325420672</c:v>
                </c:pt>
                <c:pt idx="514">
                  <c:v>2142.3826246995195</c:v>
                </c:pt>
                <c:pt idx="515">
                  <c:v>2141.9882436899024</c:v>
                </c:pt>
                <c:pt idx="516">
                  <c:v>2141.82861328125</c:v>
                </c:pt>
                <c:pt idx="517">
                  <c:v>2141.8661733774024</c:v>
                </c:pt>
                <c:pt idx="518">
                  <c:v>2142.0680588942305</c:v>
                </c:pt>
                <c:pt idx="519">
                  <c:v>2142.3028094951915</c:v>
                </c:pt>
                <c:pt idx="520">
                  <c:v>2142.5845102163457</c:v>
                </c:pt>
                <c:pt idx="521">
                  <c:v>2142.978891225961</c:v>
                </c:pt>
                <c:pt idx="522">
                  <c:v>2143.335712139422</c:v>
                </c:pt>
                <c:pt idx="523">
                  <c:v>2143.3779672475957</c:v>
                </c:pt>
                <c:pt idx="524">
                  <c:v>2143.1807767427872</c:v>
                </c:pt>
                <c:pt idx="525">
                  <c:v>2143.0211463341348</c:v>
                </c:pt>
                <c:pt idx="526">
                  <c:v>2143.100961538461</c:v>
                </c:pt>
                <c:pt idx="527">
                  <c:v>2143.2605919471152</c:v>
                </c:pt>
                <c:pt idx="528">
                  <c:v>2143.457782451922</c:v>
                </c:pt>
                <c:pt idx="529">
                  <c:v>2143.6972280649024</c:v>
                </c:pt>
                <c:pt idx="530">
                  <c:v>2143.8146033653848</c:v>
                </c:pt>
                <c:pt idx="531">
                  <c:v>2143.8146033653848</c:v>
                </c:pt>
                <c:pt idx="532">
                  <c:v>2143.6549729567305</c:v>
                </c:pt>
                <c:pt idx="533">
                  <c:v>2143.4953425480762</c:v>
                </c:pt>
                <c:pt idx="534">
                  <c:v>2143.335712139422</c:v>
                </c:pt>
                <c:pt idx="535">
                  <c:v>2143.1807767427872</c:v>
                </c:pt>
                <c:pt idx="536">
                  <c:v>2143.1385216346152</c:v>
                </c:pt>
                <c:pt idx="537">
                  <c:v>2143.1385216346152</c:v>
                </c:pt>
                <c:pt idx="538">
                  <c:v>2143.100961538461</c:v>
                </c:pt>
                <c:pt idx="539">
                  <c:v>2142.9413311298067</c:v>
                </c:pt>
                <c:pt idx="540">
                  <c:v>2142.7817007211524</c:v>
                </c:pt>
                <c:pt idx="541">
                  <c:v>2142.7018855168262</c:v>
                </c:pt>
                <c:pt idx="542">
                  <c:v>2142.664325420672</c:v>
                </c:pt>
                <c:pt idx="543">
                  <c:v>2142.5845102163457</c:v>
                </c:pt>
                <c:pt idx="544">
                  <c:v>2142.4624399038457</c:v>
                </c:pt>
                <c:pt idx="545">
                  <c:v>2142.4248798076915</c:v>
                </c:pt>
                <c:pt idx="546">
                  <c:v>2142.3826246995195</c:v>
                </c:pt>
                <c:pt idx="547">
                  <c:v>2142.3450646033652</c:v>
                </c:pt>
                <c:pt idx="548">
                  <c:v>2142.4248798076915</c:v>
                </c:pt>
                <c:pt idx="549">
                  <c:v>2142.542255108172</c:v>
                </c:pt>
                <c:pt idx="550">
                  <c:v>2142.7018855168262</c:v>
                </c:pt>
                <c:pt idx="551">
                  <c:v>2142.7817007211524</c:v>
                </c:pt>
                <c:pt idx="552">
                  <c:v>2142.744140625</c:v>
                </c:pt>
                <c:pt idx="553">
                  <c:v>2142.744140625</c:v>
                </c:pt>
                <c:pt idx="554">
                  <c:v>2142.664325420672</c:v>
                </c:pt>
                <c:pt idx="555">
                  <c:v>2142.542255108172</c:v>
                </c:pt>
                <c:pt idx="556">
                  <c:v>2142.4248798076915</c:v>
                </c:pt>
                <c:pt idx="557">
                  <c:v>2142.2652493990372</c:v>
                </c:pt>
                <c:pt idx="558">
                  <c:v>2142.2229942908652</c:v>
                </c:pt>
                <c:pt idx="559">
                  <c:v>2142.1478740985567</c:v>
                </c:pt>
                <c:pt idx="560">
                  <c:v>2142.0680588942305</c:v>
                </c:pt>
                <c:pt idx="561">
                  <c:v>2142.1056189903848</c:v>
                </c:pt>
                <c:pt idx="562">
                  <c:v>2142.3028094951915</c:v>
                </c:pt>
                <c:pt idx="563">
                  <c:v>2142.542255108172</c:v>
                </c:pt>
                <c:pt idx="564">
                  <c:v>2142.744140625</c:v>
                </c:pt>
                <c:pt idx="565">
                  <c:v>2142.7018855168262</c:v>
                </c:pt>
                <c:pt idx="566">
                  <c:v>2142.542255108172</c:v>
                </c:pt>
                <c:pt idx="567">
                  <c:v>2142.2652493990372</c:v>
                </c:pt>
                <c:pt idx="568">
                  <c:v>2142.1478740985567</c:v>
                </c:pt>
                <c:pt idx="569">
                  <c:v>2142.2229942908652</c:v>
                </c:pt>
                <c:pt idx="570">
                  <c:v>2142.4624399038457</c:v>
                </c:pt>
                <c:pt idx="571">
                  <c:v>2142.664325420672</c:v>
                </c:pt>
                <c:pt idx="572">
                  <c:v>2142.744140625</c:v>
                </c:pt>
                <c:pt idx="573">
                  <c:v>2142.744140625</c:v>
                </c:pt>
                <c:pt idx="574">
                  <c:v>2142.8192608173067</c:v>
                </c:pt>
                <c:pt idx="575">
                  <c:v>2142.8990760216348</c:v>
                </c:pt>
                <c:pt idx="576">
                  <c:v>2142.9413311298067</c:v>
                </c:pt>
                <c:pt idx="577">
                  <c:v>2142.9413311298067</c:v>
                </c:pt>
                <c:pt idx="578">
                  <c:v>2142.8615159254805</c:v>
                </c:pt>
                <c:pt idx="579">
                  <c:v>2142.744140625</c:v>
                </c:pt>
                <c:pt idx="580">
                  <c:v>2142.542255108172</c:v>
                </c:pt>
                <c:pt idx="581">
                  <c:v>2142.3028094951915</c:v>
                </c:pt>
                <c:pt idx="582">
                  <c:v>2142.1478740985567</c:v>
                </c:pt>
                <c:pt idx="583">
                  <c:v>2141.9882436899024</c:v>
                </c:pt>
                <c:pt idx="584">
                  <c:v>2141.8661733774024</c:v>
                </c:pt>
                <c:pt idx="585">
                  <c:v>2141.748798076922</c:v>
                </c:pt>
                <c:pt idx="586">
                  <c:v>2141.70654296875</c:v>
                </c:pt>
                <c:pt idx="587">
                  <c:v>2141.82861328125</c:v>
                </c:pt>
                <c:pt idx="588">
                  <c:v>2142.0680588942305</c:v>
                </c:pt>
                <c:pt idx="589">
                  <c:v>2142.2229942908652</c:v>
                </c:pt>
                <c:pt idx="590">
                  <c:v>2142.3450646033652</c:v>
                </c:pt>
                <c:pt idx="591">
                  <c:v>2142.3826246995195</c:v>
                </c:pt>
                <c:pt idx="592">
                  <c:v>2142.3826246995195</c:v>
                </c:pt>
                <c:pt idx="593">
                  <c:v>2142.3826246995195</c:v>
                </c:pt>
                <c:pt idx="594">
                  <c:v>2142.4248798076915</c:v>
                </c:pt>
                <c:pt idx="595">
                  <c:v>2142.4248798076915</c:v>
                </c:pt>
                <c:pt idx="596">
                  <c:v>2142.4248798076915</c:v>
                </c:pt>
                <c:pt idx="597">
                  <c:v>2142.5046950120195</c:v>
                </c:pt>
                <c:pt idx="598">
                  <c:v>2142.5845102163457</c:v>
                </c:pt>
                <c:pt idx="599">
                  <c:v>2142.5845102163457</c:v>
                </c:pt>
                <c:pt idx="600">
                  <c:v>2142.542255108172</c:v>
                </c:pt>
                <c:pt idx="601">
                  <c:v>2142.5845102163457</c:v>
                </c:pt>
                <c:pt idx="602">
                  <c:v>2142.7817007211524</c:v>
                </c:pt>
                <c:pt idx="603">
                  <c:v>2142.978891225961</c:v>
                </c:pt>
                <c:pt idx="604">
                  <c:v>2143.1807767427872</c:v>
                </c:pt>
                <c:pt idx="605">
                  <c:v>2143.335712139422</c:v>
                </c:pt>
                <c:pt idx="606">
                  <c:v>2143.335712139422</c:v>
                </c:pt>
                <c:pt idx="607">
                  <c:v>2143.2605919471152</c:v>
                </c:pt>
                <c:pt idx="608">
                  <c:v>2143.0587064302872</c:v>
                </c:pt>
                <c:pt idx="609">
                  <c:v>2142.9413311298067</c:v>
                </c:pt>
                <c:pt idx="610">
                  <c:v>2142.8615159254805</c:v>
                </c:pt>
                <c:pt idx="611">
                  <c:v>2142.8990760216348</c:v>
                </c:pt>
                <c:pt idx="612">
                  <c:v>2143.0211463341348</c:v>
                </c:pt>
                <c:pt idx="613">
                  <c:v>2143.2183368389415</c:v>
                </c:pt>
                <c:pt idx="614">
                  <c:v>2143.457782451922</c:v>
                </c:pt>
                <c:pt idx="615">
                  <c:v>2143.6972280649024</c:v>
                </c:pt>
                <c:pt idx="616">
                  <c:v>2143.8568584735567</c:v>
                </c:pt>
                <c:pt idx="617">
                  <c:v>2143.9319786658652</c:v>
                </c:pt>
                <c:pt idx="618">
                  <c:v>2143.894418569711</c:v>
                </c:pt>
                <c:pt idx="619">
                  <c:v>2143.7770432692305</c:v>
                </c:pt>
                <c:pt idx="620">
                  <c:v>2143.6549729567305</c:v>
                </c:pt>
                <c:pt idx="621">
                  <c:v>2143.5751577524024</c:v>
                </c:pt>
                <c:pt idx="622">
                  <c:v>2143.5751577524024</c:v>
                </c:pt>
                <c:pt idx="623">
                  <c:v>2143.6174128605762</c:v>
                </c:pt>
                <c:pt idx="624">
                  <c:v>2143.6972280649024</c:v>
                </c:pt>
                <c:pt idx="625">
                  <c:v>2143.8568584735567</c:v>
                </c:pt>
                <c:pt idx="626">
                  <c:v>2143.9319786658652</c:v>
                </c:pt>
                <c:pt idx="627">
                  <c:v>2143.8146033653848</c:v>
                </c:pt>
                <c:pt idx="628">
                  <c:v>2143.6174128605762</c:v>
                </c:pt>
                <c:pt idx="629">
                  <c:v>2143.41552734375</c:v>
                </c:pt>
                <c:pt idx="630">
                  <c:v>2143.335712139422</c:v>
                </c:pt>
                <c:pt idx="631">
                  <c:v>2143.3779672475957</c:v>
                </c:pt>
                <c:pt idx="632">
                  <c:v>2143.457782451922</c:v>
                </c:pt>
                <c:pt idx="633">
                  <c:v>2143.457782451922</c:v>
                </c:pt>
                <c:pt idx="634">
                  <c:v>2143.335712139422</c:v>
                </c:pt>
                <c:pt idx="635">
                  <c:v>2143.2183368389415</c:v>
                </c:pt>
                <c:pt idx="636">
                  <c:v>2143.100961538461</c:v>
                </c:pt>
                <c:pt idx="637">
                  <c:v>2142.978891225961</c:v>
                </c:pt>
                <c:pt idx="638">
                  <c:v>2142.9413311298067</c:v>
                </c:pt>
                <c:pt idx="639">
                  <c:v>2142.9413311298067</c:v>
                </c:pt>
                <c:pt idx="640">
                  <c:v>2142.978891225961</c:v>
                </c:pt>
                <c:pt idx="641">
                  <c:v>2142.978891225961</c:v>
                </c:pt>
                <c:pt idx="642">
                  <c:v>2142.978891225961</c:v>
                </c:pt>
                <c:pt idx="643">
                  <c:v>2142.978891225961</c:v>
                </c:pt>
                <c:pt idx="644">
                  <c:v>2142.8990760216348</c:v>
                </c:pt>
                <c:pt idx="645">
                  <c:v>2142.744140625</c:v>
                </c:pt>
                <c:pt idx="646">
                  <c:v>2142.664325420672</c:v>
                </c:pt>
                <c:pt idx="647">
                  <c:v>2142.744140625</c:v>
                </c:pt>
                <c:pt idx="648">
                  <c:v>2142.8192608173067</c:v>
                </c:pt>
                <c:pt idx="649">
                  <c:v>2142.8615159254805</c:v>
                </c:pt>
                <c:pt idx="650">
                  <c:v>2142.744140625</c:v>
                </c:pt>
                <c:pt idx="651">
                  <c:v>2142.5845102163457</c:v>
                </c:pt>
                <c:pt idx="652">
                  <c:v>2142.542255108172</c:v>
                </c:pt>
                <c:pt idx="653">
                  <c:v>2142.4624399038457</c:v>
                </c:pt>
                <c:pt idx="654">
                  <c:v>2142.3028094951915</c:v>
                </c:pt>
                <c:pt idx="655">
                  <c:v>2142.1056189903848</c:v>
                </c:pt>
                <c:pt idx="656">
                  <c:v>2141.9882436899024</c:v>
                </c:pt>
                <c:pt idx="657">
                  <c:v>2142.0680588942305</c:v>
                </c:pt>
                <c:pt idx="658">
                  <c:v>2142.185434194711</c:v>
                </c:pt>
                <c:pt idx="659">
                  <c:v>2142.3028094951915</c:v>
                </c:pt>
                <c:pt idx="660">
                  <c:v>2142.3826246995195</c:v>
                </c:pt>
                <c:pt idx="661">
                  <c:v>2142.4624399038457</c:v>
                </c:pt>
                <c:pt idx="662">
                  <c:v>2142.4624399038457</c:v>
                </c:pt>
                <c:pt idx="663">
                  <c:v>2142.4248798076915</c:v>
                </c:pt>
                <c:pt idx="664">
                  <c:v>2142.3826246995195</c:v>
                </c:pt>
                <c:pt idx="665">
                  <c:v>2142.3826246995195</c:v>
                </c:pt>
                <c:pt idx="666">
                  <c:v>2142.4248798076915</c:v>
                </c:pt>
                <c:pt idx="667">
                  <c:v>2142.4248798076915</c:v>
                </c:pt>
                <c:pt idx="668">
                  <c:v>2142.4248798076915</c:v>
                </c:pt>
                <c:pt idx="669">
                  <c:v>2142.3450646033652</c:v>
                </c:pt>
                <c:pt idx="670">
                  <c:v>2142.185434194711</c:v>
                </c:pt>
                <c:pt idx="671">
                  <c:v>2142.0680588942305</c:v>
                </c:pt>
                <c:pt idx="672">
                  <c:v>2141.9882436899024</c:v>
                </c:pt>
                <c:pt idx="673">
                  <c:v>2141.9084284855762</c:v>
                </c:pt>
                <c:pt idx="674">
                  <c:v>2141.8661733774024</c:v>
                </c:pt>
                <c:pt idx="675">
                  <c:v>2141.8661733774024</c:v>
                </c:pt>
                <c:pt idx="676">
                  <c:v>2141.7863581730762</c:v>
                </c:pt>
                <c:pt idx="677">
                  <c:v>2141.5516075721152</c:v>
                </c:pt>
                <c:pt idx="678">
                  <c:v>2141.1900916466348</c:v>
                </c:pt>
                <c:pt idx="679">
                  <c:v>2140.8755258413457</c:v>
                </c:pt>
                <c:pt idx="680">
                  <c:v>2140.5562650240372</c:v>
                </c:pt>
                <c:pt idx="681">
                  <c:v>2140.3966346153848</c:v>
                </c:pt>
                <c:pt idx="682">
                  <c:v>2140.3168194110567</c:v>
                </c:pt>
                <c:pt idx="683">
                  <c:v>2140.3590745192305</c:v>
                </c:pt>
                <c:pt idx="684">
                  <c:v>2140.3590745192305</c:v>
                </c:pt>
                <c:pt idx="685">
                  <c:v>2140.3966346153848</c:v>
                </c:pt>
                <c:pt idx="686">
                  <c:v>2140.5562650240372</c:v>
                </c:pt>
                <c:pt idx="687">
                  <c:v>2140.9130859375</c:v>
                </c:pt>
                <c:pt idx="688">
                  <c:v>2141.1900916466348</c:v>
                </c:pt>
                <c:pt idx="689">
                  <c:v>2141.3121619591348</c:v>
                </c:pt>
                <c:pt idx="690">
                  <c:v>2141.269906850961</c:v>
                </c:pt>
                <c:pt idx="691">
                  <c:v>2141.1525315504805</c:v>
                </c:pt>
                <c:pt idx="692">
                  <c:v>2140.9130859375</c:v>
                </c:pt>
                <c:pt idx="693">
                  <c:v>2140.6736403245195</c:v>
                </c:pt>
                <c:pt idx="694">
                  <c:v>2140.5562650240372</c:v>
                </c:pt>
                <c:pt idx="695">
                  <c:v>2140.5938251201915</c:v>
                </c:pt>
                <c:pt idx="696">
                  <c:v>2140.6360802283652</c:v>
                </c:pt>
                <c:pt idx="697">
                  <c:v>2140.6736403245195</c:v>
                </c:pt>
                <c:pt idx="698">
                  <c:v>2140.7158954326915</c:v>
                </c:pt>
                <c:pt idx="699">
                  <c:v>2140.7957106370195</c:v>
                </c:pt>
                <c:pt idx="700">
                  <c:v>2140.9929011418262</c:v>
                </c:pt>
                <c:pt idx="701">
                  <c:v>2141.1900916466348</c:v>
                </c:pt>
                <c:pt idx="702">
                  <c:v>2141.269906850961</c:v>
                </c:pt>
                <c:pt idx="703">
                  <c:v>2141.2323467548067</c:v>
                </c:pt>
                <c:pt idx="704">
                  <c:v>2141.1102764423067</c:v>
                </c:pt>
                <c:pt idx="705">
                  <c:v>2141.03515625</c:v>
                </c:pt>
                <c:pt idx="706">
                  <c:v>2141.0727163461524</c:v>
                </c:pt>
                <c:pt idx="707">
                  <c:v>2141.2323467548067</c:v>
                </c:pt>
                <c:pt idx="708">
                  <c:v>2141.5516075721152</c:v>
                </c:pt>
                <c:pt idx="709">
                  <c:v>2141.8661733774024</c:v>
                </c:pt>
                <c:pt idx="710">
                  <c:v>2142.0680588942305</c:v>
                </c:pt>
                <c:pt idx="711">
                  <c:v>2142.0258037860567</c:v>
                </c:pt>
                <c:pt idx="712">
                  <c:v>2141.82861328125</c:v>
                </c:pt>
                <c:pt idx="713">
                  <c:v>2141.5891676682695</c:v>
                </c:pt>
                <c:pt idx="714">
                  <c:v>2141.4295372596152</c:v>
                </c:pt>
                <c:pt idx="715">
                  <c:v>2141.391977163461</c:v>
                </c:pt>
                <c:pt idx="716">
                  <c:v>2141.3121619591348</c:v>
                </c:pt>
                <c:pt idx="717">
                  <c:v>2141.1525315504805</c:v>
                </c:pt>
                <c:pt idx="718">
                  <c:v>2140.9929011418262</c:v>
                </c:pt>
                <c:pt idx="719">
                  <c:v>2140.833270733172</c:v>
                </c:pt>
                <c:pt idx="720">
                  <c:v>2140.7534555288457</c:v>
                </c:pt>
                <c:pt idx="721">
                  <c:v>2140.833270733172</c:v>
                </c:pt>
                <c:pt idx="722">
                  <c:v>2141.0727163461524</c:v>
                </c:pt>
                <c:pt idx="723">
                  <c:v>2141.391977163461</c:v>
                </c:pt>
                <c:pt idx="724">
                  <c:v>2141.7863581730762</c:v>
                </c:pt>
                <c:pt idx="725">
                  <c:v>2142.0680588942305</c:v>
                </c:pt>
                <c:pt idx="726">
                  <c:v>2142.2229942908652</c:v>
                </c:pt>
                <c:pt idx="727">
                  <c:v>2142.1478740985567</c:v>
                </c:pt>
                <c:pt idx="728">
                  <c:v>2141.9459885817305</c:v>
                </c:pt>
                <c:pt idx="729">
                  <c:v>2141.82861328125</c:v>
                </c:pt>
                <c:pt idx="730">
                  <c:v>2141.748798076922</c:v>
                </c:pt>
                <c:pt idx="731">
                  <c:v>2141.748798076922</c:v>
                </c:pt>
                <c:pt idx="732">
                  <c:v>2141.748798076922</c:v>
                </c:pt>
                <c:pt idx="733">
                  <c:v>2141.82861328125</c:v>
                </c:pt>
                <c:pt idx="734">
                  <c:v>2141.7863581730762</c:v>
                </c:pt>
                <c:pt idx="735">
                  <c:v>2141.70654296875</c:v>
                </c:pt>
                <c:pt idx="736">
                  <c:v>2141.626727764422</c:v>
                </c:pt>
                <c:pt idx="737">
                  <c:v>2141.5891676682695</c:v>
                </c:pt>
                <c:pt idx="738">
                  <c:v>2141.626727764422</c:v>
                </c:pt>
                <c:pt idx="739">
                  <c:v>2141.6689828725957</c:v>
                </c:pt>
                <c:pt idx="740">
                  <c:v>2141.6689828725957</c:v>
                </c:pt>
                <c:pt idx="741">
                  <c:v>2141.5891676682695</c:v>
                </c:pt>
                <c:pt idx="742">
                  <c:v>2141.5093524639415</c:v>
                </c:pt>
                <c:pt idx="743">
                  <c:v>2141.391977163461</c:v>
                </c:pt>
                <c:pt idx="744">
                  <c:v>2141.2323467548067</c:v>
                </c:pt>
                <c:pt idx="745">
                  <c:v>2141.2323467548067</c:v>
                </c:pt>
                <c:pt idx="746">
                  <c:v>2141.391977163461</c:v>
                </c:pt>
                <c:pt idx="747">
                  <c:v>2141.5516075721152</c:v>
                </c:pt>
                <c:pt idx="748">
                  <c:v>2141.5516075721152</c:v>
                </c:pt>
                <c:pt idx="749">
                  <c:v>2141.4295372596152</c:v>
                </c:pt>
                <c:pt idx="750">
                  <c:v>2141.3497220552872</c:v>
                </c:pt>
                <c:pt idx="751">
                  <c:v>2141.4295372596152</c:v>
                </c:pt>
                <c:pt idx="752">
                  <c:v>2141.5891676682695</c:v>
                </c:pt>
                <c:pt idx="753">
                  <c:v>2141.748798076922</c:v>
                </c:pt>
                <c:pt idx="754">
                  <c:v>2141.82861328125</c:v>
                </c:pt>
                <c:pt idx="755">
                  <c:v>2141.748798076922</c:v>
                </c:pt>
                <c:pt idx="756">
                  <c:v>2141.6689828725957</c:v>
                </c:pt>
                <c:pt idx="757">
                  <c:v>2141.5093524639415</c:v>
                </c:pt>
                <c:pt idx="758">
                  <c:v>2141.3121619591348</c:v>
                </c:pt>
                <c:pt idx="759">
                  <c:v>2141.1102764423067</c:v>
                </c:pt>
                <c:pt idx="760">
                  <c:v>2140.9929011418262</c:v>
                </c:pt>
                <c:pt idx="761">
                  <c:v>2140.833270733172</c:v>
                </c:pt>
                <c:pt idx="762">
                  <c:v>2140.7158954326915</c:v>
                </c:pt>
                <c:pt idx="763">
                  <c:v>2140.7158954326915</c:v>
                </c:pt>
                <c:pt idx="764">
                  <c:v>2140.7534555288457</c:v>
                </c:pt>
                <c:pt idx="765">
                  <c:v>2140.833270733172</c:v>
                </c:pt>
                <c:pt idx="766">
                  <c:v>2141.03515625</c:v>
                </c:pt>
                <c:pt idx="767">
                  <c:v>2141.3121619591348</c:v>
                </c:pt>
                <c:pt idx="768">
                  <c:v>2141.4717923677872</c:v>
                </c:pt>
                <c:pt idx="769">
                  <c:v>2141.4717923677872</c:v>
                </c:pt>
                <c:pt idx="770">
                  <c:v>2141.4295372596152</c:v>
                </c:pt>
                <c:pt idx="771">
                  <c:v>2141.4295372596152</c:v>
                </c:pt>
                <c:pt idx="772">
                  <c:v>2141.4717923677872</c:v>
                </c:pt>
                <c:pt idx="773">
                  <c:v>2141.5093524639415</c:v>
                </c:pt>
                <c:pt idx="774">
                  <c:v>2141.5516075721152</c:v>
                </c:pt>
                <c:pt idx="775">
                  <c:v>2141.4717923677872</c:v>
                </c:pt>
                <c:pt idx="776">
                  <c:v>2141.3121619591348</c:v>
                </c:pt>
                <c:pt idx="777">
                  <c:v>2141.1525315504805</c:v>
                </c:pt>
                <c:pt idx="778">
                  <c:v>2141.0727163461524</c:v>
                </c:pt>
                <c:pt idx="779">
                  <c:v>2141.1102764423067</c:v>
                </c:pt>
                <c:pt idx="780">
                  <c:v>2141.1102764423067</c:v>
                </c:pt>
                <c:pt idx="781">
                  <c:v>2140.955341045672</c:v>
                </c:pt>
                <c:pt idx="782">
                  <c:v>2140.7158954326915</c:v>
                </c:pt>
                <c:pt idx="783">
                  <c:v>2140.3966346153848</c:v>
                </c:pt>
                <c:pt idx="784">
                  <c:v>2140.1571890024024</c:v>
                </c:pt>
                <c:pt idx="785">
                  <c:v>2140.11962890625</c:v>
                </c:pt>
                <c:pt idx="786">
                  <c:v>2140.1994441105762</c:v>
                </c:pt>
                <c:pt idx="787">
                  <c:v>2140.2370042067305</c:v>
                </c:pt>
                <c:pt idx="788">
                  <c:v>2140.1571890024024</c:v>
                </c:pt>
                <c:pt idx="789">
                  <c:v>2139.8801832932695</c:v>
                </c:pt>
                <c:pt idx="790">
                  <c:v>2139.6407376802872</c:v>
                </c:pt>
                <c:pt idx="791">
                  <c:v>2139.5233623798067</c:v>
                </c:pt>
                <c:pt idx="792">
                  <c:v>2139.4811072716348</c:v>
                </c:pt>
                <c:pt idx="793">
                  <c:v>2139.5233623798067</c:v>
                </c:pt>
                <c:pt idx="794">
                  <c:v>2139.7205528846152</c:v>
                </c:pt>
                <c:pt idx="795">
                  <c:v>2139.9599984975957</c:v>
                </c:pt>
                <c:pt idx="796">
                  <c:v>2139.99755859375</c:v>
                </c:pt>
                <c:pt idx="797">
                  <c:v>2139.8426231971152</c:v>
                </c:pt>
                <c:pt idx="798">
                  <c:v>2139.5233623798067</c:v>
                </c:pt>
                <c:pt idx="799">
                  <c:v>2139.1665414663457</c:v>
                </c:pt>
                <c:pt idx="800">
                  <c:v>2138.8472806490372</c:v>
                </c:pt>
                <c:pt idx="801">
                  <c:v>2138.6500901442305</c:v>
                </c:pt>
                <c:pt idx="802">
                  <c:v>2138.6078350360567</c:v>
                </c:pt>
                <c:pt idx="803">
                  <c:v>2138.8097205528848</c:v>
                </c:pt>
                <c:pt idx="804">
                  <c:v>2139.0444711538457</c:v>
                </c:pt>
                <c:pt idx="805">
                  <c:v>2139.124286358172</c:v>
                </c:pt>
                <c:pt idx="806">
                  <c:v>2139.0069110576915</c:v>
                </c:pt>
                <c:pt idx="807">
                  <c:v>2138.9270958533652</c:v>
                </c:pt>
                <c:pt idx="808">
                  <c:v>2139.0069110576915</c:v>
                </c:pt>
                <c:pt idx="809">
                  <c:v>2139.124286358172</c:v>
                </c:pt>
                <c:pt idx="810">
                  <c:v>2139.1665414663457</c:v>
                </c:pt>
                <c:pt idx="811">
                  <c:v>2139.0867262620195</c:v>
                </c:pt>
                <c:pt idx="812">
                  <c:v>2138.9646559495195</c:v>
                </c:pt>
                <c:pt idx="813">
                  <c:v>2138.8097205528848</c:v>
                </c:pt>
                <c:pt idx="814">
                  <c:v>2138.6876502403848</c:v>
                </c:pt>
                <c:pt idx="815">
                  <c:v>2138.5702749399024</c:v>
                </c:pt>
                <c:pt idx="816">
                  <c:v>2138.41064453125</c:v>
                </c:pt>
                <c:pt idx="817">
                  <c:v>2138.2510141225957</c:v>
                </c:pt>
                <c:pt idx="818">
                  <c:v>2138.0913837139415</c:v>
                </c:pt>
                <c:pt idx="819">
                  <c:v>2137.8941932091348</c:v>
                </c:pt>
                <c:pt idx="820">
                  <c:v>2137.6171875</c:v>
                </c:pt>
                <c:pt idx="821">
                  <c:v>2137.415301983172</c:v>
                </c:pt>
                <c:pt idx="822">
                  <c:v>2137.3777418870195</c:v>
                </c:pt>
                <c:pt idx="823">
                  <c:v>2137.4951171875</c:v>
                </c:pt>
                <c:pt idx="824">
                  <c:v>2137.851938100961</c:v>
                </c:pt>
                <c:pt idx="825">
                  <c:v>2138.2134540264415</c:v>
                </c:pt>
                <c:pt idx="826">
                  <c:v>2138.41064453125</c:v>
                </c:pt>
                <c:pt idx="827">
                  <c:v>2138.4482046274024</c:v>
                </c:pt>
                <c:pt idx="828">
                  <c:v>2138.4904597355762</c:v>
                </c:pt>
                <c:pt idx="829">
                  <c:v>2138.4904597355762</c:v>
                </c:pt>
                <c:pt idx="830">
                  <c:v>2138.4482046274024</c:v>
                </c:pt>
                <c:pt idx="831">
                  <c:v>2138.3683894230762</c:v>
                </c:pt>
                <c:pt idx="832">
                  <c:v>2138.1711989182695</c:v>
                </c:pt>
                <c:pt idx="833">
                  <c:v>2137.8941932091348</c:v>
                </c:pt>
                <c:pt idx="834">
                  <c:v>2137.6970027043262</c:v>
                </c:pt>
                <c:pt idx="835">
                  <c:v>2137.6171875</c:v>
                </c:pt>
                <c:pt idx="836">
                  <c:v>2137.6171875</c:v>
                </c:pt>
                <c:pt idx="837">
                  <c:v>2137.5749323918262</c:v>
                </c:pt>
                <c:pt idx="838">
                  <c:v>2137.537372295672</c:v>
                </c:pt>
                <c:pt idx="839">
                  <c:v>2137.537372295672</c:v>
                </c:pt>
                <c:pt idx="840">
                  <c:v>2137.4575570913457</c:v>
                </c:pt>
                <c:pt idx="841">
                  <c:v>2137.3777418870195</c:v>
                </c:pt>
                <c:pt idx="842">
                  <c:v>2137.3354867788457</c:v>
                </c:pt>
                <c:pt idx="843">
                  <c:v>2137.3354867788457</c:v>
                </c:pt>
                <c:pt idx="844">
                  <c:v>2137.3354867788457</c:v>
                </c:pt>
                <c:pt idx="845">
                  <c:v>2137.2979266826915</c:v>
                </c:pt>
                <c:pt idx="846">
                  <c:v>2137.2556715745195</c:v>
                </c:pt>
                <c:pt idx="847">
                  <c:v>2137.3777418870195</c:v>
                </c:pt>
                <c:pt idx="848">
                  <c:v>2137.537372295672</c:v>
                </c:pt>
                <c:pt idx="849">
                  <c:v>2137.6171875</c:v>
                </c:pt>
                <c:pt idx="850">
                  <c:v>2137.5749323918262</c:v>
                </c:pt>
                <c:pt idx="851">
                  <c:v>2137.4575570913457</c:v>
                </c:pt>
                <c:pt idx="852">
                  <c:v>2137.415301983172</c:v>
                </c:pt>
                <c:pt idx="853">
                  <c:v>2137.4575570913457</c:v>
                </c:pt>
                <c:pt idx="854">
                  <c:v>2137.415301983172</c:v>
                </c:pt>
                <c:pt idx="855">
                  <c:v>2137.2979266826915</c:v>
                </c:pt>
                <c:pt idx="856">
                  <c:v>2137.1758563701915</c:v>
                </c:pt>
                <c:pt idx="857">
                  <c:v>2137.1758563701915</c:v>
                </c:pt>
                <c:pt idx="858">
                  <c:v>2137.2556715745195</c:v>
                </c:pt>
                <c:pt idx="859">
                  <c:v>2137.3777418870195</c:v>
                </c:pt>
                <c:pt idx="860">
                  <c:v>2137.4951171875</c:v>
                </c:pt>
                <c:pt idx="861">
                  <c:v>2137.4575570913457</c:v>
                </c:pt>
                <c:pt idx="862">
                  <c:v>2137.2181114783652</c:v>
                </c:pt>
                <c:pt idx="863">
                  <c:v>2136.9786658653848</c:v>
                </c:pt>
                <c:pt idx="864">
                  <c:v>2136.8190354567305</c:v>
                </c:pt>
                <c:pt idx="865">
                  <c:v>2136.8612905649024</c:v>
                </c:pt>
                <c:pt idx="866">
                  <c:v>2136.9411057692305</c:v>
                </c:pt>
                <c:pt idx="867">
                  <c:v>2137.058481069711</c:v>
                </c:pt>
                <c:pt idx="868">
                  <c:v>2137.1758563701915</c:v>
                </c:pt>
                <c:pt idx="869">
                  <c:v>2137.2979266826915</c:v>
                </c:pt>
                <c:pt idx="870">
                  <c:v>2137.3777418870195</c:v>
                </c:pt>
                <c:pt idx="871">
                  <c:v>2137.4575570913457</c:v>
                </c:pt>
                <c:pt idx="872">
                  <c:v>2137.4951171875</c:v>
                </c:pt>
                <c:pt idx="873">
                  <c:v>2137.415301983172</c:v>
                </c:pt>
                <c:pt idx="874">
                  <c:v>2137.1382962740372</c:v>
                </c:pt>
                <c:pt idx="875">
                  <c:v>2137.0209209735567</c:v>
                </c:pt>
                <c:pt idx="876">
                  <c:v>2137.0209209735567</c:v>
                </c:pt>
                <c:pt idx="877">
                  <c:v>2137.1758563701915</c:v>
                </c:pt>
                <c:pt idx="878">
                  <c:v>2137.2181114783652</c:v>
                </c:pt>
                <c:pt idx="879">
                  <c:v>2137.2979266826915</c:v>
                </c:pt>
                <c:pt idx="880">
                  <c:v>2137.2979266826915</c:v>
                </c:pt>
                <c:pt idx="881">
                  <c:v>2137.1382962740372</c:v>
                </c:pt>
                <c:pt idx="882">
                  <c:v>2136.7814753605762</c:v>
                </c:pt>
                <c:pt idx="883">
                  <c:v>2136.3823993389415</c:v>
                </c:pt>
                <c:pt idx="884">
                  <c:v>2136.142953725961</c:v>
                </c:pt>
                <c:pt idx="885">
                  <c:v>2136.0255784254805</c:v>
                </c:pt>
                <c:pt idx="886">
                  <c:v>2135.9457632211524</c:v>
                </c:pt>
                <c:pt idx="887">
                  <c:v>2135.908203125</c:v>
                </c:pt>
                <c:pt idx="888">
                  <c:v>2135.908203125</c:v>
                </c:pt>
                <c:pt idx="889">
                  <c:v>2135.7861328125</c:v>
                </c:pt>
                <c:pt idx="890">
                  <c:v>2135.5466871995195</c:v>
                </c:pt>
                <c:pt idx="891">
                  <c:v>2135.2321213942305</c:v>
                </c:pt>
                <c:pt idx="892">
                  <c:v>2134.8753004807695</c:v>
                </c:pt>
                <c:pt idx="893">
                  <c:v>2134.5137845552872</c:v>
                </c:pt>
                <c:pt idx="894">
                  <c:v>2134.1569636418262</c:v>
                </c:pt>
                <c:pt idx="895">
                  <c:v>2133.8799579326915</c:v>
                </c:pt>
                <c:pt idx="896">
                  <c:v>2133.5606971153848</c:v>
                </c:pt>
                <c:pt idx="897">
                  <c:v>2133.2461313100957</c:v>
                </c:pt>
                <c:pt idx="898">
                  <c:v>2132.847055288461</c:v>
                </c:pt>
                <c:pt idx="899">
                  <c:v>2132.5277944711524</c:v>
                </c:pt>
                <c:pt idx="900">
                  <c:v>2132.3306039663457</c:v>
                </c:pt>
                <c:pt idx="901">
                  <c:v>2132.3306039663457</c:v>
                </c:pt>
                <c:pt idx="902">
                  <c:v>2132.4479792668262</c:v>
                </c:pt>
                <c:pt idx="903">
                  <c:v>2132.6498647836524</c:v>
                </c:pt>
                <c:pt idx="904">
                  <c:v>2132.724984975961</c:v>
                </c:pt>
                <c:pt idx="905">
                  <c:v>2132.8048001802872</c:v>
                </c:pt>
                <c:pt idx="906">
                  <c:v>2132.724984975961</c:v>
                </c:pt>
                <c:pt idx="907">
                  <c:v>2132.490234375</c:v>
                </c:pt>
                <c:pt idx="908">
                  <c:v>2132.1709735576915</c:v>
                </c:pt>
                <c:pt idx="909">
                  <c:v>2131.8939678485567</c:v>
                </c:pt>
                <c:pt idx="910">
                  <c:v>2131.6920823317305</c:v>
                </c:pt>
                <c:pt idx="911">
                  <c:v>2131.6122671274024</c:v>
                </c:pt>
                <c:pt idx="912">
                  <c:v>2131.57470703125</c:v>
                </c:pt>
                <c:pt idx="913">
                  <c:v>2131.494891826922</c:v>
                </c:pt>
                <c:pt idx="914">
                  <c:v>2131.3775165264415</c:v>
                </c:pt>
                <c:pt idx="915">
                  <c:v>2131.2977013221152</c:v>
                </c:pt>
                <c:pt idx="916">
                  <c:v>2131.3775165264415</c:v>
                </c:pt>
                <c:pt idx="917">
                  <c:v>2131.494891826922</c:v>
                </c:pt>
                <c:pt idx="918">
                  <c:v>2131.57470703125</c:v>
                </c:pt>
                <c:pt idx="919">
                  <c:v>2131.6545222355762</c:v>
                </c:pt>
                <c:pt idx="920">
                  <c:v>2131.6920823317305</c:v>
                </c:pt>
                <c:pt idx="921">
                  <c:v>2131.6122671274024</c:v>
                </c:pt>
                <c:pt idx="922">
                  <c:v>2131.5371469350957</c:v>
                </c:pt>
                <c:pt idx="923">
                  <c:v>2131.5371469350957</c:v>
                </c:pt>
                <c:pt idx="924">
                  <c:v>2131.6122671274024</c:v>
                </c:pt>
                <c:pt idx="925">
                  <c:v>2131.7343374399024</c:v>
                </c:pt>
                <c:pt idx="926">
                  <c:v>2131.8141526442305</c:v>
                </c:pt>
                <c:pt idx="927">
                  <c:v>2131.8517127403848</c:v>
                </c:pt>
                <c:pt idx="928">
                  <c:v>2131.9737830528848</c:v>
                </c:pt>
                <c:pt idx="929">
                  <c:v>2132.1334134615372</c:v>
                </c:pt>
                <c:pt idx="930">
                  <c:v>2132.3681640625</c:v>
                </c:pt>
                <c:pt idx="931">
                  <c:v>2132.5277944711524</c:v>
                </c:pt>
                <c:pt idx="932">
                  <c:v>2132.724984975961</c:v>
                </c:pt>
                <c:pt idx="933">
                  <c:v>2132.8048001802872</c:v>
                </c:pt>
                <c:pt idx="934">
                  <c:v>2132.8048001802872</c:v>
                </c:pt>
                <c:pt idx="935">
                  <c:v>2132.6874248798067</c:v>
                </c:pt>
                <c:pt idx="936">
                  <c:v>2132.5700495793262</c:v>
                </c:pt>
                <c:pt idx="937">
                  <c:v>2132.5700495793262</c:v>
                </c:pt>
                <c:pt idx="938">
                  <c:v>2132.6498647836524</c:v>
                </c:pt>
                <c:pt idx="939">
                  <c:v>2132.8048001802872</c:v>
                </c:pt>
                <c:pt idx="940">
                  <c:v>2132.9644305889415</c:v>
                </c:pt>
                <c:pt idx="941">
                  <c:v>2133.0066856971152</c:v>
                </c:pt>
                <c:pt idx="942">
                  <c:v>2133.0865009014415</c:v>
                </c:pt>
                <c:pt idx="943">
                  <c:v>2133.1663161057695</c:v>
                </c:pt>
                <c:pt idx="944">
                  <c:v>2133.2461313100957</c:v>
                </c:pt>
                <c:pt idx="945">
                  <c:v>2133.203876201922</c:v>
                </c:pt>
                <c:pt idx="946">
                  <c:v>2133.1240609975957</c:v>
                </c:pt>
                <c:pt idx="947">
                  <c:v>2133.0442457932695</c:v>
                </c:pt>
                <c:pt idx="948">
                  <c:v>2132.9644305889415</c:v>
                </c:pt>
                <c:pt idx="949">
                  <c:v>2132.8846153846152</c:v>
                </c:pt>
                <c:pt idx="950">
                  <c:v>2132.7672400841348</c:v>
                </c:pt>
                <c:pt idx="951">
                  <c:v>2132.6498647836524</c:v>
                </c:pt>
                <c:pt idx="952">
                  <c:v>2132.5700495793262</c:v>
                </c:pt>
                <c:pt idx="953">
                  <c:v>2132.724984975961</c:v>
                </c:pt>
                <c:pt idx="954">
                  <c:v>2132.9268704927872</c:v>
                </c:pt>
                <c:pt idx="955">
                  <c:v>2133.1663161057695</c:v>
                </c:pt>
                <c:pt idx="956">
                  <c:v>2133.6029522235567</c:v>
                </c:pt>
                <c:pt idx="957">
                  <c:v>2134.2367788461524</c:v>
                </c:pt>
                <c:pt idx="958">
                  <c:v>2134.8753004807695</c:v>
                </c:pt>
                <c:pt idx="959">
                  <c:v>2135.3119365985567</c:v>
                </c:pt>
                <c:pt idx="960">
                  <c:v>2135.5889423076915</c:v>
                </c:pt>
                <c:pt idx="961">
                  <c:v>2135.5889423076915</c:v>
                </c:pt>
                <c:pt idx="962">
                  <c:v>2135.3917518028848</c:v>
                </c:pt>
                <c:pt idx="963">
                  <c:v>2135.1523061899024</c:v>
                </c:pt>
                <c:pt idx="964">
                  <c:v>2134.9504206730762</c:v>
                </c:pt>
                <c:pt idx="965">
                  <c:v>2134.8330453725957</c:v>
                </c:pt>
                <c:pt idx="966">
                  <c:v>2134.7156700721152</c:v>
                </c:pt>
                <c:pt idx="967">
                  <c:v>2134.6358548677872</c:v>
                </c:pt>
                <c:pt idx="968">
                  <c:v>2134.556039663461</c:v>
                </c:pt>
                <c:pt idx="969">
                  <c:v>2134.433969350961</c:v>
                </c:pt>
                <c:pt idx="970">
                  <c:v>2134.3165940504805</c:v>
                </c:pt>
                <c:pt idx="971">
                  <c:v>2134.19921875</c:v>
                </c:pt>
                <c:pt idx="972">
                  <c:v>2134.1569636418262</c:v>
                </c:pt>
                <c:pt idx="973">
                  <c:v>2134.19921875</c:v>
                </c:pt>
                <c:pt idx="974">
                  <c:v>2134.2790339543262</c:v>
                </c:pt>
                <c:pt idx="975">
                  <c:v>2134.3165940504805</c:v>
                </c:pt>
                <c:pt idx="976">
                  <c:v>2134.19921875</c:v>
                </c:pt>
                <c:pt idx="977">
                  <c:v>2134.0395883413457</c:v>
                </c:pt>
                <c:pt idx="978">
                  <c:v>2133.8799579326915</c:v>
                </c:pt>
                <c:pt idx="979">
                  <c:v>2133.640512319711</c:v>
                </c:pt>
                <c:pt idx="980">
                  <c:v>2133.5231370192305</c:v>
                </c:pt>
                <c:pt idx="981">
                  <c:v>2133.5606971153848</c:v>
                </c:pt>
                <c:pt idx="982">
                  <c:v>2133.6827674278848</c:v>
                </c:pt>
                <c:pt idx="983">
                  <c:v>2133.8001427283652</c:v>
                </c:pt>
                <c:pt idx="984">
                  <c:v>2133.8799579326915</c:v>
                </c:pt>
                <c:pt idx="985">
                  <c:v>2133.8377028245195</c:v>
                </c:pt>
                <c:pt idx="986">
                  <c:v>2133.7203275240372</c:v>
                </c:pt>
                <c:pt idx="987">
                  <c:v>2133.5231370192305</c:v>
                </c:pt>
                <c:pt idx="988">
                  <c:v>2133.5231370192305</c:v>
                </c:pt>
                <c:pt idx="989">
                  <c:v>2133.6827674278848</c:v>
                </c:pt>
                <c:pt idx="990">
                  <c:v>2133.8799579326915</c:v>
                </c:pt>
                <c:pt idx="991">
                  <c:v>2134.0771484375</c:v>
                </c:pt>
                <c:pt idx="992">
                  <c:v>2134.119403545672</c:v>
                </c:pt>
                <c:pt idx="993">
                  <c:v>2133.9597731370195</c:v>
                </c:pt>
                <c:pt idx="994">
                  <c:v>2133.762582632211</c:v>
                </c:pt>
                <c:pt idx="995">
                  <c:v>2133.7203275240372</c:v>
                </c:pt>
                <c:pt idx="996">
                  <c:v>2133.8799579326915</c:v>
                </c:pt>
                <c:pt idx="997">
                  <c:v>2134.119403545672</c:v>
                </c:pt>
                <c:pt idx="998">
                  <c:v>2134.3588491586524</c:v>
                </c:pt>
                <c:pt idx="999">
                  <c:v>2134.5935997596152</c:v>
                </c:pt>
                <c:pt idx="1000">
                  <c:v>2134.7156700721152</c:v>
                </c:pt>
                <c:pt idx="1001">
                  <c:v>2134.8330453725957</c:v>
                </c:pt>
                <c:pt idx="1002">
                  <c:v>2134.912860576922</c:v>
                </c:pt>
                <c:pt idx="1003">
                  <c:v>2134.99267578125</c:v>
                </c:pt>
                <c:pt idx="1004">
                  <c:v>2134.9504206730762</c:v>
                </c:pt>
                <c:pt idx="1005">
                  <c:v>2134.8753004807695</c:v>
                </c:pt>
                <c:pt idx="1006">
                  <c:v>2134.7532301682695</c:v>
                </c:pt>
                <c:pt idx="1007">
                  <c:v>2134.5935997596152</c:v>
                </c:pt>
                <c:pt idx="1008">
                  <c:v>2134.5137845552872</c:v>
                </c:pt>
                <c:pt idx="1009">
                  <c:v>2134.433969350961</c:v>
                </c:pt>
                <c:pt idx="1010">
                  <c:v>2134.2790339543262</c:v>
                </c:pt>
                <c:pt idx="1011">
                  <c:v>2134.0395883413457</c:v>
                </c:pt>
                <c:pt idx="1012">
                  <c:v>2133.7203275240372</c:v>
                </c:pt>
                <c:pt idx="1013">
                  <c:v>2133.5231370192305</c:v>
                </c:pt>
                <c:pt idx="1014">
                  <c:v>2133.5606971153848</c:v>
                </c:pt>
                <c:pt idx="1015">
                  <c:v>2133.7203275240372</c:v>
                </c:pt>
                <c:pt idx="1016">
                  <c:v>2133.8001427283652</c:v>
                </c:pt>
                <c:pt idx="1017">
                  <c:v>2133.762582632211</c:v>
                </c:pt>
                <c:pt idx="1018">
                  <c:v>2133.7203275240372</c:v>
                </c:pt>
                <c:pt idx="1019">
                  <c:v>2133.762582632211</c:v>
                </c:pt>
                <c:pt idx="1020">
                  <c:v>2133.8377028245195</c:v>
                </c:pt>
                <c:pt idx="1021">
                  <c:v>2133.9175180288457</c:v>
                </c:pt>
                <c:pt idx="1022">
                  <c:v>2133.9175180288457</c:v>
                </c:pt>
                <c:pt idx="1023">
                  <c:v>2133.9175180288457</c:v>
                </c:pt>
                <c:pt idx="1024">
                  <c:v>2133.8799579326915</c:v>
                </c:pt>
                <c:pt idx="1025">
                  <c:v>2133.8377028245195</c:v>
                </c:pt>
                <c:pt idx="1026">
                  <c:v>2133.8377028245195</c:v>
                </c:pt>
                <c:pt idx="1027">
                  <c:v>2133.8799579326915</c:v>
                </c:pt>
                <c:pt idx="1028">
                  <c:v>2133.8377028245195</c:v>
                </c:pt>
                <c:pt idx="1029">
                  <c:v>2133.7203275240372</c:v>
                </c:pt>
                <c:pt idx="1030">
                  <c:v>2133.640512319711</c:v>
                </c:pt>
                <c:pt idx="1031">
                  <c:v>2133.5606971153848</c:v>
                </c:pt>
                <c:pt idx="1032">
                  <c:v>2133.5606971153848</c:v>
                </c:pt>
                <c:pt idx="1033">
                  <c:v>2133.6827674278848</c:v>
                </c:pt>
                <c:pt idx="1034">
                  <c:v>2133.8377028245195</c:v>
                </c:pt>
                <c:pt idx="1035">
                  <c:v>2134.0395883413457</c:v>
                </c:pt>
                <c:pt idx="1036">
                  <c:v>2134.3165940504805</c:v>
                </c:pt>
                <c:pt idx="1037">
                  <c:v>2134.556039663461</c:v>
                </c:pt>
                <c:pt idx="1038">
                  <c:v>2134.6358548677872</c:v>
                </c:pt>
                <c:pt idx="1039">
                  <c:v>2134.6358548677872</c:v>
                </c:pt>
                <c:pt idx="1040">
                  <c:v>2134.556039663461</c:v>
                </c:pt>
                <c:pt idx="1041">
                  <c:v>2134.433969350961</c:v>
                </c:pt>
                <c:pt idx="1042">
                  <c:v>2134.3165940504805</c:v>
                </c:pt>
                <c:pt idx="1043">
                  <c:v>2134.1569636418262</c:v>
                </c:pt>
                <c:pt idx="1044">
                  <c:v>2134.0395883413457</c:v>
                </c:pt>
                <c:pt idx="1045">
                  <c:v>2134.0395883413457</c:v>
                </c:pt>
                <c:pt idx="1046">
                  <c:v>2134.19921875</c:v>
                </c:pt>
                <c:pt idx="1047">
                  <c:v>2134.5137845552872</c:v>
                </c:pt>
                <c:pt idx="1048">
                  <c:v>2134.9504206730762</c:v>
                </c:pt>
                <c:pt idx="1049">
                  <c:v>2135.349496694711</c:v>
                </c:pt>
                <c:pt idx="1050">
                  <c:v>2135.706317608172</c:v>
                </c:pt>
                <c:pt idx="1051">
                  <c:v>2135.828387920672</c:v>
                </c:pt>
                <c:pt idx="1052">
                  <c:v>2135.8659480168262</c:v>
                </c:pt>
                <c:pt idx="1053">
                  <c:v>2135.8659480168262</c:v>
                </c:pt>
                <c:pt idx="1054">
                  <c:v>2135.7485727163457</c:v>
                </c:pt>
                <c:pt idx="1055">
                  <c:v>2135.471567007211</c:v>
                </c:pt>
                <c:pt idx="1056">
                  <c:v>2135.1100510817305</c:v>
                </c:pt>
                <c:pt idx="1057">
                  <c:v>2134.8753004807695</c:v>
                </c:pt>
                <c:pt idx="1058">
                  <c:v>2134.6358548677872</c:v>
                </c:pt>
                <c:pt idx="1059">
                  <c:v>2134.3964092548067</c:v>
                </c:pt>
                <c:pt idx="1060">
                  <c:v>2134.0771484375</c:v>
                </c:pt>
                <c:pt idx="1061">
                  <c:v>2133.8001427283652</c:v>
                </c:pt>
                <c:pt idx="1062">
                  <c:v>2133.6029522235567</c:v>
                </c:pt>
                <c:pt idx="1063">
                  <c:v>2133.5231370192305</c:v>
                </c:pt>
                <c:pt idx="1064">
                  <c:v>2133.6029522235567</c:v>
                </c:pt>
                <c:pt idx="1065">
                  <c:v>2133.762582632211</c:v>
                </c:pt>
                <c:pt idx="1066">
                  <c:v>2134.119403545672</c:v>
                </c:pt>
                <c:pt idx="1067">
                  <c:v>2134.5137845552872</c:v>
                </c:pt>
                <c:pt idx="1068">
                  <c:v>2134.7954852764415</c:v>
                </c:pt>
                <c:pt idx="1069">
                  <c:v>2134.99267578125</c:v>
                </c:pt>
                <c:pt idx="1070">
                  <c:v>2134.99267578125</c:v>
                </c:pt>
                <c:pt idx="1071">
                  <c:v>2134.9504206730762</c:v>
                </c:pt>
                <c:pt idx="1072">
                  <c:v>2134.9504206730762</c:v>
                </c:pt>
                <c:pt idx="1073">
                  <c:v>2134.9504206730762</c:v>
                </c:pt>
                <c:pt idx="1074">
                  <c:v>2134.912860576922</c:v>
                </c:pt>
                <c:pt idx="1075">
                  <c:v>2134.9504206730762</c:v>
                </c:pt>
                <c:pt idx="1076">
                  <c:v>2135.2696814903848</c:v>
                </c:pt>
                <c:pt idx="1077">
                  <c:v>2135.706317608172</c:v>
                </c:pt>
                <c:pt idx="1078">
                  <c:v>2136.2227689302872</c:v>
                </c:pt>
                <c:pt idx="1079">
                  <c:v>2136.6594050480762</c:v>
                </c:pt>
                <c:pt idx="1080">
                  <c:v>2136.9411057692305</c:v>
                </c:pt>
                <c:pt idx="1081">
                  <c:v>2137.0209209735567</c:v>
                </c:pt>
                <c:pt idx="1082">
                  <c:v>2136.8190354567305</c:v>
                </c:pt>
                <c:pt idx="1083">
                  <c:v>2136.3448392427872</c:v>
                </c:pt>
                <c:pt idx="1084">
                  <c:v>2135.7861328125</c:v>
                </c:pt>
                <c:pt idx="1085">
                  <c:v>2135.2696814903848</c:v>
                </c:pt>
                <c:pt idx="1086">
                  <c:v>2134.912860576922</c:v>
                </c:pt>
                <c:pt idx="1087">
                  <c:v>2134.5935997596152</c:v>
                </c:pt>
                <c:pt idx="1088">
                  <c:v>2134.3165940504805</c:v>
                </c:pt>
                <c:pt idx="1089">
                  <c:v>2134.19921875</c:v>
                </c:pt>
                <c:pt idx="1090">
                  <c:v>2134.3165940504805</c:v>
                </c:pt>
                <c:pt idx="1091">
                  <c:v>2134.5137845552872</c:v>
                </c:pt>
                <c:pt idx="1092">
                  <c:v>2134.6358548677872</c:v>
                </c:pt>
                <c:pt idx="1093">
                  <c:v>2134.6358548677872</c:v>
                </c:pt>
                <c:pt idx="1094">
                  <c:v>2134.5935997596152</c:v>
                </c:pt>
                <c:pt idx="1095">
                  <c:v>2134.5137845552872</c:v>
                </c:pt>
                <c:pt idx="1096">
                  <c:v>2134.5137845552872</c:v>
                </c:pt>
                <c:pt idx="1097">
                  <c:v>2134.5935997596152</c:v>
                </c:pt>
                <c:pt idx="1098">
                  <c:v>2134.7156700721152</c:v>
                </c:pt>
                <c:pt idx="1099">
                  <c:v>2134.8753004807695</c:v>
                </c:pt>
                <c:pt idx="1100">
                  <c:v>2135.0724909855762</c:v>
                </c:pt>
                <c:pt idx="1101">
                  <c:v>2135.2696814903848</c:v>
                </c:pt>
                <c:pt idx="1102">
                  <c:v>2135.349496694711</c:v>
                </c:pt>
                <c:pt idx="1103">
                  <c:v>2135.349496694711</c:v>
                </c:pt>
                <c:pt idx="1104">
                  <c:v>2135.1898662860567</c:v>
                </c:pt>
                <c:pt idx="1105">
                  <c:v>2134.912860576922</c:v>
                </c:pt>
                <c:pt idx="1106">
                  <c:v>2134.7156700721152</c:v>
                </c:pt>
                <c:pt idx="1107">
                  <c:v>2134.556039663461</c:v>
                </c:pt>
                <c:pt idx="1108">
                  <c:v>2134.433969350961</c:v>
                </c:pt>
                <c:pt idx="1109">
                  <c:v>2134.3165940504805</c:v>
                </c:pt>
                <c:pt idx="1110">
                  <c:v>2134.3964092548067</c:v>
                </c:pt>
                <c:pt idx="1111">
                  <c:v>2134.556039663461</c:v>
                </c:pt>
                <c:pt idx="1112">
                  <c:v>2134.7532301682695</c:v>
                </c:pt>
                <c:pt idx="1113">
                  <c:v>2134.7532301682695</c:v>
                </c:pt>
                <c:pt idx="1114">
                  <c:v>2134.7156700721152</c:v>
                </c:pt>
                <c:pt idx="1115">
                  <c:v>2134.6358548677872</c:v>
                </c:pt>
                <c:pt idx="1116">
                  <c:v>2134.6358548677872</c:v>
                </c:pt>
                <c:pt idx="1117">
                  <c:v>2134.7532301682695</c:v>
                </c:pt>
                <c:pt idx="1118">
                  <c:v>2134.8330453725957</c:v>
                </c:pt>
                <c:pt idx="1119">
                  <c:v>2134.7954852764415</c:v>
                </c:pt>
                <c:pt idx="1120">
                  <c:v>2134.5935997596152</c:v>
                </c:pt>
                <c:pt idx="1121">
                  <c:v>2134.3588491586524</c:v>
                </c:pt>
                <c:pt idx="1122">
                  <c:v>2134.19921875</c:v>
                </c:pt>
                <c:pt idx="1123">
                  <c:v>2134.1569636418262</c:v>
                </c:pt>
                <c:pt idx="1124">
                  <c:v>2134.2367788461524</c:v>
                </c:pt>
                <c:pt idx="1125">
                  <c:v>2134.3165940504805</c:v>
                </c:pt>
                <c:pt idx="1126">
                  <c:v>2134.3964092548067</c:v>
                </c:pt>
                <c:pt idx="1127">
                  <c:v>2134.3588491586524</c:v>
                </c:pt>
                <c:pt idx="1128">
                  <c:v>2134.3165940504805</c:v>
                </c:pt>
                <c:pt idx="1129">
                  <c:v>2134.3964092548067</c:v>
                </c:pt>
                <c:pt idx="1130">
                  <c:v>2134.5137845552872</c:v>
                </c:pt>
                <c:pt idx="1131">
                  <c:v>2134.556039663461</c:v>
                </c:pt>
                <c:pt idx="1132">
                  <c:v>2134.3964092548067</c:v>
                </c:pt>
                <c:pt idx="1133">
                  <c:v>2134.2367788461524</c:v>
                </c:pt>
                <c:pt idx="1134">
                  <c:v>2134.0771484375</c:v>
                </c:pt>
                <c:pt idx="1135">
                  <c:v>2133.9175180288457</c:v>
                </c:pt>
                <c:pt idx="1136">
                  <c:v>2133.9175180288457</c:v>
                </c:pt>
                <c:pt idx="1137">
                  <c:v>2133.9597731370195</c:v>
                </c:pt>
                <c:pt idx="1138">
                  <c:v>2133.9597731370195</c:v>
                </c:pt>
                <c:pt idx="1139">
                  <c:v>2133.9175180288457</c:v>
                </c:pt>
                <c:pt idx="1140">
                  <c:v>2133.9175180288457</c:v>
                </c:pt>
                <c:pt idx="1141">
                  <c:v>2134.0395883413457</c:v>
                </c:pt>
                <c:pt idx="1142">
                  <c:v>2134.0771484375</c:v>
                </c:pt>
                <c:pt idx="1143">
                  <c:v>2133.9597731370195</c:v>
                </c:pt>
                <c:pt idx="1144">
                  <c:v>2133.8001427283652</c:v>
                </c:pt>
                <c:pt idx="1145">
                  <c:v>2133.640512319711</c:v>
                </c:pt>
                <c:pt idx="1146">
                  <c:v>2133.5606971153848</c:v>
                </c:pt>
                <c:pt idx="1147">
                  <c:v>2133.4010667067305</c:v>
                </c:pt>
                <c:pt idx="1148">
                  <c:v>2133.28369140625</c:v>
                </c:pt>
                <c:pt idx="1149">
                  <c:v>2133.2461313100957</c:v>
                </c:pt>
                <c:pt idx="1150">
                  <c:v>2133.28369140625</c:v>
                </c:pt>
                <c:pt idx="1151">
                  <c:v>2133.2461313100957</c:v>
                </c:pt>
                <c:pt idx="1152">
                  <c:v>2133.1240609975957</c:v>
                </c:pt>
                <c:pt idx="1153">
                  <c:v>2133.0066856971152</c:v>
                </c:pt>
                <c:pt idx="1154">
                  <c:v>2132.9644305889415</c:v>
                </c:pt>
                <c:pt idx="1155">
                  <c:v>2132.8846153846152</c:v>
                </c:pt>
                <c:pt idx="1156">
                  <c:v>2132.7672400841348</c:v>
                </c:pt>
                <c:pt idx="1157">
                  <c:v>2132.7672400841348</c:v>
                </c:pt>
                <c:pt idx="1158">
                  <c:v>2132.9268704927872</c:v>
                </c:pt>
                <c:pt idx="1159">
                  <c:v>2133.2461313100957</c:v>
                </c:pt>
                <c:pt idx="1160">
                  <c:v>2133.5231370192305</c:v>
                </c:pt>
                <c:pt idx="1161">
                  <c:v>2133.7203275240372</c:v>
                </c:pt>
                <c:pt idx="1162">
                  <c:v>2133.8001427283652</c:v>
                </c:pt>
                <c:pt idx="1163">
                  <c:v>2133.8377028245195</c:v>
                </c:pt>
                <c:pt idx="1164">
                  <c:v>2133.8001427283652</c:v>
                </c:pt>
                <c:pt idx="1165">
                  <c:v>2133.8001427283652</c:v>
                </c:pt>
                <c:pt idx="1166">
                  <c:v>2133.9175180288457</c:v>
                </c:pt>
                <c:pt idx="1167">
                  <c:v>2134.0395883413457</c:v>
                </c:pt>
                <c:pt idx="1168">
                  <c:v>2134.119403545672</c:v>
                </c:pt>
                <c:pt idx="1169">
                  <c:v>2134.19921875</c:v>
                </c:pt>
                <c:pt idx="1170">
                  <c:v>2134.2790339543262</c:v>
                </c:pt>
                <c:pt idx="1171">
                  <c:v>2134.3964092548067</c:v>
                </c:pt>
                <c:pt idx="1172">
                  <c:v>2134.6358548677872</c:v>
                </c:pt>
                <c:pt idx="1173">
                  <c:v>2134.9504206730762</c:v>
                </c:pt>
                <c:pt idx="1174">
                  <c:v>2135.1100510817305</c:v>
                </c:pt>
                <c:pt idx="1175">
                  <c:v>2135.0302358774024</c:v>
                </c:pt>
                <c:pt idx="1176">
                  <c:v>2134.7954852764415</c:v>
                </c:pt>
                <c:pt idx="1177">
                  <c:v>2134.556039663461</c:v>
                </c:pt>
                <c:pt idx="1178">
                  <c:v>2134.3165940504805</c:v>
                </c:pt>
                <c:pt idx="1179">
                  <c:v>2134.119403545672</c:v>
                </c:pt>
                <c:pt idx="1180">
                  <c:v>2133.997333233172</c:v>
                </c:pt>
                <c:pt idx="1181">
                  <c:v>2134.119403545672</c:v>
                </c:pt>
                <c:pt idx="1182">
                  <c:v>2135.0724909855762</c:v>
                </c:pt>
                <c:pt idx="1183">
                  <c:v>2136.9786658653848</c:v>
                </c:pt>
                <c:pt idx="1184">
                  <c:v>2139.2041015625</c:v>
                </c:pt>
                <c:pt idx="1185">
                  <c:v>2141.0727163461524</c:v>
                </c:pt>
                <c:pt idx="1186">
                  <c:v>2142.3028094951915</c:v>
                </c:pt>
                <c:pt idx="1187">
                  <c:v>2142.9413311298067</c:v>
                </c:pt>
                <c:pt idx="1188">
                  <c:v>2143.100961538461</c:v>
                </c:pt>
                <c:pt idx="1189">
                  <c:v>2143.0587064302872</c:v>
                </c:pt>
                <c:pt idx="1190">
                  <c:v>2142.978891225961</c:v>
                </c:pt>
                <c:pt idx="1191">
                  <c:v>2143.0211463341348</c:v>
                </c:pt>
                <c:pt idx="1192">
                  <c:v>2143.335712139422</c:v>
                </c:pt>
                <c:pt idx="1193">
                  <c:v>2143.8568584735567</c:v>
                </c:pt>
                <c:pt idx="1194">
                  <c:v>2144.373309795672</c:v>
                </c:pt>
                <c:pt idx="1195">
                  <c:v>2144.8475060096152</c:v>
                </c:pt>
                <c:pt idx="1196">
                  <c:v>2145.12451171875</c:v>
                </c:pt>
                <c:pt idx="1197">
                  <c:v>2145.2043269230762</c:v>
                </c:pt>
                <c:pt idx="1198">
                  <c:v>2145.2043269230762</c:v>
                </c:pt>
                <c:pt idx="1199">
                  <c:v>2145.12451171875</c:v>
                </c:pt>
                <c:pt idx="1200">
                  <c:v>2145.166766826922</c:v>
                </c:pt>
                <c:pt idx="1201">
                  <c:v>2145.24658203125</c:v>
                </c:pt>
                <c:pt idx="1202">
                  <c:v>2145.3263972355762</c:v>
                </c:pt>
                <c:pt idx="1203">
                  <c:v>2145.4062124399024</c:v>
                </c:pt>
                <c:pt idx="1204">
                  <c:v>2145.4860276442305</c:v>
                </c:pt>
                <c:pt idx="1205">
                  <c:v>2145.5611478365372</c:v>
                </c:pt>
                <c:pt idx="1206">
                  <c:v>2145.5235877403848</c:v>
                </c:pt>
                <c:pt idx="1207">
                  <c:v>2145.3639573317305</c:v>
                </c:pt>
                <c:pt idx="1208">
                  <c:v>2145.166766826922</c:v>
                </c:pt>
                <c:pt idx="1209">
                  <c:v>2145.0071364182695</c:v>
                </c:pt>
                <c:pt idx="1210">
                  <c:v>2144.9695763221152</c:v>
                </c:pt>
                <c:pt idx="1211">
                  <c:v>2144.9695763221152</c:v>
                </c:pt>
                <c:pt idx="1212">
                  <c:v>2145.0071364182695</c:v>
                </c:pt>
                <c:pt idx="1213">
                  <c:v>2144.9695763221152</c:v>
                </c:pt>
                <c:pt idx="1214">
                  <c:v>2144.9695763221152</c:v>
                </c:pt>
                <c:pt idx="1215">
                  <c:v>2145.044696514422</c:v>
                </c:pt>
                <c:pt idx="1216">
                  <c:v>2145.166766826922</c:v>
                </c:pt>
                <c:pt idx="1217">
                  <c:v>2145.3639573317305</c:v>
                </c:pt>
                <c:pt idx="1218">
                  <c:v>2145.603402944711</c:v>
                </c:pt>
                <c:pt idx="1219">
                  <c:v>2145.9226637620195</c:v>
                </c:pt>
                <c:pt idx="1220">
                  <c:v>2146.2372295673067</c:v>
                </c:pt>
                <c:pt idx="1221">
                  <c:v>2146.6363055889415</c:v>
                </c:pt>
                <c:pt idx="1222">
                  <c:v>2147.1151968149024</c:v>
                </c:pt>
                <c:pt idx="1223">
                  <c:v>2147.5893930288457</c:v>
                </c:pt>
                <c:pt idx="1224">
                  <c:v>2147.8663987379805</c:v>
                </c:pt>
                <c:pt idx="1225">
                  <c:v>2148.105844350961</c:v>
                </c:pt>
                <c:pt idx="1226">
                  <c:v>2148.2654747596152</c:v>
                </c:pt>
                <c:pt idx="1227">
                  <c:v>2148.5049203725957</c:v>
                </c:pt>
                <c:pt idx="1228">
                  <c:v>2148.6222956730762</c:v>
                </c:pt>
                <c:pt idx="1229">
                  <c:v>2148.7021108774024</c:v>
                </c:pt>
                <c:pt idx="1230">
                  <c:v>2148.6222956730762</c:v>
                </c:pt>
                <c:pt idx="1231">
                  <c:v>2148.66455078125</c:v>
                </c:pt>
                <c:pt idx="1232">
                  <c:v>2148.7819260817305</c:v>
                </c:pt>
                <c:pt idx="1233">
                  <c:v>2148.9415564903848</c:v>
                </c:pt>
                <c:pt idx="1234">
                  <c:v>2149.1011868990372</c:v>
                </c:pt>
                <c:pt idx="1235">
                  <c:v>2149.4204477163457</c:v>
                </c:pt>
                <c:pt idx="1236">
                  <c:v>2149.814828725961</c:v>
                </c:pt>
                <c:pt idx="1237">
                  <c:v>2150.2139047475957</c:v>
                </c:pt>
                <c:pt idx="1238">
                  <c:v>2150.5331655649024</c:v>
                </c:pt>
                <c:pt idx="1239">
                  <c:v>2150.730356069711</c:v>
                </c:pt>
                <c:pt idx="1240">
                  <c:v>2150.9275465745195</c:v>
                </c:pt>
                <c:pt idx="1241">
                  <c:v>2150.9275465745195</c:v>
                </c:pt>
                <c:pt idx="1242">
                  <c:v>2150.7679161658652</c:v>
                </c:pt>
                <c:pt idx="1243">
                  <c:v>2150.4909104567305</c:v>
                </c:pt>
                <c:pt idx="1244">
                  <c:v>2150.25146484375</c:v>
                </c:pt>
                <c:pt idx="1245">
                  <c:v>2150.0918344350957</c:v>
                </c:pt>
                <c:pt idx="1246">
                  <c:v>2150.0120192307695</c:v>
                </c:pt>
                <c:pt idx="1247">
                  <c:v>2149.9744591346152</c:v>
                </c:pt>
                <c:pt idx="1248">
                  <c:v>2150.0542743389415</c:v>
                </c:pt>
                <c:pt idx="1249">
                  <c:v>2150.293719951922</c:v>
                </c:pt>
                <c:pt idx="1250">
                  <c:v>2150.608285757211</c:v>
                </c:pt>
                <c:pt idx="1251">
                  <c:v>2150.8477313701915</c:v>
                </c:pt>
                <c:pt idx="1252">
                  <c:v>2151.0496168870195</c:v>
                </c:pt>
                <c:pt idx="1253">
                  <c:v>2151.3266225961524</c:v>
                </c:pt>
                <c:pt idx="1254">
                  <c:v>2151.5660682091348</c:v>
                </c:pt>
                <c:pt idx="1255">
                  <c:v>2151.6834435096152</c:v>
                </c:pt>
                <c:pt idx="1256">
                  <c:v>2151.7632587139415</c:v>
                </c:pt>
                <c:pt idx="1257">
                  <c:v>2151.8008188100957</c:v>
                </c:pt>
                <c:pt idx="1258">
                  <c:v>2151.880634014422</c:v>
                </c:pt>
                <c:pt idx="1259">
                  <c:v>2151.96044921875</c:v>
                </c:pt>
                <c:pt idx="1260">
                  <c:v>2151.9228891225957</c:v>
                </c:pt>
                <c:pt idx="1261">
                  <c:v>2151.8430739182695</c:v>
                </c:pt>
                <c:pt idx="1262">
                  <c:v>2151.6834435096152</c:v>
                </c:pt>
                <c:pt idx="1263">
                  <c:v>2151.4862530048067</c:v>
                </c:pt>
                <c:pt idx="1264">
                  <c:v>2150.9698016826915</c:v>
                </c:pt>
                <c:pt idx="1265">
                  <c:v>2149.7772686298067</c:v>
                </c:pt>
                <c:pt idx="1266">
                  <c:v>2147.0729417067305</c:v>
                </c:pt>
                <c:pt idx="1267">
                  <c:v>2142.3826246995195</c:v>
                </c:pt>
                <c:pt idx="1268">
                  <c:v>2134.3165940504805</c:v>
                </c:pt>
                <c:pt idx="1269">
                  <c:v>2122.0766977163457</c:v>
                </c:pt>
                <c:pt idx="1270">
                  <c:v>2105.2685546875</c:v>
                </c:pt>
                <c:pt idx="1271">
                  <c:v>2085.474384014422</c:v>
                </c:pt>
                <c:pt idx="1272">
                  <c:v>2066.3234299879805</c:v>
                </c:pt>
                <c:pt idx="1273">
                  <c:v>2051.9332181490372</c:v>
                </c:pt>
                <c:pt idx="1274">
                  <c:v>2044.5855243389415</c:v>
                </c:pt>
                <c:pt idx="1275">
                  <c:v>2047.1255258413457</c:v>
                </c:pt>
                <c:pt idx="1276">
                  <c:v>2063.45947265625</c:v>
                </c:pt>
                <c:pt idx="1277">
                  <c:v>2105.4234900841348</c:v>
                </c:pt>
                <c:pt idx="1278">
                  <c:v>2184.351337139422</c:v>
                </c:pt>
                <c:pt idx="1279">
                  <c:v>2292.8014197716348</c:v>
                </c:pt>
                <c:pt idx="1280">
                  <c:v>2420.4071514423067</c:v>
                </c:pt>
                <c:pt idx="1281">
                  <c:v>2552.900390625</c:v>
                </c:pt>
                <c:pt idx="1282">
                  <c:v>2669.0221228966348</c:v>
                </c:pt>
                <c:pt idx="1283">
                  <c:v>2753.9455003004805</c:v>
                </c:pt>
                <c:pt idx="1284">
                  <c:v>2805.4920372596152</c:v>
                </c:pt>
                <c:pt idx="1285">
                  <c:v>2830.48828125</c:v>
                </c:pt>
                <c:pt idx="1286">
                  <c:v>2839.0285081129805</c:v>
                </c:pt>
                <c:pt idx="1287">
                  <c:v>2839.70458984375</c:v>
                </c:pt>
                <c:pt idx="1288">
                  <c:v>2837.99560546875</c:v>
                </c:pt>
                <c:pt idx="1289">
                  <c:v>2836.4462515024024</c:v>
                </c:pt>
                <c:pt idx="1290">
                  <c:v>2835.6903545673067</c:v>
                </c:pt>
                <c:pt idx="1291">
                  <c:v>2835.413348858172</c:v>
                </c:pt>
                <c:pt idx="1292">
                  <c:v>2834.8593374399024</c:v>
                </c:pt>
                <c:pt idx="1293">
                  <c:v>2832.5118314302872</c:v>
                </c:pt>
                <c:pt idx="1294">
                  <c:v>2799.2101111778848</c:v>
                </c:pt>
                <c:pt idx="1295">
                  <c:v>2678.003680889422</c:v>
                </c:pt>
                <c:pt idx="1296">
                  <c:v>2475.8458533653848</c:v>
                </c:pt>
                <c:pt idx="1297">
                  <c:v>2253.2177734375</c:v>
                </c:pt>
                <c:pt idx="1298">
                  <c:v>2067.1168870192305</c:v>
                </c:pt>
                <c:pt idx="1299">
                  <c:v>1942.5723031850957</c:v>
                </c:pt>
                <c:pt idx="1300">
                  <c:v>1875.7294170673067</c:v>
                </c:pt>
                <c:pt idx="1301">
                  <c:v>1848.5828575721152</c:v>
                </c:pt>
                <c:pt idx="1302">
                  <c:v>1841.8267352764415</c:v>
                </c:pt>
                <c:pt idx="1303">
                  <c:v>1839.4839242788457</c:v>
                </c:pt>
                <c:pt idx="1304">
                  <c:v>1834.3992262620195</c:v>
                </c:pt>
                <c:pt idx="1305">
                  <c:v>1826.9247671274024</c:v>
                </c:pt>
                <c:pt idx="1306">
                  <c:v>1819.5348182091348</c:v>
                </c:pt>
                <c:pt idx="1307">
                  <c:v>1813.8538536658652</c:v>
                </c:pt>
                <c:pt idx="1308">
                  <c:v>1810.3560697115372</c:v>
                </c:pt>
                <c:pt idx="1309">
                  <c:v>1808.4874549278848</c:v>
                </c:pt>
                <c:pt idx="1310">
                  <c:v>1807.651742788461</c:v>
                </c:pt>
                <c:pt idx="1311">
                  <c:v>1807.215106670672</c:v>
                </c:pt>
                <c:pt idx="1312">
                  <c:v>1806.8958458533652</c:v>
                </c:pt>
                <c:pt idx="1313">
                  <c:v>1806.5390249399024</c:v>
                </c:pt>
                <c:pt idx="1314">
                  <c:v>1806.1023888221152</c:v>
                </c:pt>
                <c:pt idx="1315">
                  <c:v>1805.6657527043262</c:v>
                </c:pt>
                <c:pt idx="1316">
                  <c:v>1805.3089317908652</c:v>
                </c:pt>
                <c:pt idx="1317">
                  <c:v>1804.8722956730762</c:v>
                </c:pt>
                <c:pt idx="1318">
                  <c:v>1804.355844350961</c:v>
                </c:pt>
                <c:pt idx="1319">
                  <c:v>1803.8346980168262</c:v>
                </c:pt>
                <c:pt idx="1320">
                  <c:v>1803.440317007211</c:v>
                </c:pt>
                <c:pt idx="1321">
                  <c:v>1803.1633112980762</c:v>
                </c:pt>
                <c:pt idx="1322">
                  <c:v>1802.8440504807695</c:v>
                </c:pt>
                <c:pt idx="1323">
                  <c:v>1802.6046048677872</c:v>
                </c:pt>
                <c:pt idx="1324">
                  <c:v>1802.2853440504805</c:v>
                </c:pt>
                <c:pt idx="1325">
                  <c:v>1802.0083383413457</c:v>
                </c:pt>
                <c:pt idx="1326">
                  <c:v>1801.8909630408652</c:v>
                </c:pt>
                <c:pt idx="1327">
                  <c:v>1801.8909630408652</c:v>
                </c:pt>
                <c:pt idx="1328">
                  <c:v>1801.9285231370195</c:v>
                </c:pt>
                <c:pt idx="1329">
                  <c:v>1801.731332632211</c:v>
                </c:pt>
                <c:pt idx="1330">
                  <c:v>1801.4543269230762</c:v>
                </c:pt>
                <c:pt idx="1331">
                  <c:v>1801.1350661057695</c:v>
                </c:pt>
                <c:pt idx="1332">
                  <c:v>1800.9754356971152</c:v>
                </c:pt>
                <c:pt idx="1333">
                  <c:v>1800.8956204927872</c:v>
                </c:pt>
                <c:pt idx="1334">
                  <c:v>1800.8580603966348</c:v>
                </c:pt>
                <c:pt idx="1335">
                  <c:v>1800.8580603966348</c:v>
                </c:pt>
                <c:pt idx="1336">
                  <c:v>1800.7782451923067</c:v>
                </c:pt>
                <c:pt idx="1337">
                  <c:v>1800.6561748798067</c:v>
                </c:pt>
                <c:pt idx="1338">
                  <c:v>1800.3416090745195</c:v>
                </c:pt>
                <c:pt idx="1339">
                  <c:v>1799.9800931490372</c:v>
                </c:pt>
                <c:pt idx="1340">
                  <c:v>1799.585712139422</c:v>
                </c:pt>
                <c:pt idx="1341">
                  <c:v>1799.228891225961</c:v>
                </c:pt>
                <c:pt idx="1342">
                  <c:v>1798.9096304086524</c:v>
                </c:pt>
                <c:pt idx="1343">
                  <c:v>1798.670184795672</c:v>
                </c:pt>
                <c:pt idx="1344">
                  <c:v>1798.3931790865372</c:v>
                </c:pt>
                <c:pt idx="1345">
                  <c:v>1798.1959885817305</c:v>
                </c:pt>
                <c:pt idx="1346">
                  <c:v>1798.1959885817305</c:v>
                </c:pt>
                <c:pt idx="1347">
                  <c:v>1798.2711087740372</c:v>
                </c:pt>
                <c:pt idx="1348">
                  <c:v>1798.2711087740372</c:v>
                </c:pt>
                <c:pt idx="1349">
                  <c:v>1798.1537334735567</c:v>
                </c:pt>
                <c:pt idx="1350">
                  <c:v>1797.9941030649024</c:v>
                </c:pt>
                <c:pt idx="1351">
                  <c:v>1797.9142878605762</c:v>
                </c:pt>
                <c:pt idx="1352">
                  <c:v>1797.95654296875</c:v>
                </c:pt>
                <c:pt idx="1353">
                  <c:v>1797.9941030649024</c:v>
                </c:pt>
                <c:pt idx="1354">
                  <c:v>1798.4729942908652</c:v>
                </c:pt>
                <c:pt idx="1355">
                  <c:v>1800.3416090745195</c:v>
                </c:pt>
                <c:pt idx="1356">
                  <c:v>1806.0601337139415</c:v>
                </c:pt>
                <c:pt idx="1357">
                  <c:v>1822.1968900240372</c:v>
                </c:pt>
                <c:pt idx="1358">
                  <c:v>1865.3956956129805</c:v>
                </c:pt>
                <c:pt idx="1359">
                  <c:v>1973.8833383413457</c:v>
                </c:pt>
                <c:pt idx="1360">
                  <c:v>2187.2528545673067</c:v>
                </c:pt>
                <c:pt idx="1361">
                  <c:v>2516.9741586538457</c:v>
                </c:pt>
                <c:pt idx="1362">
                  <c:v>2932.8160682091348</c:v>
                </c:pt>
                <c:pt idx="1363">
                  <c:v>3379.9361478365372</c:v>
                </c:pt>
                <c:pt idx="1364">
                  <c:v>3820.2578500600957</c:v>
                </c:pt>
                <c:pt idx="1365">
                  <c:v>4233.7146935096152</c:v>
                </c:pt>
                <c:pt idx="1366">
                  <c:v>4587.5214092548067</c:v>
                </c:pt>
                <c:pt idx="1367">
                  <c:v>4855.249774639422</c:v>
                </c:pt>
                <c:pt idx="1368">
                  <c:v>5044.2568734975957</c:v>
                </c:pt>
                <c:pt idx="1369">
                  <c:v>5202.661884014422</c:v>
                </c:pt>
                <c:pt idx="1370">
                  <c:v>5364.36279296875</c:v>
                </c:pt>
                <c:pt idx="1371">
                  <c:v>5532.4254432091348</c:v>
                </c:pt>
                <c:pt idx="1372">
                  <c:v>5707.3240309495186</c:v>
                </c:pt>
                <c:pt idx="1373">
                  <c:v>5879.9126727764424</c:v>
                </c:pt>
                <c:pt idx="1374">
                  <c:v>6041.538461538461</c:v>
                </c:pt>
                <c:pt idx="1375">
                  <c:v>6197.00439453125</c:v>
                </c:pt>
                <c:pt idx="1376">
                  <c:v>6345.7095102163457</c:v>
                </c:pt>
                <c:pt idx="1377">
                  <c:v>6491.5178034855762</c:v>
                </c:pt>
                <c:pt idx="1378">
                  <c:v>6635.0208458533652</c:v>
                </c:pt>
                <c:pt idx="1379">
                  <c:v>6770.2559720552881</c:v>
                </c:pt>
                <c:pt idx="1380">
                  <c:v>6900.5613356370186</c:v>
                </c:pt>
                <c:pt idx="1381">
                  <c:v>7025.8242563100957</c:v>
                </c:pt>
                <c:pt idx="1382">
                  <c:v>7138.4904597355762</c:v>
                </c:pt>
                <c:pt idx="1383">
                  <c:v>7242.9263070913457</c:v>
                </c:pt>
                <c:pt idx="1384">
                  <c:v>7347.9208608774034</c:v>
                </c:pt>
                <c:pt idx="1385">
                  <c:v>7449.93408203125</c:v>
                </c:pt>
                <c:pt idx="1386">
                  <c:v>7548.4870793269229</c:v>
                </c:pt>
                <c:pt idx="1387">
                  <c:v>7649.9838491586534</c:v>
                </c:pt>
                <c:pt idx="1388">
                  <c:v>7751.682504507211</c:v>
                </c:pt>
                <c:pt idx="1389">
                  <c:v>7845.981820913461</c:v>
                </c:pt>
                <c:pt idx="1390">
                  <c:v>7937.4265700120186</c:v>
                </c:pt>
                <c:pt idx="1391">
                  <c:v>8031.9277719350957</c:v>
                </c:pt>
                <c:pt idx="1392">
                  <c:v>8124.6824293870186</c:v>
                </c:pt>
                <c:pt idx="1393">
                  <c:v>8211.357046274039</c:v>
                </c:pt>
                <c:pt idx="1394">
                  <c:v>8301.844012920672</c:v>
                </c:pt>
                <c:pt idx="1395">
                  <c:v>8399.805438701922</c:v>
                </c:pt>
                <c:pt idx="1396">
                  <c:v>8498.560321514422</c:v>
                </c:pt>
                <c:pt idx="1397">
                  <c:v>8600.1744666466348</c:v>
                </c:pt>
                <c:pt idx="1398">
                  <c:v>8707.5916466346152</c:v>
                </c:pt>
                <c:pt idx="1399">
                  <c:v>8812.107309194711</c:v>
                </c:pt>
                <c:pt idx="1400">
                  <c:v>8907.7259239783652</c:v>
                </c:pt>
                <c:pt idx="1401">
                  <c:v>9001.710674579328</c:v>
                </c:pt>
                <c:pt idx="1402">
                  <c:v>9100.2261117788457</c:v>
                </c:pt>
                <c:pt idx="1403">
                  <c:v>9197.868276742789</c:v>
                </c:pt>
                <c:pt idx="1404">
                  <c:v>9286.768329326922</c:v>
                </c:pt>
                <c:pt idx="1405">
                  <c:v>9376.5416541466348</c:v>
                </c:pt>
                <c:pt idx="1406">
                  <c:v>9482.52685546875</c:v>
                </c:pt>
                <c:pt idx="1407">
                  <c:v>9600.4749474158652</c:v>
                </c:pt>
                <c:pt idx="1408">
                  <c:v>9718.864370492789</c:v>
                </c:pt>
                <c:pt idx="1409">
                  <c:v>9844.4794170673085</c:v>
                </c:pt>
                <c:pt idx="1410">
                  <c:v>9983.6912184495195</c:v>
                </c:pt>
                <c:pt idx="1411">
                  <c:v>10124.37255859375</c:v>
                </c:pt>
                <c:pt idx="1412">
                  <c:v>10247.8466796875</c:v>
                </c:pt>
                <c:pt idx="1413">
                  <c:v>10352.63934795673</c:v>
                </c:pt>
                <c:pt idx="1414">
                  <c:v>10455.009390024039</c:v>
                </c:pt>
                <c:pt idx="1415">
                  <c:v>10567.276517427885</c:v>
                </c:pt>
                <c:pt idx="1416">
                  <c:v>10685.187049278846</c:v>
                </c:pt>
                <c:pt idx="1417">
                  <c:v>10794.2333984375</c:v>
                </c:pt>
                <c:pt idx="1418">
                  <c:v>10882.654559795672</c:v>
                </c:pt>
                <c:pt idx="1419">
                  <c:v>10951.08905498798</c:v>
                </c:pt>
                <c:pt idx="1420">
                  <c:v>11017.096228966346</c:v>
                </c:pt>
                <c:pt idx="1421">
                  <c:v>11099.437349759615</c:v>
                </c:pt>
                <c:pt idx="1422">
                  <c:v>11202.483473557691</c:v>
                </c:pt>
                <c:pt idx="1423">
                  <c:v>11311.891338641826</c:v>
                </c:pt>
                <c:pt idx="1424">
                  <c:v>11409.331618088941</c:v>
                </c:pt>
                <c:pt idx="1425">
                  <c:v>11483.80389873798</c:v>
                </c:pt>
                <c:pt idx="1426">
                  <c:v>11534.514723557691</c:v>
                </c:pt>
                <c:pt idx="1427">
                  <c:v>11577.4365234375</c:v>
                </c:pt>
                <c:pt idx="1428">
                  <c:v>11638.790940504809</c:v>
                </c:pt>
                <c:pt idx="1429">
                  <c:v>11731.465782752404</c:v>
                </c:pt>
                <c:pt idx="1430">
                  <c:v>11842.343186598559</c:v>
                </c:pt>
                <c:pt idx="1431">
                  <c:v>11949.520920973559</c:v>
                </c:pt>
                <c:pt idx="1432">
                  <c:v>12050.144418569711</c:v>
                </c:pt>
                <c:pt idx="1433">
                  <c:v>12155.974684495191</c:v>
                </c:pt>
                <c:pt idx="1434">
                  <c:v>12267.326284555289</c:v>
                </c:pt>
                <c:pt idx="1435">
                  <c:v>12365.325270432691</c:v>
                </c:pt>
                <c:pt idx="1436">
                  <c:v>12436.698843149039</c:v>
                </c:pt>
                <c:pt idx="1437">
                  <c:v>12492.96856219952</c:v>
                </c:pt>
                <c:pt idx="1438">
                  <c:v>12548.604454627404</c:v>
                </c:pt>
                <c:pt idx="1439">
                  <c:v>12600.74725811298</c:v>
                </c:pt>
                <c:pt idx="1440">
                  <c:v>12634.32598407452</c:v>
                </c:pt>
                <c:pt idx="1441">
                  <c:v>12646.129244290865</c:v>
                </c:pt>
                <c:pt idx="1442">
                  <c:v>12654.594350961539</c:v>
                </c:pt>
              </c:numCache>
            </c:numRef>
          </c:xVal>
          <c:yVal>
            <c:numRef>
              <c:f>'Assemblage courbes'!$R$46:$R$1488</c:f>
              <c:numCache>
                <c:formatCode>0.00</c:formatCode>
                <c:ptCount val="1443"/>
                <c:pt idx="0">
                  <c:v>4.2708519345063429</c:v>
                </c:pt>
                <c:pt idx="1">
                  <c:v>4.2723643697225127</c:v>
                </c:pt>
                <c:pt idx="2">
                  <c:v>4.2752092869465166</c:v>
                </c:pt>
                <c:pt idx="3">
                  <c:v>4.2765412380145138</c:v>
                </c:pt>
                <c:pt idx="4">
                  <c:v>4.2753890985708969</c:v>
                </c:pt>
                <c:pt idx="5">
                  <c:v>4.2733727660545942</c:v>
                </c:pt>
                <c:pt idx="6">
                  <c:v>4.2714639311570384</c:v>
                </c:pt>
                <c:pt idx="7">
                  <c:v>4.2693395700821508</c:v>
                </c:pt>
                <c:pt idx="8">
                  <c:v>4.2684753416134757</c:v>
                </c:pt>
                <c:pt idx="9">
                  <c:v>4.2680070880743166</c:v>
                </c:pt>
                <c:pt idx="10">
                  <c:v>4.2649465384850131</c:v>
                </c:pt>
                <c:pt idx="11">
                  <c:v>4.2600490786479073</c:v>
                </c:pt>
                <c:pt idx="12">
                  <c:v>4.2549717009984525</c:v>
                </c:pt>
                <c:pt idx="13">
                  <c:v>4.250902825869046</c:v>
                </c:pt>
                <c:pt idx="14">
                  <c:v>4.2481302226506745</c:v>
                </c:pt>
                <c:pt idx="15">
                  <c:v>4.2473020980908318</c:v>
                </c:pt>
                <c:pt idx="16">
                  <c:v>4.2480221586961013</c:v>
                </c:pt>
                <c:pt idx="17">
                  <c:v>4.2510107836356523</c:v>
                </c:pt>
                <c:pt idx="18">
                  <c:v>4.2560880904931286</c:v>
                </c:pt>
                <c:pt idx="19">
                  <c:v>4.2597610614849968</c:v>
                </c:pt>
                <c:pt idx="20">
                  <c:v>4.2610935788888193</c:v>
                </c:pt>
                <c:pt idx="21">
                  <c:v>4.2613814544677728</c:v>
                </c:pt>
                <c:pt idx="22">
                  <c:v>4.2591851333471444</c:v>
                </c:pt>
                <c:pt idx="23">
                  <c:v>4.2547560332371637</c:v>
                </c:pt>
                <c:pt idx="24">
                  <c:v>4.24816622037154</c:v>
                </c:pt>
                <c:pt idx="25">
                  <c:v>4.240172177828275</c:v>
                </c:pt>
                <c:pt idx="26">
                  <c:v>4.2341587532483613</c:v>
                </c:pt>
                <c:pt idx="27">
                  <c:v>4.2311339536079995</c:v>
                </c:pt>
                <c:pt idx="28">
                  <c:v>4.2313500107251674</c:v>
                </c:pt>
                <c:pt idx="29">
                  <c:v>4.2315298223495486</c:v>
                </c:pt>
                <c:pt idx="30">
                  <c:v>4.2314936476487377</c:v>
                </c:pt>
                <c:pt idx="31">
                  <c:v>4.233438197099245</c:v>
                </c:pt>
                <c:pt idx="32">
                  <c:v>4.2357791108351481</c:v>
                </c:pt>
                <c:pt idx="33">
                  <c:v>4.236823221720182</c:v>
                </c:pt>
                <c:pt idx="34">
                  <c:v>4.2363192890240597</c:v>
                </c:pt>
                <c:pt idx="35">
                  <c:v>4.235563018321991</c:v>
                </c:pt>
                <c:pt idx="36">
                  <c:v>4.2350947293868426</c:v>
                </c:pt>
                <c:pt idx="37">
                  <c:v>4.2344465934313265</c:v>
                </c:pt>
                <c:pt idx="38">
                  <c:v>4.2334024117543141</c:v>
                </c:pt>
                <c:pt idx="39">
                  <c:v>4.2316377801161549</c:v>
                </c:pt>
                <c:pt idx="40">
                  <c:v>4.2300897011390104</c:v>
                </c:pt>
                <c:pt idx="41">
                  <c:v>4.2299093585747931</c:v>
                </c:pt>
                <c:pt idx="42">
                  <c:v>4.2269568729400637</c:v>
                </c:pt>
                <c:pt idx="43">
                  <c:v>4.2192506351837746</c:v>
                </c:pt>
                <c:pt idx="44">
                  <c:v>4.2096722681705758</c:v>
                </c:pt>
                <c:pt idx="45">
                  <c:v>4.2035146403312682</c:v>
                </c:pt>
                <c:pt idx="46">
                  <c:v>4.2030825614929199</c:v>
                </c:pt>
                <c:pt idx="47">
                  <c:v>4.2049551862936747</c:v>
                </c:pt>
                <c:pt idx="48">
                  <c:v>4.2068273155505835</c:v>
                </c:pt>
                <c:pt idx="49">
                  <c:v>4.2077996079738318</c:v>
                </c:pt>
                <c:pt idx="50">
                  <c:v>4.207835711882665</c:v>
                </c:pt>
                <c:pt idx="51">
                  <c:v>4.2065755438804624</c:v>
                </c:pt>
                <c:pt idx="52">
                  <c:v>4.2053148449384246</c:v>
                </c:pt>
                <c:pt idx="53">
                  <c:v>4.2036226334938638</c:v>
                </c:pt>
                <c:pt idx="54">
                  <c:v>4.2004898406909064</c:v>
                </c:pt>
                <c:pt idx="55">
                  <c:v>4.195484777047084</c:v>
                </c:pt>
                <c:pt idx="56">
                  <c:v>4.1891110920906067</c:v>
                </c:pt>
                <c:pt idx="57">
                  <c:v>4.1819450325232284</c:v>
                </c:pt>
                <c:pt idx="58">
                  <c:v>4.1776238901798539</c:v>
                </c:pt>
                <c:pt idx="59">
                  <c:v>4.1776239609718324</c:v>
                </c:pt>
                <c:pt idx="60">
                  <c:v>4.1801085470272943</c:v>
                </c:pt>
                <c:pt idx="61">
                  <c:v>4.1821611604323747</c:v>
                </c:pt>
                <c:pt idx="62">
                  <c:v>4.1827012678293078</c:v>
                </c:pt>
                <c:pt idx="63">
                  <c:v>4.1814410998271061</c:v>
                </c:pt>
                <c:pt idx="64">
                  <c:v>4.1792082146497869</c:v>
                </c:pt>
                <c:pt idx="65">
                  <c:v>4.1757874046839198</c:v>
                </c:pt>
                <c:pt idx="66">
                  <c:v>4.1714662269445562</c:v>
                </c:pt>
                <c:pt idx="67">
                  <c:v>4.1685495266547568</c:v>
                </c:pt>
                <c:pt idx="68">
                  <c:v>4.166533052554497</c:v>
                </c:pt>
                <c:pt idx="69">
                  <c:v>4.1648764494749217</c:v>
                </c:pt>
                <c:pt idx="70">
                  <c:v>4.1649488696685202</c:v>
                </c:pt>
                <c:pt idx="71">
                  <c:v>4.1658849519949692</c:v>
                </c:pt>
                <c:pt idx="72">
                  <c:v>4.16588491659898</c:v>
                </c:pt>
                <c:pt idx="73">
                  <c:v>4.1640122564022359</c:v>
                </c:pt>
                <c:pt idx="74">
                  <c:v>4.1606634064821097</c:v>
                </c:pt>
                <c:pt idx="75">
                  <c:v>4.1586108992649953</c:v>
                </c:pt>
                <c:pt idx="76">
                  <c:v>4.1596553995059082</c:v>
                </c:pt>
                <c:pt idx="77">
                  <c:v>4.162391863419459</c:v>
                </c:pt>
                <c:pt idx="78">
                  <c:v>4.1639404379404503</c:v>
                </c:pt>
                <c:pt idx="79">
                  <c:v>4.1634002951475289</c:v>
                </c:pt>
                <c:pt idx="80">
                  <c:v>4.161131660021268</c:v>
                </c:pt>
                <c:pt idx="81">
                  <c:v>4.1574948637302098</c:v>
                </c:pt>
                <c:pt idx="82">
                  <c:v>4.1514452290534978</c:v>
                </c:pt>
                <c:pt idx="83">
                  <c:v>4.14309089073768</c:v>
                </c:pt>
                <c:pt idx="84">
                  <c:v>4.134449101594778</c:v>
                </c:pt>
                <c:pt idx="85">
                  <c:v>4.127282971235422</c:v>
                </c:pt>
                <c:pt idx="86">
                  <c:v>4.1218815433062037</c:v>
                </c:pt>
                <c:pt idx="87">
                  <c:v>4.1190371570220359</c:v>
                </c:pt>
                <c:pt idx="88">
                  <c:v>4.1190009469252367</c:v>
                </c:pt>
                <c:pt idx="89">
                  <c:v>4.1207293684665967</c:v>
                </c:pt>
                <c:pt idx="90">
                  <c:v>4.121809724844419</c:v>
                </c:pt>
                <c:pt idx="91">
                  <c:v>4.1221338105201717</c:v>
                </c:pt>
                <c:pt idx="92">
                  <c:v>4.1223860423381513</c:v>
                </c:pt>
                <c:pt idx="93">
                  <c:v>4.1239340505233173</c:v>
                </c:pt>
                <c:pt idx="94">
                  <c:v>4.1279673172877382</c:v>
                </c:pt>
                <c:pt idx="95">
                  <c:v>4.132468271255493</c:v>
                </c:pt>
                <c:pt idx="96">
                  <c:v>4.1345208492645851</c:v>
                </c:pt>
                <c:pt idx="97">
                  <c:v>4.1322883888391351</c:v>
                </c:pt>
                <c:pt idx="98">
                  <c:v>4.1278230078403766</c:v>
                </c:pt>
                <c:pt idx="99">
                  <c:v>4.1227457009829003</c:v>
                </c:pt>
                <c:pt idx="100">
                  <c:v>4.1172006007341233</c:v>
                </c:pt>
                <c:pt idx="101">
                  <c:v>4.1120870483838594</c:v>
                </c:pt>
                <c:pt idx="102">
                  <c:v>4.1096024269324074</c:v>
                </c:pt>
                <c:pt idx="103">
                  <c:v>4.109854658750387</c:v>
                </c:pt>
                <c:pt idx="104">
                  <c:v>4.1119071659675006</c:v>
                </c:pt>
                <c:pt idx="105">
                  <c:v>4.1144274665759166</c:v>
                </c:pt>
                <c:pt idx="106">
                  <c:v>4.1168764088704037</c:v>
                </c:pt>
                <c:pt idx="107">
                  <c:v>4.1182084661263687</c:v>
                </c:pt>
                <c:pt idx="108">
                  <c:v>4.1173442376576936</c:v>
                </c:pt>
                <c:pt idx="109">
                  <c:v>4.1148239016532893</c:v>
                </c:pt>
                <c:pt idx="110">
                  <c:v>4.1119433406683115</c:v>
                </c:pt>
                <c:pt idx="111">
                  <c:v>4.1092782350686878</c:v>
                </c:pt>
                <c:pt idx="112">
                  <c:v>4.0944064686848565</c:v>
                </c:pt>
                <c:pt idx="113">
                  <c:v>4.0495392208832959</c:v>
                </c:pt>
                <c:pt idx="114">
                  <c:v>3.9746399276073161</c:v>
                </c:pt>
                <c:pt idx="115">
                  <c:v>3.8888295729343705</c:v>
                </c:pt>
                <c:pt idx="116">
                  <c:v>3.8124899460719179</c:v>
                </c:pt>
                <c:pt idx="117">
                  <c:v>3.7575757945500885</c:v>
                </c:pt>
                <c:pt idx="118">
                  <c:v>3.7265356359115014</c:v>
                </c:pt>
                <c:pt idx="119">
                  <c:v>3.7132845810743476</c:v>
                </c:pt>
                <c:pt idx="120">
                  <c:v>3.7100798282256493</c:v>
                </c:pt>
                <c:pt idx="121">
                  <c:v>3.710799711850973</c:v>
                </c:pt>
                <c:pt idx="122">
                  <c:v>3.7133562225561874</c:v>
                </c:pt>
                <c:pt idx="123">
                  <c:v>3.7170291935480559</c:v>
                </c:pt>
                <c:pt idx="124">
                  <c:v>3.7227189218080956</c:v>
                </c:pt>
                <c:pt idx="125">
                  <c:v>3.7288765142514158</c:v>
                </c:pt>
                <c:pt idx="126">
                  <c:v>3.7332333003557645</c:v>
                </c:pt>
                <c:pt idx="127">
                  <c:v>3.7349261489281282</c:v>
                </c:pt>
                <c:pt idx="128">
                  <c:v>3.7331614818939793</c:v>
                </c:pt>
                <c:pt idx="129">
                  <c:v>3.7304969426301811</c:v>
                </c:pt>
                <c:pt idx="130">
                  <c:v>3.7288402333626376</c:v>
                </c:pt>
                <c:pt idx="131">
                  <c:v>3.7279041156401997</c:v>
                </c:pt>
                <c:pt idx="132">
                  <c:v>3.7276519546141991</c:v>
                </c:pt>
                <c:pt idx="133">
                  <c:v>3.7287321340120756</c:v>
                </c:pt>
                <c:pt idx="134">
                  <c:v>3.728804554205674</c:v>
                </c:pt>
                <c:pt idx="135">
                  <c:v>3.7268961794559772</c:v>
                </c:pt>
                <c:pt idx="136">
                  <c:v>3.7234392655812774</c:v>
                </c:pt>
                <c:pt idx="137">
                  <c:v>3.7200180662595308</c:v>
                </c:pt>
                <c:pt idx="138">
                  <c:v>3.7183976024847762</c:v>
                </c:pt>
                <c:pt idx="139">
                  <c:v>3.7182176492764403</c:v>
                </c:pt>
                <c:pt idx="140">
                  <c:v>3.718469881094419</c:v>
                </c:pt>
                <c:pt idx="141">
                  <c:v>3.7196220205380364</c:v>
                </c:pt>
                <c:pt idx="142">
                  <c:v>3.7209901463068453</c:v>
                </c:pt>
                <c:pt idx="143">
                  <c:v>3.7214946807347813</c:v>
                </c:pt>
                <c:pt idx="144">
                  <c:v>3.7229707996661845</c:v>
                </c:pt>
                <c:pt idx="145">
                  <c:v>3.7260680195001457</c:v>
                </c:pt>
                <c:pt idx="146">
                  <c:v>3.7295605063438417</c:v>
                </c:pt>
                <c:pt idx="147">
                  <c:v>3.731721077515529</c:v>
                </c:pt>
                <c:pt idx="148">
                  <c:v>3.7307487850922803</c:v>
                </c:pt>
                <c:pt idx="149">
                  <c:v>3.7304247348125159</c:v>
                </c:pt>
                <c:pt idx="150">
                  <c:v>3.7335937023162842</c:v>
                </c:pt>
                <c:pt idx="151">
                  <c:v>3.737770606004275</c:v>
                </c:pt>
                <c:pt idx="152">
                  <c:v>3.7416958088141223</c:v>
                </c:pt>
                <c:pt idx="153">
                  <c:v>3.7430640053749085</c:v>
                </c:pt>
                <c:pt idx="154">
                  <c:v>3.7416235302044796</c:v>
                </c:pt>
                <c:pt idx="155">
                  <c:v>3.7389227454478924</c:v>
                </c:pt>
                <c:pt idx="156">
                  <c:v>3.7371224346527683</c:v>
                </c:pt>
                <c:pt idx="157">
                  <c:v>3.7388509623820965</c:v>
                </c:pt>
                <c:pt idx="158">
                  <c:v>3.7427399550951446</c:v>
                </c:pt>
                <c:pt idx="159">
                  <c:v>3.7481413476283731</c:v>
                </c:pt>
                <c:pt idx="160">
                  <c:v>3.7553073717997623</c:v>
                </c:pt>
                <c:pt idx="161">
                  <c:v>3.7630854457158311</c:v>
                </c:pt>
                <c:pt idx="162">
                  <c:v>3.7690626601989448</c:v>
                </c:pt>
                <c:pt idx="163">
                  <c:v>3.7729878984047813</c:v>
                </c:pt>
                <c:pt idx="164">
                  <c:v>3.7742118740081785</c:v>
                </c:pt>
                <c:pt idx="165">
                  <c:v>3.7723397093552808</c:v>
                </c:pt>
                <c:pt idx="166">
                  <c:v>3.7692786996181193</c:v>
                </c:pt>
                <c:pt idx="167">
                  <c:v>3.7679823569151067</c:v>
                </c:pt>
                <c:pt idx="168">
                  <c:v>3.7683426172916707</c:v>
                </c:pt>
                <c:pt idx="169">
                  <c:v>3.7689188816914192</c:v>
                </c:pt>
                <c:pt idx="170">
                  <c:v>3.7674064995692325</c:v>
                </c:pt>
                <c:pt idx="171">
                  <c:v>3.7635892899219803</c:v>
                </c:pt>
                <c:pt idx="172">
                  <c:v>3.757936178812614</c:v>
                </c:pt>
                <c:pt idx="173">
                  <c:v>3.7517785332753109</c:v>
                </c:pt>
                <c:pt idx="174">
                  <c:v>3.7475654725845042</c:v>
                </c:pt>
                <c:pt idx="175">
                  <c:v>3.7470252943955935</c:v>
                </c:pt>
                <c:pt idx="176">
                  <c:v>3.7493295732828287</c:v>
                </c:pt>
                <c:pt idx="177">
                  <c:v>3.7536868903270135</c:v>
                </c:pt>
                <c:pt idx="178">
                  <c:v>3.7590883005582367</c:v>
                </c:pt>
                <c:pt idx="179">
                  <c:v>3.7631933503884532</c:v>
                </c:pt>
                <c:pt idx="180">
                  <c:v>3.7653539215601404</c:v>
                </c:pt>
                <c:pt idx="181">
                  <c:v>3.7645258500942815</c:v>
                </c:pt>
                <c:pt idx="182">
                  <c:v>3.7608885759573711</c:v>
                </c:pt>
                <c:pt idx="183">
                  <c:v>3.7567116191753973</c:v>
                </c:pt>
                <c:pt idx="184">
                  <c:v>3.75282259106636</c:v>
                </c:pt>
                <c:pt idx="185">
                  <c:v>3.7485733025807599</c:v>
                </c:pt>
                <c:pt idx="186">
                  <c:v>3.7445044097533593</c:v>
                </c:pt>
                <c:pt idx="187">
                  <c:v>3.7427040812602406</c:v>
                </c:pt>
                <c:pt idx="188">
                  <c:v>3.7423076815788563</c:v>
                </c:pt>
                <c:pt idx="189">
                  <c:v>3.7445044097533589</c:v>
                </c:pt>
                <c:pt idx="190">
                  <c:v>3.7489697553561285</c:v>
                </c:pt>
                <c:pt idx="191">
                  <c:v>3.7535425985776456</c:v>
                </c:pt>
                <c:pt idx="192">
                  <c:v>3.7555232873329749</c:v>
                </c:pt>
                <c:pt idx="193">
                  <c:v>3.7551273654974424</c:v>
                </c:pt>
                <c:pt idx="194">
                  <c:v>3.7535787555804618</c:v>
                </c:pt>
                <c:pt idx="195">
                  <c:v>3.752930584228956</c:v>
                </c:pt>
                <c:pt idx="196">
                  <c:v>3.7533627161612877</c:v>
                </c:pt>
                <c:pt idx="197">
                  <c:v>3.7557031520513386</c:v>
                </c:pt>
                <c:pt idx="198">
                  <c:v>3.7596283371631913</c:v>
                </c:pt>
                <c:pt idx="199">
                  <c:v>3.7618251007336836</c:v>
                </c:pt>
                <c:pt idx="200">
                  <c:v>3.761356794100541</c:v>
                </c:pt>
                <c:pt idx="201">
                  <c:v>3.7625089689401481</c:v>
                </c:pt>
                <c:pt idx="202">
                  <c:v>3.7663261254934164</c:v>
                </c:pt>
                <c:pt idx="203">
                  <c:v>3.7721953822099246</c:v>
                </c:pt>
                <c:pt idx="204">
                  <c:v>3.7771646605088156</c:v>
                </c:pt>
                <c:pt idx="205">
                  <c:v>3.7802975241037515</c:v>
                </c:pt>
                <c:pt idx="206">
                  <c:v>3.7817380346701697</c:v>
                </c:pt>
                <c:pt idx="207">
                  <c:v>3.7820259810411012</c:v>
                </c:pt>
                <c:pt idx="208">
                  <c:v>3.7824223630244918</c:v>
                </c:pt>
                <c:pt idx="209">
                  <c:v>3.781917899388533</c:v>
                </c:pt>
                <c:pt idx="210">
                  <c:v>3.7799734207300038</c:v>
                </c:pt>
                <c:pt idx="211">
                  <c:v>3.7779570528177109</c:v>
                </c:pt>
                <c:pt idx="212">
                  <c:v>3.776732546274479</c:v>
                </c:pt>
                <c:pt idx="213">
                  <c:v>3.7748241892227754</c:v>
                </c:pt>
                <c:pt idx="214">
                  <c:v>3.772015464397577</c:v>
                </c:pt>
                <c:pt idx="215">
                  <c:v>3.7692066864783942</c:v>
                </c:pt>
                <c:pt idx="216">
                  <c:v>3.7685585151268888</c:v>
                </c:pt>
                <c:pt idx="217">
                  <c:v>3.7725198926375456</c:v>
                </c:pt>
                <c:pt idx="218">
                  <c:v>3.7800095423368307</c:v>
                </c:pt>
                <c:pt idx="219">
                  <c:v>3.786419348900135</c:v>
                </c:pt>
                <c:pt idx="220">
                  <c:v>3.7889040057475754</c:v>
                </c:pt>
                <c:pt idx="221">
                  <c:v>3.7877156916031467</c:v>
                </c:pt>
                <c:pt idx="222">
                  <c:v>3.7863831918973188</c:v>
                </c:pt>
                <c:pt idx="223">
                  <c:v>3.7858430491043973</c:v>
                </c:pt>
                <c:pt idx="224">
                  <c:v>3.7855912951322703</c:v>
                </c:pt>
                <c:pt idx="225">
                  <c:v>3.7865635344615352</c:v>
                </c:pt>
                <c:pt idx="226">
                  <c:v>3.7911725523838626</c:v>
                </c:pt>
                <c:pt idx="227">
                  <c:v>3.7995987799534432</c:v>
                </c:pt>
                <c:pt idx="228">
                  <c:v>3.8081329829876238</c:v>
                </c:pt>
                <c:pt idx="229">
                  <c:v>3.8155507788291345</c:v>
                </c:pt>
                <c:pt idx="230">
                  <c:v>3.8203759069626142</c:v>
                </c:pt>
                <c:pt idx="231">
                  <c:v>3.8216365528106686</c:v>
                </c:pt>
                <c:pt idx="232">
                  <c:v>3.8206999749403732</c:v>
                </c:pt>
                <c:pt idx="233">
                  <c:v>3.818395696053138</c:v>
                </c:pt>
                <c:pt idx="234">
                  <c:v>3.8124898044879618</c:v>
                </c:pt>
                <c:pt idx="235">
                  <c:v>3.8037394912426286</c:v>
                </c:pt>
                <c:pt idx="236">
                  <c:v>3.7958539020098168</c:v>
                </c:pt>
                <c:pt idx="237">
                  <c:v>3.7931888672021716</c:v>
                </c:pt>
                <c:pt idx="238">
                  <c:v>3.7960337667281814</c:v>
                </c:pt>
                <c:pt idx="239">
                  <c:v>3.7992746411837062</c:v>
                </c:pt>
                <c:pt idx="240">
                  <c:v>3.801470891512357</c:v>
                </c:pt>
                <c:pt idx="241">
                  <c:v>3.8037756836414331</c:v>
                </c:pt>
                <c:pt idx="242">
                  <c:v>3.806008073274906</c:v>
                </c:pt>
                <c:pt idx="243">
                  <c:v>3.8073406083767227</c:v>
                </c:pt>
                <c:pt idx="244">
                  <c:v>3.807232597516133</c:v>
                </c:pt>
                <c:pt idx="245">
                  <c:v>3.8073768007755278</c:v>
                </c:pt>
                <c:pt idx="246">
                  <c:v>3.8095011618504158</c:v>
                </c:pt>
                <c:pt idx="247">
                  <c:v>3.8114818506057442</c:v>
                </c:pt>
                <c:pt idx="248">
                  <c:v>3.8107975045534275</c:v>
                </c:pt>
                <c:pt idx="249">
                  <c:v>3.807088819008607</c:v>
                </c:pt>
                <c:pt idx="250">
                  <c:v>3.8008231803087087</c:v>
                </c:pt>
                <c:pt idx="251">
                  <c:v>3.7959257027736069</c:v>
                </c:pt>
                <c:pt idx="252">
                  <c:v>3.7950253173021169</c:v>
                </c:pt>
                <c:pt idx="253">
                  <c:v>3.7966819380796868</c:v>
                </c:pt>
                <c:pt idx="254">
                  <c:v>3.7992746234857115</c:v>
                </c:pt>
                <c:pt idx="255">
                  <c:v>3.801363376195614</c:v>
                </c:pt>
                <c:pt idx="256">
                  <c:v>3.8028396190129792</c:v>
                </c:pt>
                <c:pt idx="257">
                  <c:v>3.8036676727808434</c:v>
                </c:pt>
                <c:pt idx="258">
                  <c:v>3.8051438802022197</c:v>
                </c:pt>
                <c:pt idx="259">
                  <c:v>3.808384754657745</c:v>
                </c:pt>
                <c:pt idx="260">
                  <c:v>3.8125978507445408</c:v>
                </c:pt>
                <c:pt idx="261">
                  <c:v>3.8160190854622766</c:v>
                </c:pt>
                <c:pt idx="262">
                  <c:v>3.8186474323272708</c:v>
                </c:pt>
                <c:pt idx="263">
                  <c:v>3.8208079681029683</c:v>
                </c:pt>
                <c:pt idx="264">
                  <c:v>3.8243010743764727</c:v>
                </c:pt>
                <c:pt idx="265">
                  <c:v>3.8300627272862653</c:v>
                </c:pt>
                <c:pt idx="266">
                  <c:v>3.8356078452330364</c:v>
                </c:pt>
                <c:pt idx="267">
                  <c:v>3.8391009338085467</c:v>
                </c:pt>
                <c:pt idx="268">
                  <c:v>3.8393888624814836</c:v>
                </c:pt>
                <c:pt idx="269">
                  <c:v>3.8353199519560888</c:v>
                </c:pt>
                <c:pt idx="270">
                  <c:v>3.8280101846731629</c:v>
                </c:pt>
                <c:pt idx="271">
                  <c:v>3.8203758538686312</c:v>
                </c:pt>
                <c:pt idx="272">
                  <c:v>3.8143624292887179</c:v>
                </c:pt>
                <c:pt idx="273">
                  <c:v>3.8109774046677805</c:v>
                </c:pt>
                <c:pt idx="274">
                  <c:v>3.8096810442667741</c:v>
                </c:pt>
                <c:pt idx="275">
                  <c:v>3.8091409014738526</c:v>
                </c:pt>
                <c:pt idx="276">
                  <c:v>3.8093212617360628</c:v>
                </c:pt>
                <c:pt idx="277">
                  <c:v>3.810221187059696</c:v>
                </c:pt>
                <c:pt idx="278">
                  <c:v>3.8140021689121539</c:v>
                </c:pt>
                <c:pt idx="279">
                  <c:v>3.819151860567239</c:v>
                </c:pt>
                <c:pt idx="280">
                  <c:v>3.8226087213479554</c:v>
                </c:pt>
                <c:pt idx="281">
                  <c:v>3.8244452068438894</c:v>
                </c:pt>
                <c:pt idx="282">
                  <c:v>3.8250209933977861</c:v>
                </c:pt>
                <c:pt idx="283">
                  <c:v>3.8245169899096854</c:v>
                </c:pt>
                <c:pt idx="284">
                  <c:v>3.823040782488309</c:v>
                </c:pt>
                <c:pt idx="285">
                  <c:v>3.8199079542893628</c:v>
                </c:pt>
                <c:pt idx="286">
                  <c:v>3.8172072403247537</c:v>
                </c:pt>
                <c:pt idx="287">
                  <c:v>3.8172790587865384</c:v>
                </c:pt>
                <c:pt idx="288">
                  <c:v>3.8204118869854851</c:v>
                </c:pt>
                <c:pt idx="289">
                  <c:v>3.8248053610324861</c:v>
                </c:pt>
                <c:pt idx="290">
                  <c:v>3.8306745823530042</c:v>
                </c:pt>
                <c:pt idx="291">
                  <c:v>3.8359318424188169</c:v>
                </c:pt>
                <c:pt idx="292">
                  <c:v>3.8389927990619959</c:v>
                </c:pt>
                <c:pt idx="293">
                  <c:v>3.8399288636904494</c:v>
                </c:pt>
                <c:pt idx="294">
                  <c:v>3.8390645998257855</c:v>
                </c:pt>
                <c:pt idx="295">
                  <c:v>3.8369763957537137</c:v>
                </c:pt>
                <c:pt idx="296">
                  <c:v>3.8353559496769534</c:v>
                </c:pt>
                <c:pt idx="297">
                  <c:v>3.8355720067941226</c:v>
                </c:pt>
                <c:pt idx="298">
                  <c:v>3.8361478464420022</c:v>
                </c:pt>
                <c:pt idx="299">
                  <c:v>3.8360398001854237</c:v>
                </c:pt>
                <c:pt idx="300">
                  <c:v>3.8346716036246371</c:v>
                </c:pt>
                <c:pt idx="301">
                  <c:v>3.8333034601578344</c:v>
                </c:pt>
                <c:pt idx="302">
                  <c:v>3.832943164385282</c:v>
                </c:pt>
                <c:pt idx="303">
                  <c:v>3.8329793567840871</c:v>
                </c:pt>
                <c:pt idx="304">
                  <c:v>3.8328351712226869</c:v>
                </c:pt>
                <c:pt idx="305">
                  <c:v>3.8322588183329653</c:v>
                </c:pt>
                <c:pt idx="306">
                  <c:v>3.8297385000265556</c:v>
                </c:pt>
                <c:pt idx="307">
                  <c:v>3.8273980464385104</c:v>
                </c:pt>
                <c:pt idx="308">
                  <c:v>3.82512941131225</c:v>
                </c:pt>
                <c:pt idx="309">
                  <c:v>3.8236169760960794</c:v>
                </c:pt>
                <c:pt idx="310">
                  <c:v>3.8236169583980848</c:v>
                </c:pt>
                <c:pt idx="311">
                  <c:v>3.8251293582182666</c:v>
                </c:pt>
                <c:pt idx="312">
                  <c:v>3.828694318349545</c:v>
                </c:pt>
                <c:pt idx="313">
                  <c:v>3.8329074498323288</c:v>
                </c:pt>
                <c:pt idx="314">
                  <c:v>3.8364723745676184</c:v>
                </c:pt>
                <c:pt idx="315">
                  <c:v>3.8388846643154437</c:v>
                </c:pt>
                <c:pt idx="316">
                  <c:v>3.8395328533649447</c:v>
                </c:pt>
                <c:pt idx="317">
                  <c:v>3.8373004637314718</c:v>
                </c:pt>
                <c:pt idx="318">
                  <c:v>3.8327994566697337</c:v>
                </c:pt>
                <c:pt idx="319">
                  <c:v>3.8288380791590764</c:v>
                </c:pt>
                <c:pt idx="320">
                  <c:v>3.8258856112223407</c:v>
                </c:pt>
                <c:pt idx="321">
                  <c:v>3.8246972970779129</c:v>
                </c:pt>
                <c:pt idx="322">
                  <c:v>3.8260293189378878</c:v>
                </c:pt>
                <c:pt idx="323">
                  <c:v>3.828550150486139</c:v>
                </c:pt>
                <c:pt idx="324">
                  <c:v>3.8299183647449202</c:v>
                </c:pt>
                <c:pt idx="325">
                  <c:v>3.8305665360964256</c:v>
                </c:pt>
                <c:pt idx="326">
                  <c:v>3.8318990358022549</c:v>
                </c:pt>
                <c:pt idx="327">
                  <c:v>3.8330154960889078</c:v>
                </c:pt>
                <c:pt idx="328">
                  <c:v>3.8326551826183608</c:v>
                </c:pt>
                <c:pt idx="329">
                  <c:v>3.8311789751969845</c:v>
                </c:pt>
                <c:pt idx="330">
                  <c:v>3.8302423973266895</c:v>
                </c:pt>
                <c:pt idx="331">
                  <c:v>3.8313588399153491</c:v>
                </c:pt>
                <c:pt idx="332">
                  <c:v>3.8330154429949244</c:v>
                </c:pt>
                <c:pt idx="333">
                  <c:v>3.832223103780013</c:v>
                </c:pt>
                <c:pt idx="334">
                  <c:v>3.828334057972981</c:v>
                </c:pt>
                <c:pt idx="335">
                  <c:v>3.8249133364970871</c:v>
                </c:pt>
                <c:pt idx="336">
                  <c:v>3.8246248768843132</c:v>
                </c:pt>
                <c:pt idx="337">
                  <c:v>3.8281179654598234</c:v>
                </c:pt>
                <c:pt idx="338">
                  <c:v>3.8351036824629854</c:v>
                </c:pt>
                <c:pt idx="339">
                  <c:v>3.8427380132675166</c:v>
                </c:pt>
                <c:pt idx="340">
                  <c:v>3.847022963212086</c:v>
                </c:pt>
                <c:pt idx="341">
                  <c:v>3.8470229278160972</c:v>
                </c:pt>
                <c:pt idx="342">
                  <c:v>3.8440343205745404</c:v>
                </c:pt>
                <c:pt idx="343">
                  <c:v>3.8411894033505365</c:v>
                </c:pt>
                <c:pt idx="344">
                  <c:v>3.8407934815150035</c:v>
                </c:pt>
                <c:pt idx="345">
                  <c:v>3.8423415427941539</c:v>
                </c:pt>
                <c:pt idx="346">
                  <c:v>3.8446824919260463</c:v>
                </c:pt>
                <c:pt idx="347">
                  <c:v>3.8464466103223653</c:v>
                </c:pt>
                <c:pt idx="348">
                  <c:v>3.8467707490921019</c:v>
                </c:pt>
                <c:pt idx="349">
                  <c:v>3.845042309852746</c:v>
                </c:pt>
                <c:pt idx="350">
                  <c:v>3.8423415958881377</c:v>
                </c:pt>
                <c:pt idx="351">
                  <c:v>3.8396408996215232</c:v>
                </c:pt>
                <c:pt idx="352">
                  <c:v>3.8367964602433715</c:v>
                </c:pt>
                <c:pt idx="353">
                  <c:v>3.8359322494726915</c:v>
                </c:pt>
                <c:pt idx="354">
                  <c:v>3.8374803461478311</c:v>
                </c:pt>
                <c:pt idx="355">
                  <c:v>3.8384525854770954</c:v>
                </c:pt>
                <c:pt idx="356">
                  <c:v>3.8380566636415625</c:v>
                </c:pt>
                <c:pt idx="357">
                  <c:v>3.8380566636415625</c:v>
                </c:pt>
                <c:pt idx="358">
                  <c:v>3.8380566636415625</c:v>
                </c:pt>
                <c:pt idx="359">
                  <c:v>3.8384525500811066</c:v>
                </c:pt>
                <c:pt idx="360">
                  <c:v>3.8392449246920068</c:v>
                </c:pt>
                <c:pt idx="361">
                  <c:v>3.8393891456493963</c:v>
                </c:pt>
                <c:pt idx="362">
                  <c:v>3.8389926928740277</c:v>
                </c:pt>
                <c:pt idx="363">
                  <c:v>3.8379485642910005</c:v>
                </c:pt>
                <c:pt idx="364">
                  <c:v>3.8375883393104258</c:v>
                </c:pt>
                <c:pt idx="365">
                  <c:v>3.8402890178790456</c:v>
                </c:pt>
                <c:pt idx="366">
                  <c:v>3.8457622819680433</c:v>
                </c:pt>
                <c:pt idx="367">
                  <c:v>3.8497236948746902</c:v>
                </c:pt>
                <c:pt idx="368">
                  <c:v>3.8491112026801471</c:v>
                </c:pt>
                <c:pt idx="369">
                  <c:v>3.8448623920403993</c:v>
                </c:pt>
                <c:pt idx="370">
                  <c:v>3.8398568859467139</c:v>
                </c:pt>
                <c:pt idx="371">
                  <c:v>3.8359321963787072</c:v>
                </c:pt>
                <c:pt idx="372">
                  <c:v>3.83456348657608</c:v>
                </c:pt>
                <c:pt idx="373">
                  <c:v>3.8352478503263909</c:v>
                </c:pt>
                <c:pt idx="374">
                  <c:v>3.8347795436932488</c:v>
                </c:pt>
                <c:pt idx="375">
                  <c:v>3.8335555326938624</c:v>
                </c:pt>
                <c:pt idx="376">
                  <c:v>3.8334113117364739</c:v>
                </c:pt>
                <c:pt idx="377">
                  <c:v>3.8347076544394856</c:v>
                </c:pt>
                <c:pt idx="378">
                  <c:v>3.83564371906794</c:v>
                </c:pt>
                <c:pt idx="379">
                  <c:v>3.8354276973467605</c:v>
                </c:pt>
                <c:pt idx="380">
                  <c:v>3.8336635612524472</c:v>
                </c:pt>
                <c:pt idx="381">
                  <c:v>3.8312145658639762</c:v>
                </c:pt>
                <c:pt idx="382">
                  <c:v>3.8296303121860209</c:v>
                </c:pt>
                <c:pt idx="383">
                  <c:v>3.8306025515152853</c:v>
                </c:pt>
                <c:pt idx="384">
                  <c:v>3.8334113294344681</c:v>
                </c:pt>
                <c:pt idx="385">
                  <c:v>3.8365079475366146</c:v>
                </c:pt>
                <c:pt idx="386">
                  <c:v>3.8383444507305433</c:v>
                </c:pt>
                <c:pt idx="387">
                  <c:v>3.8384524615911331</c:v>
                </c:pt>
                <c:pt idx="388">
                  <c:v>3.8365079475366146</c:v>
                </c:pt>
                <c:pt idx="389">
                  <c:v>3.8356080576089711</c:v>
                </c:pt>
                <c:pt idx="390">
                  <c:v>3.8380565397556015</c:v>
                </c:pt>
                <c:pt idx="391">
                  <c:v>3.8429178071939023</c:v>
                </c:pt>
                <c:pt idx="392">
                  <c:v>3.8473469603978669</c:v>
                </c:pt>
                <c:pt idx="393">
                  <c:v>3.8517042774420518</c:v>
                </c:pt>
                <c:pt idx="394">
                  <c:v>3.8593019910959092</c:v>
                </c:pt>
                <c:pt idx="395">
                  <c:v>3.8682321690596062</c:v>
                </c:pt>
                <c:pt idx="396">
                  <c:v>3.8728055432209598</c:v>
                </c:pt>
                <c:pt idx="397">
                  <c:v>3.8727336362692024</c:v>
                </c:pt>
                <c:pt idx="398">
                  <c:v>3.8693124192494608</c:v>
                </c:pt>
                <c:pt idx="399">
                  <c:v>3.8640913515824535</c:v>
                </c:pt>
                <c:pt idx="400">
                  <c:v>3.857969898443955</c:v>
                </c:pt>
                <c:pt idx="401">
                  <c:v>3.8519559960181899</c:v>
                </c:pt>
                <c:pt idx="402">
                  <c:v>3.8472027394404775</c:v>
                </c:pt>
                <c:pt idx="403">
                  <c:v>3.8422696535403906</c:v>
                </c:pt>
                <c:pt idx="404">
                  <c:v>3.8376243901252742</c:v>
                </c:pt>
                <c:pt idx="405">
                  <c:v>3.8338072335720055</c:v>
                </c:pt>
                <c:pt idx="406">
                  <c:v>3.8308185909344599</c:v>
                </c:pt>
                <c:pt idx="407">
                  <c:v>3.8273259625068081</c:v>
                </c:pt>
                <c:pt idx="408">
                  <c:v>3.824048913350472</c:v>
                </c:pt>
                <c:pt idx="409">
                  <c:v>3.8211683346674992</c:v>
                </c:pt>
                <c:pt idx="410">
                  <c:v>3.8176752283939943</c:v>
                </c:pt>
                <c:pt idx="411">
                  <c:v>3.8137862179829525</c:v>
                </c:pt>
                <c:pt idx="412">
                  <c:v>3.8124898752799399</c:v>
                </c:pt>
                <c:pt idx="413">
                  <c:v>3.8147585104061998</c:v>
                </c:pt>
                <c:pt idx="414">
                  <c:v>3.8183596098423003</c:v>
                </c:pt>
                <c:pt idx="415">
                  <c:v>3.823004855559422</c:v>
                </c:pt>
                <c:pt idx="416">
                  <c:v>3.828478101950425</c:v>
                </c:pt>
                <c:pt idx="417">
                  <c:v>3.8347437583483179</c:v>
                </c:pt>
                <c:pt idx="418">
                  <c:v>3.8397849435989673</c:v>
                </c:pt>
                <c:pt idx="419">
                  <c:v>3.8413691972769217</c:v>
                </c:pt>
                <c:pt idx="420">
                  <c:v>3.8413691618809329</c:v>
                </c:pt>
                <c:pt idx="421">
                  <c:v>3.8418012584172758</c:v>
                </c:pt>
                <c:pt idx="422">
                  <c:v>3.8456545896713545</c:v>
                </c:pt>
                <c:pt idx="423">
                  <c:v>3.8502636606876663</c:v>
                </c:pt>
                <c:pt idx="424">
                  <c:v>3.8522081747421848</c:v>
                </c:pt>
                <c:pt idx="425">
                  <c:v>3.8514158001312842</c:v>
                </c:pt>
                <c:pt idx="426">
                  <c:v>3.8495436354783861</c:v>
                </c:pt>
                <c:pt idx="427">
                  <c:v>3.8484990821434901</c:v>
                </c:pt>
                <c:pt idx="428">
                  <c:v>3.8502275213828456</c:v>
                </c:pt>
                <c:pt idx="429">
                  <c:v>3.8533246527268337</c:v>
                </c:pt>
                <c:pt idx="430">
                  <c:v>3.8564574455297911</c:v>
                </c:pt>
                <c:pt idx="431">
                  <c:v>3.8587260275620676</c:v>
                </c:pt>
                <c:pt idx="432">
                  <c:v>3.858869735277616</c:v>
                </c:pt>
                <c:pt idx="433">
                  <c:v>3.8554490138017212</c:v>
                </c:pt>
                <c:pt idx="434">
                  <c:v>3.8511997076181266</c:v>
                </c:pt>
                <c:pt idx="435">
                  <c:v>3.8491471650050229</c:v>
                </c:pt>
                <c:pt idx="436">
                  <c:v>3.8508399250874152</c:v>
                </c:pt>
                <c:pt idx="437">
                  <c:v>3.8543325181190782</c:v>
                </c:pt>
                <c:pt idx="438">
                  <c:v>3.8576814034351927</c:v>
                </c:pt>
                <c:pt idx="439">
                  <c:v>3.8581859024671403</c:v>
                </c:pt>
                <c:pt idx="440">
                  <c:v>3.8556650355229007</c:v>
                </c:pt>
                <c:pt idx="441">
                  <c:v>3.8532522679292232</c:v>
                </c:pt>
                <c:pt idx="442">
                  <c:v>3.8510560352985674</c:v>
                </c:pt>
                <c:pt idx="443">
                  <c:v>3.8495436177803919</c:v>
                </c:pt>
                <c:pt idx="444">
                  <c:v>3.8481749433737531</c:v>
                </c:pt>
                <c:pt idx="445">
                  <c:v>3.8475991037258734</c:v>
                </c:pt>
                <c:pt idx="446">
                  <c:v>3.847995096353384</c:v>
                </c:pt>
                <c:pt idx="447">
                  <c:v>3.8504078993430504</c:v>
                </c:pt>
                <c:pt idx="448">
                  <c:v>3.8539728417763346</c:v>
                </c:pt>
                <c:pt idx="449">
                  <c:v>3.8563132953643797</c:v>
                </c:pt>
                <c:pt idx="450">
                  <c:v>3.8569614313198968</c:v>
                </c:pt>
                <c:pt idx="451">
                  <c:v>3.8571775061350602</c:v>
                </c:pt>
                <c:pt idx="452">
                  <c:v>3.8581135707635141</c:v>
                </c:pt>
                <c:pt idx="453">
                  <c:v>3.8592662057509788</c:v>
                </c:pt>
                <c:pt idx="454">
                  <c:v>3.8587617421150209</c:v>
                </c:pt>
                <c:pt idx="455">
                  <c:v>3.8569252566190868</c:v>
                </c:pt>
                <c:pt idx="456">
                  <c:v>3.8539728063803449</c:v>
                </c:pt>
                <c:pt idx="457">
                  <c:v>3.8504797001068405</c:v>
                </c:pt>
                <c:pt idx="458">
                  <c:v>3.8484271928897265</c:v>
                </c:pt>
                <c:pt idx="459">
                  <c:v>3.8486070753060853</c:v>
                </c:pt>
                <c:pt idx="460">
                  <c:v>3.8490753642412328</c:v>
                </c:pt>
                <c:pt idx="461">
                  <c:v>3.8488592894260698</c:v>
                </c:pt>
                <c:pt idx="462">
                  <c:v>3.84878745326629</c:v>
                </c:pt>
                <c:pt idx="463">
                  <c:v>3.8488954818248748</c:v>
                </c:pt>
                <c:pt idx="464">
                  <c:v>3.8494713037747603</c:v>
                </c:pt>
                <c:pt idx="465">
                  <c:v>3.848931160981838</c:v>
                </c:pt>
                <c:pt idx="466">
                  <c:v>3.846734892955193</c:v>
                </c:pt>
                <c:pt idx="467">
                  <c:v>3.8420896826340596</c:v>
                </c:pt>
                <c:pt idx="468">
                  <c:v>3.8375524477775285</c:v>
                </c:pt>
                <c:pt idx="469">
                  <c:v>3.8335916012067059</c:v>
                </c:pt>
                <c:pt idx="470">
                  <c:v>3.830998898102687</c:v>
                </c:pt>
                <c:pt idx="471">
                  <c:v>3.8285142412552466</c:v>
                </c:pt>
                <c:pt idx="472">
                  <c:v>3.8257412132850055</c:v>
                </c:pt>
                <c:pt idx="473">
                  <c:v>3.8222124278545375</c:v>
                </c:pt>
                <c:pt idx="474">
                  <c:v>3.8193318314735705</c:v>
                </c:pt>
                <c:pt idx="475">
                  <c:v>3.8177114384907935</c:v>
                </c:pt>
                <c:pt idx="476">
                  <c:v>3.8176034453281984</c:v>
                </c:pt>
                <c:pt idx="477">
                  <c:v>3.8191876990061537</c:v>
                </c:pt>
                <c:pt idx="478">
                  <c:v>3.8221406270907474</c:v>
                </c:pt>
                <c:pt idx="479">
                  <c:v>3.8285500266001771</c:v>
                </c:pt>
                <c:pt idx="480">
                  <c:v>3.8371204220331627</c:v>
                </c:pt>
                <c:pt idx="481">
                  <c:v>3.8437101110128258</c:v>
                </c:pt>
                <c:pt idx="482">
                  <c:v>3.845762635927934</c:v>
                </c:pt>
                <c:pt idx="483">
                  <c:v>3.8450782721776222</c:v>
                </c:pt>
                <c:pt idx="484">
                  <c:v>3.8439623251328099</c:v>
                </c:pt>
                <c:pt idx="485">
                  <c:v>3.8420178110782914</c:v>
                </c:pt>
                <c:pt idx="486">
                  <c:v>3.8390648475977085</c:v>
                </c:pt>
                <c:pt idx="487">
                  <c:v>3.8373002513555377</c:v>
                </c:pt>
                <c:pt idx="488">
                  <c:v>3.8369761479817899</c:v>
                </c:pt>
                <c:pt idx="489">
                  <c:v>3.8372645545005795</c:v>
                </c:pt>
                <c:pt idx="490">
                  <c:v>3.8378404118464537</c:v>
                </c:pt>
                <c:pt idx="491">
                  <c:v>3.8366520800040318</c:v>
                </c:pt>
                <c:pt idx="492">
                  <c:v>3.8339514014354115</c:v>
                </c:pt>
                <c:pt idx="493">
                  <c:v>3.8307467016806966</c:v>
                </c:pt>
                <c:pt idx="494">
                  <c:v>3.8274696702223552</c:v>
                </c:pt>
                <c:pt idx="495">
                  <c:v>3.8248413056593673</c:v>
                </c:pt>
                <c:pt idx="496">
                  <c:v>3.8235087705575506</c:v>
                </c:pt>
                <c:pt idx="497">
                  <c:v>3.8242649527696462</c:v>
                </c:pt>
                <c:pt idx="498">
                  <c:v>3.8269656490362602</c:v>
                </c:pt>
                <c:pt idx="499">
                  <c:v>3.8309265487010662</c:v>
                </c:pt>
                <c:pt idx="500">
                  <c:v>3.8338076583238747</c:v>
                </c:pt>
                <c:pt idx="501">
                  <c:v>3.8349597977674925</c:v>
                </c:pt>
                <c:pt idx="502">
                  <c:v>3.8348155768101031</c:v>
                </c:pt>
                <c:pt idx="503">
                  <c:v>3.8335553734119117</c:v>
                </c:pt>
                <c:pt idx="504">
                  <c:v>3.8317189056139727</c:v>
                </c:pt>
                <c:pt idx="505">
                  <c:v>3.8308185201424814</c:v>
                </c:pt>
                <c:pt idx="506">
                  <c:v>3.8324751055240629</c:v>
                </c:pt>
                <c:pt idx="507">
                  <c:v>3.8361480588179364</c:v>
                </c:pt>
                <c:pt idx="508">
                  <c:v>3.8396049726926362</c:v>
                </c:pt>
                <c:pt idx="509">
                  <c:v>3.8417293691635126</c:v>
                </c:pt>
                <c:pt idx="510">
                  <c:v>3.843098061268146</c:v>
                </c:pt>
                <c:pt idx="511">
                  <c:v>3.8454023578533754</c:v>
                </c:pt>
                <c:pt idx="512">
                  <c:v>3.848571360753132</c:v>
                </c:pt>
                <c:pt idx="513">
                  <c:v>3.8508037857825936</c:v>
                </c:pt>
                <c:pt idx="514">
                  <c:v>3.8492551935636077</c:v>
                </c:pt>
                <c:pt idx="515">
                  <c:v>3.8458344720877133</c:v>
                </c:pt>
                <c:pt idx="516">
                  <c:v>3.8414776682853695</c:v>
                </c:pt>
                <c:pt idx="517">
                  <c:v>3.8375524477775276</c:v>
                </c:pt>
                <c:pt idx="518">
                  <c:v>3.8331232591775746</c:v>
                </c:pt>
                <c:pt idx="519">
                  <c:v>3.8292704234673427</c:v>
                </c:pt>
                <c:pt idx="520">
                  <c:v>3.8287302275804374</c:v>
                </c:pt>
                <c:pt idx="521">
                  <c:v>3.830566730774366</c:v>
                </c:pt>
                <c:pt idx="522">
                  <c:v>3.8327273019460528</c:v>
                </c:pt>
                <c:pt idx="523">
                  <c:v>3.833879423691676</c:v>
                </c:pt>
                <c:pt idx="524">
                  <c:v>3.8344914380403661</c:v>
                </c:pt>
                <c:pt idx="525">
                  <c:v>3.8338075875318967</c:v>
                </c:pt>
                <c:pt idx="526">
                  <c:v>3.8309988273107085</c:v>
                </c:pt>
                <c:pt idx="527">
                  <c:v>3.82728968161803</c:v>
                </c:pt>
                <c:pt idx="528">
                  <c:v>3.8252371390049271</c:v>
                </c:pt>
                <c:pt idx="529">
                  <c:v>3.8248050424685842</c:v>
                </c:pt>
                <c:pt idx="530">
                  <c:v>3.8266057957135708</c:v>
                </c:pt>
                <c:pt idx="531">
                  <c:v>3.8281181778357576</c:v>
                </c:pt>
                <c:pt idx="532">
                  <c:v>3.8279021207185884</c:v>
                </c:pt>
                <c:pt idx="533">
                  <c:v>3.8263173891947817</c:v>
                </c:pt>
                <c:pt idx="534">
                  <c:v>3.8255255278257221</c:v>
                </c:pt>
                <c:pt idx="535">
                  <c:v>3.8259214673592497</c:v>
                </c:pt>
                <c:pt idx="536">
                  <c:v>3.8254174992671377</c:v>
                </c:pt>
                <c:pt idx="537">
                  <c:v>3.8241930458178883</c:v>
                </c:pt>
                <c:pt idx="538">
                  <c:v>3.823292607252414</c:v>
                </c:pt>
                <c:pt idx="539">
                  <c:v>3.8226087390459496</c:v>
                </c:pt>
                <c:pt idx="540">
                  <c:v>3.8218882005948283</c:v>
                </c:pt>
                <c:pt idx="541">
                  <c:v>3.8203758007746473</c:v>
                </c:pt>
                <c:pt idx="542">
                  <c:v>3.8181795681439907</c:v>
                </c:pt>
                <c:pt idx="543">
                  <c:v>3.8175313613964961</c:v>
                </c:pt>
                <c:pt idx="544">
                  <c:v>3.8199079896853521</c:v>
                </c:pt>
                <c:pt idx="545">
                  <c:v>3.8237608607915727</c:v>
                </c:pt>
                <c:pt idx="546">
                  <c:v>3.8270379099479084</c:v>
                </c:pt>
                <c:pt idx="547">
                  <c:v>3.8287302275804374</c:v>
                </c:pt>
                <c:pt idx="548">
                  <c:v>3.8300265702834491</c:v>
                </c:pt>
                <c:pt idx="549">
                  <c:v>3.8315751448044413</c:v>
                </c:pt>
                <c:pt idx="550">
                  <c:v>3.8329071489664219</c:v>
                </c:pt>
                <c:pt idx="551">
                  <c:v>3.8349958662803356</c:v>
                </c:pt>
                <c:pt idx="552">
                  <c:v>3.8392446415240942</c:v>
                </c:pt>
                <c:pt idx="553">
                  <c:v>3.8436738301240476</c:v>
                </c:pt>
                <c:pt idx="554">
                  <c:v>3.8447903258066907</c:v>
                </c:pt>
                <c:pt idx="555">
                  <c:v>3.8441059620563802</c:v>
                </c:pt>
                <c:pt idx="556">
                  <c:v>3.8431336873311266</c:v>
                </c:pt>
                <c:pt idx="557">
                  <c:v>3.8413695689348071</c:v>
                </c:pt>
                <c:pt idx="558">
                  <c:v>3.8386688549701979</c:v>
                </c:pt>
                <c:pt idx="559">
                  <c:v>3.8358957739059738</c:v>
                </c:pt>
                <c:pt idx="560">
                  <c:v>3.8344914380403661</c:v>
                </c:pt>
                <c:pt idx="561">
                  <c:v>3.8345994489009558</c:v>
                </c:pt>
                <c:pt idx="562">
                  <c:v>3.8345637874419869</c:v>
                </c:pt>
                <c:pt idx="563">
                  <c:v>3.8333392808987541</c:v>
                </c:pt>
                <c:pt idx="564">
                  <c:v>3.8322228383100949</c:v>
                </c:pt>
                <c:pt idx="565">
                  <c:v>3.8309988450087031</c:v>
                </c:pt>
                <c:pt idx="566">
                  <c:v>3.8304587022157812</c:v>
                </c:pt>
                <c:pt idx="567">
                  <c:v>3.8323670415694897</c:v>
                </c:pt>
                <c:pt idx="568">
                  <c:v>3.8336633488765126</c:v>
                </c:pt>
                <c:pt idx="569">
                  <c:v>3.8341316555096556</c:v>
                </c:pt>
                <c:pt idx="570">
                  <c:v>3.8329071843624107</c:v>
                </c:pt>
                <c:pt idx="571">
                  <c:v>3.8313591053852667</c:v>
                </c:pt>
                <c:pt idx="572">
                  <c:v>3.8312148667298827</c:v>
                </c:pt>
                <c:pt idx="573">
                  <c:v>3.8338793528996975</c:v>
                </c:pt>
                <c:pt idx="574">
                  <c:v>3.837372476871197</c:v>
                </c:pt>
                <c:pt idx="575">
                  <c:v>3.8384527270610516</c:v>
                </c:pt>
                <c:pt idx="576">
                  <c:v>3.8352480273063363</c:v>
                </c:pt>
                <c:pt idx="577">
                  <c:v>3.8309987919147197</c:v>
                </c:pt>
                <c:pt idx="578">
                  <c:v>3.8286221282298745</c:v>
                </c:pt>
                <c:pt idx="579">
                  <c:v>3.8277940744620103</c:v>
                </c:pt>
                <c:pt idx="580">
                  <c:v>3.8280101669751683</c:v>
                </c:pt>
                <c:pt idx="581">
                  <c:v>3.8299185063288759</c:v>
                </c:pt>
                <c:pt idx="582">
                  <c:v>3.833411577206391</c:v>
                </c:pt>
                <c:pt idx="583">
                  <c:v>3.8370483734974492</c:v>
                </c:pt>
                <c:pt idx="584">
                  <c:v>3.839857151416632</c:v>
                </c:pt>
                <c:pt idx="585">
                  <c:v>3.8407570413442755</c:v>
                </c:pt>
                <c:pt idx="586">
                  <c:v>3.8410811624160175</c:v>
                </c:pt>
                <c:pt idx="587">
                  <c:v>3.8434221469438996</c:v>
                </c:pt>
                <c:pt idx="588">
                  <c:v>3.8472750003521252</c:v>
                </c:pt>
                <c:pt idx="589">
                  <c:v>3.8514157647352953</c:v>
                </c:pt>
                <c:pt idx="590">
                  <c:v>3.8546927961936359</c:v>
                </c:pt>
                <c:pt idx="591">
                  <c:v>3.8584019064903257</c:v>
                </c:pt>
                <c:pt idx="592">
                  <c:v>3.8614624206836403</c:v>
                </c:pt>
                <c:pt idx="593">
                  <c:v>3.8626150556711045</c:v>
                </c:pt>
                <c:pt idx="594">
                  <c:v>3.8624708347137156</c:v>
                </c:pt>
                <c:pt idx="595">
                  <c:v>3.8637309673199285</c:v>
                </c:pt>
                <c:pt idx="596">
                  <c:v>3.8670798526360439</c:v>
                </c:pt>
                <c:pt idx="597">
                  <c:v>3.87100509084188</c:v>
                </c:pt>
                <c:pt idx="598">
                  <c:v>3.8733098298769728</c:v>
                </c:pt>
                <c:pt idx="599">
                  <c:v>3.8731294873127569</c:v>
                </c:pt>
                <c:pt idx="600">
                  <c:v>3.8708252261235163</c:v>
                </c:pt>
                <c:pt idx="601">
                  <c:v>3.8671879165906176</c:v>
                </c:pt>
                <c:pt idx="602">
                  <c:v>3.8649916308659775</c:v>
                </c:pt>
                <c:pt idx="603">
                  <c:v>3.8633712201852064</c:v>
                </c:pt>
                <c:pt idx="604">
                  <c:v>3.8616066062450405</c:v>
                </c:pt>
                <c:pt idx="605">
                  <c:v>3.8596982314953436</c:v>
                </c:pt>
                <c:pt idx="606">
                  <c:v>3.8583657317895153</c:v>
                </c:pt>
                <c:pt idx="607">
                  <c:v>3.8571412252462829</c:v>
                </c:pt>
                <c:pt idx="608">
                  <c:v>3.8561333067600541</c:v>
                </c:pt>
                <c:pt idx="609">
                  <c:v>3.8550529857782214</c:v>
                </c:pt>
                <c:pt idx="610">
                  <c:v>3.8532883541400609</c:v>
                </c:pt>
                <c:pt idx="611">
                  <c:v>3.8528924323045293</c:v>
                </c:pt>
                <c:pt idx="612">
                  <c:v>3.8560252428054809</c:v>
                </c:pt>
                <c:pt idx="613">
                  <c:v>3.8620386673853941</c:v>
                </c:pt>
                <c:pt idx="614">
                  <c:v>3.8693127555113569</c:v>
                </c:pt>
                <c:pt idx="615">
                  <c:v>3.8757582589296189</c:v>
                </c:pt>
                <c:pt idx="616">
                  <c:v>3.8785670014528124</c:v>
                </c:pt>
                <c:pt idx="617">
                  <c:v>3.8774148443112009</c:v>
                </c:pt>
                <c:pt idx="618">
                  <c:v>3.8766943589540626</c:v>
                </c:pt>
                <c:pt idx="619">
                  <c:v>3.8787111870142126</c:v>
                </c:pt>
                <c:pt idx="620">
                  <c:v>3.8821681185869066</c:v>
                </c:pt>
                <c:pt idx="621">
                  <c:v>3.8817716481135442</c:v>
                </c:pt>
                <c:pt idx="622">
                  <c:v>3.8766224873982944</c:v>
                </c:pt>
                <c:pt idx="623">
                  <c:v>3.8710768562096818</c:v>
                </c:pt>
                <c:pt idx="624">
                  <c:v>3.8688444134822251</c:v>
                </c:pt>
                <c:pt idx="625">
                  <c:v>3.8689162673399995</c:v>
                </c:pt>
                <c:pt idx="626">
                  <c:v>3.8686283740630514</c:v>
                </c:pt>
                <c:pt idx="627">
                  <c:v>3.8670797995420596</c:v>
                </c:pt>
                <c:pt idx="628">
                  <c:v>3.8641630107622875</c:v>
                </c:pt>
                <c:pt idx="629">
                  <c:v>3.8621466782459848</c:v>
                </c:pt>
                <c:pt idx="630">
                  <c:v>3.861858749573047</c:v>
                </c:pt>
                <c:pt idx="631">
                  <c:v>3.8621828529467948</c:v>
                </c:pt>
                <c:pt idx="632">
                  <c:v>3.862794831899496</c:v>
                </c:pt>
                <c:pt idx="633">
                  <c:v>3.8638751174853398</c:v>
                </c:pt>
                <c:pt idx="634">
                  <c:v>3.8660718810558321</c:v>
                </c:pt>
                <c:pt idx="635">
                  <c:v>3.8689162673399995</c:v>
                </c:pt>
                <c:pt idx="636">
                  <c:v>3.8732735666861897</c:v>
                </c:pt>
                <c:pt idx="637">
                  <c:v>3.8787830231739924</c:v>
                </c:pt>
                <c:pt idx="638">
                  <c:v>3.8850125048710749</c:v>
                </c:pt>
                <c:pt idx="639">
                  <c:v>3.8907380538720351</c:v>
                </c:pt>
                <c:pt idx="640">
                  <c:v>3.8945552281232976</c:v>
                </c:pt>
                <c:pt idx="641">
                  <c:v>3.8981558320155503</c:v>
                </c:pt>
                <c:pt idx="642">
                  <c:v>3.9012168063567239</c:v>
                </c:pt>
                <c:pt idx="643">
                  <c:v>3.9020810702213868</c:v>
                </c:pt>
                <c:pt idx="644">
                  <c:v>3.9003526132840372</c:v>
                </c:pt>
                <c:pt idx="645">
                  <c:v>3.8982638605741351</c:v>
                </c:pt>
                <c:pt idx="646">
                  <c:v>3.8976880740202384</c:v>
                </c:pt>
                <c:pt idx="647">
                  <c:v>3.8981558143175556</c:v>
                </c:pt>
                <c:pt idx="648">
                  <c:v>3.8994883317213791</c:v>
                </c:pt>
                <c:pt idx="649">
                  <c:v>3.9021890456859873</c:v>
                </c:pt>
                <c:pt idx="650">
                  <c:v>3.9040617589767166</c:v>
                </c:pt>
                <c:pt idx="651">
                  <c:v>3.9018288384034086</c:v>
                </c:pt>
                <c:pt idx="652">
                  <c:v>3.8974720169030697</c:v>
                </c:pt>
                <c:pt idx="653">
                  <c:v>3.8947712852404672</c:v>
                </c:pt>
                <c:pt idx="654">
                  <c:v>3.8936909465606391</c:v>
                </c:pt>
                <c:pt idx="655">
                  <c:v>3.8934030178877022</c:v>
                </c:pt>
                <c:pt idx="656">
                  <c:v>3.8934386793466711</c:v>
                </c:pt>
                <c:pt idx="657">
                  <c:v>3.8927905256931603</c:v>
                </c:pt>
                <c:pt idx="658">
                  <c:v>3.8911700973143946</c:v>
                </c:pt>
                <c:pt idx="659">
                  <c:v>3.8899817831699668</c:v>
                </c:pt>
                <c:pt idx="660">
                  <c:v>3.8892617933566749</c:v>
                </c:pt>
                <c:pt idx="661">
                  <c:v>3.8870650120881884</c:v>
                </c:pt>
                <c:pt idx="662">
                  <c:v>3.8826720335850342</c:v>
                </c:pt>
                <c:pt idx="663">
                  <c:v>3.8769826946808736</c:v>
                </c:pt>
                <c:pt idx="664">
                  <c:v>3.8737056632225331</c:v>
                </c:pt>
                <c:pt idx="665">
                  <c:v>3.8742819984142596</c:v>
                </c:pt>
                <c:pt idx="666">
                  <c:v>3.8778469054515541</c:v>
                </c:pt>
                <c:pt idx="667">
                  <c:v>3.8813395161812116</c:v>
                </c:pt>
                <c:pt idx="668">
                  <c:v>3.8828880553062146</c:v>
                </c:pt>
                <c:pt idx="669">
                  <c:v>3.8831403402181772</c:v>
                </c:pt>
                <c:pt idx="670">
                  <c:v>3.8820238976295176</c:v>
                </c:pt>
                <c:pt idx="671">
                  <c:v>3.879575397784893</c:v>
                </c:pt>
                <c:pt idx="672">
                  <c:v>3.8781710619192857</c:v>
                </c:pt>
                <c:pt idx="673">
                  <c:v>3.8769465730740467</c:v>
                </c:pt>
                <c:pt idx="674">
                  <c:v>3.8751462799769181</c:v>
                </c:pt>
                <c:pt idx="675">
                  <c:v>3.8731294165207788</c:v>
                </c:pt>
                <c:pt idx="676">
                  <c:v>3.8696006310903108</c:v>
                </c:pt>
                <c:pt idx="677">
                  <c:v>3.8634430386469911</c:v>
                </c:pt>
                <c:pt idx="678">
                  <c:v>3.8566734141569867</c:v>
                </c:pt>
                <c:pt idx="679">
                  <c:v>3.8522804533518276</c:v>
                </c:pt>
                <c:pt idx="680">
                  <c:v>3.8516679788552799</c:v>
                </c:pt>
                <c:pt idx="681">
                  <c:v>3.8555569892663222</c:v>
                </c:pt>
                <c:pt idx="682">
                  <c:v>3.8584375856472892</c:v>
                </c:pt>
                <c:pt idx="683">
                  <c:v>3.8554851000125585</c:v>
                </c:pt>
                <c:pt idx="684">
                  <c:v>3.8482471865874071</c:v>
                </c:pt>
                <c:pt idx="685">
                  <c:v>3.8412615403762227</c:v>
                </c:pt>
                <c:pt idx="686">
                  <c:v>3.836039959467374</c:v>
                </c:pt>
                <c:pt idx="687">
                  <c:v>3.8339155806944918</c:v>
                </c:pt>
                <c:pt idx="688">
                  <c:v>3.8348155237161197</c:v>
                </c:pt>
                <c:pt idx="689">
                  <c:v>3.8389206089423249</c:v>
                </c:pt>
                <c:pt idx="690">
                  <c:v>3.8450063475278702</c:v>
                </c:pt>
                <c:pt idx="691">
                  <c:v>3.850011853621556</c:v>
                </c:pt>
                <c:pt idx="692">
                  <c:v>3.8517041358580948</c:v>
                </c:pt>
                <c:pt idx="693">
                  <c:v>3.851775972017875</c:v>
                </c:pt>
                <c:pt idx="694">
                  <c:v>3.8522804356538334</c:v>
                </c:pt>
                <c:pt idx="695">
                  <c:v>3.854188775007541</c:v>
                </c:pt>
                <c:pt idx="696">
                  <c:v>3.8570694067844968</c:v>
                </c:pt>
                <c:pt idx="697">
                  <c:v>3.8606343138217922</c:v>
                </c:pt>
                <c:pt idx="698">
                  <c:v>3.8645951780906089</c:v>
                </c:pt>
                <c:pt idx="699">
                  <c:v>3.8680163774123559</c:v>
                </c:pt>
                <c:pt idx="700">
                  <c:v>3.8713652627284709</c:v>
                </c:pt>
                <c:pt idx="701">
                  <c:v>3.8743900269728435</c:v>
                </c:pt>
                <c:pt idx="702">
                  <c:v>3.877342477211585</c:v>
                </c:pt>
                <c:pt idx="703">
                  <c:v>3.8803672768519473</c:v>
                </c:pt>
                <c:pt idx="704">
                  <c:v>3.8813757085800167</c:v>
                </c:pt>
                <c:pt idx="705">
                  <c:v>3.8818078228143542</c:v>
                </c:pt>
                <c:pt idx="706">
                  <c:v>3.88321222947194</c:v>
                </c:pt>
                <c:pt idx="707">
                  <c:v>3.8841482764023993</c:v>
                </c:pt>
                <c:pt idx="708">
                  <c:v>3.8828519336993876</c:v>
                </c:pt>
                <c:pt idx="709">
                  <c:v>3.8798632910618416</c:v>
                </c:pt>
                <c:pt idx="710">
                  <c:v>3.8779906662610859</c:v>
                </c:pt>
                <c:pt idx="711">
                  <c:v>3.8762984017225413</c:v>
                </c:pt>
                <c:pt idx="712">
                  <c:v>3.8734534491025481</c:v>
                </c:pt>
                <c:pt idx="713">
                  <c:v>3.8717612199599922</c:v>
                </c:pt>
                <c:pt idx="714">
                  <c:v>3.8717250452591818</c:v>
                </c:pt>
                <c:pt idx="715">
                  <c:v>3.874029837388258</c:v>
                </c:pt>
                <c:pt idx="716">
                  <c:v>3.8778108015427217</c:v>
                </c:pt>
                <c:pt idx="717">
                  <c:v>3.8807637296273154</c:v>
                </c:pt>
                <c:pt idx="718">
                  <c:v>3.8803673299459316</c:v>
                </c:pt>
                <c:pt idx="719">
                  <c:v>3.8798994834606462</c:v>
                </c:pt>
                <c:pt idx="720">
                  <c:v>3.882131926188102</c:v>
                </c:pt>
                <c:pt idx="721">
                  <c:v>3.8856968686213862</c:v>
                </c:pt>
                <c:pt idx="722">
                  <c:v>3.8881453153720265</c:v>
                </c:pt>
                <c:pt idx="723">
                  <c:v>3.888721668261748</c:v>
                </c:pt>
                <c:pt idx="724">
                  <c:v>3.8883975825859949</c:v>
                </c:pt>
                <c:pt idx="725">
                  <c:v>3.8860209365991443</c:v>
                </c:pt>
                <c:pt idx="726">
                  <c:v>3.8813756908820221</c:v>
                </c:pt>
                <c:pt idx="727">
                  <c:v>3.8767666375637053</c:v>
                </c:pt>
                <c:pt idx="728">
                  <c:v>3.8741016558500436</c:v>
                </c:pt>
                <c:pt idx="729">
                  <c:v>3.873057509569021</c:v>
                </c:pt>
                <c:pt idx="730">
                  <c:v>3.8748221589051757</c:v>
                </c:pt>
                <c:pt idx="731">
                  <c:v>3.879791472600056</c:v>
                </c:pt>
                <c:pt idx="732">
                  <c:v>3.886128947459734</c:v>
                </c:pt>
                <c:pt idx="733">
                  <c:v>3.8920343434810634</c:v>
                </c:pt>
                <c:pt idx="734">
                  <c:v>3.8975799569716814</c:v>
                </c:pt>
                <c:pt idx="735">
                  <c:v>3.9033054528786586</c:v>
                </c:pt>
                <c:pt idx="736">
                  <c:v>3.9085988699472862</c:v>
                </c:pt>
                <c:pt idx="737">
                  <c:v>3.9120557661239919</c:v>
                </c:pt>
                <c:pt idx="738">
                  <c:v>3.9127039020795085</c:v>
                </c:pt>
                <c:pt idx="739">
                  <c:v>3.9125235418172979</c:v>
                </c:pt>
                <c:pt idx="740">
                  <c:v>3.9131717131688037</c:v>
                </c:pt>
                <c:pt idx="741">
                  <c:v>3.9138198668223159</c:v>
                </c:pt>
                <c:pt idx="742">
                  <c:v>3.9151885589269488</c:v>
                </c:pt>
                <c:pt idx="743">
                  <c:v>3.9187173620554114</c:v>
                </c:pt>
                <c:pt idx="744">
                  <c:v>3.9236866580522975</c:v>
                </c:pt>
                <c:pt idx="745">
                  <c:v>3.9284756114849673</c:v>
                </c:pt>
                <c:pt idx="746">
                  <c:v>3.9306004858016967</c:v>
                </c:pt>
                <c:pt idx="747">
                  <c:v>3.9298081288887898</c:v>
                </c:pt>
                <c:pt idx="748">
                  <c:v>3.9290157542778896</c:v>
                </c:pt>
                <c:pt idx="749">
                  <c:v>3.9289077434172994</c:v>
                </c:pt>
                <c:pt idx="750">
                  <c:v>3.928980057422931</c:v>
                </c:pt>
                <c:pt idx="751">
                  <c:v>3.927827900281319</c:v>
                </c:pt>
                <c:pt idx="752">
                  <c:v>3.9267114399946643</c:v>
                </c:pt>
                <c:pt idx="753">
                  <c:v>3.92685564325406</c:v>
                </c:pt>
                <c:pt idx="754">
                  <c:v>3.9274676576027496</c:v>
                </c:pt>
                <c:pt idx="755">
                  <c:v>3.928079654253446</c:v>
                </c:pt>
                <c:pt idx="756">
                  <c:v>3.9285479608865881</c:v>
                </c:pt>
                <c:pt idx="757">
                  <c:v>3.9303844109865334</c:v>
                </c:pt>
                <c:pt idx="758">
                  <c:v>3.9316088821337769</c:v>
                </c:pt>
                <c:pt idx="759">
                  <c:v>3.9299522967521958</c:v>
                </c:pt>
                <c:pt idx="760">
                  <c:v>3.9247668728461624</c:v>
                </c:pt>
                <c:pt idx="761">
                  <c:v>3.9167727595109207</c:v>
                </c:pt>
                <c:pt idx="762">
                  <c:v>3.9099313165591312</c:v>
                </c:pt>
                <c:pt idx="763">
                  <c:v>3.9067622959613799</c:v>
                </c:pt>
                <c:pt idx="764">
                  <c:v>3.9076983605898339</c:v>
                </c:pt>
                <c:pt idx="765">
                  <c:v>3.9096071954873888</c:v>
                </c:pt>
                <c:pt idx="766">
                  <c:v>3.9087786461756773</c:v>
                </c:pt>
                <c:pt idx="767">
                  <c:v>3.9045298532339241</c:v>
                </c:pt>
                <c:pt idx="768">
                  <c:v>3.8963553619384763</c:v>
                </c:pt>
                <c:pt idx="769">
                  <c:v>3.8887576836806077</c:v>
                </c:pt>
                <c:pt idx="770">
                  <c:v>3.8850847657827225</c:v>
                </c:pt>
                <c:pt idx="771">
                  <c:v>3.8840406195017003</c:v>
                </c:pt>
                <c:pt idx="772">
                  <c:v>3.8813755846940552</c:v>
                </c:pt>
                <c:pt idx="773">
                  <c:v>3.8764786380987899</c:v>
                </c:pt>
                <c:pt idx="774">
                  <c:v>3.8696728743039643</c:v>
                </c:pt>
                <c:pt idx="775">
                  <c:v>3.8631911430909081</c:v>
                </c:pt>
                <c:pt idx="776">
                  <c:v>3.8596261829596297</c:v>
                </c:pt>
                <c:pt idx="777">
                  <c:v>3.8593021149818711</c:v>
                </c:pt>
                <c:pt idx="778">
                  <c:v>3.8606341191438527</c:v>
                </c:pt>
                <c:pt idx="779">
                  <c:v>3.8637669473427989</c:v>
                </c:pt>
                <c:pt idx="780">
                  <c:v>3.866972124943366</c:v>
                </c:pt>
                <c:pt idx="781">
                  <c:v>3.8690246852544634</c:v>
                </c:pt>
                <c:pt idx="782">
                  <c:v>3.8696366996031535</c:v>
                </c:pt>
                <c:pt idx="783">
                  <c:v>3.8687724711344793</c:v>
                </c:pt>
                <c:pt idx="784">
                  <c:v>3.8660717217738805</c:v>
                </c:pt>
                <c:pt idx="785">
                  <c:v>3.8630107651307029</c:v>
                </c:pt>
                <c:pt idx="786">
                  <c:v>3.8617505794305069</c:v>
                </c:pt>
                <c:pt idx="787">
                  <c:v>3.8637674074906569</c:v>
                </c:pt>
                <c:pt idx="788">
                  <c:v>3.8663596327488237</c:v>
                </c:pt>
                <c:pt idx="789">
                  <c:v>3.8657114436993227</c:v>
                </c:pt>
                <c:pt idx="790">
                  <c:v>3.8619666542456699</c:v>
                </c:pt>
                <c:pt idx="791">
                  <c:v>3.8569254689950205</c:v>
                </c:pt>
                <c:pt idx="792">
                  <c:v>3.8534323627215161</c:v>
                </c:pt>
                <c:pt idx="793">
                  <c:v>3.8514522049060229</c:v>
                </c:pt>
                <c:pt idx="794">
                  <c:v>3.850839695013486</c:v>
                </c:pt>
                <c:pt idx="795">
                  <c:v>3.8509839159708754</c:v>
                </c:pt>
                <c:pt idx="796">
                  <c:v>3.8515240587637978</c:v>
                </c:pt>
                <c:pt idx="797">
                  <c:v>3.8521722478132983</c:v>
                </c:pt>
                <c:pt idx="798">
                  <c:v>3.8536846476334792</c:v>
                </c:pt>
                <c:pt idx="799">
                  <c:v>3.8570696899524095</c:v>
                </c:pt>
                <c:pt idx="800">
                  <c:v>3.8618224509862751</c:v>
                </c:pt>
                <c:pt idx="801">
                  <c:v>3.8688086281372946</c:v>
                </c:pt>
                <c:pt idx="802">
                  <c:v>3.8779548278221716</c:v>
                </c:pt>
                <c:pt idx="803">
                  <c:v>3.8871372729998366</c:v>
                </c:pt>
                <c:pt idx="804">
                  <c:v>3.8953112156574541</c:v>
                </c:pt>
                <c:pt idx="805">
                  <c:v>3.8990560759030854</c:v>
                </c:pt>
                <c:pt idx="806">
                  <c:v>3.8998484151179973</c:v>
                </c:pt>
                <c:pt idx="807">
                  <c:v>3.899272097624265</c:v>
                </c:pt>
                <c:pt idx="808">
                  <c:v>3.8966437684572659</c:v>
                </c:pt>
                <c:pt idx="809">
                  <c:v>3.8927185302514298</c:v>
                </c:pt>
                <c:pt idx="810">
                  <c:v>3.8905222799227785</c:v>
                </c:pt>
                <c:pt idx="811">
                  <c:v>3.8899098231242251</c:v>
                </c:pt>
                <c:pt idx="812">
                  <c:v>3.8908820801514845</c:v>
                </c:pt>
                <c:pt idx="813">
                  <c:v>3.8918905118795544</c:v>
                </c:pt>
                <c:pt idx="814">
                  <c:v>3.8916383331555586</c:v>
                </c:pt>
                <c:pt idx="815">
                  <c:v>3.8903781297573676</c:v>
                </c:pt>
                <c:pt idx="816">
                  <c:v>3.8897299584058618</c:v>
                </c:pt>
                <c:pt idx="817">
                  <c:v>3.8903057803557473</c:v>
                </c:pt>
                <c:pt idx="818">
                  <c:v>3.8909539694052477</c:v>
                </c:pt>
                <c:pt idx="819">
                  <c:v>3.8894415695850668</c:v>
                </c:pt>
                <c:pt idx="820">
                  <c:v>3.8863092192319719</c:v>
                </c:pt>
                <c:pt idx="821">
                  <c:v>3.8820599130483768</c:v>
                </c:pt>
                <c:pt idx="822">
                  <c:v>3.8769825707949126</c:v>
                </c:pt>
                <c:pt idx="823">
                  <c:v>3.87237353517459</c:v>
                </c:pt>
                <c:pt idx="824">
                  <c:v>3.8698888783271492</c:v>
                </c:pt>
                <c:pt idx="825">
                  <c:v>3.8694924609477699</c:v>
                </c:pt>
                <c:pt idx="826">
                  <c:v>3.8712570571899416</c:v>
                </c:pt>
                <c:pt idx="827">
                  <c:v>3.8751099105981677</c:v>
                </c:pt>
                <c:pt idx="828">
                  <c:v>3.8787110631282511</c:v>
                </c:pt>
                <c:pt idx="829">
                  <c:v>3.880547530926191</c:v>
                </c:pt>
                <c:pt idx="830">
                  <c:v>3.8795752562009373</c:v>
                </c:pt>
                <c:pt idx="831">
                  <c:v>3.8762982070446008</c:v>
                </c:pt>
                <c:pt idx="832">
                  <c:v>3.8729855141272909</c:v>
                </c:pt>
                <c:pt idx="833">
                  <c:v>3.8734894822194024</c:v>
                </c:pt>
                <c:pt idx="834">
                  <c:v>3.8769106992391431</c:v>
                </c:pt>
                <c:pt idx="835">
                  <c:v>3.8815558741642873</c:v>
                </c:pt>
                <c:pt idx="836">
                  <c:v>3.8873171023222115</c:v>
                </c:pt>
                <c:pt idx="837">
                  <c:v>3.8934028763037456</c:v>
                </c:pt>
                <c:pt idx="838">
                  <c:v>3.8980837834798372</c:v>
                </c:pt>
                <c:pt idx="839">
                  <c:v>3.9012166470747722</c:v>
                </c:pt>
                <c:pt idx="840">
                  <c:v>3.9035214215058542</c:v>
                </c:pt>
                <c:pt idx="841">
                  <c:v>3.9053216969049891</c:v>
                </c:pt>
                <c:pt idx="842">
                  <c:v>3.9048177288128776</c:v>
                </c:pt>
                <c:pt idx="843">
                  <c:v>3.902585321481411</c:v>
                </c:pt>
                <c:pt idx="844">
                  <c:v>3.8980119473200574</c:v>
                </c:pt>
                <c:pt idx="845">
                  <c:v>3.8919262087345121</c:v>
                </c:pt>
                <c:pt idx="846">
                  <c:v>3.8851927589453181</c:v>
                </c:pt>
                <c:pt idx="847">
                  <c:v>3.8801154166918534</c:v>
                </c:pt>
                <c:pt idx="848">
                  <c:v>3.8783869774524979</c:v>
                </c:pt>
                <c:pt idx="849">
                  <c:v>3.8798632025718685</c:v>
                </c:pt>
                <c:pt idx="850">
                  <c:v>3.8833200987485736</c:v>
                </c:pt>
                <c:pt idx="851">
                  <c:v>3.8896938014030451</c:v>
                </c:pt>
                <c:pt idx="852">
                  <c:v>3.8988761757887325</c:v>
                </c:pt>
                <c:pt idx="853">
                  <c:v>3.9073024033583126</c:v>
                </c:pt>
                <c:pt idx="854">
                  <c:v>3.9134600311976211</c:v>
                </c:pt>
                <c:pt idx="855">
                  <c:v>3.9184293271945068</c:v>
                </c:pt>
                <c:pt idx="856">
                  <c:v>3.9236865341663356</c:v>
                </c:pt>
                <c:pt idx="857">
                  <c:v>3.9293758907684913</c:v>
                </c:pt>
                <c:pt idx="858">
                  <c:v>3.9334809936926911</c:v>
                </c:pt>
                <c:pt idx="859">
                  <c:v>3.9352818000316616</c:v>
                </c:pt>
                <c:pt idx="860">
                  <c:v>3.9348135287945083</c:v>
                </c:pt>
                <c:pt idx="861">
                  <c:v>3.9335533253963173</c:v>
                </c:pt>
                <c:pt idx="862">
                  <c:v>3.9315364973361677</c:v>
                </c:pt>
                <c:pt idx="863">
                  <c:v>3.92804385121052</c:v>
                </c:pt>
                <c:pt idx="864">
                  <c:v>3.9208059377853686</c:v>
                </c:pt>
                <c:pt idx="865">
                  <c:v>3.9125596280281356</c:v>
                </c:pt>
                <c:pt idx="866">
                  <c:v>3.9064743672884426</c:v>
                </c:pt>
                <c:pt idx="867">
                  <c:v>3.9045298355359295</c:v>
                </c:pt>
                <c:pt idx="868">
                  <c:v>3.9051056397878203</c:v>
                </c:pt>
                <c:pt idx="869">
                  <c:v>3.904673560949472</c:v>
                </c:pt>
                <c:pt idx="870">
                  <c:v>3.9012889787783984</c:v>
                </c:pt>
                <c:pt idx="871">
                  <c:v>3.8975436406869148</c:v>
                </c:pt>
                <c:pt idx="872">
                  <c:v>3.8950951762382799</c:v>
                </c:pt>
                <c:pt idx="873">
                  <c:v>3.8932586730443512</c:v>
                </c:pt>
                <c:pt idx="874">
                  <c:v>3.8933310224459721</c:v>
                </c:pt>
                <c:pt idx="875">
                  <c:v>3.8957795222905967</c:v>
                </c:pt>
                <c:pt idx="876">
                  <c:v>3.9015768720553465</c:v>
                </c:pt>
                <c:pt idx="877">
                  <c:v>3.9109391642533815</c:v>
                </c:pt>
                <c:pt idx="878">
                  <c:v>3.9227142417430878</c:v>
                </c:pt>
                <c:pt idx="879">
                  <c:v>3.9340210302976457</c:v>
                </c:pt>
                <c:pt idx="880">
                  <c:v>3.9413670076773712</c:v>
                </c:pt>
                <c:pt idx="881">
                  <c:v>3.9448600608568922</c:v>
                </c:pt>
                <c:pt idx="882">
                  <c:v>3.9462283105116618</c:v>
                </c:pt>
                <c:pt idx="883">
                  <c:v>3.9472367422397316</c:v>
                </c:pt>
                <c:pt idx="884">
                  <c:v>3.9478487034944387</c:v>
                </c:pt>
                <c:pt idx="885">
                  <c:v>3.9470206674245687</c:v>
                </c:pt>
                <c:pt idx="886">
                  <c:v>3.9427713612409736</c:v>
                </c:pt>
                <c:pt idx="887">
                  <c:v>3.936109747611559</c:v>
                </c:pt>
                <c:pt idx="888">
                  <c:v>3.9301681768894197</c:v>
                </c:pt>
                <c:pt idx="889">
                  <c:v>3.9259550808026238</c:v>
                </c:pt>
                <c:pt idx="890">
                  <c:v>3.923974922987131</c:v>
                </c:pt>
                <c:pt idx="891">
                  <c:v>3.9231463913734141</c:v>
                </c:pt>
                <c:pt idx="892">
                  <c:v>3.921238034321711</c:v>
                </c:pt>
                <c:pt idx="893">
                  <c:v>3.9187172027734611</c:v>
                </c:pt>
                <c:pt idx="894">
                  <c:v>3.917024938234916</c:v>
                </c:pt>
                <c:pt idx="895">
                  <c:v>3.9167008348611678</c:v>
                </c:pt>
                <c:pt idx="896">
                  <c:v>3.9168807349755212</c:v>
                </c:pt>
                <c:pt idx="897">
                  <c:v>3.9183574202427494</c:v>
                </c:pt>
                <c:pt idx="898">
                  <c:v>3.9195095773843618</c:v>
                </c:pt>
                <c:pt idx="899">
                  <c:v>3.9205537059673898</c:v>
                </c:pt>
                <c:pt idx="900">
                  <c:v>3.921238034321711</c:v>
                </c:pt>
                <c:pt idx="901">
                  <c:v>3.9205536705714001</c:v>
                </c:pt>
                <c:pt idx="902">
                  <c:v>3.9181770422825442</c:v>
                </c:pt>
                <c:pt idx="903">
                  <c:v>3.9175650633298429</c:v>
                </c:pt>
                <c:pt idx="904">
                  <c:v>3.9190774808480189</c:v>
                </c:pt>
                <c:pt idx="905">
                  <c:v>3.9198336984561042</c:v>
                </c:pt>
                <c:pt idx="906">
                  <c:v>3.9186815590124859</c:v>
                </c:pt>
                <c:pt idx="907">
                  <c:v>3.9159446349510776</c:v>
                </c:pt>
                <c:pt idx="908">
                  <c:v>3.9124877564723675</c:v>
                </c:pt>
                <c:pt idx="909">
                  <c:v>3.9092468643188472</c:v>
                </c:pt>
                <c:pt idx="910">
                  <c:v>3.907194357101734</c:v>
                </c:pt>
                <c:pt idx="911">
                  <c:v>3.9061502462167006</c:v>
                </c:pt>
                <c:pt idx="912">
                  <c:v>3.9070862754491658</c:v>
                </c:pt>
                <c:pt idx="913">
                  <c:v>3.909391067578242</c:v>
                </c:pt>
                <c:pt idx="914">
                  <c:v>3.9117314857702987</c:v>
                </c:pt>
                <c:pt idx="915">
                  <c:v>3.914684431552887</c:v>
                </c:pt>
                <c:pt idx="916">
                  <c:v>3.916988745836111</c:v>
                </c:pt>
                <c:pt idx="917">
                  <c:v>3.917312866907853</c:v>
                </c:pt>
                <c:pt idx="918">
                  <c:v>3.9165210055387933</c:v>
                </c:pt>
                <c:pt idx="919">
                  <c:v>3.9174932625660528</c:v>
                </c:pt>
                <c:pt idx="920">
                  <c:v>3.921778194812628</c:v>
                </c:pt>
                <c:pt idx="921">
                  <c:v>3.9282237159288846</c:v>
                </c:pt>
                <c:pt idx="922">
                  <c:v>3.9373699687077446</c:v>
                </c:pt>
                <c:pt idx="923">
                  <c:v>3.9484612133869752</c:v>
                </c:pt>
                <c:pt idx="924">
                  <c:v>3.9572833804900824</c:v>
                </c:pt>
                <c:pt idx="925">
                  <c:v>3.960200169269855</c:v>
                </c:pt>
                <c:pt idx="926">
                  <c:v>3.9582913520702943</c:v>
                </c:pt>
                <c:pt idx="927">
                  <c:v>3.9539344774759728</c:v>
                </c:pt>
                <c:pt idx="928">
                  <c:v>3.9490732100376715</c:v>
                </c:pt>
                <c:pt idx="929">
                  <c:v>3.9452203212334562</c:v>
                </c:pt>
                <c:pt idx="930">
                  <c:v>3.9439596399894121</c:v>
                </c:pt>
                <c:pt idx="931">
                  <c:v>3.944896217859708</c:v>
                </c:pt>
                <c:pt idx="932">
                  <c:v>3.9455082322083981</c:v>
                </c:pt>
                <c:pt idx="933">
                  <c:v>3.944140053345607</c:v>
                </c:pt>
                <c:pt idx="934">
                  <c:v>3.941511210936766</c:v>
                </c:pt>
                <c:pt idx="935">
                  <c:v>3.9396028892810522</c:v>
                </c:pt>
                <c:pt idx="936">
                  <c:v>3.9397828070933998</c:v>
                </c:pt>
                <c:pt idx="937">
                  <c:v>3.9410791144004236</c:v>
                </c:pt>
                <c:pt idx="938">
                  <c:v>3.9426277243174037</c:v>
                </c:pt>
                <c:pt idx="939">
                  <c:v>3.9450761887660386</c:v>
                </c:pt>
                <c:pt idx="940">
                  <c:v>3.9468764995611627</c:v>
                </c:pt>
                <c:pt idx="941">
                  <c:v>3.9458323355821463</c:v>
                </c:pt>
                <c:pt idx="942">
                  <c:v>3.9423035855476676</c:v>
                </c:pt>
                <c:pt idx="943">
                  <c:v>3.9381985180194556</c:v>
                </c:pt>
                <c:pt idx="944">
                  <c:v>3.9344893546287829</c:v>
                </c:pt>
                <c:pt idx="945">
                  <c:v>3.93160877594581</c:v>
                </c:pt>
                <c:pt idx="946">
                  <c:v>3.9289437411381649</c:v>
                </c:pt>
                <c:pt idx="947">
                  <c:v>3.9274675337167881</c:v>
                </c:pt>
                <c:pt idx="948">
                  <c:v>3.9273233304573933</c:v>
                </c:pt>
                <c:pt idx="949">
                  <c:v>3.9286558301632217</c:v>
                </c:pt>
                <c:pt idx="950">
                  <c:v>3.9308164013349089</c:v>
                </c:pt>
                <c:pt idx="951">
                  <c:v>3.9314283979856053</c:v>
                </c:pt>
                <c:pt idx="952">
                  <c:v>3.9295918947916761</c:v>
                </c:pt>
                <c:pt idx="953">
                  <c:v>3.9245507272390219</c:v>
                </c:pt>
                <c:pt idx="954">
                  <c:v>3.9196537806437561</c:v>
                </c:pt>
                <c:pt idx="955">
                  <c:v>3.9179610205613646</c:v>
                </c:pt>
                <c:pt idx="956">
                  <c:v>3.9214540737408856</c:v>
                </c:pt>
                <c:pt idx="957">
                  <c:v>3.9288000511206107</c:v>
                </c:pt>
                <c:pt idx="958">
                  <c:v>3.9356776687732111</c:v>
                </c:pt>
                <c:pt idx="959">
                  <c:v>3.9403590891911429</c:v>
                </c:pt>
                <c:pt idx="960">
                  <c:v>3.942951756899173</c:v>
                </c:pt>
                <c:pt idx="961">
                  <c:v>3.9447158398995028</c:v>
                </c:pt>
                <c:pt idx="962">
                  <c:v>3.9454363783506246</c:v>
                </c:pt>
                <c:pt idx="963">
                  <c:v>3.9451122749768763</c:v>
                </c:pt>
                <c:pt idx="964">
                  <c:v>3.9432034577773165</c:v>
                </c:pt>
                <c:pt idx="965">
                  <c:v>3.9408630041892709</c:v>
                </c:pt>
                <c:pt idx="966">
                  <c:v>3.9387742514793684</c:v>
                </c:pt>
                <c:pt idx="967">
                  <c:v>3.937226172502224</c:v>
                </c:pt>
                <c:pt idx="968">
                  <c:v>3.936074015360612</c:v>
                </c:pt>
                <c:pt idx="969">
                  <c:v>3.9343812375802258</c:v>
                </c:pt>
                <c:pt idx="970">
                  <c:v>3.9301324446384718</c:v>
                </c:pt>
                <c:pt idx="971">
                  <c:v>3.9248029059630172</c:v>
                </c:pt>
                <c:pt idx="972">
                  <c:v>3.9210219064125642</c:v>
                </c:pt>
                <c:pt idx="973">
                  <c:v>3.9195814135441416</c:v>
                </c:pt>
                <c:pt idx="974">
                  <c:v>3.9208059023893798</c:v>
                </c:pt>
                <c:pt idx="975">
                  <c:v>3.9235784525137682</c:v>
                </c:pt>
                <c:pt idx="976">
                  <c:v>3.9286558124652275</c:v>
                </c:pt>
                <c:pt idx="977">
                  <c:v>3.9343813437681927</c:v>
                </c:pt>
                <c:pt idx="978">
                  <c:v>3.9387386254163883</c:v>
                </c:pt>
                <c:pt idx="979">
                  <c:v>3.9407550110266754</c:v>
                </c:pt>
                <c:pt idx="980">
                  <c:v>3.9420513183336983</c:v>
                </c:pt>
                <c:pt idx="981">
                  <c:v>3.9423035855476676</c:v>
                </c:pt>
                <c:pt idx="982">
                  <c:v>3.940251007538575</c:v>
                </c:pt>
                <c:pt idx="983">
                  <c:v>3.9370458299380076</c:v>
                </c:pt>
                <c:pt idx="984">
                  <c:v>3.9330131118114178</c:v>
                </c:pt>
                <c:pt idx="985">
                  <c:v>3.9290878913035763</c:v>
                </c:pt>
                <c:pt idx="986">
                  <c:v>3.9262434873214129</c:v>
                </c:pt>
                <c:pt idx="987">
                  <c:v>3.9261354410648344</c:v>
                </c:pt>
                <c:pt idx="988">
                  <c:v>3.9293763155203596</c:v>
                </c:pt>
                <c:pt idx="989">
                  <c:v>3.9331930119257703</c:v>
                </c:pt>
                <c:pt idx="990">
                  <c:v>3.9342014082578514</c:v>
                </c:pt>
                <c:pt idx="991">
                  <c:v>3.9320770294849687</c:v>
                </c:pt>
                <c:pt idx="992">
                  <c:v>3.9302404908950508</c:v>
                </c:pt>
                <c:pt idx="993">
                  <c:v>3.9307083019843461</c:v>
                </c:pt>
                <c:pt idx="994">
                  <c:v>3.9338773048841031</c:v>
                </c:pt>
                <c:pt idx="995">
                  <c:v>3.9397465085066279</c:v>
                </c:pt>
                <c:pt idx="996">
                  <c:v>3.9453639935530145</c:v>
                </c:pt>
                <c:pt idx="997">
                  <c:v>3.9490013030859132</c:v>
                </c:pt>
                <c:pt idx="998">
                  <c:v>3.9507654568782216</c:v>
                </c:pt>
                <c:pt idx="999">
                  <c:v>3.950909677835611</c:v>
                </c:pt>
                <c:pt idx="1000">
                  <c:v>3.9500454316689417</c:v>
                </c:pt>
                <c:pt idx="1001">
                  <c:v>3.9483170101275804</c:v>
                </c:pt>
                <c:pt idx="1002">
                  <c:v>3.9475607925194955</c:v>
                </c:pt>
                <c:pt idx="1003">
                  <c:v>3.9485692065495708</c:v>
                </c:pt>
                <c:pt idx="1004">
                  <c:v>3.9508016315790324</c:v>
                </c:pt>
                <c:pt idx="1005">
                  <c:v>3.9514135928337386</c:v>
                </c:pt>
                <c:pt idx="1006">
                  <c:v>3.9506935853224534</c:v>
                </c:pt>
                <c:pt idx="1007">
                  <c:v>3.9503333072478957</c:v>
                </c:pt>
                <c:pt idx="1008">
                  <c:v>3.9519899457234597</c:v>
                </c:pt>
                <c:pt idx="1009">
                  <c:v>3.9558789738324966</c:v>
                </c:pt>
                <c:pt idx="1010">
                  <c:v>3.9588675987720485</c:v>
                </c:pt>
                <c:pt idx="1011">
                  <c:v>3.9578953771407783</c:v>
                </c:pt>
                <c:pt idx="1012">
                  <c:v>3.9531059104662676</c:v>
                </c:pt>
                <c:pt idx="1013">
                  <c:v>3.9481371277112225</c:v>
                </c:pt>
                <c:pt idx="1014">
                  <c:v>3.9459765565395348</c:v>
                </c:pt>
                <c:pt idx="1015">
                  <c:v>3.9472728815445532</c:v>
                </c:pt>
                <c:pt idx="1016">
                  <c:v>3.9496133174346042</c:v>
                </c:pt>
                <c:pt idx="1017">
                  <c:v>3.9493610856166255</c:v>
                </c:pt>
                <c:pt idx="1018">
                  <c:v>3.9463005714233108</c:v>
                </c:pt>
                <c:pt idx="1019">
                  <c:v>3.9404670469577487</c:v>
                </c:pt>
                <c:pt idx="1020">
                  <c:v>3.9350294620257156</c:v>
                </c:pt>
                <c:pt idx="1021">
                  <c:v>3.9328688731560342</c:v>
                </c:pt>
                <c:pt idx="1022">
                  <c:v>3.9353178508465105</c:v>
                </c:pt>
                <c:pt idx="1023">
                  <c:v>3.9397108116516697</c:v>
                </c:pt>
                <c:pt idx="1024">
                  <c:v>3.9428074474518113</c:v>
                </c:pt>
                <c:pt idx="1025">
                  <c:v>3.9436355189176702</c:v>
                </c:pt>
                <c:pt idx="1026">
                  <c:v>3.9438877153396605</c:v>
                </c:pt>
                <c:pt idx="1027">
                  <c:v>3.9443917011297662</c:v>
                </c:pt>
                <c:pt idx="1028">
                  <c:v>3.9477405510498924</c:v>
                </c:pt>
                <c:pt idx="1029">
                  <c:v>3.9556266712225399</c:v>
                </c:pt>
                <c:pt idx="1030">
                  <c:v>3.9650974875230047</c:v>
                </c:pt>
                <c:pt idx="1031">
                  <c:v>3.9731634370180271</c:v>
                </c:pt>
                <c:pt idx="1032">
                  <c:v>3.9795009295756993</c:v>
                </c:pt>
                <c:pt idx="1033">
                  <c:v>3.9824538753582877</c:v>
                </c:pt>
                <c:pt idx="1034">
                  <c:v>3.9802571471837846</c:v>
                </c:pt>
                <c:pt idx="1035">
                  <c:v>3.9739196369281178</c:v>
                </c:pt>
                <c:pt idx="1036">
                  <c:v>3.9690583871878107</c:v>
                </c:pt>
                <c:pt idx="1037">
                  <c:v>3.9681941233231468</c:v>
                </c:pt>
                <c:pt idx="1038">
                  <c:v>3.969598512282738</c:v>
                </c:pt>
                <c:pt idx="1039">
                  <c:v>3.9694905014221482</c:v>
                </c:pt>
                <c:pt idx="1040">
                  <c:v>3.9677977059437675</c:v>
                </c:pt>
                <c:pt idx="1041">
                  <c:v>3.9649894766624154</c:v>
                </c:pt>
                <c:pt idx="1042">
                  <c:v>3.9631529734684867</c:v>
                </c:pt>
                <c:pt idx="1043">
                  <c:v>3.9634409375374129</c:v>
                </c:pt>
                <c:pt idx="1044">
                  <c:v>3.9665737657363596</c:v>
                </c:pt>
                <c:pt idx="1045">
                  <c:v>3.9699226333544799</c:v>
                </c:pt>
                <c:pt idx="1046">
                  <c:v>3.970786861823155</c:v>
                </c:pt>
                <c:pt idx="1047">
                  <c:v>3.9694543798153217</c:v>
                </c:pt>
                <c:pt idx="1048">
                  <c:v>3.9674018372022188</c:v>
                </c:pt>
                <c:pt idx="1049">
                  <c:v>3.9647729947933779</c:v>
                </c:pt>
                <c:pt idx="1050">
                  <c:v>3.9605960557093991</c:v>
                </c:pt>
                <c:pt idx="1051">
                  <c:v>3.9555548704587489</c:v>
                </c:pt>
                <c:pt idx="1052">
                  <c:v>3.9511618919555955</c:v>
                </c:pt>
                <c:pt idx="1053">
                  <c:v>3.9506217668606678</c:v>
                </c:pt>
                <c:pt idx="1054">
                  <c:v>3.9531063883121194</c:v>
                </c:pt>
                <c:pt idx="1055">
                  <c:v>3.9557347528751081</c:v>
                </c:pt>
                <c:pt idx="1056">
                  <c:v>3.9566708352015567</c:v>
                </c:pt>
                <c:pt idx="1057">
                  <c:v>3.9565989990417774</c:v>
                </c:pt>
                <c:pt idx="1058">
                  <c:v>3.9555187134559335</c:v>
                </c:pt>
                <c:pt idx="1059">
                  <c:v>3.9524938784195824</c:v>
                </c:pt>
                <c:pt idx="1060">
                  <c:v>3.9488570821285247</c:v>
                </c:pt>
                <c:pt idx="1061">
                  <c:v>3.9447881362071402</c:v>
                </c:pt>
                <c:pt idx="1062">
                  <c:v>3.941259386172661</c:v>
                </c:pt>
                <c:pt idx="1063">
                  <c:v>3.9390626403001638</c:v>
                </c:pt>
                <c:pt idx="1064">
                  <c:v>3.9380903655749102</c:v>
                </c:pt>
                <c:pt idx="1065">
                  <c:v>3.9396389400959011</c:v>
                </c:pt>
                <c:pt idx="1066">
                  <c:v>3.9435279682049384</c:v>
                </c:pt>
                <c:pt idx="1067">
                  <c:v>3.9473084368155549</c:v>
                </c:pt>
                <c:pt idx="1068">
                  <c:v>3.9491092431545254</c:v>
                </c:pt>
                <c:pt idx="1069">
                  <c:v>3.9501172324327323</c:v>
                </c:pt>
                <c:pt idx="1070">
                  <c:v>3.9500453785749583</c:v>
                </c:pt>
                <c:pt idx="1071">
                  <c:v>3.9473085076075329</c:v>
                </c:pt>
                <c:pt idx="1072">
                  <c:v>3.9442480111122125</c:v>
                </c:pt>
                <c:pt idx="1073">
                  <c:v>3.945147971831835</c:v>
                </c:pt>
                <c:pt idx="1074">
                  <c:v>3.9487852459687454</c:v>
                </c:pt>
                <c:pt idx="1075">
                  <c:v>3.9519537710226493</c:v>
                </c:pt>
                <c:pt idx="1076">
                  <c:v>3.9526743094737711</c:v>
                </c:pt>
                <c:pt idx="1077">
                  <c:v>3.9507654745762162</c:v>
                </c:pt>
                <c:pt idx="1078">
                  <c:v>3.9479929067538335</c:v>
                </c:pt>
                <c:pt idx="1079">
                  <c:v>3.9477768319386701</c:v>
                </c:pt>
                <c:pt idx="1080">
                  <c:v>3.9513417566739597</c:v>
                </c:pt>
                <c:pt idx="1081">
                  <c:v>3.9576792846276208</c:v>
                </c:pt>
                <c:pt idx="1082">
                  <c:v>3.9663577440151796</c:v>
                </c:pt>
                <c:pt idx="1083">
                  <c:v>3.9769802396114051</c:v>
                </c:pt>
                <c:pt idx="1084">
                  <c:v>3.9865229274676395</c:v>
                </c:pt>
                <c:pt idx="1085">
                  <c:v>3.9933643704194286</c:v>
                </c:pt>
                <c:pt idx="1086">
                  <c:v>3.9944807953100936</c:v>
                </c:pt>
                <c:pt idx="1087">
                  <c:v>3.9907359704604515</c:v>
                </c:pt>
                <c:pt idx="1088">
                  <c:v>3.9850466315562905</c:v>
                </c:pt>
                <c:pt idx="1089">
                  <c:v>3.980365246534348</c:v>
                </c:pt>
                <c:pt idx="1090">
                  <c:v>3.9793211533473083</c:v>
                </c:pt>
                <c:pt idx="1091">
                  <c:v>3.9821656104234546</c:v>
                </c:pt>
                <c:pt idx="1092">
                  <c:v>3.9868108561405768</c:v>
                </c:pt>
                <c:pt idx="1093">
                  <c:v>3.990591873389024</c:v>
                </c:pt>
                <c:pt idx="1094">
                  <c:v>3.9925363697455478</c:v>
                </c:pt>
                <c:pt idx="1095">
                  <c:v>3.9927162875578945</c:v>
                </c:pt>
                <c:pt idx="1096">
                  <c:v>3.9902316307104551</c:v>
                </c:pt>
                <c:pt idx="1097">
                  <c:v>3.9855864203893221</c:v>
                </c:pt>
                <c:pt idx="1098">
                  <c:v>3.9807251175550311</c:v>
                </c:pt>
                <c:pt idx="1099">
                  <c:v>3.9776284640568949</c:v>
                </c:pt>
                <c:pt idx="1100">
                  <c:v>3.9759000071195452</c:v>
                </c:pt>
                <c:pt idx="1101">
                  <c:v>3.974747832279939</c:v>
                </c:pt>
                <c:pt idx="1102">
                  <c:v>3.974315718045601</c:v>
                </c:pt>
                <c:pt idx="1103">
                  <c:v>3.9725153895524827</c:v>
                </c:pt>
                <c:pt idx="1104">
                  <c:v>3.9679781900919395</c:v>
                </c:pt>
                <c:pt idx="1105">
                  <c:v>3.9634047805345975</c:v>
                </c:pt>
                <c:pt idx="1106">
                  <c:v>3.9629007947444919</c:v>
                </c:pt>
                <c:pt idx="1107">
                  <c:v>3.9650970804691315</c:v>
                </c:pt>
                <c:pt idx="1108">
                  <c:v>3.9662496623626118</c:v>
                </c:pt>
                <c:pt idx="1109">
                  <c:v>3.9641248057438774</c:v>
                </c:pt>
                <c:pt idx="1110">
                  <c:v>3.9605598810085878</c:v>
                </c:pt>
                <c:pt idx="1111">
                  <c:v>3.9558071199747231</c:v>
                </c:pt>
                <c:pt idx="1112">
                  <c:v>3.9507297777212576</c:v>
                </c:pt>
                <c:pt idx="1113">
                  <c:v>3.9465523607914266</c:v>
                </c:pt>
                <c:pt idx="1114">
                  <c:v>3.9444279466225547</c:v>
                </c:pt>
                <c:pt idx="1115">
                  <c:v>3.9441038786447966</c:v>
                </c:pt>
                <c:pt idx="1116">
                  <c:v>3.9449319501106554</c:v>
                </c:pt>
                <c:pt idx="1117">
                  <c:v>3.9483532025263854</c:v>
                </c:pt>
                <c:pt idx="1118">
                  <c:v>3.9554825741511124</c:v>
                </c:pt>
                <c:pt idx="1119">
                  <c:v>3.9650252974033351</c:v>
                </c:pt>
                <c:pt idx="1120">
                  <c:v>3.9735595004375157</c:v>
                </c:pt>
                <c:pt idx="1121">
                  <c:v>3.9791770031818974</c:v>
                </c:pt>
                <c:pt idx="1122">
                  <c:v>3.9825615499569822</c:v>
                </c:pt>
                <c:pt idx="1123">
                  <c:v>3.9832097213084876</c:v>
                </c:pt>
                <c:pt idx="1124">
                  <c:v>3.9815892929297223</c:v>
                </c:pt>
                <c:pt idx="1125">
                  <c:v>3.9787805327085342</c:v>
                </c:pt>
                <c:pt idx="1126">
                  <c:v>3.9770163966142213</c:v>
                </c:pt>
                <c:pt idx="1127">
                  <c:v>3.9760079648861515</c:v>
                </c:pt>
                <c:pt idx="1128">
                  <c:v>3.9758999717235559</c:v>
                </c:pt>
                <c:pt idx="1129">
                  <c:v>3.9766923109384678</c:v>
                </c:pt>
                <c:pt idx="1130">
                  <c:v>3.9766204570806942</c:v>
                </c:pt>
                <c:pt idx="1131">
                  <c:v>3.9728751897811887</c:v>
                </c:pt>
                <c:pt idx="1132">
                  <c:v>3.9661774191489587</c:v>
                </c:pt>
                <c:pt idx="1133">
                  <c:v>3.9575712737670306</c:v>
                </c:pt>
                <c:pt idx="1134">
                  <c:v>3.9496133351325984</c:v>
                </c:pt>
                <c:pt idx="1135">
                  <c:v>3.9439959031801957</c:v>
                </c:pt>
                <c:pt idx="1136">
                  <c:v>3.9406108254652756</c:v>
                </c:pt>
                <c:pt idx="1137">
                  <c:v>3.9383783827378194</c:v>
                </c:pt>
                <c:pt idx="1138">
                  <c:v>3.9360017544489638</c:v>
                </c:pt>
                <c:pt idx="1139">
                  <c:v>3.9352455722368673</c:v>
                </c:pt>
                <c:pt idx="1140">
                  <c:v>3.9383421903390152</c:v>
                </c:pt>
                <c:pt idx="1141">
                  <c:v>3.9416910933531244</c:v>
                </c:pt>
                <c:pt idx="1142">
                  <c:v>3.9421955215930931</c:v>
                </c:pt>
                <c:pt idx="1143">
                  <c:v>3.9414393393809974</c:v>
                </c:pt>
                <c:pt idx="1144">
                  <c:v>3.9421231721914731</c:v>
                </c:pt>
                <c:pt idx="1145">
                  <c:v>3.9445721321839553</c:v>
                </c:pt>
                <c:pt idx="1146">
                  <c:v>3.9482807646347919</c:v>
                </c:pt>
                <c:pt idx="1147">
                  <c:v>3.9534304562898779</c:v>
                </c:pt>
                <c:pt idx="1148">
                  <c:v>3.95652709209002</c:v>
                </c:pt>
                <c:pt idx="1149">
                  <c:v>3.9567069568083832</c:v>
                </c:pt>
                <c:pt idx="1150">
                  <c:v>3.9555186780599443</c:v>
                </c:pt>
                <c:pt idx="1151">
                  <c:v>3.9560588031548711</c:v>
                </c:pt>
                <c:pt idx="1152">
                  <c:v>3.9590117666354541</c:v>
                </c:pt>
                <c:pt idx="1153">
                  <c:v>3.9616763058992528</c:v>
                </c:pt>
                <c:pt idx="1154">
                  <c:v>3.9621446479283846</c:v>
                </c:pt>
                <c:pt idx="1155">
                  <c:v>3.9593359054051911</c:v>
                </c:pt>
                <c:pt idx="1156">
                  <c:v>3.9558428168296818</c:v>
                </c:pt>
                <c:pt idx="1157">
                  <c:v>3.953250131423657</c:v>
                </c:pt>
                <c:pt idx="1158">
                  <c:v>3.9518819171648758</c:v>
                </c:pt>
                <c:pt idx="1159">
                  <c:v>3.9525662809151867</c:v>
                </c:pt>
                <c:pt idx="1160">
                  <c:v>3.955914635291466</c:v>
                </c:pt>
                <c:pt idx="1161">
                  <c:v>3.959876048198113</c:v>
                </c:pt>
                <c:pt idx="1162">
                  <c:v>3.9621446125323954</c:v>
                </c:pt>
                <c:pt idx="1163">
                  <c:v>3.960632212712214</c:v>
                </c:pt>
                <c:pt idx="1164">
                  <c:v>3.9576792846276208</c:v>
                </c:pt>
                <c:pt idx="1165">
                  <c:v>3.9581476089587579</c:v>
                </c:pt>
                <c:pt idx="1166">
                  <c:v>3.9616401842924263</c:v>
                </c:pt>
                <c:pt idx="1167">
                  <c:v>3.9649533904515777</c:v>
                </c:pt>
                <c:pt idx="1168">
                  <c:v>3.9665738365283381</c:v>
                </c:pt>
                <c:pt idx="1169">
                  <c:v>3.9672220078798439</c:v>
                </c:pt>
                <c:pt idx="1170">
                  <c:v>3.9689861085781684</c:v>
                </c:pt>
                <c:pt idx="1171">
                  <c:v>3.9722270007316878</c:v>
                </c:pt>
                <c:pt idx="1172">
                  <c:v>3.9773043429851533</c:v>
                </c:pt>
                <c:pt idx="1173">
                  <c:v>3.9825258708000182</c:v>
                </c:pt>
                <c:pt idx="1174">
                  <c:v>3.986739019980797</c:v>
                </c:pt>
                <c:pt idx="1175">
                  <c:v>3.9910958237831404</c:v>
                </c:pt>
                <c:pt idx="1176">
                  <c:v>3.9937247015879698</c:v>
                </c:pt>
                <c:pt idx="1177">
                  <c:v>3.9934006159122171</c:v>
                </c:pt>
                <c:pt idx="1178">
                  <c:v>3.9899075273367068</c:v>
                </c:pt>
                <c:pt idx="1179">
                  <c:v>3.9829937172853027</c:v>
                </c:pt>
                <c:pt idx="1180">
                  <c:v>3.975107632508645</c:v>
                </c:pt>
                <c:pt idx="1181">
                  <c:v>3.9675099719487701</c:v>
                </c:pt>
                <c:pt idx="1182">
                  <c:v>3.9608840374763195</c:v>
                </c:pt>
                <c:pt idx="1183">
                  <c:v>3.9557348590630754</c:v>
                </c:pt>
                <c:pt idx="1184">
                  <c:v>3.952098080470011</c:v>
                </c:pt>
                <c:pt idx="1185">
                  <c:v>3.9502615949740769</c:v>
                </c:pt>
                <c:pt idx="1186">
                  <c:v>3.9501892101764677</c:v>
                </c:pt>
                <c:pt idx="1187">
                  <c:v>3.9503695704386788</c:v>
                </c:pt>
                <c:pt idx="1188">
                  <c:v>3.9514855351814853</c:v>
                </c:pt>
                <c:pt idx="1189">
                  <c:v>3.9537184734527879</c:v>
                </c:pt>
                <c:pt idx="1190">
                  <c:v>3.9576431453227991</c:v>
                </c:pt>
                <c:pt idx="1191">
                  <c:v>3.9611724262971144</c:v>
                </c:pt>
                <c:pt idx="1192">
                  <c:v>3.961964269968179</c:v>
                </c:pt>
                <c:pt idx="1193">
                  <c:v>3.9596600441749272</c:v>
                </c:pt>
                <c:pt idx="1194">
                  <c:v>3.9567789522501138</c:v>
                </c:pt>
                <c:pt idx="1195">
                  <c:v>3.9558790269264801</c:v>
                </c:pt>
                <c:pt idx="1196">
                  <c:v>3.9560951017416435</c:v>
                </c:pt>
                <c:pt idx="1197">
                  <c:v>3.9559147237814387</c:v>
                </c:pt>
                <c:pt idx="1198">
                  <c:v>3.9560950840436493</c:v>
                </c:pt>
                <c:pt idx="1199">
                  <c:v>3.9565628951329446</c:v>
                </c:pt>
                <c:pt idx="1200">
                  <c:v>3.9585797054951004</c:v>
                </c:pt>
                <c:pt idx="1201">
                  <c:v>3.9608483052253716</c:v>
                </c:pt>
                <c:pt idx="1202">
                  <c:v>3.9617843875518211</c:v>
                </c:pt>
                <c:pt idx="1203">
                  <c:v>3.9645212762172397</c:v>
                </c:pt>
                <c:pt idx="1204">
                  <c:v>3.9699583656054278</c:v>
                </c:pt>
                <c:pt idx="1205">
                  <c:v>3.9755401714948504</c:v>
                </c:pt>
                <c:pt idx="1206">
                  <c:v>3.9782404076136073</c:v>
                </c:pt>
                <c:pt idx="1207">
                  <c:v>3.974531792860764</c:v>
                </c:pt>
                <c:pt idx="1208">
                  <c:v>3.9655292300994578</c:v>
                </c:pt>
                <c:pt idx="1209">
                  <c:v>3.9561307632006129</c:v>
                </c:pt>
                <c:pt idx="1210">
                  <c:v>3.9493611387106085</c:v>
                </c:pt>
                <c:pt idx="1211">
                  <c:v>3.946084107252267</c:v>
                </c:pt>
                <c:pt idx="1212">
                  <c:v>3.9468046280053941</c:v>
                </c:pt>
                <c:pt idx="1213">
                  <c:v>3.9511257880467627</c:v>
                </c:pt>
                <c:pt idx="1214">
                  <c:v>3.9570673410709079</c:v>
                </c:pt>
                <c:pt idx="1215">
                  <c:v>3.9625406051599064</c:v>
                </c:pt>
                <c:pt idx="1216">
                  <c:v>3.9661055652911843</c:v>
                </c:pt>
                <c:pt idx="1217">
                  <c:v>3.9685540297398196</c:v>
                </c:pt>
                <c:pt idx="1218">
                  <c:v>3.9706789571505321</c:v>
                </c:pt>
                <c:pt idx="1219">
                  <c:v>3.9709306757266702</c:v>
                </c:pt>
                <c:pt idx="1220">
                  <c:v>3.9695986538666941</c:v>
                </c:pt>
                <c:pt idx="1221">
                  <c:v>3.9674019433901857</c:v>
                </c:pt>
                <c:pt idx="1222">
                  <c:v>3.9658176720142362</c:v>
                </c:pt>
                <c:pt idx="1223">
                  <c:v>3.9653132083782783</c:v>
                </c:pt>
                <c:pt idx="1224">
                  <c:v>3.9672939148316013</c:v>
                </c:pt>
                <c:pt idx="1225">
                  <c:v>3.9712910068952114</c:v>
                </c:pt>
                <c:pt idx="1226">
                  <c:v>3.9739193714582002</c:v>
                </c:pt>
                <c:pt idx="1227">
                  <c:v>3.9719391959447123</c:v>
                </c:pt>
                <c:pt idx="1228">
                  <c:v>3.9651333790559038</c:v>
                </c:pt>
                <c:pt idx="1229">
                  <c:v>3.9553746517804949</c:v>
                </c:pt>
                <c:pt idx="1230">
                  <c:v>3.9476327525652368</c:v>
                </c:pt>
                <c:pt idx="1231">
                  <c:v>3.944679806782649</c:v>
                </c:pt>
                <c:pt idx="1232">
                  <c:v>3.945724448607518</c:v>
                </c:pt>
                <c:pt idx="1233">
                  <c:v>3.9498294984377345</c:v>
                </c:pt>
                <c:pt idx="1234">
                  <c:v>3.9551228801103742</c:v>
                </c:pt>
                <c:pt idx="1235">
                  <c:v>3.9599480082438538</c:v>
                </c:pt>
                <c:pt idx="1236">
                  <c:v>3.9632249866082114</c:v>
                </c:pt>
                <c:pt idx="1237">
                  <c:v>3.9647012294255766</c:v>
                </c:pt>
                <c:pt idx="1238">
                  <c:v>3.9648092402861663</c:v>
                </c:pt>
                <c:pt idx="1239">
                  <c:v>3.9623607581395368</c:v>
                </c:pt>
                <c:pt idx="1240">
                  <c:v>3.9596238517761226</c:v>
                </c:pt>
                <c:pt idx="1241">
                  <c:v>3.9592278945446013</c:v>
                </c:pt>
                <c:pt idx="1242">
                  <c:v>3.9625406405558947</c:v>
                </c:pt>
                <c:pt idx="1243">
                  <c:v>3.9661417399919943</c:v>
                </c:pt>
                <c:pt idx="1244">
                  <c:v>3.9667175796398744</c:v>
                </c:pt>
                <c:pt idx="1245">
                  <c:v>3.9645213293112236</c:v>
                </c:pt>
                <c:pt idx="1246">
                  <c:v>3.9633687297197486</c:v>
                </c:pt>
                <c:pt idx="1247">
                  <c:v>3.9645570438641764</c:v>
                </c:pt>
                <c:pt idx="1248">
                  <c:v>3.9679420861831076</c:v>
                </c:pt>
                <c:pt idx="1249">
                  <c:v>3.9711467505418336</c:v>
                </c:pt>
                <c:pt idx="1250">
                  <c:v>3.9724792679456562</c:v>
                </c:pt>
                <c:pt idx="1251">
                  <c:v>3.9689143255123724</c:v>
                </c:pt>
                <c:pt idx="1252">
                  <c:v>3.9609202652711129</c:v>
                </c:pt>
                <c:pt idx="1253">
                  <c:v>3.9532502022156346</c:v>
                </c:pt>
                <c:pt idx="1254">
                  <c:v>3.9504414596924415</c:v>
                </c:pt>
                <c:pt idx="1255">
                  <c:v>3.9515579199790949</c:v>
                </c:pt>
                <c:pt idx="1256">
                  <c:v>3.9560227346420285</c:v>
                </c:pt>
                <c:pt idx="1257">
                  <c:v>3.9678701615333556</c:v>
                </c:pt>
                <c:pt idx="1258">
                  <c:v>3.9821298781725072</c:v>
                </c:pt>
                <c:pt idx="1259">
                  <c:v>3.9908439636230462</c:v>
                </c:pt>
                <c:pt idx="1260">
                  <c:v>3.9926080820193657</c:v>
                </c:pt>
                <c:pt idx="1261">
                  <c:v>3.9897275210343874</c:v>
                </c:pt>
                <c:pt idx="1262">
                  <c:v>3.9834619531264672</c:v>
                </c:pt>
                <c:pt idx="1263">
                  <c:v>3.9773404999879687</c:v>
                </c:pt>
                <c:pt idx="1264">
                  <c:v>3.9759000425155344</c:v>
                </c:pt>
                <c:pt idx="1265">
                  <c:v>3.9820215487480159</c:v>
                </c:pt>
                <c:pt idx="1266">
                  <c:v>3.9982977217894331</c:v>
                </c:pt>
                <c:pt idx="1267">
                  <c:v>4.0224242650545552</c:v>
                </c:pt>
                <c:pt idx="1268">
                  <c:v>4.0585771796336534</c:v>
                </c:pt>
                <c:pt idx="1269">
                  <c:v>4.1081261841150427</c:v>
                </c:pt>
                <c:pt idx="1270">
                  <c:v>4.1813692105733429</c:v>
                </c:pt>
                <c:pt idx="1271">
                  <c:v>4.2855799046846537</c:v>
                </c:pt>
                <c:pt idx="1272">
                  <c:v>4.4233871088578152</c:v>
                </c:pt>
                <c:pt idx="1273">
                  <c:v>4.5824042444962716</c:v>
                </c:pt>
                <c:pt idx="1274">
                  <c:v>4.7439059484921966</c:v>
                </c:pt>
                <c:pt idx="1275">
                  <c:v>4.9204231619834902</c:v>
                </c:pt>
                <c:pt idx="1276">
                  <c:v>5.1166016439291147</c:v>
                </c:pt>
                <c:pt idx="1277">
                  <c:v>5.3486097157918486</c:v>
                </c:pt>
                <c:pt idx="1278">
                  <c:v>5.6213435985491822</c:v>
                </c:pt>
                <c:pt idx="1279">
                  <c:v>5.9026122329785267</c:v>
                </c:pt>
                <c:pt idx="1280">
                  <c:v>6.1642192803896387</c:v>
                </c:pt>
                <c:pt idx="1281">
                  <c:v>6.3874407227222729</c:v>
                </c:pt>
                <c:pt idx="1282">
                  <c:v>6.5550280591157764</c:v>
                </c:pt>
                <c:pt idx="1283">
                  <c:v>6.6612555635892425</c:v>
                </c:pt>
                <c:pt idx="1284">
                  <c:v>6.7156657116229717</c:v>
                </c:pt>
                <c:pt idx="1285">
                  <c:v>6.7342825860243583</c:v>
                </c:pt>
                <c:pt idx="1286">
                  <c:v>6.7337425848153929</c:v>
                </c:pt>
                <c:pt idx="1287">
                  <c:v>6.7263966428316557</c:v>
                </c:pt>
                <c:pt idx="1288">
                  <c:v>6.7176820795352645</c:v>
                </c:pt>
                <c:pt idx="1289">
                  <c:v>6.707455116418692</c:v>
                </c:pt>
                <c:pt idx="1290">
                  <c:v>6.6972646819628201</c:v>
                </c:pt>
                <c:pt idx="1291">
                  <c:v>6.6895946543033302</c:v>
                </c:pt>
                <c:pt idx="1292">
                  <c:v>6.6841217264762278</c:v>
                </c:pt>
                <c:pt idx="1293">
                  <c:v>6.6722742641889132</c:v>
                </c:pt>
                <c:pt idx="1294">
                  <c:v>6.5653623074751621</c:v>
                </c:pt>
                <c:pt idx="1295">
                  <c:v>6.2129400541232176</c:v>
                </c:pt>
                <c:pt idx="1296">
                  <c:v>5.641436910445873</c:v>
                </c:pt>
                <c:pt idx="1297">
                  <c:v>5.0184765645173881</c:v>
                </c:pt>
                <c:pt idx="1298">
                  <c:v>4.4988269519805906</c:v>
                </c:pt>
                <c:pt idx="1299">
                  <c:v>4.1513370235149676</c:v>
                </c:pt>
                <c:pt idx="1300">
                  <c:v>3.9671499239481416</c:v>
                </c:pt>
                <c:pt idx="1301">
                  <c:v>3.8974717514331525</c:v>
                </c:pt>
                <c:pt idx="1302">
                  <c:v>3.8873531708350546</c:v>
                </c:pt>
                <c:pt idx="1303">
                  <c:v>3.9010366230744578</c:v>
                </c:pt>
                <c:pt idx="1304">
                  <c:v>3.9209500525547907</c:v>
                </c:pt>
                <c:pt idx="1305">
                  <c:v>3.9400710366322445</c:v>
                </c:pt>
                <c:pt idx="1306">
                  <c:v>3.9553387071536132</c:v>
                </c:pt>
                <c:pt idx="1307">
                  <c:v>3.9654214670107915</c:v>
                </c:pt>
                <c:pt idx="1308">
                  <c:v>3.9700666242379405</c:v>
                </c:pt>
                <c:pt idx="1309">
                  <c:v>3.9700665534459629</c:v>
                </c:pt>
                <c:pt idx="1310">
                  <c:v>3.9670417184096114</c:v>
                </c:pt>
                <c:pt idx="1311">
                  <c:v>3.962468379644247</c:v>
                </c:pt>
                <c:pt idx="1312">
                  <c:v>3.9582914759562566</c:v>
                </c:pt>
                <c:pt idx="1313">
                  <c:v>3.9568152508368857</c:v>
                </c:pt>
                <c:pt idx="1314">
                  <c:v>3.9587596940994261</c:v>
                </c:pt>
                <c:pt idx="1315">
                  <c:v>3.9611719661492568</c:v>
                </c:pt>
                <c:pt idx="1316">
                  <c:v>3.9624326296953054</c:v>
                </c:pt>
                <c:pt idx="1317">
                  <c:v>3.9621447541163519</c:v>
                </c:pt>
                <c:pt idx="1318">
                  <c:v>3.9616402904803931</c:v>
                </c:pt>
                <c:pt idx="1319">
                  <c:v>3.9623246365327098</c:v>
                </c:pt>
                <c:pt idx="1320">
                  <c:v>3.9651332728679356</c:v>
                </c:pt>
                <c:pt idx="1321">
                  <c:v>3.9696343330236581</c:v>
                </c:pt>
                <c:pt idx="1322">
                  <c:v>3.9742795610427861</c:v>
                </c:pt>
                <c:pt idx="1323">
                  <c:v>3.9766562247276305</c:v>
                </c:pt>
                <c:pt idx="1324">
                  <c:v>3.9748197038357072</c:v>
                </c:pt>
                <c:pt idx="1325">
                  <c:v>3.970138336511758</c:v>
                </c:pt>
                <c:pt idx="1326">
                  <c:v>3.9650615251981289</c:v>
                </c:pt>
                <c:pt idx="1327">
                  <c:v>3.9605242549456081</c:v>
                </c:pt>
                <c:pt idx="1328">
                  <c:v>3.9571753696294927</c:v>
                </c:pt>
                <c:pt idx="1329">
                  <c:v>3.9554468772961542</c:v>
                </c:pt>
                <c:pt idx="1330">
                  <c:v>3.9564910589731652</c:v>
                </c:pt>
                <c:pt idx="1331">
                  <c:v>3.9598399088932918</c:v>
                </c:pt>
                <c:pt idx="1332">
                  <c:v>3.9665738188303434</c:v>
                </c:pt>
                <c:pt idx="1333">
                  <c:v>3.9739198316060582</c:v>
                </c:pt>
                <c:pt idx="1334">
                  <c:v>3.9800412493485671</c:v>
                </c:pt>
                <c:pt idx="1335">
                  <c:v>3.9848663951800418</c:v>
                </c:pt>
                <c:pt idx="1336">
                  <c:v>3.9883594837555516</c:v>
                </c:pt>
                <c:pt idx="1337">
                  <c:v>3.9905918379930347</c:v>
                </c:pt>
                <c:pt idx="1338">
                  <c:v>3.9898718127837549</c:v>
                </c:pt>
                <c:pt idx="1339">
                  <c:v>3.9866310268182019</c:v>
                </c:pt>
                <c:pt idx="1340">
                  <c:v>3.9839302066656259</c:v>
                </c:pt>
                <c:pt idx="1341">
                  <c:v>3.9849024990888742</c:v>
                </c:pt>
                <c:pt idx="1342">
                  <c:v>3.9880709710487952</c:v>
                </c:pt>
                <c:pt idx="1343">
                  <c:v>3.9905556632922243</c:v>
                </c:pt>
                <c:pt idx="1344">
                  <c:v>3.9914922057665314</c:v>
                </c:pt>
                <c:pt idx="1345">
                  <c:v>3.9898356026869553</c:v>
                </c:pt>
                <c:pt idx="1346">
                  <c:v>3.9846145881139314</c:v>
                </c:pt>
                <c:pt idx="1347">
                  <c:v>3.977412283053765</c:v>
                </c:pt>
                <c:pt idx="1348">
                  <c:v>3.9707507225183334</c:v>
                </c:pt>
                <c:pt idx="1349">
                  <c:v>3.9663934408701382</c:v>
                </c:pt>
                <c:pt idx="1350">
                  <c:v>3.9656733448688799</c:v>
                </c:pt>
                <c:pt idx="1351">
                  <c:v>3.9683022403717043</c:v>
                </c:pt>
                <c:pt idx="1352">
                  <c:v>3.9734514364829425</c:v>
                </c:pt>
                <c:pt idx="1353">
                  <c:v>3.9818414893517127</c:v>
                </c:pt>
                <c:pt idx="1354">
                  <c:v>3.9958133835058942</c:v>
                </c:pt>
                <c:pt idx="1355">
                  <c:v>4.0227119636535642</c:v>
                </c:pt>
                <c:pt idx="1356">
                  <c:v>4.0783461403846735</c:v>
                </c:pt>
                <c:pt idx="1357">
                  <c:v>4.1853301633321323</c:v>
                </c:pt>
                <c:pt idx="1358">
                  <c:v>4.3762153166991009</c:v>
                </c:pt>
                <c:pt idx="1359">
                  <c:v>4.7279175094457777</c:v>
                </c:pt>
                <c:pt idx="1360">
                  <c:v>5.4690963528706478</c:v>
                </c:pt>
                <c:pt idx="1361">
                  <c:v>6.943784012060898</c:v>
                </c:pt>
                <c:pt idx="1362">
                  <c:v>9.6500968434260432</c:v>
                </c:pt>
                <c:pt idx="1363">
                  <c:v>13.693074214275065</c:v>
                </c:pt>
                <c:pt idx="1364">
                  <c:v>18.890796669079705</c:v>
                </c:pt>
                <c:pt idx="1365">
                  <c:v>24.824439468383787</c:v>
                </c:pt>
                <c:pt idx="1366">
                  <c:v>30.541919033343977</c:v>
                </c:pt>
                <c:pt idx="1367">
                  <c:v>35.175629905553961</c:v>
                </c:pt>
                <c:pt idx="1368">
                  <c:v>38.63565296393174</c:v>
                </c:pt>
                <c:pt idx="1369">
                  <c:v>41.805405692320605</c:v>
                </c:pt>
                <c:pt idx="1370">
                  <c:v>45.293658043054428</c:v>
                </c:pt>
                <c:pt idx="1371">
                  <c:v>49.0843534044119</c:v>
                </c:pt>
                <c:pt idx="1372">
                  <c:v>53.182390298109794</c:v>
                </c:pt>
                <c:pt idx="1373">
                  <c:v>57.350390337430504</c:v>
                </c:pt>
                <c:pt idx="1374">
                  <c:v>61.346230515700114</c:v>
                </c:pt>
                <c:pt idx="1375">
                  <c:v>65.279960077725917</c:v>
                </c:pt>
                <c:pt idx="1376">
                  <c:v>69.09701143411489</c:v>
                </c:pt>
                <c:pt idx="1377">
                  <c:v>72.871397597973143</c:v>
                </c:pt>
                <c:pt idx="1378">
                  <c:v>76.602174487480752</c:v>
                </c:pt>
                <c:pt idx="1379">
                  <c:v>80.119374810732324</c:v>
                </c:pt>
                <c:pt idx="1380">
                  <c:v>83.528739129579975</c:v>
                </c:pt>
                <c:pt idx="1381">
                  <c:v>86.830752510657675</c:v>
                </c:pt>
                <c:pt idx="1382">
                  <c:v>89.805515531393198</c:v>
                </c:pt>
                <c:pt idx="1383">
                  <c:v>92.583803911942695</c:v>
                </c:pt>
                <c:pt idx="1384">
                  <c:v>95.417376296703623</c:v>
                </c:pt>
                <c:pt idx="1385">
                  <c:v>98.192326977069555</c:v>
                </c:pt>
                <c:pt idx="1386">
                  <c:v>100.88553104547354</c:v>
                </c:pt>
                <c:pt idx="1387">
                  <c:v>103.67963378759531</c:v>
                </c:pt>
                <c:pt idx="1388">
                  <c:v>106.48399995070238</c:v>
                </c:pt>
                <c:pt idx="1389">
                  <c:v>109.07223395714392</c:v>
                </c:pt>
                <c:pt idx="1390">
                  <c:v>111.58157794952392</c:v>
                </c:pt>
                <c:pt idx="1391">
                  <c:v>114.18904755225547</c:v>
                </c:pt>
                <c:pt idx="1392">
                  <c:v>116.74653235508845</c:v>
                </c:pt>
                <c:pt idx="1393">
                  <c:v>119.1190773626474</c:v>
                </c:pt>
                <c:pt idx="1394">
                  <c:v>121.59655193915732</c:v>
                </c:pt>
                <c:pt idx="1395">
                  <c:v>124.28324172973632</c:v>
                </c:pt>
                <c:pt idx="1396">
                  <c:v>126.97104833456187</c:v>
                </c:pt>
                <c:pt idx="1397">
                  <c:v>129.71717733529897</c:v>
                </c:pt>
                <c:pt idx="1398">
                  <c:v>132.60663290757398</c:v>
                </c:pt>
                <c:pt idx="1399">
                  <c:v>135.39037113776573</c:v>
                </c:pt>
                <c:pt idx="1400">
                  <c:v>137.90205353076641</c:v>
                </c:pt>
                <c:pt idx="1401">
                  <c:v>140.34532255612888</c:v>
                </c:pt>
                <c:pt idx="1402">
                  <c:v>142.86859557812031</c:v>
                </c:pt>
                <c:pt idx="1403">
                  <c:v>145.30487092238207</c:v>
                </c:pt>
                <c:pt idx="1404">
                  <c:v>147.43911370790923</c:v>
                </c:pt>
                <c:pt idx="1405">
                  <c:v>149.49301212897669</c:v>
                </c:pt>
                <c:pt idx="1406">
                  <c:v>151.79233501140888</c:v>
                </c:pt>
                <c:pt idx="1407">
                  <c:v>154.21061843285193</c:v>
                </c:pt>
                <c:pt idx="1408">
                  <c:v>156.5192818920429</c:v>
                </c:pt>
                <c:pt idx="1409">
                  <c:v>158.88660075261041</c:v>
                </c:pt>
                <c:pt idx="1410">
                  <c:v>161.43361513871412</c:v>
                </c:pt>
                <c:pt idx="1411">
                  <c:v>163.91694449498101</c:v>
                </c:pt>
                <c:pt idx="1412">
                  <c:v>165.99299797351543</c:v>
                </c:pt>
                <c:pt idx="1413">
                  <c:v>167.71038700984073</c:v>
                </c:pt>
                <c:pt idx="1414">
                  <c:v>169.4279159311148</c:v>
                </c:pt>
                <c:pt idx="1415">
                  <c:v>171.36302597926215</c:v>
                </c:pt>
                <c:pt idx="1416">
                  <c:v>173.39368764143723</c:v>
                </c:pt>
                <c:pt idx="1417">
                  <c:v>175.2272423494779</c:v>
                </c:pt>
                <c:pt idx="1418">
                  <c:v>176.65336430476262</c:v>
                </c:pt>
                <c:pt idx="1419">
                  <c:v>177.73453677250788</c:v>
                </c:pt>
                <c:pt idx="1420">
                  <c:v>178.85662587092472</c:v>
                </c:pt>
                <c:pt idx="1421">
                  <c:v>180.36123121114878</c:v>
                </c:pt>
                <c:pt idx="1422">
                  <c:v>182.27029547471267</c:v>
                </c:pt>
                <c:pt idx="1423">
                  <c:v>184.24921952761133</c:v>
                </c:pt>
                <c:pt idx="1424">
                  <c:v>185.94379202622633</c:v>
                </c:pt>
                <c:pt idx="1425">
                  <c:v>187.17212912339431</c:v>
                </c:pt>
                <c:pt idx="1426">
                  <c:v>187.9533486175537</c:v>
                </c:pt>
                <c:pt idx="1427">
                  <c:v>188.67389655480019</c:v>
                </c:pt>
                <c:pt idx="1428">
                  <c:v>189.875501468365</c:v>
                </c:pt>
                <c:pt idx="1429">
                  <c:v>191.74278883713939</c:v>
                </c:pt>
                <c:pt idx="1430">
                  <c:v>193.91735756507285</c:v>
                </c:pt>
                <c:pt idx="1431">
                  <c:v>195.93797696040224</c:v>
                </c:pt>
                <c:pt idx="1432">
                  <c:v>197.82789284339316</c:v>
                </c:pt>
                <c:pt idx="1433">
                  <c:v>199.85351581573485</c:v>
                </c:pt>
                <c:pt idx="1434">
                  <c:v>201.93651030613825</c:v>
                </c:pt>
                <c:pt idx="1435">
                  <c:v>203.55747557126557</c:v>
                </c:pt>
                <c:pt idx="1436">
                  <c:v>204.48203692803014</c:v>
                </c:pt>
                <c:pt idx="1437">
                  <c:v>205.19424217224119</c:v>
                </c:pt>
                <c:pt idx="1438">
                  <c:v>206.09011408879206</c:v>
                </c:pt>
                <c:pt idx="1439">
                  <c:v>206.96600681011495</c:v>
                </c:pt>
                <c:pt idx="1440">
                  <c:v>207.28193838266225</c:v>
                </c:pt>
                <c:pt idx="1441">
                  <c:v>206.96783947284405</c:v>
                </c:pt>
                <c:pt idx="1442">
                  <c:v>206.68235071622408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B49-4C3D-B639-95C3C8117F4B}"/>
            </c:ext>
          </c:extLst>
        </c:ser>
        <c:ser>
          <c:idx val="6"/>
          <c:order val="4"/>
          <c:tx>
            <c:v>cycle 3.1</c:v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'Assemblage courbes'!$AA$46:$AA$1746</c:f>
              <c:numCache>
                <c:formatCode>0.00</c:formatCode>
                <c:ptCount val="1701"/>
                <c:pt idx="0">
                  <c:v>1110.3438626802881</c:v>
                </c:pt>
                <c:pt idx="1">
                  <c:v>1110.4236778846152</c:v>
                </c:pt>
                <c:pt idx="2">
                  <c:v>1110.5034930889419</c:v>
                </c:pt>
                <c:pt idx="3">
                  <c:v>1110.3814227764419</c:v>
                </c:pt>
                <c:pt idx="4">
                  <c:v>1110.1466721754805</c:v>
                </c:pt>
                <c:pt idx="5">
                  <c:v>1109.8274113581729</c:v>
                </c:pt>
                <c:pt idx="6">
                  <c:v>1109.5879657451919</c:v>
                </c:pt>
                <c:pt idx="7">
                  <c:v>1109.4705904447114</c:v>
                </c:pt>
                <c:pt idx="8">
                  <c:v>1109.5879657451919</c:v>
                </c:pt>
                <c:pt idx="9">
                  <c:v>1109.9870417668267</c:v>
                </c:pt>
                <c:pt idx="10">
                  <c:v>1110.4236778846152</c:v>
                </c:pt>
                <c:pt idx="11">
                  <c:v>1110.7429387019229</c:v>
                </c:pt>
                <c:pt idx="12">
                  <c:v>1110.8603140024038</c:v>
                </c:pt>
                <c:pt idx="13">
                  <c:v>1110.7804987980767</c:v>
                </c:pt>
                <c:pt idx="14">
                  <c:v>1110.6208683894229</c:v>
                </c:pt>
                <c:pt idx="15">
                  <c:v>1110.4236778846152</c:v>
                </c:pt>
                <c:pt idx="16">
                  <c:v>1110.1466721754805</c:v>
                </c:pt>
                <c:pt idx="17">
                  <c:v>1109.8274113581729</c:v>
                </c:pt>
                <c:pt idx="18">
                  <c:v>1109.5504056490381</c:v>
                </c:pt>
                <c:pt idx="19">
                  <c:v>1109.3109600360576</c:v>
                </c:pt>
                <c:pt idx="20">
                  <c:v>1109.11376953125</c:v>
                </c:pt>
                <c:pt idx="21">
                  <c:v>1109.0339543269229</c:v>
                </c:pt>
                <c:pt idx="22">
                  <c:v>1109.0715144230767</c:v>
                </c:pt>
                <c:pt idx="23">
                  <c:v>1109.1513296274038</c:v>
                </c:pt>
                <c:pt idx="24">
                  <c:v>1109.2311448317305</c:v>
                </c:pt>
                <c:pt idx="25">
                  <c:v>1109.2687049278843</c:v>
                </c:pt>
                <c:pt idx="26">
                  <c:v>1109.2687049278843</c:v>
                </c:pt>
                <c:pt idx="27">
                  <c:v>1109.11376953125</c:v>
                </c:pt>
                <c:pt idx="28">
                  <c:v>1108.8743239182691</c:v>
                </c:pt>
                <c:pt idx="29">
                  <c:v>1108.6348783052881</c:v>
                </c:pt>
                <c:pt idx="30">
                  <c:v>1108.3578725961538</c:v>
                </c:pt>
                <c:pt idx="31">
                  <c:v>1108.076171875</c:v>
                </c:pt>
                <c:pt idx="32">
                  <c:v>1107.8789813701919</c:v>
                </c:pt>
                <c:pt idx="33">
                  <c:v>1107.7193509615381</c:v>
                </c:pt>
                <c:pt idx="34">
                  <c:v>1107.6817908653843</c:v>
                </c:pt>
                <c:pt idx="35">
                  <c:v>1107.7616060697114</c:v>
                </c:pt>
                <c:pt idx="36">
                  <c:v>1107.8789813701919</c:v>
                </c:pt>
                <c:pt idx="37">
                  <c:v>1108.0010516826919</c:v>
                </c:pt>
                <c:pt idx="38">
                  <c:v>1108.0386117788462</c:v>
                </c:pt>
                <c:pt idx="39">
                  <c:v>1108.0386117788462</c:v>
                </c:pt>
                <c:pt idx="40">
                  <c:v>1107.9587965745191</c:v>
                </c:pt>
                <c:pt idx="41">
                  <c:v>1107.8789813701919</c:v>
                </c:pt>
                <c:pt idx="42">
                  <c:v>1107.7991661658652</c:v>
                </c:pt>
                <c:pt idx="43">
                  <c:v>1107.6395357572114</c:v>
                </c:pt>
                <c:pt idx="44">
                  <c:v>1107.40478515625</c:v>
                </c:pt>
                <c:pt idx="45">
                  <c:v>1107.0432692307691</c:v>
                </c:pt>
                <c:pt idx="46">
                  <c:v>1106.6066331129805</c:v>
                </c:pt>
                <c:pt idx="47">
                  <c:v>1106.2122521033652</c:v>
                </c:pt>
                <c:pt idx="48">
                  <c:v>1105.9305513822114</c:v>
                </c:pt>
                <c:pt idx="49">
                  <c:v>1105.8131760817305</c:v>
                </c:pt>
                <c:pt idx="50">
                  <c:v>1105.7333608774038</c:v>
                </c:pt>
                <c:pt idx="51">
                  <c:v>1105.69580078125</c:v>
                </c:pt>
                <c:pt idx="52">
                  <c:v>1105.57373046875</c:v>
                </c:pt>
                <c:pt idx="53">
                  <c:v>1105.4939152644229</c:v>
                </c:pt>
                <c:pt idx="54">
                  <c:v>1105.4939152644229</c:v>
                </c:pt>
                <c:pt idx="55">
                  <c:v>1105.4939152644229</c:v>
                </c:pt>
                <c:pt idx="56">
                  <c:v>1105.4141000600962</c:v>
                </c:pt>
                <c:pt idx="57">
                  <c:v>1105.2544696514419</c:v>
                </c:pt>
                <c:pt idx="58">
                  <c:v>1105.0572791466343</c:v>
                </c:pt>
                <c:pt idx="59">
                  <c:v>1104.9774639423076</c:v>
                </c:pt>
                <c:pt idx="60">
                  <c:v>1105.0197190504805</c:v>
                </c:pt>
                <c:pt idx="61">
                  <c:v>1105.0995342548076</c:v>
                </c:pt>
                <c:pt idx="62">
                  <c:v>1105.0572791466343</c:v>
                </c:pt>
                <c:pt idx="63">
                  <c:v>1105.0197190504805</c:v>
                </c:pt>
                <c:pt idx="64">
                  <c:v>1104.8976487379805</c:v>
                </c:pt>
                <c:pt idx="65">
                  <c:v>1104.7004582331729</c:v>
                </c:pt>
                <c:pt idx="66">
                  <c:v>1104.5408278245191</c:v>
                </c:pt>
                <c:pt idx="67">
                  <c:v>1104.5830829326919</c:v>
                </c:pt>
                <c:pt idx="68">
                  <c:v>1104.8178335336538</c:v>
                </c:pt>
                <c:pt idx="69">
                  <c:v>1105.1370943509614</c:v>
                </c:pt>
                <c:pt idx="70">
                  <c:v>1105.5361703725962</c:v>
                </c:pt>
                <c:pt idx="71">
                  <c:v>1105.69580078125</c:v>
                </c:pt>
                <c:pt idx="72">
                  <c:v>1105.69580078125</c:v>
                </c:pt>
                <c:pt idx="73">
                  <c:v>1105.5361703725962</c:v>
                </c:pt>
                <c:pt idx="74">
                  <c:v>1105.3342848557691</c:v>
                </c:pt>
                <c:pt idx="75">
                  <c:v>1105.1370943509614</c:v>
                </c:pt>
                <c:pt idx="76">
                  <c:v>1104.9399038461538</c:v>
                </c:pt>
                <c:pt idx="77">
                  <c:v>1104.7802734375</c:v>
                </c:pt>
                <c:pt idx="78">
                  <c:v>1104.6628981370191</c:v>
                </c:pt>
                <c:pt idx="79">
                  <c:v>1104.6206430288462</c:v>
                </c:pt>
                <c:pt idx="80">
                  <c:v>1104.5830829326919</c:v>
                </c:pt>
                <c:pt idx="81">
                  <c:v>1104.6206430288462</c:v>
                </c:pt>
                <c:pt idx="82">
                  <c:v>1104.6206430288462</c:v>
                </c:pt>
                <c:pt idx="83">
                  <c:v>1104.6628981370191</c:v>
                </c:pt>
                <c:pt idx="84">
                  <c:v>1104.6628981370191</c:v>
                </c:pt>
                <c:pt idx="85">
                  <c:v>1104.6206430288462</c:v>
                </c:pt>
                <c:pt idx="86">
                  <c:v>1104.5408278245191</c:v>
                </c:pt>
                <c:pt idx="87">
                  <c:v>1104.3436373197114</c:v>
                </c:pt>
                <c:pt idx="88">
                  <c:v>1104.0243765024038</c:v>
                </c:pt>
                <c:pt idx="89">
                  <c:v>1103.9070012019229</c:v>
                </c:pt>
                <c:pt idx="90">
                  <c:v>1103.9445612980767</c:v>
                </c:pt>
                <c:pt idx="91">
                  <c:v>1104.0666316105767</c:v>
                </c:pt>
                <c:pt idx="92">
                  <c:v>1104.1840069110576</c:v>
                </c:pt>
                <c:pt idx="93">
                  <c:v>1104.3013822115381</c:v>
                </c:pt>
                <c:pt idx="94">
                  <c:v>1104.3436373197114</c:v>
                </c:pt>
                <c:pt idx="95">
                  <c:v>1104.3013822115381</c:v>
                </c:pt>
                <c:pt idx="96">
                  <c:v>1104.1417518028843</c:v>
                </c:pt>
                <c:pt idx="97">
                  <c:v>1103.9445612980767</c:v>
                </c:pt>
                <c:pt idx="98">
                  <c:v>1103.8271859975962</c:v>
                </c:pt>
                <c:pt idx="99">
                  <c:v>1103.7051156850962</c:v>
                </c:pt>
                <c:pt idx="100">
                  <c:v>1103.6253004807691</c:v>
                </c:pt>
                <c:pt idx="101">
                  <c:v>1103.5079251802881</c:v>
                </c:pt>
                <c:pt idx="102">
                  <c:v>1103.4281099759614</c:v>
                </c:pt>
                <c:pt idx="103">
                  <c:v>1103.3905498798076</c:v>
                </c:pt>
                <c:pt idx="104">
                  <c:v>1103.3905498798076</c:v>
                </c:pt>
                <c:pt idx="105">
                  <c:v>1103.3905498798076</c:v>
                </c:pt>
                <c:pt idx="106">
                  <c:v>1103.2309194711538</c:v>
                </c:pt>
                <c:pt idx="107">
                  <c:v>1103.0290339543267</c:v>
                </c:pt>
                <c:pt idx="108">
                  <c:v>1102.8318434495191</c:v>
                </c:pt>
                <c:pt idx="109">
                  <c:v>1102.7144681490381</c:v>
                </c:pt>
                <c:pt idx="110">
                  <c:v>1102.7520282451919</c:v>
                </c:pt>
                <c:pt idx="111">
                  <c:v>1102.7520282451919</c:v>
                </c:pt>
                <c:pt idx="112">
                  <c:v>1102.7520282451919</c:v>
                </c:pt>
                <c:pt idx="113">
                  <c:v>1102.6722130408652</c:v>
                </c:pt>
                <c:pt idx="114">
                  <c:v>1102.5125826322114</c:v>
                </c:pt>
                <c:pt idx="115">
                  <c:v>1102.2355769230767</c:v>
                </c:pt>
                <c:pt idx="116">
                  <c:v>1101.9163161057691</c:v>
                </c:pt>
                <c:pt idx="117">
                  <c:v>1101.6815655048076</c:v>
                </c:pt>
                <c:pt idx="118">
                  <c:v>1101.5594951923076</c:v>
                </c:pt>
                <c:pt idx="119">
                  <c:v>1101.4796799879805</c:v>
                </c:pt>
                <c:pt idx="120">
                  <c:v>1101.2824894831729</c:v>
                </c:pt>
                <c:pt idx="121">
                  <c:v>1101.1228590745191</c:v>
                </c:pt>
                <c:pt idx="122">
                  <c:v>1101.0430438701919</c:v>
                </c:pt>
                <c:pt idx="123">
                  <c:v>1101.0054837740381</c:v>
                </c:pt>
                <c:pt idx="124">
                  <c:v>1101.0054837740381</c:v>
                </c:pt>
                <c:pt idx="125">
                  <c:v>1100.9256685697114</c:v>
                </c:pt>
                <c:pt idx="126">
                  <c:v>1100.7284780649038</c:v>
                </c:pt>
                <c:pt idx="127">
                  <c:v>1100.44677734375</c:v>
                </c:pt>
                <c:pt idx="128">
                  <c:v>1100.1697716346152</c:v>
                </c:pt>
                <c:pt idx="129">
                  <c:v>1099.9725811298076</c:v>
                </c:pt>
                <c:pt idx="130">
                  <c:v>1099.7331355168267</c:v>
                </c:pt>
                <c:pt idx="131">
                  <c:v>1099.6157602163462</c:v>
                </c:pt>
                <c:pt idx="132">
                  <c:v>1099.7331355168267</c:v>
                </c:pt>
                <c:pt idx="133">
                  <c:v>1099.9303260216343</c:v>
                </c:pt>
                <c:pt idx="134">
                  <c:v>1099.9303260216343</c:v>
                </c:pt>
                <c:pt idx="135">
                  <c:v>1099.7706956129805</c:v>
                </c:pt>
                <c:pt idx="136">
                  <c:v>1099.5735051081729</c:v>
                </c:pt>
                <c:pt idx="137">
                  <c:v>1099.3763146033652</c:v>
                </c:pt>
                <c:pt idx="138">
                  <c:v>1099.1368689903843</c:v>
                </c:pt>
                <c:pt idx="139">
                  <c:v>1098.9396784855767</c:v>
                </c:pt>
                <c:pt idx="140">
                  <c:v>1098.6579777644229</c:v>
                </c:pt>
                <c:pt idx="141">
                  <c:v>1098.3434119591343</c:v>
                </c:pt>
                <c:pt idx="142">
                  <c:v>1098.0617112379805</c:v>
                </c:pt>
                <c:pt idx="143">
                  <c:v>1097.9443359375</c:v>
                </c:pt>
                <c:pt idx="144">
                  <c:v>1097.9443359375</c:v>
                </c:pt>
                <c:pt idx="145">
                  <c:v>1098.3434119591343</c:v>
                </c:pt>
                <c:pt idx="146">
                  <c:v>1100.1322115384614</c:v>
                </c:pt>
                <c:pt idx="147">
                  <c:v>1104.9399038461538</c:v>
                </c:pt>
                <c:pt idx="148">
                  <c:v>1113.0434945913462</c:v>
                </c:pt>
                <c:pt idx="149">
                  <c:v>1124.25048828125</c:v>
                </c:pt>
                <c:pt idx="150">
                  <c:v>1137.5655423677881</c:v>
                </c:pt>
                <c:pt idx="151">
                  <c:v>1151.5519831730767</c:v>
                </c:pt>
                <c:pt idx="152">
                  <c:v>1165.6229341947114</c:v>
                </c:pt>
                <c:pt idx="153">
                  <c:v>1181.7972506009614</c:v>
                </c:pt>
                <c:pt idx="154">
                  <c:v>1206.7934945913462</c:v>
                </c:pt>
                <c:pt idx="155">
                  <c:v>1251.0627629206729</c:v>
                </c:pt>
                <c:pt idx="156">
                  <c:v>1327.1266526442305</c:v>
                </c:pt>
                <c:pt idx="157">
                  <c:v>1447.6992563100962</c:v>
                </c:pt>
                <c:pt idx="158">
                  <c:v>1627.4853515625</c:v>
                </c:pt>
                <c:pt idx="159">
                  <c:v>1885.6358924278843</c:v>
                </c:pt>
                <c:pt idx="160">
                  <c:v>2242.90283203125</c:v>
                </c:pt>
                <c:pt idx="161">
                  <c:v>2711.9533128004805</c:v>
                </c:pt>
                <c:pt idx="162">
                  <c:v>3274.1997821514424</c:v>
                </c:pt>
                <c:pt idx="163">
                  <c:v>3888.1852839543271</c:v>
                </c:pt>
                <c:pt idx="164">
                  <c:v>4520.4531625600957</c:v>
                </c:pt>
                <c:pt idx="165">
                  <c:v>5150.9322415865381</c:v>
                </c:pt>
                <c:pt idx="166">
                  <c:v>5755.0253530649043</c:v>
                </c:pt>
                <c:pt idx="167">
                  <c:v>6307.6141826923076</c:v>
                </c:pt>
                <c:pt idx="168">
                  <c:v>6784.2189378004805</c:v>
                </c:pt>
                <c:pt idx="169">
                  <c:v>7180.0319260817305</c:v>
                </c:pt>
                <c:pt idx="170">
                  <c:v>7496.7621319110576</c:v>
                </c:pt>
                <c:pt idx="171">
                  <c:v>7750.7810621995195</c:v>
                </c:pt>
                <c:pt idx="172">
                  <c:v>7956.0000375600957</c:v>
                </c:pt>
                <c:pt idx="173">
                  <c:v>8120.3254582331738</c:v>
                </c:pt>
                <c:pt idx="174">
                  <c:v>8256.1145958533652</c:v>
                </c:pt>
                <c:pt idx="175">
                  <c:v>8370.7667893629805</c:v>
                </c:pt>
                <c:pt idx="176">
                  <c:v>8463.6810772235585</c:v>
                </c:pt>
                <c:pt idx="177">
                  <c:v>8532.350323016828</c:v>
                </c:pt>
                <c:pt idx="178">
                  <c:v>8577.49755859375</c:v>
                </c:pt>
                <c:pt idx="179">
                  <c:v>8603.2496995192305</c:v>
                </c:pt>
                <c:pt idx="180">
                  <c:v>8615.3675255408652</c:v>
                </c:pt>
                <c:pt idx="181">
                  <c:v>8619.264385516828</c:v>
                </c:pt>
                <c:pt idx="182">
                  <c:v>8619.0625</c:v>
                </c:pt>
                <c:pt idx="183">
                  <c:v>8617.1985802283652</c:v>
                </c:pt>
                <c:pt idx="184">
                  <c:v>8615.0107046274043</c:v>
                </c:pt>
                <c:pt idx="185">
                  <c:v>8613.0622746394238</c:v>
                </c:pt>
                <c:pt idx="186">
                  <c:v>8611.2734750600957</c:v>
                </c:pt>
                <c:pt idx="187">
                  <c:v>8609.4471153846152</c:v>
                </c:pt>
                <c:pt idx="188">
                  <c:v>8607.700570913461</c:v>
                </c:pt>
                <c:pt idx="189">
                  <c:v>8606.071401742789</c:v>
                </c:pt>
                <c:pt idx="190">
                  <c:v>8604.7567983774043</c:v>
                </c:pt>
                <c:pt idx="191">
                  <c:v>8603.6440805288457</c:v>
                </c:pt>
                <c:pt idx="192">
                  <c:v>8602.6909930889415</c:v>
                </c:pt>
                <c:pt idx="193">
                  <c:v>8602.451547475961</c:v>
                </c:pt>
                <c:pt idx="194">
                  <c:v>8605.7897010216348</c:v>
                </c:pt>
                <c:pt idx="195">
                  <c:v>8623.9922626201915</c:v>
                </c:pt>
                <c:pt idx="196">
                  <c:v>8672.914287860578</c:v>
                </c:pt>
                <c:pt idx="197">
                  <c:v>8750.367901141828</c:v>
                </c:pt>
                <c:pt idx="198">
                  <c:v>8851.3857797475957</c:v>
                </c:pt>
                <c:pt idx="199">
                  <c:v>8966.5121694711543</c:v>
                </c:pt>
                <c:pt idx="200">
                  <c:v>9079.3755634014415</c:v>
                </c:pt>
                <c:pt idx="201">
                  <c:v>9183.7738506610585</c:v>
                </c:pt>
                <c:pt idx="202">
                  <c:v>9279.3877704326915</c:v>
                </c:pt>
                <c:pt idx="203">
                  <c:v>9362.7617938701915</c:v>
                </c:pt>
                <c:pt idx="204">
                  <c:v>9428.651592548078</c:v>
                </c:pt>
                <c:pt idx="205">
                  <c:v>9474.8317307692305</c:v>
                </c:pt>
                <c:pt idx="206">
                  <c:v>9503.2459435096152</c:v>
                </c:pt>
                <c:pt idx="207">
                  <c:v>9518.467172475961</c:v>
                </c:pt>
                <c:pt idx="208">
                  <c:v>9525.382925180289</c:v>
                </c:pt>
                <c:pt idx="209">
                  <c:v>9527.9229266826915</c:v>
                </c:pt>
                <c:pt idx="210">
                  <c:v>9528.5191932091348</c:v>
                </c:pt>
                <c:pt idx="211">
                  <c:v>9528.4816331129805</c:v>
                </c:pt>
                <c:pt idx="212">
                  <c:v>9528.199932391828</c:v>
                </c:pt>
                <c:pt idx="213">
                  <c:v>9527.885366586539</c:v>
                </c:pt>
                <c:pt idx="214">
                  <c:v>9527.406475360578</c:v>
                </c:pt>
                <c:pt idx="215">
                  <c:v>9526.6928335336543</c:v>
                </c:pt>
                <c:pt idx="216">
                  <c:v>9525.61767578125</c:v>
                </c:pt>
                <c:pt idx="217">
                  <c:v>9524.387582632211</c:v>
                </c:pt>
                <c:pt idx="218">
                  <c:v>9523.035419170672</c:v>
                </c:pt>
                <c:pt idx="219">
                  <c:v>9521.5658804086543</c:v>
                </c:pt>
                <c:pt idx="220">
                  <c:v>9520.054086538461</c:v>
                </c:pt>
                <c:pt idx="221">
                  <c:v>9518.7441781850976</c:v>
                </c:pt>
                <c:pt idx="222">
                  <c:v>9517.631460336539</c:v>
                </c:pt>
                <c:pt idx="223">
                  <c:v>9516.6783728966348</c:v>
                </c:pt>
                <c:pt idx="224">
                  <c:v>9515.8051006610585</c:v>
                </c:pt>
                <c:pt idx="225">
                  <c:v>9514.9693885216348</c:v>
                </c:pt>
                <c:pt idx="226">
                  <c:v>9513.9740459735585</c:v>
                </c:pt>
                <c:pt idx="227">
                  <c:v>9512.7016977163476</c:v>
                </c:pt>
                <c:pt idx="228">
                  <c:v>9511.072528545672</c:v>
                </c:pt>
                <c:pt idx="229">
                  <c:v>9509.3259840745195</c:v>
                </c:pt>
                <c:pt idx="230">
                  <c:v>9507.499624399039</c:v>
                </c:pt>
                <c:pt idx="231">
                  <c:v>9505.7483849158652</c:v>
                </c:pt>
                <c:pt idx="232">
                  <c:v>9504.1192157451915</c:v>
                </c:pt>
                <c:pt idx="233">
                  <c:v>9502.607421875</c:v>
                </c:pt>
                <c:pt idx="234">
                  <c:v>9501.2176983173085</c:v>
                </c:pt>
                <c:pt idx="235">
                  <c:v>9499.8655348557695</c:v>
                </c:pt>
                <c:pt idx="236">
                  <c:v>9498.51806640625</c:v>
                </c:pt>
                <c:pt idx="237">
                  <c:v>9496.9640174278848</c:v>
                </c:pt>
                <c:pt idx="238">
                  <c:v>9495.334848257211</c:v>
                </c:pt>
                <c:pt idx="239">
                  <c:v>9493.625863882211</c:v>
                </c:pt>
                <c:pt idx="240">
                  <c:v>9491.9591346153848</c:v>
                </c:pt>
                <c:pt idx="241">
                  <c:v>9490.329965444711</c:v>
                </c:pt>
                <c:pt idx="242">
                  <c:v>9489.616323617789</c:v>
                </c:pt>
                <c:pt idx="243">
                  <c:v>9492.395770733172</c:v>
                </c:pt>
                <c:pt idx="244">
                  <c:v>9508.4527118389415</c:v>
                </c:pt>
                <c:pt idx="245">
                  <c:v>9550.693734975961</c:v>
                </c:pt>
                <c:pt idx="246">
                  <c:v>9615.592886117789</c:v>
                </c:pt>
                <c:pt idx="247">
                  <c:v>9692.130972055289</c:v>
                </c:pt>
                <c:pt idx="248">
                  <c:v>9780.3549429086543</c:v>
                </c:pt>
                <c:pt idx="249">
                  <c:v>9875.7294170673085</c:v>
                </c:pt>
                <c:pt idx="250">
                  <c:v>9971.4654071514415</c:v>
                </c:pt>
                <c:pt idx="251">
                  <c:v>10069.86346905048</c:v>
                </c:pt>
                <c:pt idx="252">
                  <c:v>10169.092548076924</c:v>
                </c:pt>
                <c:pt idx="253">
                  <c:v>10261.171123798078</c:v>
                </c:pt>
                <c:pt idx="254">
                  <c:v>10350.39043719952</c:v>
                </c:pt>
                <c:pt idx="255">
                  <c:v>10443.379845252404</c:v>
                </c:pt>
                <c:pt idx="256">
                  <c:v>10534.425518329328</c:v>
                </c:pt>
                <c:pt idx="257">
                  <c:v>10621.100135216348</c:v>
                </c:pt>
                <c:pt idx="258">
                  <c:v>10709.718487079328</c:v>
                </c:pt>
                <c:pt idx="259">
                  <c:v>10800.365084134615</c:v>
                </c:pt>
                <c:pt idx="260">
                  <c:v>10885.452786959135</c:v>
                </c:pt>
                <c:pt idx="261">
                  <c:v>10966.521559495191</c:v>
                </c:pt>
                <c:pt idx="262">
                  <c:v>11049.18194110577</c:v>
                </c:pt>
                <c:pt idx="263">
                  <c:v>11132.199143629809</c:v>
                </c:pt>
                <c:pt idx="264">
                  <c:v>11208.023587740385</c:v>
                </c:pt>
                <c:pt idx="265">
                  <c:v>11270.138596754809</c:v>
                </c:pt>
                <c:pt idx="266">
                  <c:v>11323.746243990385</c:v>
                </c:pt>
                <c:pt idx="267">
                  <c:v>11380.138033353365</c:v>
                </c:pt>
                <c:pt idx="268">
                  <c:v>11444.43622295673</c:v>
                </c:pt>
                <c:pt idx="269">
                  <c:v>11511.5185546875</c:v>
                </c:pt>
                <c:pt idx="270">
                  <c:v>11572.084209735578</c:v>
                </c:pt>
                <c:pt idx="271">
                  <c:v>11620.564903846154</c:v>
                </c:pt>
                <c:pt idx="272">
                  <c:v>11664.47735126202</c:v>
                </c:pt>
                <c:pt idx="273">
                  <c:v>11717.930063100961</c:v>
                </c:pt>
                <c:pt idx="274">
                  <c:v>11785.6884765625</c:v>
                </c:pt>
                <c:pt idx="275">
                  <c:v>11858.25458233173</c:v>
                </c:pt>
                <c:pt idx="276">
                  <c:v>11925.21484375</c:v>
                </c:pt>
                <c:pt idx="277">
                  <c:v>11988.362755408654</c:v>
                </c:pt>
                <c:pt idx="278">
                  <c:v>12052.703200120191</c:v>
                </c:pt>
                <c:pt idx="279">
                  <c:v>12119.386455829328</c:v>
                </c:pt>
                <c:pt idx="280">
                  <c:v>12185.792705829328</c:v>
                </c:pt>
                <c:pt idx="281">
                  <c:v>12244.766751802885</c:v>
                </c:pt>
                <c:pt idx="282">
                  <c:v>12294.599609375</c:v>
                </c:pt>
                <c:pt idx="283">
                  <c:v>12343.995830829328</c:v>
                </c:pt>
                <c:pt idx="284">
                  <c:v>12398.997896634617</c:v>
                </c:pt>
                <c:pt idx="285">
                  <c:v>12456.3427734375</c:v>
                </c:pt>
                <c:pt idx="286">
                  <c:v>12508.40106670673</c:v>
                </c:pt>
                <c:pt idx="287">
                  <c:v>12549.257061298078</c:v>
                </c:pt>
                <c:pt idx="288">
                  <c:v>12579.854454627404</c:v>
                </c:pt>
                <c:pt idx="289">
                  <c:v>12603.939866286059</c:v>
                </c:pt>
                <c:pt idx="290">
                  <c:v>12622.100172776441</c:v>
                </c:pt>
                <c:pt idx="291">
                  <c:v>12638.23223407452</c:v>
                </c:pt>
                <c:pt idx="292">
                  <c:v>12661.801194411059</c:v>
                </c:pt>
                <c:pt idx="293">
                  <c:v>12697.605356069711</c:v>
                </c:pt>
                <c:pt idx="294">
                  <c:v>12742.11407001202</c:v>
                </c:pt>
                <c:pt idx="295">
                  <c:v>12788.890474759617</c:v>
                </c:pt>
                <c:pt idx="296">
                  <c:v>12832.44610126202</c:v>
                </c:pt>
                <c:pt idx="297">
                  <c:v>12869.12353515625</c:v>
                </c:pt>
                <c:pt idx="298">
                  <c:v>12895.950833834135</c:v>
                </c:pt>
                <c:pt idx="299">
                  <c:v>12912.364595853367</c:v>
                </c:pt>
                <c:pt idx="300">
                  <c:v>12920.82500751202</c:v>
                </c:pt>
                <c:pt idx="301">
                  <c:v>12926.233661358174</c:v>
                </c:pt>
                <c:pt idx="302">
                  <c:v>12940.576923076924</c:v>
                </c:pt>
                <c:pt idx="303">
                  <c:v>12972.488919771635</c:v>
                </c:pt>
                <c:pt idx="304">
                  <c:v>13019.861591045674</c:v>
                </c:pt>
                <c:pt idx="305">
                  <c:v>13075.375413161059</c:v>
                </c:pt>
                <c:pt idx="306">
                  <c:v>13128.471304086539</c:v>
                </c:pt>
                <c:pt idx="307">
                  <c:v>13170.477576622596</c:v>
                </c:pt>
                <c:pt idx="308">
                  <c:v>13206.558743990385</c:v>
                </c:pt>
                <c:pt idx="309">
                  <c:v>13247.532113882213</c:v>
                </c:pt>
                <c:pt idx="310">
                  <c:v>13295.778057391828</c:v>
                </c:pt>
                <c:pt idx="311">
                  <c:v>13345.333909254809</c:v>
                </c:pt>
                <c:pt idx="312">
                  <c:v>13387.73456280048</c:v>
                </c:pt>
                <c:pt idx="313">
                  <c:v>13416.505596454328</c:v>
                </c:pt>
                <c:pt idx="314">
                  <c:v>13430.09765625</c:v>
                </c:pt>
                <c:pt idx="315">
                  <c:v>13431.370004507213</c:v>
                </c:pt>
                <c:pt idx="316">
                  <c:v>13426.322866586539</c:v>
                </c:pt>
                <c:pt idx="317">
                  <c:v>13427.994290865385</c:v>
                </c:pt>
                <c:pt idx="318">
                  <c:v>13446.27197265625</c:v>
                </c:pt>
                <c:pt idx="319">
                  <c:v>13478.263784555289</c:v>
                </c:pt>
                <c:pt idx="320">
                  <c:v>13513.988131009615</c:v>
                </c:pt>
                <c:pt idx="321">
                  <c:v>13544.670034555289</c:v>
                </c:pt>
                <c:pt idx="322">
                  <c:v>13566.21074969952</c:v>
                </c:pt>
                <c:pt idx="323">
                  <c:v>13578.328575721154</c:v>
                </c:pt>
                <c:pt idx="324">
                  <c:v>13582.422626201924</c:v>
                </c:pt>
                <c:pt idx="325">
                  <c:v>13579.8779296875</c:v>
                </c:pt>
                <c:pt idx="326">
                  <c:v>13572.48798076923</c:v>
                </c:pt>
                <c:pt idx="327">
                  <c:v>13562.830341045674</c:v>
                </c:pt>
                <c:pt idx="328">
                  <c:v>13552.53887469952</c:v>
                </c:pt>
                <c:pt idx="329">
                  <c:v>13546.933030348559</c:v>
                </c:pt>
                <c:pt idx="330">
                  <c:v>13555.994403545674</c:v>
                </c:pt>
                <c:pt idx="331">
                  <c:v>13582.342810997596</c:v>
                </c:pt>
                <c:pt idx="332">
                  <c:v>13617.710336538463</c:v>
                </c:pt>
                <c:pt idx="333">
                  <c:v>13651.054311899039</c:v>
                </c:pt>
                <c:pt idx="334">
                  <c:v>13675.773550180289</c:v>
                </c:pt>
                <c:pt idx="335">
                  <c:v>13690.755333533654</c:v>
                </c:pt>
                <c:pt idx="336">
                  <c:v>13697.98565204327</c:v>
                </c:pt>
                <c:pt idx="337">
                  <c:v>13700.253342848559</c:v>
                </c:pt>
                <c:pt idx="338">
                  <c:v>13699.497445913463</c:v>
                </c:pt>
                <c:pt idx="339">
                  <c:v>13696.63818359375</c:v>
                </c:pt>
                <c:pt idx="340">
                  <c:v>13691.351600060096</c:v>
                </c:pt>
                <c:pt idx="341">
                  <c:v>13683.482759915865</c:v>
                </c:pt>
                <c:pt idx="342">
                  <c:v>13673.787560096154</c:v>
                </c:pt>
                <c:pt idx="343">
                  <c:v>13663.730844350963</c:v>
                </c:pt>
                <c:pt idx="344">
                  <c:v>13654.669471153846</c:v>
                </c:pt>
                <c:pt idx="345">
                  <c:v>13653.2421875</c:v>
                </c:pt>
                <c:pt idx="346">
                  <c:v>13667.70751953125</c:v>
                </c:pt>
                <c:pt idx="347">
                  <c:v>13697.67108623798</c:v>
                </c:pt>
                <c:pt idx="348">
                  <c:v>13733.592623197115</c:v>
                </c:pt>
                <c:pt idx="349">
                  <c:v>13764.711162860578</c:v>
                </c:pt>
                <c:pt idx="350">
                  <c:v>13785.613356370193</c:v>
                </c:pt>
                <c:pt idx="351">
                  <c:v>13796.623159555289</c:v>
                </c:pt>
                <c:pt idx="352">
                  <c:v>13800.674954927885</c:v>
                </c:pt>
                <c:pt idx="353">
                  <c:v>13800.834585336539</c:v>
                </c:pt>
                <c:pt idx="354">
                  <c:v>13799.045785757213</c:v>
                </c:pt>
                <c:pt idx="355">
                  <c:v>13796.30389873798</c:v>
                </c:pt>
                <c:pt idx="356">
                  <c:v>13792.88592998798</c:v>
                </c:pt>
                <c:pt idx="357">
                  <c:v>13788.791879507213</c:v>
                </c:pt>
                <c:pt idx="358">
                  <c:v>13783.43017578125</c:v>
                </c:pt>
                <c:pt idx="359">
                  <c:v>13776.035531850963</c:v>
                </c:pt>
                <c:pt idx="360">
                  <c:v>13766.57977764423</c:v>
                </c:pt>
                <c:pt idx="361">
                  <c:v>13756.443246694713</c:v>
                </c:pt>
                <c:pt idx="362">
                  <c:v>13746.710486778846</c:v>
                </c:pt>
                <c:pt idx="363">
                  <c:v>13739.437913161059</c:v>
                </c:pt>
                <c:pt idx="364">
                  <c:v>13742.813626802885</c:v>
                </c:pt>
                <c:pt idx="365">
                  <c:v>13762.80498798077</c:v>
                </c:pt>
                <c:pt idx="366">
                  <c:v>13795.749887319713</c:v>
                </c:pt>
                <c:pt idx="367">
                  <c:v>13831.15497295673</c:v>
                </c:pt>
                <c:pt idx="368">
                  <c:v>13859.052734375</c:v>
                </c:pt>
                <c:pt idx="369">
                  <c:v>13875.508751502404</c:v>
                </c:pt>
                <c:pt idx="370">
                  <c:v>13882.025428185096</c:v>
                </c:pt>
                <c:pt idx="371">
                  <c:v>13882.462064302885</c:v>
                </c:pt>
                <c:pt idx="372">
                  <c:v>13880.23662860577</c:v>
                </c:pt>
                <c:pt idx="373">
                  <c:v>13877.372671274039</c:v>
                </c:pt>
                <c:pt idx="374">
                  <c:v>13874.353778545674</c:v>
                </c:pt>
                <c:pt idx="375">
                  <c:v>13871.25507061298</c:v>
                </c:pt>
                <c:pt idx="376">
                  <c:v>13867.874661959135</c:v>
                </c:pt>
                <c:pt idx="377">
                  <c:v>13864.020057091346</c:v>
                </c:pt>
                <c:pt idx="378">
                  <c:v>13859.371995192309</c:v>
                </c:pt>
                <c:pt idx="379">
                  <c:v>13853.451585036059</c:v>
                </c:pt>
                <c:pt idx="380">
                  <c:v>13845.822190504809</c:v>
                </c:pt>
                <c:pt idx="381">
                  <c:v>13836.361741286059</c:v>
                </c:pt>
                <c:pt idx="382">
                  <c:v>13825.990459735578</c:v>
                </c:pt>
                <c:pt idx="383">
                  <c:v>13816.135629507213</c:v>
                </c:pt>
                <c:pt idx="384">
                  <c:v>13807.074256310096</c:v>
                </c:pt>
                <c:pt idx="385">
                  <c:v>13802.34637920673</c:v>
                </c:pt>
                <c:pt idx="386">
                  <c:v>13811.008676382213</c:v>
                </c:pt>
                <c:pt idx="387">
                  <c:v>13836.28192608173</c:v>
                </c:pt>
                <c:pt idx="388">
                  <c:v>13871.771521935096</c:v>
                </c:pt>
                <c:pt idx="389">
                  <c:v>13906.308030348559</c:v>
                </c:pt>
                <c:pt idx="390">
                  <c:v>13931.064828725963</c:v>
                </c:pt>
                <c:pt idx="391">
                  <c:v>13943.422100360578</c:v>
                </c:pt>
                <c:pt idx="392">
                  <c:v>13946.08417217548</c:v>
                </c:pt>
                <c:pt idx="393">
                  <c:v>13943.501915564904</c:v>
                </c:pt>
                <c:pt idx="394">
                  <c:v>13939.407865084135</c:v>
                </c:pt>
                <c:pt idx="395">
                  <c:v>13935.872521033654</c:v>
                </c:pt>
                <c:pt idx="396">
                  <c:v>13933.130634014424</c:v>
                </c:pt>
                <c:pt idx="397">
                  <c:v>13930.548377403846</c:v>
                </c:pt>
                <c:pt idx="398">
                  <c:v>13927.524789663463</c:v>
                </c:pt>
                <c:pt idx="399">
                  <c:v>13923.8720703125</c:v>
                </c:pt>
                <c:pt idx="400">
                  <c:v>13919.66064453125</c:v>
                </c:pt>
                <c:pt idx="401">
                  <c:v>13915.08770282452</c:v>
                </c:pt>
                <c:pt idx="402">
                  <c:v>13909.801119290865</c:v>
                </c:pt>
                <c:pt idx="403">
                  <c:v>13903.167067307693</c:v>
                </c:pt>
                <c:pt idx="404">
                  <c:v>13894.8193359375</c:v>
                </c:pt>
                <c:pt idx="405">
                  <c:v>13884.964505709135</c:v>
                </c:pt>
                <c:pt idx="406">
                  <c:v>13874.710599459135</c:v>
                </c:pt>
                <c:pt idx="407">
                  <c:v>13865.21259014423</c:v>
                </c:pt>
                <c:pt idx="408">
                  <c:v>13856.55029296875</c:v>
                </c:pt>
                <c:pt idx="409">
                  <c:v>13853.334209735578</c:v>
                </c:pt>
                <c:pt idx="410">
                  <c:v>13864.381573016828</c:v>
                </c:pt>
                <c:pt idx="411">
                  <c:v>13891.481182391828</c:v>
                </c:pt>
                <c:pt idx="412">
                  <c:v>13927.369854266828</c:v>
                </c:pt>
                <c:pt idx="413">
                  <c:v>13961.10821063702</c:v>
                </c:pt>
                <c:pt idx="414">
                  <c:v>13984.512845552885</c:v>
                </c:pt>
                <c:pt idx="415">
                  <c:v>13995.52264873798</c:v>
                </c:pt>
                <c:pt idx="416">
                  <c:v>13996.832557091346</c:v>
                </c:pt>
                <c:pt idx="417">
                  <c:v>13992.940392127404</c:v>
                </c:pt>
                <c:pt idx="418">
                  <c:v>13987.65380859375</c:v>
                </c:pt>
                <c:pt idx="419">
                  <c:v>13983.123121995193</c:v>
                </c:pt>
                <c:pt idx="420">
                  <c:v>13979.827223557693</c:v>
                </c:pt>
                <c:pt idx="421">
                  <c:v>13977.16045673077</c:v>
                </c:pt>
                <c:pt idx="422">
                  <c:v>13973.747182992789</c:v>
                </c:pt>
                <c:pt idx="423">
                  <c:v>13968.620229867789</c:v>
                </c:pt>
                <c:pt idx="424">
                  <c:v>13962.25848858173</c:v>
                </c:pt>
                <c:pt idx="425">
                  <c:v>13955.54462139423</c:v>
                </c:pt>
                <c:pt idx="426">
                  <c:v>13948.905874399039</c:v>
                </c:pt>
                <c:pt idx="427">
                  <c:v>13942.43145282452</c:v>
                </c:pt>
                <c:pt idx="428">
                  <c:v>13935.515700120193</c:v>
                </c:pt>
                <c:pt idx="429">
                  <c:v>13927.2900390625</c:v>
                </c:pt>
                <c:pt idx="430">
                  <c:v>13917.510329026443</c:v>
                </c:pt>
                <c:pt idx="431">
                  <c:v>13906.941856971154</c:v>
                </c:pt>
                <c:pt idx="432">
                  <c:v>13896.964956430289</c:v>
                </c:pt>
                <c:pt idx="433">
                  <c:v>13887.786207932693</c:v>
                </c:pt>
                <c:pt idx="434">
                  <c:v>13882.105243389424</c:v>
                </c:pt>
                <c:pt idx="435">
                  <c:v>13888.89892578125</c:v>
                </c:pt>
                <c:pt idx="436">
                  <c:v>13912.186185396635</c:v>
                </c:pt>
                <c:pt idx="437">
                  <c:v>13946.600623497596</c:v>
                </c:pt>
                <c:pt idx="438">
                  <c:v>13981.573768028846</c:v>
                </c:pt>
                <c:pt idx="439">
                  <c:v>14007.92217548077</c:v>
                </c:pt>
                <c:pt idx="440">
                  <c:v>14021.988431490385</c:v>
                </c:pt>
                <c:pt idx="441">
                  <c:v>14025.24676983173</c:v>
                </c:pt>
                <c:pt idx="442">
                  <c:v>14021.95087139423</c:v>
                </c:pt>
                <c:pt idx="443">
                  <c:v>14016.307466947115</c:v>
                </c:pt>
                <c:pt idx="444">
                  <c:v>14011.138258713943</c:v>
                </c:pt>
                <c:pt idx="445">
                  <c:v>14007.283653846154</c:v>
                </c:pt>
                <c:pt idx="446">
                  <c:v>14004.424391526443</c:v>
                </c:pt>
                <c:pt idx="447">
                  <c:v>14001.842134915865</c:v>
                </c:pt>
                <c:pt idx="448">
                  <c:v>13999.020432692309</c:v>
                </c:pt>
                <c:pt idx="449">
                  <c:v>13995.682279146635</c:v>
                </c:pt>
                <c:pt idx="450">
                  <c:v>13991.865234375</c:v>
                </c:pt>
                <c:pt idx="451">
                  <c:v>13987.65380859375</c:v>
                </c:pt>
                <c:pt idx="452">
                  <c:v>13983.123121995193</c:v>
                </c:pt>
                <c:pt idx="453">
                  <c:v>13977.836538461539</c:v>
                </c:pt>
                <c:pt idx="454">
                  <c:v>13970.92548076923</c:v>
                </c:pt>
                <c:pt idx="455">
                  <c:v>13961.981482872596</c:v>
                </c:pt>
                <c:pt idx="456">
                  <c:v>13951.253380408654</c:v>
                </c:pt>
                <c:pt idx="457">
                  <c:v>13940.004131610578</c:v>
                </c:pt>
                <c:pt idx="458">
                  <c:v>13929.750225360578</c:v>
                </c:pt>
                <c:pt idx="459">
                  <c:v>13920.4541015625</c:v>
                </c:pt>
                <c:pt idx="460">
                  <c:v>13915.364708533654</c:v>
                </c:pt>
                <c:pt idx="461">
                  <c:v>13923.355618990385</c:v>
                </c:pt>
                <c:pt idx="462">
                  <c:v>13947.79315655048</c:v>
                </c:pt>
                <c:pt idx="463">
                  <c:v>13982.724045973559</c:v>
                </c:pt>
                <c:pt idx="464">
                  <c:v>14017.457744891828</c:v>
                </c:pt>
                <c:pt idx="465">
                  <c:v>14043.092510516828</c:v>
                </c:pt>
                <c:pt idx="466">
                  <c:v>14056.285494290865</c:v>
                </c:pt>
                <c:pt idx="467">
                  <c:v>14058.708120492789</c:v>
                </c:pt>
                <c:pt idx="468">
                  <c:v>14054.416879507213</c:v>
                </c:pt>
                <c:pt idx="469">
                  <c:v>14047.703012319713</c:v>
                </c:pt>
                <c:pt idx="470">
                  <c:v>14041.463341346154</c:v>
                </c:pt>
                <c:pt idx="471">
                  <c:v>14036.85283954327</c:v>
                </c:pt>
                <c:pt idx="472">
                  <c:v>14033.711876502404</c:v>
                </c:pt>
                <c:pt idx="473">
                  <c:v>14031.171875</c:v>
                </c:pt>
                <c:pt idx="474">
                  <c:v>14028.505108173078</c:v>
                </c:pt>
                <c:pt idx="475">
                  <c:v>14025.326585036059</c:v>
                </c:pt>
                <c:pt idx="476">
                  <c:v>14021.514235276443</c:v>
                </c:pt>
                <c:pt idx="477">
                  <c:v>14017.063363882213</c:v>
                </c:pt>
                <c:pt idx="478">
                  <c:v>14012.175856370193</c:v>
                </c:pt>
                <c:pt idx="479">
                  <c:v>14007.086463341346</c:v>
                </c:pt>
                <c:pt idx="480">
                  <c:v>14001.522874098559</c:v>
                </c:pt>
                <c:pt idx="481">
                  <c:v>13994.846567007213</c:v>
                </c:pt>
                <c:pt idx="482">
                  <c:v>13986.62090594952</c:v>
                </c:pt>
                <c:pt idx="483">
                  <c:v>13976.803635817309</c:v>
                </c:pt>
                <c:pt idx="484">
                  <c:v>13966.394794170674</c:v>
                </c:pt>
                <c:pt idx="485">
                  <c:v>13956.77471454327</c:v>
                </c:pt>
                <c:pt idx="486">
                  <c:v>13947.995042067309</c:v>
                </c:pt>
                <c:pt idx="487">
                  <c:v>13942.469012920674</c:v>
                </c:pt>
                <c:pt idx="488">
                  <c:v>13948.868314302885</c:v>
                </c:pt>
                <c:pt idx="489">
                  <c:v>13971.676682692309</c:v>
                </c:pt>
                <c:pt idx="490">
                  <c:v>14005.814115084135</c:v>
                </c:pt>
                <c:pt idx="491">
                  <c:v>14041.18633563702</c:v>
                </c:pt>
                <c:pt idx="492">
                  <c:v>14068.562950721154</c:v>
                </c:pt>
                <c:pt idx="493">
                  <c:v>14083.66680438702</c:v>
                </c:pt>
                <c:pt idx="494">
                  <c:v>14087.483849158654</c:v>
                </c:pt>
                <c:pt idx="495">
                  <c:v>14083.826434795674</c:v>
                </c:pt>
                <c:pt idx="496">
                  <c:v>14076.83086688702</c:v>
                </c:pt>
                <c:pt idx="497">
                  <c:v>14069.600548377404</c:v>
                </c:pt>
                <c:pt idx="498">
                  <c:v>14063.835073617789</c:v>
                </c:pt>
                <c:pt idx="499">
                  <c:v>14059.900653545674</c:v>
                </c:pt>
                <c:pt idx="500">
                  <c:v>14057.158766526443</c:v>
                </c:pt>
                <c:pt idx="501">
                  <c:v>14054.73614032452</c:v>
                </c:pt>
                <c:pt idx="502">
                  <c:v>14051.951998197115</c:v>
                </c:pt>
                <c:pt idx="503">
                  <c:v>14048.496469350963</c:v>
                </c:pt>
                <c:pt idx="504">
                  <c:v>14044.285043569713</c:v>
                </c:pt>
                <c:pt idx="505">
                  <c:v>14039.514911358174</c:v>
                </c:pt>
                <c:pt idx="506">
                  <c:v>14034.510028545674</c:v>
                </c:pt>
                <c:pt idx="507">
                  <c:v>14029.420635516828</c:v>
                </c:pt>
                <c:pt idx="508">
                  <c:v>14024.09649188702</c:v>
                </c:pt>
                <c:pt idx="509">
                  <c:v>14017.73944561298</c:v>
                </c:pt>
                <c:pt idx="510">
                  <c:v>14009.63115985577</c:v>
                </c:pt>
                <c:pt idx="511">
                  <c:v>13999.893704927885</c:v>
                </c:pt>
                <c:pt idx="512">
                  <c:v>13989.282977764424</c:v>
                </c:pt>
                <c:pt idx="513">
                  <c:v>13979.071326622596</c:v>
                </c:pt>
                <c:pt idx="514">
                  <c:v>13969.850323016828</c:v>
                </c:pt>
                <c:pt idx="515">
                  <c:v>13962.220928485578</c:v>
                </c:pt>
                <c:pt idx="516">
                  <c:v>13963.291391225963</c:v>
                </c:pt>
                <c:pt idx="517">
                  <c:v>13980.301419771635</c:v>
                </c:pt>
                <c:pt idx="518">
                  <c:v>14011.537334735578</c:v>
                </c:pt>
                <c:pt idx="519">
                  <c:v>14047.862642728365</c:v>
                </c:pt>
                <c:pt idx="520">
                  <c:v>14078.938927283654</c:v>
                </c:pt>
                <c:pt idx="521">
                  <c:v>14098.37158203125</c:v>
                </c:pt>
                <c:pt idx="522">
                  <c:v>14105.245079627404</c:v>
                </c:pt>
                <c:pt idx="523">
                  <c:v>14102.662823016828</c:v>
                </c:pt>
                <c:pt idx="524">
                  <c:v>14095.310434194713</c:v>
                </c:pt>
                <c:pt idx="525">
                  <c:v>14086.446251502404</c:v>
                </c:pt>
                <c:pt idx="526">
                  <c:v>14076.671236478365</c:v>
                </c:pt>
                <c:pt idx="527">
                  <c:v>14068.248384915865</c:v>
                </c:pt>
                <c:pt idx="528">
                  <c:v>14062.126089242789</c:v>
                </c:pt>
                <c:pt idx="529">
                  <c:v>14058.708120492789</c:v>
                </c:pt>
                <c:pt idx="530">
                  <c:v>14057.280836838943</c:v>
                </c:pt>
                <c:pt idx="531">
                  <c:v>14056.32305438702</c:v>
                </c:pt>
                <c:pt idx="532">
                  <c:v>14054.576509915865</c:v>
                </c:pt>
                <c:pt idx="533">
                  <c:v>14051.5576171875</c:v>
                </c:pt>
                <c:pt idx="534">
                  <c:v>14047.421311598559</c:v>
                </c:pt>
                <c:pt idx="535">
                  <c:v>14042.576059194713</c:v>
                </c:pt>
                <c:pt idx="536">
                  <c:v>14037.251915564904</c:v>
                </c:pt>
                <c:pt idx="537">
                  <c:v>14031.28925030048</c:v>
                </c:pt>
                <c:pt idx="538">
                  <c:v>14024.415752704328</c:v>
                </c:pt>
                <c:pt idx="539">
                  <c:v>14016.46709735577</c:v>
                </c:pt>
                <c:pt idx="540">
                  <c:v>14007.405724158654</c:v>
                </c:pt>
                <c:pt idx="541">
                  <c:v>13997.748084435096</c:v>
                </c:pt>
                <c:pt idx="542">
                  <c:v>13988.447265625</c:v>
                </c:pt>
                <c:pt idx="543">
                  <c:v>13979.944598858174</c:v>
                </c:pt>
                <c:pt idx="544">
                  <c:v>13971.878568209135</c:v>
                </c:pt>
                <c:pt idx="545">
                  <c:v>13968.418344350963</c:v>
                </c:pt>
                <c:pt idx="546">
                  <c:v>13978.752065805289</c:v>
                </c:pt>
                <c:pt idx="547">
                  <c:v>14005.260103665865</c:v>
                </c:pt>
                <c:pt idx="548">
                  <c:v>14041.144080528846</c:v>
                </c:pt>
                <c:pt idx="549">
                  <c:v>14075.638333834135</c:v>
                </c:pt>
                <c:pt idx="550">
                  <c:v>14100.554762620193</c:v>
                </c:pt>
                <c:pt idx="551">
                  <c:v>14113.193734975963</c:v>
                </c:pt>
                <c:pt idx="552">
                  <c:v>14115.33935546875</c:v>
                </c:pt>
                <c:pt idx="553">
                  <c:v>14110.808668870193</c:v>
                </c:pt>
                <c:pt idx="554">
                  <c:v>14103.456280048078</c:v>
                </c:pt>
                <c:pt idx="555">
                  <c:v>14096.024076021635</c:v>
                </c:pt>
                <c:pt idx="556">
                  <c:v>14090.103665865385</c:v>
                </c:pt>
                <c:pt idx="557">
                  <c:v>14085.972055288463</c:v>
                </c:pt>
                <c:pt idx="558">
                  <c:v>14083.187913161059</c:v>
                </c:pt>
                <c:pt idx="559">
                  <c:v>14080.845102163463</c:v>
                </c:pt>
                <c:pt idx="560">
                  <c:v>14078.300405649039</c:v>
                </c:pt>
                <c:pt idx="561">
                  <c:v>14075.2392578125</c:v>
                </c:pt>
                <c:pt idx="562">
                  <c:v>14071.506723257213</c:v>
                </c:pt>
                <c:pt idx="563">
                  <c:v>14067.173227163463</c:v>
                </c:pt>
                <c:pt idx="564">
                  <c:v>14062.48291015625</c:v>
                </c:pt>
                <c:pt idx="565">
                  <c:v>14057.515587439904</c:v>
                </c:pt>
                <c:pt idx="566">
                  <c:v>14052.191443810096</c:v>
                </c:pt>
                <c:pt idx="567">
                  <c:v>14046.153658353365</c:v>
                </c:pt>
                <c:pt idx="568">
                  <c:v>14038.80126953125</c:v>
                </c:pt>
                <c:pt idx="569">
                  <c:v>14029.857271634615</c:v>
                </c:pt>
                <c:pt idx="570">
                  <c:v>14019.485990084135</c:v>
                </c:pt>
                <c:pt idx="571">
                  <c:v>14008.241436298078</c:v>
                </c:pt>
                <c:pt idx="572">
                  <c:v>13996.954627403846</c:v>
                </c:pt>
                <c:pt idx="573">
                  <c:v>13986.221829927885</c:v>
                </c:pt>
                <c:pt idx="574">
                  <c:v>13977.63934795673</c:v>
                </c:pt>
                <c:pt idx="575">
                  <c:v>13979.507962740385</c:v>
                </c:pt>
                <c:pt idx="576">
                  <c:v>13997.78564453125</c:v>
                </c:pt>
                <c:pt idx="577">
                  <c:v>14028.66473858173</c:v>
                </c:pt>
                <c:pt idx="578">
                  <c:v>14061.332632211539</c:v>
                </c:pt>
                <c:pt idx="579">
                  <c:v>14085.73260967548</c:v>
                </c:pt>
                <c:pt idx="580">
                  <c:v>14097.57342998798</c:v>
                </c:pt>
                <c:pt idx="581">
                  <c:v>14098.845778245193</c:v>
                </c:pt>
                <c:pt idx="582">
                  <c:v>14094.357346754809</c:v>
                </c:pt>
                <c:pt idx="583">
                  <c:v>14086.845327524039</c:v>
                </c:pt>
                <c:pt idx="584">
                  <c:v>14078.460036057693</c:v>
                </c:pt>
                <c:pt idx="585">
                  <c:v>14072.102989783654</c:v>
                </c:pt>
                <c:pt idx="586">
                  <c:v>14070.511380709135</c:v>
                </c:pt>
                <c:pt idx="587">
                  <c:v>14073.689903846154</c:v>
                </c:pt>
                <c:pt idx="588">
                  <c:v>14078.779296875</c:v>
                </c:pt>
                <c:pt idx="589">
                  <c:v>14082.591646634615</c:v>
                </c:pt>
                <c:pt idx="590">
                  <c:v>14083.028282752404</c:v>
                </c:pt>
                <c:pt idx="591">
                  <c:v>14080.568096454328</c:v>
                </c:pt>
                <c:pt idx="592">
                  <c:v>14077.267503004809</c:v>
                </c:pt>
                <c:pt idx="593">
                  <c:v>14074.126539963943</c:v>
                </c:pt>
                <c:pt idx="594">
                  <c:v>14071.02783203125</c:v>
                </c:pt>
                <c:pt idx="595">
                  <c:v>14067.530048076924</c:v>
                </c:pt>
                <c:pt idx="596">
                  <c:v>14063.360877403846</c:v>
                </c:pt>
                <c:pt idx="597">
                  <c:v>14058.03203876202</c:v>
                </c:pt>
                <c:pt idx="598">
                  <c:v>14051.041165865385</c:v>
                </c:pt>
                <c:pt idx="599">
                  <c:v>14042.21923828125</c:v>
                </c:pt>
                <c:pt idx="600">
                  <c:v>14032.20477764423</c:v>
                </c:pt>
                <c:pt idx="601">
                  <c:v>14022.068246694713</c:v>
                </c:pt>
                <c:pt idx="602">
                  <c:v>14012.969313401443</c:v>
                </c:pt>
                <c:pt idx="603">
                  <c:v>14004.663837139424</c:v>
                </c:pt>
                <c:pt idx="604">
                  <c:v>13998.02509014423</c:v>
                </c:pt>
                <c:pt idx="605">
                  <c:v>14001.08623798077</c:v>
                </c:pt>
                <c:pt idx="606">
                  <c:v>14020.67852313702</c:v>
                </c:pt>
                <c:pt idx="607">
                  <c:v>14053.740797776443</c:v>
                </c:pt>
                <c:pt idx="608">
                  <c:v>14090.460486778846</c:v>
                </c:pt>
                <c:pt idx="609">
                  <c:v>14120.546123798078</c:v>
                </c:pt>
                <c:pt idx="610">
                  <c:v>14138.668870192309</c:v>
                </c:pt>
                <c:pt idx="611">
                  <c:v>14144.866286057693</c:v>
                </c:pt>
                <c:pt idx="612">
                  <c:v>14142.363844651443</c:v>
                </c:pt>
                <c:pt idx="613">
                  <c:v>14135.04901592548</c:v>
                </c:pt>
                <c:pt idx="614">
                  <c:v>14125.35381610577</c:v>
                </c:pt>
                <c:pt idx="615">
                  <c:v>14114.189077524039</c:v>
                </c:pt>
                <c:pt idx="616">
                  <c:v>14101.869365985578</c:v>
                </c:pt>
                <c:pt idx="617">
                  <c:v>14088.713942307693</c:v>
                </c:pt>
                <c:pt idx="618">
                  <c:v>14075.084322415865</c:v>
                </c:pt>
                <c:pt idx="619">
                  <c:v>14061.412447415865</c:v>
                </c:pt>
                <c:pt idx="620">
                  <c:v>14047.820387620193</c:v>
                </c:pt>
                <c:pt idx="621">
                  <c:v>14034.430213341346</c:v>
                </c:pt>
                <c:pt idx="622">
                  <c:v>14021.115159254809</c:v>
                </c:pt>
                <c:pt idx="623">
                  <c:v>14007.842360276443</c:v>
                </c:pt>
                <c:pt idx="624">
                  <c:v>13988.766526442309</c:v>
                </c:pt>
                <c:pt idx="625">
                  <c:v>13934.759803185096</c:v>
                </c:pt>
                <c:pt idx="626">
                  <c:v>13811.126051682693</c:v>
                </c:pt>
                <c:pt idx="627">
                  <c:v>13606.226337139424</c:v>
                </c:pt>
                <c:pt idx="628">
                  <c:v>13335.037747896635</c:v>
                </c:pt>
                <c:pt idx="629">
                  <c:v>13026.458082932693</c:v>
                </c:pt>
                <c:pt idx="630">
                  <c:v>12709.009540264424</c:v>
                </c:pt>
                <c:pt idx="631">
                  <c:v>12402.336050180289</c:v>
                </c:pt>
                <c:pt idx="632">
                  <c:v>12116.048302283654</c:v>
                </c:pt>
                <c:pt idx="633">
                  <c:v>11852.611177884617</c:v>
                </c:pt>
                <c:pt idx="634">
                  <c:v>11610.672513521635</c:v>
                </c:pt>
                <c:pt idx="635">
                  <c:v>11387.171161358174</c:v>
                </c:pt>
                <c:pt idx="636">
                  <c:v>11179.013108473559</c:v>
                </c:pt>
                <c:pt idx="637">
                  <c:v>10983.451772836539</c:v>
                </c:pt>
                <c:pt idx="638">
                  <c:v>10798.538724459135</c:v>
                </c:pt>
                <c:pt idx="639">
                  <c:v>10622.888934795674</c:v>
                </c:pt>
                <c:pt idx="640">
                  <c:v>10455.220665564904</c:v>
                </c:pt>
                <c:pt idx="641">
                  <c:v>10277.185809795674</c:v>
                </c:pt>
                <c:pt idx="642">
                  <c:v>9950.718149038461</c:v>
                </c:pt>
                <c:pt idx="643">
                  <c:v>9303.7501878004805</c:v>
                </c:pt>
                <c:pt idx="644">
                  <c:v>8371.1658653846152</c:v>
                </c:pt>
                <c:pt idx="645">
                  <c:v>7359.6583909254805</c:v>
                </c:pt>
                <c:pt idx="646">
                  <c:v>6483.4236027644229</c:v>
                </c:pt>
                <c:pt idx="647">
                  <c:v>5855.766225961539</c:v>
                </c:pt>
                <c:pt idx="648">
                  <c:v>5479.8225285456729</c:v>
                </c:pt>
                <c:pt idx="649">
                  <c:v>5293.7592022235576</c:v>
                </c:pt>
                <c:pt idx="650">
                  <c:v>5221.1930964543271</c:v>
                </c:pt>
                <c:pt idx="651">
                  <c:v>5201.4036207932695</c:v>
                </c:pt>
                <c:pt idx="652">
                  <c:v>5198.22509765625</c:v>
                </c:pt>
                <c:pt idx="653">
                  <c:v>5195.7602163461543</c:v>
                </c:pt>
                <c:pt idx="654">
                  <c:v>5190.1168118990381</c:v>
                </c:pt>
                <c:pt idx="655">
                  <c:v>5182.4076021634619</c:v>
                </c:pt>
                <c:pt idx="656">
                  <c:v>5174.5763221153848</c:v>
                </c:pt>
                <c:pt idx="657">
                  <c:v>5167.6652644230771</c:v>
                </c:pt>
                <c:pt idx="658">
                  <c:v>5161.8997896634619</c:v>
                </c:pt>
                <c:pt idx="659">
                  <c:v>5157.1343524639424</c:v>
                </c:pt>
                <c:pt idx="660">
                  <c:v>5152.9604867788457</c:v>
                </c:pt>
                <c:pt idx="661">
                  <c:v>5149.1434420072119</c:v>
                </c:pt>
                <c:pt idx="662">
                  <c:v>5145.6879131610576</c:v>
                </c:pt>
                <c:pt idx="663">
                  <c:v>5142.3497596153848</c:v>
                </c:pt>
                <c:pt idx="664">
                  <c:v>5139.1289813701924</c:v>
                </c:pt>
                <c:pt idx="665">
                  <c:v>5136.0302734375</c:v>
                </c:pt>
                <c:pt idx="666">
                  <c:v>5133.0911959134619</c:v>
                </c:pt>
                <c:pt idx="667">
                  <c:v>5130.3070537860576</c:v>
                </c:pt>
                <c:pt idx="668">
                  <c:v>5127.607421875</c:v>
                </c:pt>
                <c:pt idx="669">
                  <c:v>5124.9453500600957</c:v>
                </c:pt>
                <c:pt idx="670">
                  <c:v>5122.48046875</c:v>
                </c:pt>
                <c:pt idx="671">
                  <c:v>5120.1752178485576</c:v>
                </c:pt>
                <c:pt idx="672">
                  <c:v>5118.1094125600957</c:v>
                </c:pt>
                <c:pt idx="673">
                  <c:v>5116.1609825721152</c:v>
                </c:pt>
                <c:pt idx="674">
                  <c:v>5114.3346228966348</c:v>
                </c:pt>
                <c:pt idx="675">
                  <c:v>5112.6631986177881</c:v>
                </c:pt>
                <c:pt idx="676">
                  <c:v>5111.0340294471152</c:v>
                </c:pt>
                <c:pt idx="677">
                  <c:v>5109.4846754807695</c:v>
                </c:pt>
                <c:pt idx="678">
                  <c:v>5108.2123272235576</c:v>
                </c:pt>
                <c:pt idx="679">
                  <c:v>5107.099609375</c:v>
                </c:pt>
                <c:pt idx="680">
                  <c:v>5106.1042668269229</c:v>
                </c:pt>
                <c:pt idx="681">
                  <c:v>5105.0713641826924</c:v>
                </c:pt>
                <c:pt idx="682">
                  <c:v>5103.9586463341348</c:v>
                </c:pt>
                <c:pt idx="683">
                  <c:v>5102.8459284855771</c:v>
                </c:pt>
                <c:pt idx="684">
                  <c:v>5101.6956505408652</c:v>
                </c:pt>
                <c:pt idx="685">
                  <c:v>5100.5031174879805</c:v>
                </c:pt>
                <c:pt idx="686">
                  <c:v>5099.34814453125</c:v>
                </c:pt>
                <c:pt idx="687">
                  <c:v>5098.0804912860576</c:v>
                </c:pt>
                <c:pt idx="688">
                  <c:v>5096.7658879206729</c:v>
                </c:pt>
                <c:pt idx="689">
                  <c:v>5095.3761643629805</c:v>
                </c:pt>
                <c:pt idx="690">
                  <c:v>5094.0662560096152</c:v>
                </c:pt>
                <c:pt idx="691">
                  <c:v>5092.9910982572119</c:v>
                </c:pt>
                <c:pt idx="692">
                  <c:v>5092.1553861177881</c:v>
                </c:pt>
                <c:pt idx="693">
                  <c:v>5091.4417442908652</c:v>
                </c:pt>
                <c:pt idx="694">
                  <c:v>5090.8079176682695</c:v>
                </c:pt>
                <c:pt idx="695">
                  <c:v>5090.1318359375</c:v>
                </c:pt>
                <c:pt idx="696">
                  <c:v>5089.4557542067305</c:v>
                </c:pt>
                <c:pt idx="697">
                  <c:v>5088.7374173677881</c:v>
                </c:pt>
                <c:pt idx="698">
                  <c:v>5087.8641451322119</c:v>
                </c:pt>
                <c:pt idx="699">
                  <c:v>5086.9110576923076</c:v>
                </c:pt>
                <c:pt idx="700">
                  <c:v>5085.8781550480771</c:v>
                </c:pt>
                <c:pt idx="701">
                  <c:v>5084.9250676081729</c:v>
                </c:pt>
                <c:pt idx="702">
                  <c:v>5084.0517953725957</c:v>
                </c:pt>
                <c:pt idx="703">
                  <c:v>5083.3757136418271</c:v>
                </c:pt>
                <c:pt idx="704">
                  <c:v>5082.8592623197119</c:v>
                </c:pt>
                <c:pt idx="705">
                  <c:v>5082.4601862980771</c:v>
                </c:pt>
                <c:pt idx="706">
                  <c:v>5082.1409254807695</c:v>
                </c:pt>
                <c:pt idx="707">
                  <c:v>5081.8263596754805</c:v>
                </c:pt>
                <c:pt idx="708">
                  <c:v>5081.4272836538457</c:v>
                </c:pt>
                <c:pt idx="709">
                  <c:v>5080.9483924278848</c:v>
                </c:pt>
                <c:pt idx="710">
                  <c:v>5080.4741962139424</c:v>
                </c:pt>
                <c:pt idx="711">
                  <c:v>5080.0375600961543</c:v>
                </c:pt>
                <c:pt idx="712">
                  <c:v>5079.5211087740381</c:v>
                </c:pt>
                <c:pt idx="713">
                  <c:v>5078.9248422475957</c:v>
                </c:pt>
                <c:pt idx="714">
                  <c:v>5078.3285757211543</c:v>
                </c:pt>
                <c:pt idx="715">
                  <c:v>5077.6524939903848</c:v>
                </c:pt>
                <c:pt idx="716">
                  <c:v>5077.0139723557695</c:v>
                </c:pt>
                <c:pt idx="717">
                  <c:v>5076.3801457331729</c:v>
                </c:pt>
                <c:pt idx="718">
                  <c:v>5075.7463191105771</c:v>
                </c:pt>
                <c:pt idx="719">
                  <c:v>5075.2298677884619</c:v>
                </c:pt>
                <c:pt idx="720">
                  <c:v>5074.7885366586543</c:v>
                </c:pt>
                <c:pt idx="721">
                  <c:v>5074.3519005408652</c:v>
                </c:pt>
                <c:pt idx="722">
                  <c:v>5073.8777043269229</c:v>
                </c:pt>
                <c:pt idx="723">
                  <c:v>5073.2814378004805</c:v>
                </c:pt>
                <c:pt idx="724">
                  <c:v>5072.6851712740381</c:v>
                </c:pt>
                <c:pt idx="725">
                  <c:v>5072.2062800480771</c:v>
                </c:pt>
                <c:pt idx="726">
                  <c:v>5071.9292743389424</c:v>
                </c:pt>
                <c:pt idx="727">
                  <c:v>5071.6100135216348</c:v>
                </c:pt>
                <c:pt idx="728">
                  <c:v>5071.2156325120195</c:v>
                </c:pt>
                <c:pt idx="729">
                  <c:v>5070.7367412860576</c:v>
                </c:pt>
                <c:pt idx="730">
                  <c:v>5070.3799203725957</c:v>
                </c:pt>
                <c:pt idx="731">
                  <c:v>5069.9808443509619</c:v>
                </c:pt>
                <c:pt idx="732">
                  <c:v>5069.5442082331729</c:v>
                </c:pt>
                <c:pt idx="733">
                  <c:v>5069.0277569110576</c:v>
                </c:pt>
                <c:pt idx="734">
                  <c:v>5068.5535606971152</c:v>
                </c:pt>
                <c:pt idx="735">
                  <c:v>5068.1920447716348</c:v>
                </c:pt>
                <c:pt idx="736">
                  <c:v>5067.9948542668271</c:v>
                </c:pt>
                <c:pt idx="737">
                  <c:v>5067.9150390625</c:v>
                </c:pt>
                <c:pt idx="738">
                  <c:v>5067.8774789663457</c:v>
                </c:pt>
                <c:pt idx="739">
                  <c:v>5067.7178485576924</c:v>
                </c:pt>
                <c:pt idx="740">
                  <c:v>5067.4408428485576</c:v>
                </c:pt>
                <c:pt idx="741">
                  <c:v>5067.0793269230771</c:v>
                </c:pt>
                <c:pt idx="742">
                  <c:v>5066.7225060096152</c:v>
                </c:pt>
                <c:pt idx="743">
                  <c:v>5066.4455003004805</c:v>
                </c:pt>
                <c:pt idx="744">
                  <c:v>5066.2060546875</c:v>
                </c:pt>
                <c:pt idx="745">
                  <c:v>5066.0088641826924</c:v>
                </c:pt>
                <c:pt idx="746">
                  <c:v>5065.7694185697119</c:v>
                </c:pt>
                <c:pt idx="747">
                  <c:v>5065.4924128605771</c:v>
                </c:pt>
                <c:pt idx="748">
                  <c:v>5065.3327824519229</c:v>
                </c:pt>
                <c:pt idx="749">
                  <c:v>5065.2154071514424</c:v>
                </c:pt>
                <c:pt idx="750">
                  <c:v>5065.0933368389424</c:v>
                </c:pt>
                <c:pt idx="751">
                  <c:v>5064.9759615384619</c:v>
                </c:pt>
                <c:pt idx="752">
                  <c:v>5064.8163311298076</c:v>
                </c:pt>
                <c:pt idx="753">
                  <c:v>5064.7365159254805</c:v>
                </c:pt>
                <c:pt idx="754">
                  <c:v>5064.8538912259619</c:v>
                </c:pt>
                <c:pt idx="755">
                  <c:v>5064.9759615384619</c:v>
                </c:pt>
                <c:pt idx="756">
                  <c:v>5064.9337064302881</c:v>
                </c:pt>
                <c:pt idx="757">
                  <c:v>5064.6567007211543</c:v>
                </c:pt>
                <c:pt idx="758">
                  <c:v>5064.1825045072119</c:v>
                </c:pt>
                <c:pt idx="759">
                  <c:v>5063.6237980769229</c:v>
                </c:pt>
                <c:pt idx="760">
                  <c:v>5062.9899714543271</c:v>
                </c:pt>
                <c:pt idx="761">
                  <c:v>5062.3138897235576</c:v>
                </c:pt>
                <c:pt idx="762">
                  <c:v>5061.7176231971152</c:v>
                </c:pt>
                <c:pt idx="763">
                  <c:v>5061.2809870793271</c:v>
                </c:pt>
                <c:pt idx="764">
                  <c:v>5060.9194711538457</c:v>
                </c:pt>
                <c:pt idx="765">
                  <c:v>5060.7645357572119</c:v>
                </c:pt>
                <c:pt idx="766">
                  <c:v>5060.8020958533652</c:v>
                </c:pt>
                <c:pt idx="767">
                  <c:v>5060.8020958533652</c:v>
                </c:pt>
                <c:pt idx="768">
                  <c:v>5060.6424654447119</c:v>
                </c:pt>
                <c:pt idx="769">
                  <c:v>5060.2480844350957</c:v>
                </c:pt>
                <c:pt idx="770">
                  <c:v>5059.6095628004805</c:v>
                </c:pt>
                <c:pt idx="771">
                  <c:v>5058.8959209735576</c:v>
                </c:pt>
                <c:pt idx="772">
                  <c:v>5058.2996544471152</c:v>
                </c:pt>
                <c:pt idx="773">
                  <c:v>5057.783203125</c:v>
                </c:pt>
                <c:pt idx="774">
                  <c:v>5057.4263822115381</c:v>
                </c:pt>
                <c:pt idx="775">
                  <c:v>5057.2667518028848</c:v>
                </c:pt>
                <c:pt idx="776">
                  <c:v>5057.2244966947119</c:v>
                </c:pt>
                <c:pt idx="777">
                  <c:v>5057.2244966947119</c:v>
                </c:pt>
                <c:pt idx="778">
                  <c:v>5057.0648662860576</c:v>
                </c:pt>
                <c:pt idx="779">
                  <c:v>5056.7878605769229</c:v>
                </c:pt>
                <c:pt idx="780">
                  <c:v>5056.4310396634619</c:v>
                </c:pt>
                <c:pt idx="781">
                  <c:v>5056.1915940504805</c:v>
                </c:pt>
                <c:pt idx="782">
                  <c:v>5056.0319636418271</c:v>
                </c:pt>
                <c:pt idx="783">
                  <c:v>5055.8347731370195</c:v>
                </c:pt>
                <c:pt idx="784">
                  <c:v>5055.6751427283652</c:v>
                </c:pt>
                <c:pt idx="785">
                  <c:v>5055.5577674278848</c:v>
                </c:pt>
                <c:pt idx="786">
                  <c:v>5055.4356971153848</c:v>
                </c:pt>
                <c:pt idx="787">
                  <c:v>5055.2385066105771</c:v>
                </c:pt>
                <c:pt idx="788">
                  <c:v>5054.8816856971152</c:v>
                </c:pt>
                <c:pt idx="789">
                  <c:v>5054.4450495793271</c:v>
                </c:pt>
                <c:pt idx="790">
                  <c:v>5054.1257887620195</c:v>
                </c:pt>
                <c:pt idx="791">
                  <c:v>5053.9285982572119</c:v>
                </c:pt>
                <c:pt idx="792">
                  <c:v>5053.8863431490381</c:v>
                </c:pt>
                <c:pt idx="793">
                  <c:v>5053.9661583533652</c:v>
                </c:pt>
                <c:pt idx="794">
                  <c:v>5054.0084134615381</c:v>
                </c:pt>
                <c:pt idx="795">
                  <c:v>5053.9661583533652</c:v>
                </c:pt>
                <c:pt idx="796">
                  <c:v>5053.8863431490381</c:v>
                </c:pt>
                <c:pt idx="797">
                  <c:v>5053.8065279447119</c:v>
                </c:pt>
                <c:pt idx="798">
                  <c:v>5053.6093374399043</c:v>
                </c:pt>
                <c:pt idx="799">
                  <c:v>5053.4121469350957</c:v>
                </c:pt>
                <c:pt idx="800">
                  <c:v>5053.1727013221152</c:v>
                </c:pt>
                <c:pt idx="801">
                  <c:v>5052.9332557091348</c:v>
                </c:pt>
                <c:pt idx="802">
                  <c:v>5052.6938100961543</c:v>
                </c:pt>
                <c:pt idx="803">
                  <c:v>5052.4590594951924</c:v>
                </c:pt>
                <c:pt idx="804">
                  <c:v>5052.2571739783652</c:v>
                </c:pt>
                <c:pt idx="805">
                  <c:v>5052.0975435697119</c:v>
                </c:pt>
                <c:pt idx="806">
                  <c:v>5052.0177283653848</c:v>
                </c:pt>
                <c:pt idx="807">
                  <c:v>5051.9801682692305</c:v>
                </c:pt>
                <c:pt idx="808">
                  <c:v>5051.9379131610576</c:v>
                </c:pt>
                <c:pt idx="809">
                  <c:v>5051.8205378605771</c:v>
                </c:pt>
                <c:pt idx="810">
                  <c:v>5051.6609074519229</c:v>
                </c:pt>
                <c:pt idx="811">
                  <c:v>5051.2665264423076</c:v>
                </c:pt>
                <c:pt idx="812">
                  <c:v>5050.8674504206729</c:v>
                </c:pt>
                <c:pt idx="813">
                  <c:v>5050.6702599158652</c:v>
                </c:pt>
                <c:pt idx="814">
                  <c:v>5050.5904447115381</c:v>
                </c:pt>
                <c:pt idx="815">
                  <c:v>5050.5904447115381</c:v>
                </c:pt>
                <c:pt idx="816">
                  <c:v>5050.7876352163457</c:v>
                </c:pt>
                <c:pt idx="817">
                  <c:v>5050.947265625</c:v>
                </c:pt>
                <c:pt idx="818">
                  <c:v>5051.0270808293271</c:v>
                </c:pt>
                <c:pt idx="819">
                  <c:v>5050.8674504206729</c:v>
                </c:pt>
                <c:pt idx="820">
                  <c:v>5050.5904447115381</c:v>
                </c:pt>
                <c:pt idx="821">
                  <c:v>5050.1913686899043</c:v>
                </c:pt>
                <c:pt idx="822">
                  <c:v>5049.8721078725957</c:v>
                </c:pt>
                <c:pt idx="823">
                  <c:v>5049.6373572716348</c:v>
                </c:pt>
                <c:pt idx="824">
                  <c:v>5049.4354717548076</c:v>
                </c:pt>
                <c:pt idx="825">
                  <c:v>5049.2758413461543</c:v>
                </c:pt>
                <c:pt idx="826">
                  <c:v>5049.1209059495195</c:v>
                </c:pt>
                <c:pt idx="827">
                  <c:v>5048.9612755408652</c:v>
                </c:pt>
                <c:pt idx="828">
                  <c:v>5048.7593900240381</c:v>
                </c:pt>
                <c:pt idx="829">
                  <c:v>5048.5621995192305</c:v>
                </c:pt>
                <c:pt idx="830">
                  <c:v>5048.44482421875</c:v>
                </c:pt>
                <c:pt idx="831">
                  <c:v>5048.32275390625</c:v>
                </c:pt>
                <c:pt idx="832">
                  <c:v>5048.2851938100957</c:v>
                </c:pt>
                <c:pt idx="833">
                  <c:v>5048.3650090144229</c:v>
                </c:pt>
                <c:pt idx="834">
                  <c:v>5048.4025691105771</c:v>
                </c:pt>
                <c:pt idx="835">
                  <c:v>5048.3650090144229</c:v>
                </c:pt>
                <c:pt idx="836">
                  <c:v>5048.1255634014424</c:v>
                </c:pt>
                <c:pt idx="837">
                  <c:v>5047.8485576923076</c:v>
                </c:pt>
                <c:pt idx="838">
                  <c:v>5047.6091120793271</c:v>
                </c:pt>
                <c:pt idx="839">
                  <c:v>5047.529296875</c:v>
                </c:pt>
                <c:pt idx="840">
                  <c:v>5047.5668569711543</c:v>
                </c:pt>
                <c:pt idx="841">
                  <c:v>5047.6091120793271</c:v>
                </c:pt>
                <c:pt idx="842">
                  <c:v>5047.6466721754805</c:v>
                </c:pt>
                <c:pt idx="843">
                  <c:v>5047.7264873798076</c:v>
                </c:pt>
                <c:pt idx="844">
                  <c:v>5047.8063025841348</c:v>
                </c:pt>
                <c:pt idx="845">
                  <c:v>5047.9283728966348</c:v>
                </c:pt>
                <c:pt idx="846">
                  <c:v>5048.0081881009619</c:v>
                </c:pt>
                <c:pt idx="847">
                  <c:v>5048.0081881009619</c:v>
                </c:pt>
                <c:pt idx="848">
                  <c:v>5047.9283728966348</c:v>
                </c:pt>
                <c:pt idx="849">
                  <c:v>5047.8485576923076</c:v>
                </c:pt>
                <c:pt idx="850">
                  <c:v>5047.7687424879805</c:v>
                </c:pt>
                <c:pt idx="851">
                  <c:v>5047.7687424879805</c:v>
                </c:pt>
                <c:pt idx="852">
                  <c:v>5047.8063025841348</c:v>
                </c:pt>
                <c:pt idx="853">
                  <c:v>5047.6889272836543</c:v>
                </c:pt>
                <c:pt idx="854">
                  <c:v>5047.4870417668271</c:v>
                </c:pt>
                <c:pt idx="855">
                  <c:v>5047.2522911658652</c:v>
                </c:pt>
                <c:pt idx="856">
                  <c:v>5047.0128455528848</c:v>
                </c:pt>
                <c:pt idx="857">
                  <c:v>5046.7733999399043</c:v>
                </c:pt>
                <c:pt idx="858">
                  <c:v>5046.5762094350957</c:v>
                </c:pt>
                <c:pt idx="859">
                  <c:v>5046.5762094350957</c:v>
                </c:pt>
                <c:pt idx="860">
                  <c:v>5046.73583984375</c:v>
                </c:pt>
                <c:pt idx="861">
                  <c:v>5046.9705904447119</c:v>
                </c:pt>
                <c:pt idx="862">
                  <c:v>5047.1724759615381</c:v>
                </c:pt>
                <c:pt idx="863">
                  <c:v>5047.2100360576924</c:v>
                </c:pt>
                <c:pt idx="864">
                  <c:v>5047.1724759615381</c:v>
                </c:pt>
                <c:pt idx="865">
                  <c:v>5046.8156550480771</c:v>
                </c:pt>
                <c:pt idx="866">
                  <c:v>5046.2992037259619</c:v>
                </c:pt>
                <c:pt idx="867">
                  <c:v>5045.8578725961543</c:v>
                </c:pt>
                <c:pt idx="868">
                  <c:v>5045.5808668870195</c:v>
                </c:pt>
                <c:pt idx="869">
                  <c:v>5045.3414212740381</c:v>
                </c:pt>
                <c:pt idx="870">
                  <c:v>5045.0644155649043</c:v>
                </c:pt>
                <c:pt idx="871">
                  <c:v>5044.90478515625</c:v>
                </c:pt>
                <c:pt idx="872">
                  <c:v>5044.7451547475957</c:v>
                </c:pt>
                <c:pt idx="873">
                  <c:v>5044.5902193509619</c:v>
                </c:pt>
                <c:pt idx="874">
                  <c:v>5044.4681490384619</c:v>
                </c:pt>
                <c:pt idx="875">
                  <c:v>5044.4681490384619</c:v>
                </c:pt>
                <c:pt idx="876">
                  <c:v>5044.5479642427881</c:v>
                </c:pt>
                <c:pt idx="877">
                  <c:v>5044.6277794471152</c:v>
                </c:pt>
                <c:pt idx="878">
                  <c:v>5044.5902193509619</c:v>
                </c:pt>
                <c:pt idx="879">
                  <c:v>5044.6700345552881</c:v>
                </c:pt>
                <c:pt idx="880">
                  <c:v>5044.8249699519229</c:v>
                </c:pt>
                <c:pt idx="881">
                  <c:v>5045.02685546875</c:v>
                </c:pt>
                <c:pt idx="882">
                  <c:v>5045.02685546875</c:v>
                </c:pt>
                <c:pt idx="883">
                  <c:v>5044.90478515625</c:v>
                </c:pt>
                <c:pt idx="884">
                  <c:v>5044.7451547475957</c:v>
                </c:pt>
                <c:pt idx="885">
                  <c:v>5044.5902193509619</c:v>
                </c:pt>
                <c:pt idx="886">
                  <c:v>5044.5104041466348</c:v>
                </c:pt>
                <c:pt idx="887">
                  <c:v>5044.4681490384619</c:v>
                </c:pt>
                <c:pt idx="888">
                  <c:v>5044.5104041466348</c:v>
                </c:pt>
                <c:pt idx="889">
                  <c:v>5044.6700345552881</c:v>
                </c:pt>
                <c:pt idx="890">
                  <c:v>5044.8672250600957</c:v>
                </c:pt>
                <c:pt idx="891">
                  <c:v>5045.0644155649043</c:v>
                </c:pt>
                <c:pt idx="892">
                  <c:v>5045.2240459735576</c:v>
                </c:pt>
                <c:pt idx="893">
                  <c:v>5045.2240459735576</c:v>
                </c:pt>
                <c:pt idx="894">
                  <c:v>5045.0644155649043</c:v>
                </c:pt>
                <c:pt idx="895">
                  <c:v>5044.8249699519229</c:v>
                </c:pt>
                <c:pt idx="896">
                  <c:v>5044.6700345552881</c:v>
                </c:pt>
                <c:pt idx="897">
                  <c:v>5044.7075946514424</c:v>
                </c:pt>
                <c:pt idx="898">
                  <c:v>5044.8672250600957</c:v>
                </c:pt>
                <c:pt idx="899">
                  <c:v>5044.9470402644229</c:v>
                </c:pt>
                <c:pt idx="900">
                  <c:v>5044.9470402644229</c:v>
                </c:pt>
                <c:pt idx="901">
                  <c:v>5044.9470402644229</c:v>
                </c:pt>
                <c:pt idx="902">
                  <c:v>5044.9470402644229</c:v>
                </c:pt>
                <c:pt idx="903">
                  <c:v>5044.90478515625</c:v>
                </c:pt>
                <c:pt idx="904">
                  <c:v>5044.7874098557695</c:v>
                </c:pt>
                <c:pt idx="905">
                  <c:v>5044.5479642427881</c:v>
                </c:pt>
                <c:pt idx="906">
                  <c:v>5044.2709585336543</c:v>
                </c:pt>
                <c:pt idx="907">
                  <c:v>5044.111328125</c:v>
                </c:pt>
                <c:pt idx="908">
                  <c:v>5044.0737680288457</c:v>
                </c:pt>
                <c:pt idx="909">
                  <c:v>5044.0737680288457</c:v>
                </c:pt>
                <c:pt idx="910">
                  <c:v>5043.9516977163457</c:v>
                </c:pt>
                <c:pt idx="911">
                  <c:v>5043.7920673076924</c:v>
                </c:pt>
                <c:pt idx="912">
                  <c:v>5043.6746920072119</c:v>
                </c:pt>
                <c:pt idx="913">
                  <c:v>5043.7920673076924</c:v>
                </c:pt>
                <c:pt idx="914">
                  <c:v>5044.0737680288457</c:v>
                </c:pt>
                <c:pt idx="915">
                  <c:v>5044.3507737379805</c:v>
                </c:pt>
                <c:pt idx="916">
                  <c:v>5044.5104041466348</c:v>
                </c:pt>
                <c:pt idx="917">
                  <c:v>5044.3883338341348</c:v>
                </c:pt>
                <c:pt idx="918">
                  <c:v>5044.0737680288457</c:v>
                </c:pt>
                <c:pt idx="919">
                  <c:v>5043.7545072115381</c:v>
                </c:pt>
                <c:pt idx="920">
                  <c:v>5043.5948768028848</c:v>
                </c:pt>
                <c:pt idx="921">
                  <c:v>5043.5948768028848</c:v>
                </c:pt>
                <c:pt idx="922">
                  <c:v>5043.6324368990381</c:v>
                </c:pt>
                <c:pt idx="923">
                  <c:v>5043.6324368990381</c:v>
                </c:pt>
                <c:pt idx="924">
                  <c:v>5043.5948768028848</c:v>
                </c:pt>
                <c:pt idx="925">
                  <c:v>5043.5573167067305</c:v>
                </c:pt>
                <c:pt idx="926">
                  <c:v>5043.3976862980771</c:v>
                </c:pt>
                <c:pt idx="927">
                  <c:v>5043.1159855769229</c:v>
                </c:pt>
                <c:pt idx="928">
                  <c:v>5042.8812349759619</c:v>
                </c:pt>
                <c:pt idx="929">
                  <c:v>5042.8812349759619</c:v>
                </c:pt>
                <c:pt idx="930">
                  <c:v>5042.9986102764424</c:v>
                </c:pt>
                <c:pt idx="931">
                  <c:v>5043.0784254807695</c:v>
                </c:pt>
                <c:pt idx="932">
                  <c:v>5043.0784254807695</c:v>
                </c:pt>
                <c:pt idx="933">
                  <c:v>5043.0361703725957</c:v>
                </c:pt>
                <c:pt idx="934">
                  <c:v>5042.9986102764424</c:v>
                </c:pt>
                <c:pt idx="935">
                  <c:v>5042.8812349759619</c:v>
                </c:pt>
                <c:pt idx="936">
                  <c:v>5042.7591646634619</c:v>
                </c:pt>
                <c:pt idx="937">
                  <c:v>5042.5995342548076</c:v>
                </c:pt>
                <c:pt idx="938">
                  <c:v>5042.40234375</c:v>
                </c:pt>
                <c:pt idx="939">
                  <c:v>5042.40234375</c:v>
                </c:pt>
                <c:pt idx="940">
                  <c:v>5042.5197190504805</c:v>
                </c:pt>
                <c:pt idx="941">
                  <c:v>5042.7216045673076</c:v>
                </c:pt>
                <c:pt idx="942">
                  <c:v>5042.8812349759619</c:v>
                </c:pt>
                <c:pt idx="943">
                  <c:v>5042.9187950721152</c:v>
                </c:pt>
                <c:pt idx="944">
                  <c:v>5042.7216045673076</c:v>
                </c:pt>
                <c:pt idx="945">
                  <c:v>5042.4821589543271</c:v>
                </c:pt>
                <c:pt idx="946">
                  <c:v>5042.2849684495195</c:v>
                </c:pt>
                <c:pt idx="947">
                  <c:v>5042.0455228365381</c:v>
                </c:pt>
                <c:pt idx="948">
                  <c:v>5041.8858924278848</c:v>
                </c:pt>
                <c:pt idx="949">
                  <c:v>5041.6887019230771</c:v>
                </c:pt>
                <c:pt idx="950">
                  <c:v>5041.4492563100957</c:v>
                </c:pt>
                <c:pt idx="951">
                  <c:v>5041.2098106971152</c:v>
                </c:pt>
                <c:pt idx="952">
                  <c:v>5041.0126201923076</c:v>
                </c:pt>
                <c:pt idx="953">
                  <c:v>5040.9328049879805</c:v>
                </c:pt>
                <c:pt idx="954">
                  <c:v>5040.8529897836543</c:v>
                </c:pt>
                <c:pt idx="955">
                  <c:v>5040.6557992788457</c:v>
                </c:pt>
                <c:pt idx="956">
                  <c:v>5040.4961688701924</c:v>
                </c:pt>
                <c:pt idx="957">
                  <c:v>5040.3740985576924</c:v>
                </c:pt>
                <c:pt idx="958">
                  <c:v>5040.3740985576924</c:v>
                </c:pt>
                <c:pt idx="959">
                  <c:v>5040.4961688701924</c:v>
                </c:pt>
                <c:pt idx="960">
                  <c:v>5040.4961688701924</c:v>
                </c:pt>
                <c:pt idx="961">
                  <c:v>5040.2942833533652</c:v>
                </c:pt>
                <c:pt idx="962">
                  <c:v>5039.89990234375</c:v>
                </c:pt>
                <c:pt idx="963">
                  <c:v>5039.3834510216348</c:v>
                </c:pt>
                <c:pt idx="964">
                  <c:v>5038.9045597956729</c:v>
                </c:pt>
                <c:pt idx="965">
                  <c:v>5038.4303635817305</c:v>
                </c:pt>
                <c:pt idx="966">
                  <c:v>5038.0312875600957</c:v>
                </c:pt>
                <c:pt idx="967">
                  <c:v>5037.6744666466348</c:v>
                </c:pt>
                <c:pt idx="968">
                  <c:v>5037.4350210336543</c:v>
                </c:pt>
                <c:pt idx="969">
                  <c:v>5037.3176457331729</c:v>
                </c:pt>
                <c:pt idx="970">
                  <c:v>5037.275390625</c:v>
                </c:pt>
                <c:pt idx="971">
                  <c:v>5037.1157602163457</c:v>
                </c:pt>
                <c:pt idx="972">
                  <c:v>5036.8763146033652</c:v>
                </c:pt>
                <c:pt idx="973">
                  <c:v>5036.6415640024043</c:v>
                </c:pt>
                <c:pt idx="974">
                  <c:v>5036.48193359375</c:v>
                </c:pt>
                <c:pt idx="975">
                  <c:v>5036.2424879807695</c:v>
                </c:pt>
                <c:pt idx="976">
                  <c:v>5036.1251126802881</c:v>
                </c:pt>
                <c:pt idx="977">
                  <c:v>5036.1251126802881</c:v>
                </c:pt>
                <c:pt idx="978">
                  <c:v>5036.1626727764424</c:v>
                </c:pt>
                <c:pt idx="979">
                  <c:v>5036.2049278846152</c:v>
                </c:pt>
                <c:pt idx="980">
                  <c:v>5036.1251126802881</c:v>
                </c:pt>
                <c:pt idx="981">
                  <c:v>5036.0452974759619</c:v>
                </c:pt>
                <c:pt idx="982">
                  <c:v>5036.0030423677881</c:v>
                </c:pt>
                <c:pt idx="983">
                  <c:v>5035.8856670673076</c:v>
                </c:pt>
                <c:pt idx="984">
                  <c:v>5035.7260366586543</c:v>
                </c:pt>
                <c:pt idx="985">
                  <c:v>5035.4865910456729</c:v>
                </c:pt>
                <c:pt idx="986">
                  <c:v>5035.1720252403848</c:v>
                </c:pt>
                <c:pt idx="987">
                  <c:v>5034.8105093149043</c:v>
                </c:pt>
                <c:pt idx="988">
                  <c:v>5034.4536884014424</c:v>
                </c:pt>
                <c:pt idx="989">
                  <c:v>5034.2142427884619</c:v>
                </c:pt>
                <c:pt idx="990">
                  <c:v>5033.9372370793271</c:v>
                </c:pt>
                <c:pt idx="991">
                  <c:v>5033.6179762620195</c:v>
                </c:pt>
                <c:pt idx="992">
                  <c:v>5033.3034104567305</c:v>
                </c:pt>
                <c:pt idx="993">
                  <c:v>5033.1437800480771</c:v>
                </c:pt>
                <c:pt idx="994">
                  <c:v>5032.9465895432695</c:v>
                </c:pt>
                <c:pt idx="995">
                  <c:v>5032.7869591346152</c:v>
                </c:pt>
                <c:pt idx="996">
                  <c:v>5032.6273287259619</c:v>
                </c:pt>
                <c:pt idx="997">
                  <c:v>5032.5052584134619</c:v>
                </c:pt>
                <c:pt idx="998">
                  <c:v>5032.3878831129805</c:v>
                </c:pt>
                <c:pt idx="999">
                  <c:v>5032.2705078125</c:v>
                </c:pt>
                <c:pt idx="1000">
                  <c:v>5032.1484375</c:v>
                </c:pt>
                <c:pt idx="1001">
                  <c:v>5031.9888070913457</c:v>
                </c:pt>
                <c:pt idx="1002">
                  <c:v>5031.9512469951924</c:v>
                </c:pt>
                <c:pt idx="1003">
                  <c:v>5031.9888070913457</c:v>
                </c:pt>
                <c:pt idx="1004">
                  <c:v>5032.0310621995195</c:v>
                </c:pt>
                <c:pt idx="1005">
                  <c:v>5032.0310621995195</c:v>
                </c:pt>
                <c:pt idx="1006">
                  <c:v>5031.9512469951924</c:v>
                </c:pt>
                <c:pt idx="1007">
                  <c:v>5031.8714317908652</c:v>
                </c:pt>
                <c:pt idx="1008">
                  <c:v>5031.9089918870195</c:v>
                </c:pt>
                <c:pt idx="1009">
                  <c:v>5031.9888070913457</c:v>
                </c:pt>
                <c:pt idx="1010">
                  <c:v>5031.9512469951924</c:v>
                </c:pt>
                <c:pt idx="1011">
                  <c:v>5031.7118013822119</c:v>
                </c:pt>
                <c:pt idx="1012">
                  <c:v>5031.2376051682695</c:v>
                </c:pt>
                <c:pt idx="1013">
                  <c:v>5030.7211538461543</c:v>
                </c:pt>
                <c:pt idx="1014">
                  <c:v>5030.3220778245195</c:v>
                </c:pt>
                <c:pt idx="1015">
                  <c:v>5030.1624474158652</c:v>
                </c:pt>
                <c:pt idx="1016">
                  <c:v>5030.2000075120195</c:v>
                </c:pt>
                <c:pt idx="1017">
                  <c:v>5030.3220778245195</c:v>
                </c:pt>
                <c:pt idx="1018">
                  <c:v>5030.4018930288457</c:v>
                </c:pt>
                <c:pt idx="1019">
                  <c:v>5030.4817082331729</c:v>
                </c:pt>
                <c:pt idx="1020">
                  <c:v>5030.5192683293271</c:v>
                </c:pt>
                <c:pt idx="1021">
                  <c:v>5030.6413386418271</c:v>
                </c:pt>
                <c:pt idx="1022">
                  <c:v>5030.7962740384619</c:v>
                </c:pt>
                <c:pt idx="1023">
                  <c:v>5030.9183443509619</c:v>
                </c:pt>
                <c:pt idx="1024">
                  <c:v>5030.8385291466348</c:v>
                </c:pt>
                <c:pt idx="1025">
                  <c:v>5030.5990835336543</c:v>
                </c:pt>
                <c:pt idx="1026">
                  <c:v>5030.4018930288457</c:v>
                </c:pt>
                <c:pt idx="1027">
                  <c:v>5030.3596379206729</c:v>
                </c:pt>
                <c:pt idx="1028">
                  <c:v>5030.439453125</c:v>
                </c:pt>
                <c:pt idx="1029">
                  <c:v>5030.5615234375</c:v>
                </c:pt>
                <c:pt idx="1030">
                  <c:v>5030.6788987379805</c:v>
                </c:pt>
                <c:pt idx="1031">
                  <c:v>5030.7587139423076</c:v>
                </c:pt>
                <c:pt idx="1032">
                  <c:v>5030.7211538461543</c:v>
                </c:pt>
                <c:pt idx="1033">
                  <c:v>5030.5990835336543</c:v>
                </c:pt>
                <c:pt idx="1034">
                  <c:v>5030.4018930288457</c:v>
                </c:pt>
                <c:pt idx="1035">
                  <c:v>5030.2000075120195</c:v>
                </c:pt>
                <c:pt idx="1036">
                  <c:v>5029.9652569110576</c:v>
                </c:pt>
                <c:pt idx="1037">
                  <c:v>5029.8056265024043</c:v>
                </c:pt>
                <c:pt idx="1038">
                  <c:v>5029.7633713942305</c:v>
                </c:pt>
                <c:pt idx="1039">
                  <c:v>5029.8056265024043</c:v>
                </c:pt>
                <c:pt idx="1040">
                  <c:v>5029.8431865985576</c:v>
                </c:pt>
                <c:pt idx="1041">
                  <c:v>5029.8056265024043</c:v>
                </c:pt>
                <c:pt idx="1042">
                  <c:v>5029.8056265024043</c:v>
                </c:pt>
                <c:pt idx="1043">
                  <c:v>5029.7258112980771</c:v>
                </c:pt>
                <c:pt idx="1044">
                  <c:v>5029.64599609375</c:v>
                </c:pt>
                <c:pt idx="1045">
                  <c:v>5029.4863656850957</c:v>
                </c:pt>
                <c:pt idx="1046">
                  <c:v>5029.2469200721152</c:v>
                </c:pt>
                <c:pt idx="1047">
                  <c:v>5029.0121694711543</c:v>
                </c:pt>
                <c:pt idx="1048">
                  <c:v>5028.8900991586543</c:v>
                </c:pt>
                <c:pt idx="1049">
                  <c:v>5028.9699143629805</c:v>
                </c:pt>
                <c:pt idx="1050">
                  <c:v>5029.0497295673076</c:v>
                </c:pt>
                <c:pt idx="1051">
                  <c:v>5029.0872896634619</c:v>
                </c:pt>
                <c:pt idx="1052">
                  <c:v>5029.0497295673076</c:v>
                </c:pt>
                <c:pt idx="1053">
                  <c:v>5029.0121694711543</c:v>
                </c:pt>
                <c:pt idx="1054">
                  <c:v>5029.0121694711543</c:v>
                </c:pt>
                <c:pt idx="1055">
                  <c:v>5029.0121694711543</c:v>
                </c:pt>
                <c:pt idx="1056">
                  <c:v>5028.9323542668271</c:v>
                </c:pt>
                <c:pt idx="1057">
                  <c:v>5028.6929086538457</c:v>
                </c:pt>
                <c:pt idx="1058">
                  <c:v>5028.3736478365381</c:v>
                </c:pt>
                <c:pt idx="1059">
                  <c:v>5028.0966421274043</c:v>
                </c:pt>
                <c:pt idx="1060">
                  <c:v>5027.93701171875</c:v>
                </c:pt>
                <c:pt idx="1061">
                  <c:v>5027.8196364182695</c:v>
                </c:pt>
                <c:pt idx="1062">
                  <c:v>5027.6975661057695</c:v>
                </c:pt>
                <c:pt idx="1063">
                  <c:v>5027.8571965144229</c:v>
                </c:pt>
                <c:pt idx="1064">
                  <c:v>5028.6929086538457</c:v>
                </c:pt>
                <c:pt idx="1065">
                  <c:v>5029.3267352764424</c:v>
                </c:pt>
                <c:pt idx="1066">
                  <c:v>5029.2469200721152</c:v>
                </c:pt>
                <c:pt idx="1067">
                  <c:v>5028.9699143629805</c:v>
                </c:pt>
                <c:pt idx="1068">
                  <c:v>5028.5708383413457</c:v>
                </c:pt>
                <c:pt idx="1069">
                  <c:v>5028.1764573317305</c:v>
                </c:pt>
                <c:pt idx="1070">
                  <c:v>5028.4159029447119</c:v>
                </c:pt>
                <c:pt idx="1071">
                  <c:v>5029.0121694711543</c:v>
                </c:pt>
                <c:pt idx="1072">
                  <c:v>5029.1671048677881</c:v>
                </c:pt>
                <c:pt idx="1073">
                  <c:v>5028.6130934495195</c:v>
                </c:pt>
                <c:pt idx="1074">
                  <c:v>5027.5801908052881</c:v>
                </c:pt>
                <c:pt idx="1075">
                  <c:v>5026.5472881610576</c:v>
                </c:pt>
                <c:pt idx="1076">
                  <c:v>5025.7115760216348</c:v>
                </c:pt>
                <c:pt idx="1077">
                  <c:v>5025.1575646033652</c:v>
                </c:pt>
                <c:pt idx="1078">
                  <c:v>5024.8758638822119</c:v>
                </c:pt>
                <c:pt idx="1079">
                  <c:v>5024.9181189903848</c:v>
                </c:pt>
                <c:pt idx="1080">
                  <c:v>5025.0354942908652</c:v>
                </c:pt>
                <c:pt idx="1081">
                  <c:v>5025.1153094951924</c:v>
                </c:pt>
                <c:pt idx="1082">
                  <c:v>5025.0354942908652</c:v>
                </c:pt>
                <c:pt idx="1083">
                  <c:v>5024.7960486778848</c:v>
                </c:pt>
                <c:pt idx="1084">
                  <c:v>5024.51904296875</c:v>
                </c:pt>
                <c:pt idx="1085">
                  <c:v>5024.3218524639424</c:v>
                </c:pt>
                <c:pt idx="1086">
                  <c:v>5024.1997821514424</c:v>
                </c:pt>
                <c:pt idx="1087">
                  <c:v>5023.9227764423076</c:v>
                </c:pt>
                <c:pt idx="1088">
                  <c:v>5023.4485802283652</c:v>
                </c:pt>
                <c:pt idx="1089">
                  <c:v>5022.93212890625</c:v>
                </c:pt>
                <c:pt idx="1090">
                  <c:v>5022.7302433894229</c:v>
                </c:pt>
                <c:pt idx="1091">
                  <c:v>5023.1668795072119</c:v>
                </c:pt>
                <c:pt idx="1092">
                  <c:v>5024.0448467548076</c:v>
                </c:pt>
                <c:pt idx="1093">
                  <c:v>5025.0354942908652</c:v>
                </c:pt>
                <c:pt idx="1094">
                  <c:v>5025.5942007211543</c:v>
                </c:pt>
                <c:pt idx="1095">
                  <c:v>5025.7115760216348</c:v>
                </c:pt>
                <c:pt idx="1096">
                  <c:v>5025.4345703125</c:v>
                </c:pt>
                <c:pt idx="1097">
                  <c:v>5024.9556790865381</c:v>
                </c:pt>
                <c:pt idx="1098">
                  <c:v>5024.4392277644229</c:v>
                </c:pt>
                <c:pt idx="1099">
                  <c:v>5023.9650315504805</c:v>
                </c:pt>
                <c:pt idx="1100">
                  <c:v>5023.4063251201924</c:v>
                </c:pt>
                <c:pt idx="1101">
                  <c:v>5022.7302433894229</c:v>
                </c:pt>
                <c:pt idx="1102">
                  <c:v>5022.0541616586543</c:v>
                </c:pt>
                <c:pt idx="1103">
                  <c:v>5021.5001502403848</c:v>
                </c:pt>
                <c:pt idx="1104">
                  <c:v>5020.9836989182695</c:v>
                </c:pt>
                <c:pt idx="1105">
                  <c:v>5020.5470628004805</c:v>
                </c:pt>
                <c:pt idx="1106">
                  <c:v>5020.185546875</c:v>
                </c:pt>
                <c:pt idx="1107">
                  <c:v>5019.8287259615381</c:v>
                </c:pt>
                <c:pt idx="1108">
                  <c:v>5019.5517202524043</c:v>
                </c:pt>
                <c:pt idx="1109">
                  <c:v>5019.2747145432695</c:v>
                </c:pt>
                <c:pt idx="1110">
                  <c:v>5018.9977088341348</c:v>
                </c:pt>
                <c:pt idx="1111">
                  <c:v>5018.5986328125</c:v>
                </c:pt>
                <c:pt idx="1112">
                  <c:v>5018.1619966947119</c:v>
                </c:pt>
                <c:pt idx="1113">
                  <c:v>5017.7629206730771</c:v>
                </c:pt>
                <c:pt idx="1114">
                  <c:v>5017.4859149639424</c:v>
                </c:pt>
                <c:pt idx="1115">
                  <c:v>5017.5234750600957</c:v>
                </c:pt>
                <c:pt idx="1116">
                  <c:v>5018.5563777043271</c:v>
                </c:pt>
                <c:pt idx="1117">
                  <c:v>5021.8194110576924</c:v>
                </c:pt>
                <c:pt idx="1118">
                  <c:v>5025.3547551081729</c:v>
                </c:pt>
                <c:pt idx="1119">
                  <c:v>5026.7069185697119</c:v>
                </c:pt>
                <c:pt idx="1120">
                  <c:v>5025.4721304086543</c:v>
                </c:pt>
                <c:pt idx="1121">
                  <c:v>5022.93212890625</c:v>
                </c:pt>
                <c:pt idx="1122">
                  <c:v>5020.3874323918271</c:v>
                </c:pt>
                <c:pt idx="1123">
                  <c:v>5018.5563777043271</c:v>
                </c:pt>
                <c:pt idx="1124">
                  <c:v>5017.4859149639424</c:v>
                </c:pt>
                <c:pt idx="1125">
                  <c:v>5017.0868389423076</c:v>
                </c:pt>
                <c:pt idx="1126">
                  <c:v>5017.1666541466348</c:v>
                </c:pt>
                <c:pt idx="1127">
                  <c:v>5017.4060997596152</c:v>
                </c:pt>
                <c:pt idx="1128">
                  <c:v>5017.6455453725957</c:v>
                </c:pt>
                <c:pt idx="1129">
                  <c:v>5017.8427358774043</c:v>
                </c:pt>
                <c:pt idx="1130">
                  <c:v>5017.9601111778848</c:v>
                </c:pt>
                <c:pt idx="1131">
                  <c:v>5018.0023662860576</c:v>
                </c:pt>
                <c:pt idx="1132">
                  <c:v>5017.9225510817305</c:v>
                </c:pt>
                <c:pt idx="1133">
                  <c:v>5017.68310546875</c:v>
                </c:pt>
                <c:pt idx="1134">
                  <c:v>5017.4859149639424</c:v>
                </c:pt>
                <c:pt idx="1135">
                  <c:v>5017.3262845552881</c:v>
                </c:pt>
                <c:pt idx="1136">
                  <c:v>5017.1290940504805</c:v>
                </c:pt>
                <c:pt idx="1137">
                  <c:v>5017.0492788461543</c:v>
                </c:pt>
                <c:pt idx="1138">
                  <c:v>5016.9272085336543</c:v>
                </c:pt>
                <c:pt idx="1139">
                  <c:v>5016.6924579326924</c:v>
                </c:pt>
                <c:pt idx="1140">
                  <c:v>5016.2933819110576</c:v>
                </c:pt>
                <c:pt idx="1141">
                  <c:v>5016.09619140625</c:v>
                </c:pt>
                <c:pt idx="1142">
                  <c:v>5016.1760066105771</c:v>
                </c:pt>
                <c:pt idx="1143">
                  <c:v>5016.4107572115381</c:v>
                </c:pt>
                <c:pt idx="1144">
                  <c:v>5016.6126427283652</c:v>
                </c:pt>
                <c:pt idx="1145">
                  <c:v>5016.8896484375</c:v>
                </c:pt>
                <c:pt idx="1146">
                  <c:v>5017.68310546875</c:v>
                </c:pt>
                <c:pt idx="1147">
                  <c:v>5018.6361929086543</c:v>
                </c:pt>
                <c:pt idx="1148">
                  <c:v>5018.8756385216348</c:v>
                </c:pt>
                <c:pt idx="1149">
                  <c:v>5018.4390024038457</c:v>
                </c:pt>
                <c:pt idx="1150">
                  <c:v>5017.9601111778848</c:v>
                </c:pt>
                <c:pt idx="1151">
                  <c:v>5017.80517578125</c:v>
                </c:pt>
                <c:pt idx="1152">
                  <c:v>5017.8849909855771</c:v>
                </c:pt>
                <c:pt idx="1153">
                  <c:v>5018.2418118990381</c:v>
                </c:pt>
                <c:pt idx="1154">
                  <c:v>5018.8756385216348</c:v>
                </c:pt>
                <c:pt idx="1155">
                  <c:v>5019.6690955528848</c:v>
                </c:pt>
                <c:pt idx="1156">
                  <c:v>5020.2653620793271</c:v>
                </c:pt>
                <c:pt idx="1157">
                  <c:v>5020.2653620793271</c:v>
                </c:pt>
                <c:pt idx="1158">
                  <c:v>5019.5892803485576</c:v>
                </c:pt>
                <c:pt idx="1159">
                  <c:v>5018.6361929086543</c:v>
                </c:pt>
                <c:pt idx="1160">
                  <c:v>5017.6455453725957</c:v>
                </c:pt>
                <c:pt idx="1161">
                  <c:v>5016.8896484375</c:v>
                </c:pt>
                <c:pt idx="1162">
                  <c:v>5016.4107572115381</c:v>
                </c:pt>
                <c:pt idx="1163">
                  <c:v>5016.2135667067305</c:v>
                </c:pt>
                <c:pt idx="1164">
                  <c:v>5016.1337515024043</c:v>
                </c:pt>
                <c:pt idx="1165">
                  <c:v>5016.09619140625</c:v>
                </c:pt>
                <c:pt idx="1166">
                  <c:v>5016.0539362980771</c:v>
                </c:pt>
                <c:pt idx="1167">
                  <c:v>5016.09619140625</c:v>
                </c:pt>
                <c:pt idx="1168">
                  <c:v>5016.1337515024043</c:v>
                </c:pt>
                <c:pt idx="1169">
                  <c:v>5016.0539362980771</c:v>
                </c:pt>
                <c:pt idx="1170">
                  <c:v>5016.0163762019229</c:v>
                </c:pt>
                <c:pt idx="1171">
                  <c:v>5016.0539362980771</c:v>
                </c:pt>
                <c:pt idx="1172">
                  <c:v>5016.1337515024043</c:v>
                </c:pt>
                <c:pt idx="1173">
                  <c:v>5016.1760066105771</c:v>
                </c:pt>
                <c:pt idx="1174">
                  <c:v>5016.1760066105771</c:v>
                </c:pt>
                <c:pt idx="1175">
                  <c:v>5016.1337515024043</c:v>
                </c:pt>
                <c:pt idx="1176">
                  <c:v>5016.1337515024043</c:v>
                </c:pt>
                <c:pt idx="1177">
                  <c:v>5016.2135667067305</c:v>
                </c:pt>
                <c:pt idx="1178">
                  <c:v>5016.3309420072119</c:v>
                </c:pt>
                <c:pt idx="1179">
                  <c:v>5016.4905724158652</c:v>
                </c:pt>
                <c:pt idx="1180">
                  <c:v>5016.6502028245195</c:v>
                </c:pt>
                <c:pt idx="1181">
                  <c:v>5016.7300180288457</c:v>
                </c:pt>
                <c:pt idx="1182">
                  <c:v>5016.6924579326924</c:v>
                </c:pt>
                <c:pt idx="1183">
                  <c:v>5016.6924579326924</c:v>
                </c:pt>
                <c:pt idx="1184">
                  <c:v>5016.8896484375</c:v>
                </c:pt>
                <c:pt idx="1185">
                  <c:v>5017.0868389423076</c:v>
                </c:pt>
                <c:pt idx="1186">
                  <c:v>5017.1666541466348</c:v>
                </c:pt>
                <c:pt idx="1187">
                  <c:v>5017.1666541466348</c:v>
                </c:pt>
                <c:pt idx="1188">
                  <c:v>5017.2089092548076</c:v>
                </c:pt>
                <c:pt idx="1189">
                  <c:v>5017.3638446514424</c:v>
                </c:pt>
                <c:pt idx="1190">
                  <c:v>5017.4859149639424</c:v>
                </c:pt>
                <c:pt idx="1191">
                  <c:v>5017.4859149639424</c:v>
                </c:pt>
                <c:pt idx="1192">
                  <c:v>5017.3638446514424</c:v>
                </c:pt>
                <c:pt idx="1193">
                  <c:v>5017.1666541466348</c:v>
                </c:pt>
                <c:pt idx="1194">
                  <c:v>5017.0492788461543</c:v>
                </c:pt>
                <c:pt idx="1195">
                  <c:v>5016.9272085336543</c:v>
                </c:pt>
                <c:pt idx="1196">
                  <c:v>5016.7722731370195</c:v>
                </c:pt>
                <c:pt idx="1197">
                  <c:v>5016.4905724158652</c:v>
                </c:pt>
                <c:pt idx="1198">
                  <c:v>5016.2511268028848</c:v>
                </c:pt>
                <c:pt idx="1199">
                  <c:v>5016.2933819110576</c:v>
                </c:pt>
                <c:pt idx="1200">
                  <c:v>5016.4530123197119</c:v>
                </c:pt>
                <c:pt idx="1201">
                  <c:v>5016.6126427283652</c:v>
                </c:pt>
                <c:pt idx="1202">
                  <c:v>5016.6924579326924</c:v>
                </c:pt>
                <c:pt idx="1203">
                  <c:v>5016.6924579326924</c:v>
                </c:pt>
                <c:pt idx="1204">
                  <c:v>5016.8098332331729</c:v>
                </c:pt>
                <c:pt idx="1205">
                  <c:v>5017.0868389423076</c:v>
                </c:pt>
                <c:pt idx="1206">
                  <c:v>5017.3262845552881</c:v>
                </c:pt>
                <c:pt idx="1207">
                  <c:v>5017.3262845552881</c:v>
                </c:pt>
                <c:pt idx="1208">
                  <c:v>5017.1666541466348</c:v>
                </c:pt>
                <c:pt idx="1209">
                  <c:v>5017.0868389423076</c:v>
                </c:pt>
                <c:pt idx="1210">
                  <c:v>5017.0492788461543</c:v>
                </c:pt>
                <c:pt idx="1211">
                  <c:v>5016.9694636418271</c:v>
                </c:pt>
                <c:pt idx="1212">
                  <c:v>5016.7722731370195</c:v>
                </c:pt>
                <c:pt idx="1213">
                  <c:v>5016.5703876201924</c:v>
                </c:pt>
                <c:pt idx="1214">
                  <c:v>5016.3309420072119</c:v>
                </c:pt>
                <c:pt idx="1215">
                  <c:v>5016.1337515024043</c:v>
                </c:pt>
                <c:pt idx="1216">
                  <c:v>5015.8943058894229</c:v>
                </c:pt>
                <c:pt idx="1217">
                  <c:v>5015.6595552884619</c:v>
                </c:pt>
                <c:pt idx="1218">
                  <c:v>5015.4201096754805</c:v>
                </c:pt>
                <c:pt idx="1219">
                  <c:v>5015.3778545673076</c:v>
                </c:pt>
                <c:pt idx="1220">
                  <c:v>5015.4201096754805</c:v>
                </c:pt>
                <c:pt idx="1221">
                  <c:v>5015.4201096754805</c:v>
                </c:pt>
                <c:pt idx="1222">
                  <c:v>5015.3778545673076</c:v>
                </c:pt>
                <c:pt idx="1223">
                  <c:v>5015.3778545673076</c:v>
                </c:pt>
                <c:pt idx="1224">
                  <c:v>5015.4576697716348</c:v>
                </c:pt>
                <c:pt idx="1225">
                  <c:v>5015.8943058894229</c:v>
                </c:pt>
                <c:pt idx="1226">
                  <c:v>5016.7722731370195</c:v>
                </c:pt>
                <c:pt idx="1227">
                  <c:v>5018.2793719951924</c:v>
                </c:pt>
                <c:pt idx="1228">
                  <c:v>5020.0681715745195</c:v>
                </c:pt>
                <c:pt idx="1229">
                  <c:v>5020.9836989182695</c:v>
                </c:pt>
                <c:pt idx="1230">
                  <c:v>5020.4672475961543</c:v>
                </c:pt>
                <c:pt idx="1231">
                  <c:v>5018.5986328125</c:v>
                </c:pt>
                <c:pt idx="1232">
                  <c:v>5016.1337515024043</c:v>
                </c:pt>
                <c:pt idx="1233">
                  <c:v>5013.8285006009619</c:v>
                </c:pt>
                <c:pt idx="1234">
                  <c:v>5012.1617713341348</c:v>
                </c:pt>
                <c:pt idx="1235">
                  <c:v>5010.9269831730771</c:v>
                </c:pt>
                <c:pt idx="1236">
                  <c:v>5010.0537109375</c:v>
                </c:pt>
                <c:pt idx="1237">
                  <c:v>5009.5372596153848</c:v>
                </c:pt>
                <c:pt idx="1238">
                  <c:v>5009.13818359375</c:v>
                </c:pt>
                <c:pt idx="1239">
                  <c:v>5008.7015474759619</c:v>
                </c:pt>
                <c:pt idx="1240">
                  <c:v>5008.2273512620195</c:v>
                </c:pt>
                <c:pt idx="1241">
                  <c:v>5007.7108999399043</c:v>
                </c:pt>
                <c:pt idx="1242">
                  <c:v>5007.2742638221152</c:v>
                </c:pt>
                <c:pt idx="1243">
                  <c:v>5006.9127478966348</c:v>
                </c:pt>
                <c:pt idx="1244">
                  <c:v>5006.7155573918271</c:v>
                </c:pt>
                <c:pt idx="1245">
                  <c:v>5006.5183668870195</c:v>
                </c:pt>
                <c:pt idx="1246">
                  <c:v>5006.2789212740381</c:v>
                </c:pt>
                <c:pt idx="1247">
                  <c:v>5006.0394756610576</c:v>
                </c:pt>
                <c:pt idx="1248">
                  <c:v>5005.6826547475957</c:v>
                </c:pt>
                <c:pt idx="1249">
                  <c:v>5005.2835787259619</c:v>
                </c:pt>
                <c:pt idx="1250">
                  <c:v>5004.8469426081729</c:v>
                </c:pt>
                <c:pt idx="1251">
                  <c:v>5004.5699368990381</c:v>
                </c:pt>
                <c:pt idx="1252">
                  <c:v>5004.4901216947119</c:v>
                </c:pt>
                <c:pt idx="1253">
                  <c:v>5004.3304912860576</c:v>
                </c:pt>
                <c:pt idx="1254">
                  <c:v>5004.0534855769229</c:v>
                </c:pt>
                <c:pt idx="1255">
                  <c:v>5003.6966646634619</c:v>
                </c:pt>
                <c:pt idx="1256">
                  <c:v>5003.3774038461543</c:v>
                </c:pt>
                <c:pt idx="1257">
                  <c:v>5003.1379582331729</c:v>
                </c:pt>
                <c:pt idx="1258">
                  <c:v>5002.9783278245195</c:v>
                </c:pt>
                <c:pt idx="1259">
                  <c:v>5002.7811373197119</c:v>
                </c:pt>
                <c:pt idx="1260">
                  <c:v>5002.6215069110576</c:v>
                </c:pt>
                <c:pt idx="1261">
                  <c:v>5002.3445012019229</c:v>
                </c:pt>
                <c:pt idx="1262">
                  <c:v>5001.9876802884619</c:v>
                </c:pt>
                <c:pt idx="1263">
                  <c:v>5001.5886042668271</c:v>
                </c:pt>
                <c:pt idx="1264">
                  <c:v>5001.1519681490381</c:v>
                </c:pt>
                <c:pt idx="1265">
                  <c:v>5000.6355168269229</c:v>
                </c:pt>
                <c:pt idx="1266">
                  <c:v>5000.1566256009619</c:v>
                </c:pt>
                <c:pt idx="1267">
                  <c:v>4999.6401742788457</c:v>
                </c:pt>
                <c:pt idx="1268">
                  <c:v>4999.3256084735576</c:v>
                </c:pt>
                <c:pt idx="1269">
                  <c:v>4999.2035381610576</c:v>
                </c:pt>
                <c:pt idx="1270">
                  <c:v>4999.1659780649043</c:v>
                </c:pt>
                <c:pt idx="1271">
                  <c:v>4998.8889723557695</c:v>
                </c:pt>
                <c:pt idx="1272">
                  <c:v>4998.4898963341348</c:v>
                </c:pt>
                <c:pt idx="1273">
                  <c:v>4998.0532602163457</c:v>
                </c:pt>
                <c:pt idx="1274">
                  <c:v>4997.6541841947119</c:v>
                </c:pt>
                <c:pt idx="1275">
                  <c:v>4997.3349233774043</c:v>
                </c:pt>
                <c:pt idx="1276">
                  <c:v>4996.9781024639424</c:v>
                </c:pt>
                <c:pt idx="1277">
                  <c:v>4996.5837214543271</c:v>
                </c:pt>
                <c:pt idx="1278">
                  <c:v>4996.2644606370195</c:v>
                </c:pt>
                <c:pt idx="1279">
                  <c:v>4996.0672701322119</c:v>
                </c:pt>
                <c:pt idx="1280">
                  <c:v>4995.8278245192305</c:v>
                </c:pt>
                <c:pt idx="1281">
                  <c:v>4995.6259390024043</c:v>
                </c:pt>
                <c:pt idx="1282">
                  <c:v>4995.4710036057695</c:v>
                </c:pt>
                <c:pt idx="1283">
                  <c:v>4995.3911884014424</c:v>
                </c:pt>
                <c:pt idx="1284">
                  <c:v>4995.3489332932695</c:v>
                </c:pt>
                <c:pt idx="1285">
                  <c:v>4995.3113731971152</c:v>
                </c:pt>
                <c:pt idx="1286">
                  <c:v>4995.3113731971152</c:v>
                </c:pt>
                <c:pt idx="1287">
                  <c:v>4995.2315579927881</c:v>
                </c:pt>
                <c:pt idx="1288">
                  <c:v>4995.2315579927881</c:v>
                </c:pt>
                <c:pt idx="1289">
                  <c:v>4995.3113731971152</c:v>
                </c:pt>
                <c:pt idx="1290">
                  <c:v>4995.3911884014424</c:v>
                </c:pt>
                <c:pt idx="1291">
                  <c:v>4995.5085637019229</c:v>
                </c:pt>
                <c:pt idx="1292">
                  <c:v>4995.6259390024043</c:v>
                </c:pt>
                <c:pt idx="1293">
                  <c:v>4995.7057542067305</c:v>
                </c:pt>
                <c:pt idx="1294">
                  <c:v>4995.7057542067305</c:v>
                </c:pt>
                <c:pt idx="1295">
                  <c:v>4995.5508188100957</c:v>
                </c:pt>
                <c:pt idx="1296">
                  <c:v>4995.3113731971152</c:v>
                </c:pt>
                <c:pt idx="1297">
                  <c:v>4995.2315579927881</c:v>
                </c:pt>
                <c:pt idx="1298">
                  <c:v>4995.3911884014424</c:v>
                </c:pt>
                <c:pt idx="1299">
                  <c:v>4995.7480093149043</c:v>
                </c:pt>
                <c:pt idx="1300">
                  <c:v>4996.0672701322119</c:v>
                </c:pt>
                <c:pt idx="1301">
                  <c:v>4996.2222055288457</c:v>
                </c:pt>
                <c:pt idx="1302">
                  <c:v>4996.3442758413457</c:v>
                </c:pt>
                <c:pt idx="1303">
                  <c:v>4996.3442758413457</c:v>
                </c:pt>
                <c:pt idx="1304">
                  <c:v>4996.2644606370195</c:v>
                </c:pt>
                <c:pt idx="1305">
                  <c:v>4996.1846454326924</c:v>
                </c:pt>
                <c:pt idx="1306">
                  <c:v>4996.0672701322119</c:v>
                </c:pt>
                <c:pt idx="1307">
                  <c:v>4995.9076397235576</c:v>
                </c:pt>
                <c:pt idx="1308">
                  <c:v>4995.7855694110576</c:v>
                </c:pt>
                <c:pt idx="1309">
                  <c:v>4995.58837890625</c:v>
                </c:pt>
                <c:pt idx="1310">
                  <c:v>4995.3489332932695</c:v>
                </c:pt>
                <c:pt idx="1311">
                  <c:v>4995.1517427884619</c:v>
                </c:pt>
                <c:pt idx="1312">
                  <c:v>4994.9921123798076</c:v>
                </c:pt>
                <c:pt idx="1313">
                  <c:v>4994.9122971754805</c:v>
                </c:pt>
                <c:pt idx="1314">
                  <c:v>4994.8324819711543</c:v>
                </c:pt>
                <c:pt idx="1315">
                  <c:v>4994.5930363581729</c:v>
                </c:pt>
                <c:pt idx="1316">
                  <c:v>4994.3160306490381</c:v>
                </c:pt>
                <c:pt idx="1317">
                  <c:v>4994.1564002403848</c:v>
                </c:pt>
                <c:pt idx="1318">
                  <c:v>4994.2362154447119</c:v>
                </c:pt>
                <c:pt idx="1319">
                  <c:v>4994.5132211538457</c:v>
                </c:pt>
                <c:pt idx="1320">
                  <c:v>4994.8747370793271</c:v>
                </c:pt>
                <c:pt idx="1321">
                  <c:v>4995.1893028846152</c:v>
                </c:pt>
                <c:pt idx="1322">
                  <c:v>4995.3489332932695</c:v>
                </c:pt>
                <c:pt idx="1323">
                  <c:v>4995.4710036057695</c:v>
                </c:pt>
                <c:pt idx="1324">
                  <c:v>4995.58837890625</c:v>
                </c:pt>
                <c:pt idx="1325">
                  <c:v>4995.8653846153848</c:v>
                </c:pt>
                <c:pt idx="1326">
                  <c:v>4996.2644606370195</c:v>
                </c:pt>
                <c:pt idx="1327">
                  <c:v>4996.6635366586543</c:v>
                </c:pt>
                <c:pt idx="1328">
                  <c:v>4996.9405423677881</c:v>
                </c:pt>
                <c:pt idx="1329">
                  <c:v>4997.1377328725957</c:v>
                </c:pt>
                <c:pt idx="1330">
                  <c:v>4997.1799879807695</c:v>
                </c:pt>
                <c:pt idx="1331">
                  <c:v>4997.1377328725957</c:v>
                </c:pt>
                <c:pt idx="1332">
                  <c:v>4997.0579176682695</c:v>
                </c:pt>
                <c:pt idx="1333">
                  <c:v>4997.0203575721152</c:v>
                </c:pt>
                <c:pt idx="1334">
                  <c:v>4997.0203575721152</c:v>
                </c:pt>
                <c:pt idx="1335">
                  <c:v>4997.1001727764424</c:v>
                </c:pt>
                <c:pt idx="1336">
                  <c:v>4997.1001727764424</c:v>
                </c:pt>
                <c:pt idx="1337">
                  <c:v>4996.8982872596152</c:v>
                </c:pt>
                <c:pt idx="1338">
                  <c:v>4996.6635366586543</c:v>
                </c:pt>
                <c:pt idx="1339">
                  <c:v>4996.4240910456729</c:v>
                </c:pt>
                <c:pt idx="1340">
                  <c:v>4996.2644606370195</c:v>
                </c:pt>
                <c:pt idx="1341">
                  <c:v>4996.2644606370195</c:v>
                </c:pt>
                <c:pt idx="1342">
                  <c:v>4996.2644606370195</c:v>
                </c:pt>
                <c:pt idx="1343">
                  <c:v>4996.1846454326924</c:v>
                </c:pt>
                <c:pt idx="1344">
                  <c:v>4996.1470853365381</c:v>
                </c:pt>
                <c:pt idx="1345">
                  <c:v>4996.1048302283652</c:v>
                </c:pt>
                <c:pt idx="1346">
                  <c:v>4996.1470853365381</c:v>
                </c:pt>
                <c:pt idx="1347">
                  <c:v>4996.2644606370195</c:v>
                </c:pt>
                <c:pt idx="1348">
                  <c:v>4996.50390625</c:v>
                </c:pt>
                <c:pt idx="1349">
                  <c:v>4996.8607271634619</c:v>
                </c:pt>
                <c:pt idx="1350">
                  <c:v>4997.2598031850957</c:v>
                </c:pt>
                <c:pt idx="1351">
                  <c:v>4997.6166240985576</c:v>
                </c:pt>
                <c:pt idx="1352">
                  <c:v>4997.8936298076924</c:v>
                </c:pt>
                <c:pt idx="1353">
                  <c:v>4998.1330754206729</c:v>
                </c:pt>
                <c:pt idx="1354">
                  <c:v>4998.212890625</c:v>
                </c:pt>
                <c:pt idx="1355">
                  <c:v>4998.212890625</c:v>
                </c:pt>
                <c:pt idx="1356">
                  <c:v>4998.3302659254805</c:v>
                </c:pt>
                <c:pt idx="1357">
                  <c:v>4998.5274564302881</c:v>
                </c:pt>
                <c:pt idx="1358">
                  <c:v>4998.7293419471152</c:v>
                </c:pt>
                <c:pt idx="1359">
                  <c:v>4998.7669020432695</c:v>
                </c:pt>
                <c:pt idx="1360">
                  <c:v>4998.5697115384619</c:v>
                </c:pt>
                <c:pt idx="1361">
                  <c:v>4998.2927058293271</c:v>
                </c:pt>
                <c:pt idx="1362">
                  <c:v>4998.1706355168271</c:v>
                </c:pt>
                <c:pt idx="1363">
                  <c:v>4998.212890625</c:v>
                </c:pt>
                <c:pt idx="1364">
                  <c:v>4998.5274564302881</c:v>
                </c:pt>
                <c:pt idx="1365">
                  <c:v>4998.8467172475957</c:v>
                </c:pt>
                <c:pt idx="1366">
                  <c:v>4999.0861628605771</c:v>
                </c:pt>
                <c:pt idx="1367">
                  <c:v>4999.1237229567305</c:v>
                </c:pt>
                <c:pt idx="1368">
                  <c:v>4999.1659780649043</c:v>
                </c:pt>
                <c:pt idx="1369">
                  <c:v>4999.1237229567305</c:v>
                </c:pt>
                <c:pt idx="1370">
                  <c:v>4998.9640925480771</c:v>
                </c:pt>
                <c:pt idx="1371">
                  <c:v>4998.7669020432695</c:v>
                </c:pt>
                <c:pt idx="1372">
                  <c:v>4998.5697115384619</c:v>
                </c:pt>
                <c:pt idx="1373">
                  <c:v>4998.4100811298076</c:v>
                </c:pt>
                <c:pt idx="1374">
                  <c:v>4998.4100811298076</c:v>
                </c:pt>
                <c:pt idx="1375">
                  <c:v>4998.4898963341348</c:v>
                </c:pt>
                <c:pt idx="1376">
                  <c:v>4998.5274564302881</c:v>
                </c:pt>
                <c:pt idx="1377">
                  <c:v>4998.6072716346152</c:v>
                </c:pt>
                <c:pt idx="1378">
                  <c:v>4998.7293419471152</c:v>
                </c:pt>
                <c:pt idx="1379">
                  <c:v>4998.9640925480771</c:v>
                </c:pt>
                <c:pt idx="1380">
                  <c:v>4999.2457932692305</c:v>
                </c:pt>
                <c:pt idx="1381">
                  <c:v>4999.4852388822119</c:v>
                </c:pt>
                <c:pt idx="1382">
                  <c:v>4999.6401742788457</c:v>
                </c:pt>
                <c:pt idx="1383">
                  <c:v>4999.6824293870195</c:v>
                </c:pt>
                <c:pt idx="1384">
                  <c:v>4999.6401742788457</c:v>
                </c:pt>
                <c:pt idx="1385">
                  <c:v>4999.5603590745195</c:v>
                </c:pt>
                <c:pt idx="1386">
                  <c:v>4999.6026141826924</c:v>
                </c:pt>
                <c:pt idx="1387">
                  <c:v>4999.7199894831729</c:v>
                </c:pt>
                <c:pt idx="1388">
                  <c:v>4999.8420597956729</c:v>
                </c:pt>
                <c:pt idx="1389">
                  <c:v>5000.0016902043271</c:v>
                </c:pt>
                <c:pt idx="1390">
                  <c:v>5000.1190655048076</c:v>
                </c:pt>
                <c:pt idx="1391">
                  <c:v>5000.3585111177881</c:v>
                </c:pt>
                <c:pt idx="1392">
                  <c:v>5000.5181415264424</c:v>
                </c:pt>
                <c:pt idx="1393">
                  <c:v>5000.6730769230771</c:v>
                </c:pt>
                <c:pt idx="1394">
                  <c:v>5000.7528921274043</c:v>
                </c:pt>
                <c:pt idx="1395">
                  <c:v>5000.8327073317305</c:v>
                </c:pt>
                <c:pt idx="1396">
                  <c:v>5000.9547776442305</c:v>
                </c:pt>
                <c:pt idx="1397">
                  <c:v>5001.0721529447119</c:v>
                </c:pt>
                <c:pt idx="1398">
                  <c:v>5001.2317833533652</c:v>
                </c:pt>
                <c:pt idx="1399">
                  <c:v>5001.4289738581729</c:v>
                </c:pt>
                <c:pt idx="1400">
                  <c:v>5001.7482346754805</c:v>
                </c:pt>
                <c:pt idx="1401">
                  <c:v>5002.0252403846152</c:v>
                </c:pt>
                <c:pt idx="1402">
                  <c:v>5002.1473106971152</c:v>
                </c:pt>
                <c:pt idx="1403">
                  <c:v>5002.0674954927881</c:v>
                </c:pt>
                <c:pt idx="1404">
                  <c:v>5001.7857947716348</c:v>
                </c:pt>
                <c:pt idx="1405">
                  <c:v>5001.4289738581729</c:v>
                </c:pt>
                <c:pt idx="1406">
                  <c:v>5001.1942232572119</c:v>
                </c:pt>
                <c:pt idx="1407">
                  <c:v>5000.9923377403848</c:v>
                </c:pt>
                <c:pt idx="1408">
                  <c:v>5000.7951472355771</c:v>
                </c:pt>
                <c:pt idx="1409">
                  <c:v>5000.5979567307695</c:v>
                </c:pt>
                <c:pt idx="1410">
                  <c:v>5000.5181415264424</c:v>
                </c:pt>
                <c:pt idx="1411">
                  <c:v>5000.4758864182695</c:v>
                </c:pt>
                <c:pt idx="1412">
                  <c:v>5000.2786959134619</c:v>
                </c:pt>
                <c:pt idx="1413">
                  <c:v>4999.8796198918271</c:v>
                </c:pt>
                <c:pt idx="1414">
                  <c:v>4999.4054236778848</c:v>
                </c:pt>
                <c:pt idx="1415">
                  <c:v>4998.9265324519229</c:v>
                </c:pt>
                <c:pt idx="1416">
                  <c:v>4998.7293419471152</c:v>
                </c:pt>
                <c:pt idx="1417">
                  <c:v>4998.7293419471152</c:v>
                </c:pt>
                <c:pt idx="1418">
                  <c:v>4998.8091571514424</c:v>
                </c:pt>
                <c:pt idx="1419">
                  <c:v>4998.8467172475957</c:v>
                </c:pt>
                <c:pt idx="1420">
                  <c:v>4999.00634765625</c:v>
                </c:pt>
                <c:pt idx="1421">
                  <c:v>4999.2833533653848</c:v>
                </c:pt>
                <c:pt idx="1422">
                  <c:v>4999.6824293870195</c:v>
                </c:pt>
                <c:pt idx="1423">
                  <c:v>5000.0768103966348</c:v>
                </c:pt>
                <c:pt idx="1424">
                  <c:v>5000.1988807091348</c:v>
                </c:pt>
                <c:pt idx="1425">
                  <c:v>5000.1190655048076</c:v>
                </c:pt>
                <c:pt idx="1426">
                  <c:v>4999.9594350961543</c:v>
                </c:pt>
                <c:pt idx="1427">
                  <c:v>4999.7998046875</c:v>
                </c:pt>
                <c:pt idx="1428">
                  <c:v>4999.6824293870195</c:v>
                </c:pt>
                <c:pt idx="1429">
                  <c:v>4999.5603590745195</c:v>
                </c:pt>
                <c:pt idx="1430">
                  <c:v>4999.4429837740381</c:v>
                </c:pt>
                <c:pt idx="1431">
                  <c:v>4999.3256084735576</c:v>
                </c:pt>
                <c:pt idx="1432">
                  <c:v>4999.2457932692305</c:v>
                </c:pt>
                <c:pt idx="1433">
                  <c:v>4999.2457932692305</c:v>
                </c:pt>
                <c:pt idx="1434">
                  <c:v>4999.2833533653848</c:v>
                </c:pt>
                <c:pt idx="1435">
                  <c:v>4999.4429837740381</c:v>
                </c:pt>
                <c:pt idx="1436">
                  <c:v>4999.7622445913457</c:v>
                </c:pt>
                <c:pt idx="1437">
                  <c:v>5000.0392503004805</c:v>
                </c:pt>
                <c:pt idx="1438">
                  <c:v>5000.1190655048076</c:v>
                </c:pt>
                <c:pt idx="1439">
                  <c:v>5000.0392503004805</c:v>
                </c:pt>
                <c:pt idx="1440">
                  <c:v>4999.8796198918271</c:v>
                </c:pt>
                <c:pt idx="1441">
                  <c:v>4999.7199894831729</c:v>
                </c:pt>
                <c:pt idx="1442">
                  <c:v>4999.5227989783652</c:v>
                </c:pt>
                <c:pt idx="1443">
                  <c:v>4999.2457932692305</c:v>
                </c:pt>
                <c:pt idx="1444">
                  <c:v>4998.8889723557695</c:v>
                </c:pt>
                <c:pt idx="1445">
                  <c:v>4998.6495267427881</c:v>
                </c:pt>
                <c:pt idx="1446">
                  <c:v>4998.5274564302881</c:v>
                </c:pt>
                <c:pt idx="1447">
                  <c:v>4998.4476412259619</c:v>
                </c:pt>
                <c:pt idx="1448">
                  <c:v>4998.3302659254805</c:v>
                </c:pt>
                <c:pt idx="1449">
                  <c:v>4998.2504507211543</c:v>
                </c:pt>
                <c:pt idx="1450">
                  <c:v>4998.1706355168271</c:v>
                </c:pt>
                <c:pt idx="1451">
                  <c:v>4998.2927058293271</c:v>
                </c:pt>
                <c:pt idx="1452">
                  <c:v>4998.5274564302881</c:v>
                </c:pt>
                <c:pt idx="1453">
                  <c:v>4998.6870868389424</c:v>
                </c:pt>
                <c:pt idx="1454">
                  <c:v>4998.7669020432695</c:v>
                </c:pt>
                <c:pt idx="1455">
                  <c:v>4998.9640925480771</c:v>
                </c:pt>
                <c:pt idx="1456">
                  <c:v>4999.1237229567305</c:v>
                </c:pt>
                <c:pt idx="1457">
                  <c:v>4999.2457932692305</c:v>
                </c:pt>
                <c:pt idx="1458">
                  <c:v>4999.2457932692305</c:v>
                </c:pt>
                <c:pt idx="1459">
                  <c:v>4999.0439077524043</c:v>
                </c:pt>
                <c:pt idx="1460">
                  <c:v>4998.6870868389424</c:v>
                </c:pt>
                <c:pt idx="1461">
                  <c:v>4998.2927058293271</c:v>
                </c:pt>
                <c:pt idx="1462">
                  <c:v>4997.9311899038457</c:v>
                </c:pt>
                <c:pt idx="1463">
                  <c:v>4997.5743689903848</c:v>
                </c:pt>
                <c:pt idx="1464">
                  <c:v>4997.2598031850957</c:v>
                </c:pt>
                <c:pt idx="1465">
                  <c:v>4996.9781024639424</c:v>
                </c:pt>
                <c:pt idx="1466">
                  <c:v>4996.7809119591348</c:v>
                </c:pt>
                <c:pt idx="1467">
                  <c:v>4996.6635366586543</c:v>
                </c:pt>
                <c:pt idx="1468">
                  <c:v>4996.7010967548076</c:v>
                </c:pt>
                <c:pt idx="1469">
                  <c:v>4996.7809119591348</c:v>
                </c:pt>
                <c:pt idx="1470">
                  <c:v>4996.8607271634619</c:v>
                </c:pt>
                <c:pt idx="1471">
                  <c:v>4996.8184720552881</c:v>
                </c:pt>
                <c:pt idx="1472">
                  <c:v>4996.7809119591348</c:v>
                </c:pt>
                <c:pt idx="1473">
                  <c:v>4996.8184720552881</c:v>
                </c:pt>
                <c:pt idx="1474">
                  <c:v>4996.9781024639424</c:v>
                </c:pt>
                <c:pt idx="1475">
                  <c:v>4997.1377328725957</c:v>
                </c:pt>
                <c:pt idx="1476">
                  <c:v>4997.2175480769229</c:v>
                </c:pt>
                <c:pt idx="1477">
                  <c:v>4997.1799879807695</c:v>
                </c:pt>
                <c:pt idx="1478">
                  <c:v>4997.0203575721152</c:v>
                </c:pt>
                <c:pt idx="1479">
                  <c:v>4996.7809119591348</c:v>
                </c:pt>
                <c:pt idx="1480">
                  <c:v>4996.50390625</c:v>
                </c:pt>
                <c:pt idx="1481">
                  <c:v>4996.2644606370195</c:v>
                </c:pt>
                <c:pt idx="1482">
                  <c:v>4996.0250150240381</c:v>
                </c:pt>
                <c:pt idx="1483">
                  <c:v>4995.6259390024043</c:v>
                </c:pt>
                <c:pt idx="1484">
                  <c:v>4995.1893028846152</c:v>
                </c:pt>
                <c:pt idx="1485">
                  <c:v>4994.9545522836543</c:v>
                </c:pt>
                <c:pt idx="1486">
                  <c:v>4994.9122971754805</c:v>
                </c:pt>
                <c:pt idx="1487">
                  <c:v>4995.0343674879805</c:v>
                </c:pt>
                <c:pt idx="1488">
                  <c:v>4995.1517427884619</c:v>
                </c:pt>
                <c:pt idx="1489">
                  <c:v>4995.1517427884619</c:v>
                </c:pt>
                <c:pt idx="1490">
                  <c:v>4994.9545522836543</c:v>
                </c:pt>
                <c:pt idx="1491">
                  <c:v>4994.6728515625</c:v>
                </c:pt>
                <c:pt idx="1492">
                  <c:v>4994.5132211538457</c:v>
                </c:pt>
                <c:pt idx="1493">
                  <c:v>4994.4756610576924</c:v>
                </c:pt>
                <c:pt idx="1494">
                  <c:v>4994.5132211538457</c:v>
                </c:pt>
                <c:pt idx="1495">
                  <c:v>4994.4756610576924</c:v>
                </c:pt>
                <c:pt idx="1496">
                  <c:v>4994.2784705528848</c:v>
                </c:pt>
                <c:pt idx="1497">
                  <c:v>4993.9967698317305</c:v>
                </c:pt>
                <c:pt idx="1498">
                  <c:v>4993.6023888221152</c:v>
                </c:pt>
                <c:pt idx="1499">
                  <c:v>4993.2831280048076</c:v>
                </c:pt>
                <c:pt idx="1500">
                  <c:v>4993.0061222956729</c:v>
                </c:pt>
                <c:pt idx="1501">
                  <c:v>4992.7291165865381</c:v>
                </c:pt>
                <c:pt idx="1502">
                  <c:v>4992.4098557692305</c:v>
                </c:pt>
                <c:pt idx="1503">
                  <c:v>4992.0530348557695</c:v>
                </c:pt>
                <c:pt idx="1504">
                  <c:v>4991.8511493389424</c:v>
                </c:pt>
                <c:pt idx="1505">
                  <c:v>4991.7713341346152</c:v>
                </c:pt>
                <c:pt idx="1506">
                  <c:v>4991.6539588341348</c:v>
                </c:pt>
                <c:pt idx="1507">
                  <c:v>4991.6163987379805</c:v>
                </c:pt>
                <c:pt idx="1508">
                  <c:v>4992.1328500600957</c:v>
                </c:pt>
                <c:pt idx="1509">
                  <c:v>4993.6822040264424</c:v>
                </c:pt>
                <c:pt idx="1510">
                  <c:v>4997.6541841947119</c:v>
                </c:pt>
                <c:pt idx="1511">
                  <c:v>5004.2929311899043</c:v>
                </c:pt>
                <c:pt idx="1512">
                  <c:v>5014.4670222355771</c:v>
                </c:pt>
                <c:pt idx="1513">
                  <c:v>5029.0497295673076</c:v>
                </c:pt>
                <c:pt idx="1514">
                  <c:v>5050.5481896033652</c:v>
                </c:pt>
                <c:pt idx="1515">
                  <c:v>5083.0564528245195</c:v>
                </c:pt>
                <c:pt idx="1516">
                  <c:v>5135.23681640625</c:v>
                </c:pt>
                <c:pt idx="1517">
                  <c:v>5217.5356820913457</c:v>
                </c:pt>
                <c:pt idx="1518">
                  <c:v>5349.8739858774043</c:v>
                </c:pt>
                <c:pt idx="1519">
                  <c:v>5541.4210862379805</c:v>
                </c:pt>
                <c:pt idx="1520">
                  <c:v>5799.7735126201924</c:v>
                </c:pt>
                <c:pt idx="1521">
                  <c:v>6109.6255258413457</c:v>
                </c:pt>
                <c:pt idx="1522">
                  <c:v>6440.2670522836543</c:v>
                </c:pt>
                <c:pt idx="1523">
                  <c:v>6775.5519456129805</c:v>
                </c:pt>
                <c:pt idx="1524">
                  <c:v>7090.2163461538457</c:v>
                </c:pt>
                <c:pt idx="1525">
                  <c:v>7368.278432992789</c:v>
                </c:pt>
                <c:pt idx="1526">
                  <c:v>7614.2735877403848</c:v>
                </c:pt>
                <c:pt idx="1527">
                  <c:v>7826.6853215144238</c:v>
                </c:pt>
                <c:pt idx="1528">
                  <c:v>8003.1708233173076</c:v>
                </c:pt>
                <c:pt idx="1529">
                  <c:v>8159.3879582331738</c:v>
                </c:pt>
                <c:pt idx="1530">
                  <c:v>8306.5484149639415</c:v>
                </c:pt>
                <c:pt idx="1531">
                  <c:v>8446.9903094951915</c:v>
                </c:pt>
                <c:pt idx="1532">
                  <c:v>8586.9533128004805</c:v>
                </c:pt>
                <c:pt idx="1533">
                  <c:v>8722.7847055288457</c:v>
                </c:pt>
                <c:pt idx="1534">
                  <c:v>8852.6158728966348</c:v>
                </c:pt>
                <c:pt idx="1535">
                  <c:v>8979.944598858172</c:v>
                </c:pt>
                <c:pt idx="1536">
                  <c:v>9099.3246694711543</c:v>
                </c:pt>
                <c:pt idx="1537">
                  <c:v>9208.094012920672</c:v>
                </c:pt>
                <c:pt idx="1538">
                  <c:v>9312.7317457932695</c:v>
                </c:pt>
                <c:pt idx="1539">
                  <c:v>9413.791879507211</c:v>
                </c:pt>
                <c:pt idx="1540">
                  <c:v>9505.588754507211</c:v>
                </c:pt>
                <c:pt idx="1541">
                  <c:v>9592.2633713942305</c:v>
                </c:pt>
                <c:pt idx="1542">
                  <c:v>9680.961538461539</c:v>
                </c:pt>
                <c:pt idx="1543">
                  <c:v>9767.6784104567305</c:v>
                </c:pt>
                <c:pt idx="1544">
                  <c:v>9846.559307391828</c:v>
                </c:pt>
                <c:pt idx="1545">
                  <c:v>9926.0834209735585</c:v>
                </c:pt>
                <c:pt idx="1546">
                  <c:v>10011.560809795672</c:v>
                </c:pt>
                <c:pt idx="1547">
                  <c:v>10096.765887920672</c:v>
                </c:pt>
                <c:pt idx="1548">
                  <c:v>10179.585899939904</c:v>
                </c:pt>
                <c:pt idx="1549">
                  <c:v>10259.701585036059</c:v>
                </c:pt>
                <c:pt idx="1550">
                  <c:v>10332.62451171875</c:v>
                </c:pt>
                <c:pt idx="1551">
                  <c:v>10392.115009014424</c:v>
                </c:pt>
                <c:pt idx="1552">
                  <c:v>10435.553260216348</c:v>
                </c:pt>
                <c:pt idx="1553">
                  <c:v>10466.90655048077</c:v>
                </c:pt>
                <c:pt idx="1554">
                  <c:v>10491.98260967548</c:v>
                </c:pt>
                <c:pt idx="1555">
                  <c:v>10521.509540264424</c:v>
                </c:pt>
                <c:pt idx="1556">
                  <c:v>10569.99492938702</c:v>
                </c:pt>
                <c:pt idx="1557">
                  <c:v>10636.955190805289</c:v>
                </c:pt>
                <c:pt idx="1558">
                  <c:v>10712.103553185098</c:v>
                </c:pt>
                <c:pt idx="1559">
                  <c:v>10797.026930588941</c:v>
                </c:pt>
                <c:pt idx="1560">
                  <c:v>10891.171311598559</c:v>
                </c:pt>
                <c:pt idx="1561">
                  <c:v>10985.794583834135</c:v>
                </c:pt>
                <c:pt idx="1562">
                  <c:v>11081.924954927885</c:v>
                </c:pt>
                <c:pt idx="1563">
                  <c:v>11181.792555588941</c:v>
                </c:pt>
                <c:pt idx="1564">
                  <c:v>11277.091909555289</c:v>
                </c:pt>
                <c:pt idx="1565">
                  <c:v>11365.236065204328</c:v>
                </c:pt>
                <c:pt idx="1566">
                  <c:v>11454.45068359375</c:v>
                </c:pt>
                <c:pt idx="1567">
                  <c:v>11545.932992788461</c:v>
                </c:pt>
                <c:pt idx="1568">
                  <c:v>11631.016000600961</c:v>
                </c:pt>
                <c:pt idx="1569">
                  <c:v>11710.540114182691</c:v>
                </c:pt>
                <c:pt idx="1570">
                  <c:v>11792.16289813702</c:v>
                </c:pt>
                <c:pt idx="1571">
                  <c:v>11876.058067908654</c:v>
                </c:pt>
                <c:pt idx="1572">
                  <c:v>11953.192420372598</c:v>
                </c:pt>
                <c:pt idx="1573">
                  <c:v>12022.857008713941</c:v>
                </c:pt>
                <c:pt idx="1574">
                  <c:v>12097.052283653848</c:v>
                </c:pt>
                <c:pt idx="1575">
                  <c:v>12178.914513221154</c:v>
                </c:pt>
                <c:pt idx="1576">
                  <c:v>12260.147611177885</c:v>
                </c:pt>
                <c:pt idx="1577">
                  <c:v>12341.493389423078</c:v>
                </c:pt>
                <c:pt idx="1578">
                  <c:v>12429.67510516827</c:v>
                </c:pt>
                <c:pt idx="1579">
                  <c:v>12519.847506009617</c:v>
                </c:pt>
                <c:pt idx="1580">
                  <c:v>12603.780235877404</c:v>
                </c:pt>
                <c:pt idx="1581">
                  <c:v>12686.675368088941</c:v>
                </c:pt>
                <c:pt idx="1582">
                  <c:v>12774.94159405048</c:v>
                </c:pt>
                <c:pt idx="1583">
                  <c:v>12862.489483173078</c:v>
                </c:pt>
                <c:pt idx="1584">
                  <c:v>12937.318584735578</c:v>
                </c:pt>
                <c:pt idx="1585">
                  <c:v>12997.010967548078</c:v>
                </c:pt>
                <c:pt idx="1586">
                  <c:v>13049.186636117789</c:v>
                </c:pt>
                <c:pt idx="1587">
                  <c:v>13099.737830528846</c:v>
                </c:pt>
                <c:pt idx="1588">
                  <c:v>13148.021334134615</c:v>
                </c:pt>
                <c:pt idx="1589">
                  <c:v>13193.168569711539</c:v>
                </c:pt>
                <c:pt idx="1590">
                  <c:v>13234.53632061298</c:v>
                </c:pt>
                <c:pt idx="1591">
                  <c:v>13270.382737379809</c:v>
                </c:pt>
                <c:pt idx="1592">
                  <c:v>13299.153771033654</c:v>
                </c:pt>
                <c:pt idx="1593">
                  <c:v>13319.74139873798</c:v>
                </c:pt>
                <c:pt idx="1594">
                  <c:v>13332.93438251202</c:v>
                </c:pt>
                <c:pt idx="1595">
                  <c:v>13341.04266826923</c:v>
                </c:pt>
                <c:pt idx="1596">
                  <c:v>13347.39971454327</c:v>
                </c:pt>
                <c:pt idx="1597">
                  <c:v>13360.555138221154</c:v>
                </c:pt>
                <c:pt idx="1598">
                  <c:v>13387.415301983174</c:v>
                </c:pt>
                <c:pt idx="1599">
                  <c:v>13425.806415264424</c:v>
                </c:pt>
                <c:pt idx="1600">
                  <c:v>13466.737530048078</c:v>
                </c:pt>
                <c:pt idx="1601">
                  <c:v>13503.499474158654</c:v>
                </c:pt>
                <c:pt idx="1602">
                  <c:v>13535.885667067309</c:v>
                </c:pt>
                <c:pt idx="1603">
                  <c:v>13564.778771033654</c:v>
                </c:pt>
                <c:pt idx="1604">
                  <c:v>13588.225661057693</c:v>
                </c:pt>
                <c:pt idx="1605">
                  <c:v>13604.59716796875</c:v>
                </c:pt>
                <c:pt idx="1606">
                  <c:v>13614.372182992789</c:v>
                </c:pt>
                <c:pt idx="1607">
                  <c:v>13621.80438701923</c:v>
                </c:pt>
                <c:pt idx="1608">
                  <c:v>13637.62188251202</c:v>
                </c:pt>
                <c:pt idx="1609">
                  <c:v>13668.144155649039</c:v>
                </c:pt>
                <c:pt idx="1610">
                  <c:v>13708.995455228365</c:v>
                </c:pt>
                <c:pt idx="1611">
                  <c:v>13750.799842247596</c:v>
                </c:pt>
                <c:pt idx="1612">
                  <c:v>13786.17206280048</c:v>
                </c:pt>
                <c:pt idx="1613">
                  <c:v>13812.36083984375</c:v>
                </c:pt>
                <c:pt idx="1614">
                  <c:v>13829.44598858173</c:v>
                </c:pt>
                <c:pt idx="1615">
                  <c:v>13837.713904747596</c:v>
                </c:pt>
                <c:pt idx="1616">
                  <c:v>13838.070725661059</c:v>
                </c:pt>
                <c:pt idx="1617">
                  <c:v>13832.469576322115</c:v>
                </c:pt>
                <c:pt idx="1618">
                  <c:v>13823.844839242789</c:v>
                </c:pt>
                <c:pt idx="1619">
                  <c:v>13822.018479567309</c:v>
                </c:pt>
                <c:pt idx="1620">
                  <c:v>13806.477989783654</c:v>
                </c:pt>
                <c:pt idx="1621">
                  <c:v>13497.259803185096</c:v>
                </c:pt>
                <c:pt idx="1622">
                  <c:v>12454.676044170674</c:v>
                </c:pt>
                <c:pt idx="1623">
                  <c:v>10684.36542217548</c:v>
                </c:pt>
                <c:pt idx="1624">
                  <c:v>8649.2279522235585</c:v>
                </c:pt>
                <c:pt idx="1625">
                  <c:v>6851.6956505408652</c:v>
                </c:pt>
                <c:pt idx="1626">
                  <c:v>5561.0509314903848</c:v>
                </c:pt>
                <c:pt idx="1627">
                  <c:v>4787.5477013221152</c:v>
                </c:pt>
                <c:pt idx="1628">
                  <c:v>4390.9412560096152</c:v>
                </c:pt>
                <c:pt idx="1629">
                  <c:v>4206.5070988581729</c:v>
                </c:pt>
                <c:pt idx="1630">
                  <c:v>4113.6726262019229</c:v>
                </c:pt>
                <c:pt idx="1631">
                  <c:v>4048.6185396634614</c:v>
                </c:pt>
                <c:pt idx="1632">
                  <c:v>3988.8885967548076</c:v>
                </c:pt>
                <c:pt idx="1633">
                  <c:v>3932.2996168870191</c:v>
                </c:pt>
                <c:pt idx="1634">
                  <c:v>3882.3869441105771</c:v>
                </c:pt>
                <c:pt idx="1635">
                  <c:v>3841.9675856370191</c:v>
                </c:pt>
                <c:pt idx="1636">
                  <c:v>3811.2903771033652</c:v>
                </c:pt>
                <c:pt idx="1637">
                  <c:v>3788.7965745192305</c:v>
                </c:pt>
                <c:pt idx="1638">
                  <c:v>3772.1433668870195</c:v>
                </c:pt>
                <c:pt idx="1639">
                  <c:v>3759.0301983173076</c:v>
                </c:pt>
                <c:pt idx="1640">
                  <c:v>3747.6260141225962</c:v>
                </c:pt>
                <c:pt idx="1641">
                  <c:v>3737.0152869591348</c:v>
                </c:pt>
                <c:pt idx="1642">
                  <c:v>3726.6440054086538</c:v>
                </c:pt>
                <c:pt idx="1643">
                  <c:v>3716.3900991586538</c:v>
                </c:pt>
                <c:pt idx="1644">
                  <c:v>3706.2160081129805</c:v>
                </c:pt>
                <c:pt idx="1645">
                  <c:v>3696.2813626802881</c:v>
                </c:pt>
                <c:pt idx="1646">
                  <c:v>3686.5861628605771</c:v>
                </c:pt>
                <c:pt idx="1647">
                  <c:v>3676.4120718149038</c:v>
                </c:pt>
                <c:pt idx="1648">
                  <c:v>3664.4491811899038</c:v>
                </c:pt>
                <c:pt idx="1649">
                  <c:v>3650.61767578125</c:v>
                </c:pt>
                <c:pt idx="1650">
                  <c:v>3636.15234375</c:v>
                </c:pt>
                <c:pt idx="1651">
                  <c:v>3622.6400991586538</c:v>
                </c:pt>
                <c:pt idx="1652">
                  <c:v>3611.0762845552881</c:v>
                </c:pt>
                <c:pt idx="1653">
                  <c:v>3601.5782752403848</c:v>
                </c:pt>
                <c:pt idx="1654">
                  <c:v>3593.8315054086538</c:v>
                </c:pt>
                <c:pt idx="1655">
                  <c:v>3587.5120192307695</c:v>
                </c:pt>
                <c:pt idx="1656">
                  <c:v>3582.3475060096152</c:v>
                </c:pt>
                <c:pt idx="1657">
                  <c:v>3578.0938251201924</c:v>
                </c:pt>
                <c:pt idx="1658">
                  <c:v>3574.5960411658652</c:v>
                </c:pt>
                <c:pt idx="1659">
                  <c:v>3571.6945237379805</c:v>
                </c:pt>
                <c:pt idx="1660">
                  <c:v>3569.2718975360576</c:v>
                </c:pt>
                <c:pt idx="1661">
                  <c:v>3567.3234675480771</c:v>
                </c:pt>
                <c:pt idx="1662">
                  <c:v>3565.8116736778848</c:v>
                </c:pt>
                <c:pt idx="1663">
                  <c:v>3564.5815805288462</c:v>
                </c:pt>
                <c:pt idx="1664">
                  <c:v>3563.4313025841348</c:v>
                </c:pt>
                <c:pt idx="1665">
                  <c:v>3562.3185847355771</c:v>
                </c:pt>
                <c:pt idx="1666">
                  <c:v>3561.2434269831729</c:v>
                </c:pt>
                <c:pt idx="1667">
                  <c:v>3560.1729642427881</c:v>
                </c:pt>
                <c:pt idx="1668">
                  <c:v>3559.1776216947114</c:v>
                </c:pt>
                <c:pt idx="1669">
                  <c:v>3558.3419095552881</c:v>
                </c:pt>
                <c:pt idx="1670">
                  <c:v>3557.5061974158652</c:v>
                </c:pt>
                <c:pt idx="1671">
                  <c:v>3556.5531099759614</c:v>
                </c:pt>
                <c:pt idx="1672">
                  <c:v>3555.4826472355771</c:v>
                </c:pt>
                <c:pt idx="1673">
                  <c:v>3554.2478590745195</c:v>
                </c:pt>
                <c:pt idx="1674">
                  <c:v>3552.900390625</c:v>
                </c:pt>
                <c:pt idx="1675">
                  <c:v>3551.5482271634614</c:v>
                </c:pt>
                <c:pt idx="1676">
                  <c:v>3550.3556941105771</c:v>
                </c:pt>
                <c:pt idx="1677">
                  <c:v>3549.3603515625</c:v>
                </c:pt>
                <c:pt idx="1678">
                  <c:v>3548.6467097355771</c:v>
                </c:pt>
                <c:pt idx="1679">
                  <c:v>3548.1302584134614</c:v>
                </c:pt>
                <c:pt idx="1680">
                  <c:v>3547.5339918870195</c:v>
                </c:pt>
                <c:pt idx="1681">
                  <c:v>3546.7405348557695</c:v>
                </c:pt>
                <c:pt idx="1682">
                  <c:v>3545.7827524038462</c:v>
                </c:pt>
                <c:pt idx="1683">
                  <c:v>3544.6700345552881</c:v>
                </c:pt>
                <c:pt idx="1684">
                  <c:v>3543.5197566105771</c:v>
                </c:pt>
                <c:pt idx="1685">
                  <c:v>3542.4445988581729</c:v>
                </c:pt>
                <c:pt idx="1686">
                  <c:v>3541.4539513221152</c:v>
                </c:pt>
                <c:pt idx="1687">
                  <c:v>3540.5384239783652</c:v>
                </c:pt>
                <c:pt idx="1688">
                  <c:v>3539.7825270432695</c:v>
                </c:pt>
                <c:pt idx="1689">
                  <c:v>3539.1862605168271</c:v>
                </c:pt>
                <c:pt idx="1690">
                  <c:v>3538.7496243990381</c:v>
                </c:pt>
                <c:pt idx="1691">
                  <c:v>3538.3552433894229</c:v>
                </c:pt>
                <c:pt idx="1692">
                  <c:v>3537.9139122596152</c:v>
                </c:pt>
                <c:pt idx="1693">
                  <c:v>3537.3974609375</c:v>
                </c:pt>
                <c:pt idx="1694">
                  <c:v>3536.7636343149038</c:v>
                </c:pt>
                <c:pt idx="1695">
                  <c:v>3536.0875525841348</c:v>
                </c:pt>
                <c:pt idx="1696">
                  <c:v>3535.4114708533652</c:v>
                </c:pt>
                <c:pt idx="1697">
                  <c:v>3534.8152043269229</c:v>
                </c:pt>
                <c:pt idx="1698">
                  <c:v>3534.2189378004805</c:v>
                </c:pt>
                <c:pt idx="1699">
                  <c:v>3533.6649263822114</c:v>
                </c:pt>
                <c:pt idx="1700">
                  <c:v>3533.0264047475962</c:v>
                </c:pt>
              </c:numCache>
            </c:numRef>
          </c:xVal>
          <c:yVal>
            <c:numRef>
              <c:f>'Assemblage courbes'!$AB$46:$AB$1746</c:f>
              <c:numCache>
                <c:formatCode>0.00</c:formatCode>
                <c:ptCount val="1701"/>
                <c:pt idx="0">
                  <c:v>4.7152121191758383</c:v>
                </c:pt>
                <c:pt idx="1">
                  <c:v>4.7076513943305383</c:v>
                </c:pt>
                <c:pt idx="2">
                  <c:v>4.6995847900097187</c:v>
                </c:pt>
                <c:pt idx="3">
                  <c:v>4.6962002255366393</c:v>
                </c:pt>
                <c:pt idx="4">
                  <c:v>4.7004845560514008</c:v>
                </c:pt>
                <c:pt idx="5">
                  <c:v>4.7091279734097986</c:v>
                </c:pt>
                <c:pt idx="6">
                  <c:v>4.7168335386422964</c:v>
                </c:pt>
                <c:pt idx="7">
                  <c:v>4.7211546809856699</c:v>
                </c:pt>
                <c:pt idx="8">
                  <c:v>4.7211180107410131</c:v>
                </c:pt>
                <c:pt idx="9">
                  <c:v>4.7165452737074629</c:v>
                </c:pt>
                <c:pt idx="10">
                  <c:v>4.7097396161006042</c:v>
                </c:pt>
                <c:pt idx="11">
                  <c:v>4.7026809479640077</c:v>
                </c:pt>
                <c:pt idx="12">
                  <c:v>4.6963439332521881</c:v>
                </c:pt>
                <c:pt idx="13">
                  <c:v>4.6925630752856913</c:v>
                </c:pt>
                <c:pt idx="14">
                  <c:v>4.6918434040363017</c:v>
                </c:pt>
                <c:pt idx="15">
                  <c:v>4.6911952326847954</c:v>
                </c:pt>
                <c:pt idx="16">
                  <c:v>4.692814669975867</c:v>
                </c:pt>
                <c:pt idx="17">
                  <c:v>4.6980355783609244</c:v>
                </c:pt>
                <c:pt idx="18">
                  <c:v>4.7048416607196515</c:v>
                </c:pt>
                <c:pt idx="19">
                  <c:v>4.7114311196253844</c:v>
                </c:pt>
                <c:pt idx="20">
                  <c:v>4.7146017507406386</c:v>
                </c:pt>
                <c:pt idx="21">
                  <c:v>4.7131595765627345</c:v>
                </c:pt>
                <c:pt idx="22">
                  <c:v>4.7097039369436411</c:v>
                </c:pt>
                <c:pt idx="23">
                  <c:v>4.7066423254746654</c:v>
                </c:pt>
                <c:pt idx="24">
                  <c:v>4.7047703024057244</c:v>
                </c:pt>
                <c:pt idx="25">
                  <c:v>4.7026454103909998</c:v>
                </c:pt>
                <c:pt idx="26">
                  <c:v>4.7010983225015499</c:v>
                </c:pt>
                <c:pt idx="27">
                  <c:v>4.70116953923152</c:v>
                </c:pt>
                <c:pt idx="28">
                  <c:v>4.6991884965163004</c:v>
                </c:pt>
                <c:pt idx="29">
                  <c:v>4.6939316258063686</c:v>
                </c:pt>
                <c:pt idx="30">
                  <c:v>4.6872693927471456</c:v>
                </c:pt>
                <c:pt idx="31">
                  <c:v>4.6819761349604674</c:v>
                </c:pt>
                <c:pt idx="32">
                  <c:v>4.6796350442446197</c:v>
                </c:pt>
                <c:pt idx="33">
                  <c:v>4.6816878700256348</c:v>
                </c:pt>
                <c:pt idx="34">
                  <c:v>4.6877373277224024</c:v>
                </c:pt>
                <c:pt idx="35">
                  <c:v>4.6971716330601616</c:v>
                </c:pt>
                <c:pt idx="36">
                  <c:v>4.706895194420448</c:v>
                </c:pt>
                <c:pt idx="37">
                  <c:v>4.7134124455085171</c:v>
                </c:pt>
                <c:pt idx="38">
                  <c:v>4.7151042322012096</c:v>
                </c:pt>
                <c:pt idx="39">
                  <c:v>4.7137730598449705</c:v>
                </c:pt>
                <c:pt idx="40">
                  <c:v>4.7118285457904525</c:v>
                </c:pt>
                <c:pt idx="41">
                  <c:v>4.7103152964665336</c:v>
                </c:pt>
                <c:pt idx="42">
                  <c:v>4.7109634678180399</c:v>
                </c:pt>
                <c:pt idx="43">
                  <c:v>4.7129814639458285</c:v>
                </c:pt>
                <c:pt idx="44">
                  <c:v>4.7135916907970721</c:v>
                </c:pt>
                <c:pt idx="45">
                  <c:v>4.714348881794856</c:v>
                </c:pt>
                <c:pt idx="46">
                  <c:v>4.7159695933415344</c:v>
                </c:pt>
                <c:pt idx="47">
                  <c:v>4.7198943006075345</c:v>
                </c:pt>
                <c:pt idx="48">
                  <c:v>4.7236751585740313</c:v>
                </c:pt>
                <c:pt idx="49">
                  <c:v>4.7251875583942127</c:v>
                </c:pt>
                <c:pt idx="50">
                  <c:v>4.7220555796990027</c:v>
                </c:pt>
                <c:pt idx="51">
                  <c:v>4.7178771539834834</c:v>
                </c:pt>
                <c:pt idx="52">
                  <c:v>4.7156095453409046</c:v>
                </c:pt>
                <c:pt idx="53">
                  <c:v>4.7142409948202273</c:v>
                </c:pt>
                <c:pt idx="54">
                  <c:v>4.7118286873744077</c:v>
                </c:pt>
                <c:pt idx="55">
                  <c:v>4.7093795680999753</c:v>
                </c:pt>
                <c:pt idx="56">
                  <c:v>4.7086950096717253</c:v>
                </c:pt>
                <c:pt idx="57">
                  <c:v>4.7097394745166481</c:v>
                </c:pt>
                <c:pt idx="58">
                  <c:v>4.7111796665191648</c:v>
                </c:pt>
                <c:pt idx="59">
                  <c:v>4.7131241805736828</c:v>
                </c:pt>
                <c:pt idx="60">
                  <c:v>4.7150694025479822</c:v>
                </c:pt>
                <c:pt idx="61">
                  <c:v>4.7157902064690225</c:v>
                </c:pt>
                <c:pt idx="62">
                  <c:v>4.7138090221698468</c:v>
                </c:pt>
                <c:pt idx="63">
                  <c:v>4.7099922018784737</c:v>
                </c:pt>
                <c:pt idx="64">
                  <c:v>4.705814625666692</c:v>
                </c:pt>
                <c:pt idx="65">
                  <c:v>4.7013857379326449</c:v>
                </c:pt>
                <c:pt idx="66">
                  <c:v>4.6962727165222171</c:v>
                </c:pt>
                <c:pt idx="67">
                  <c:v>4.6910513833852914</c:v>
                </c:pt>
                <c:pt idx="68">
                  <c:v>4.688061413398156</c:v>
                </c:pt>
                <c:pt idx="69">
                  <c:v>4.6883856406578648</c:v>
                </c:pt>
                <c:pt idx="70">
                  <c:v>4.6899701067117547</c:v>
                </c:pt>
                <c:pt idx="71">
                  <c:v>4.6901139560112588</c:v>
                </c:pt>
                <c:pt idx="72">
                  <c:v>4.6876291575798623</c:v>
                </c:pt>
                <c:pt idx="73">
                  <c:v>4.6814369832552396</c:v>
                </c:pt>
                <c:pt idx="74">
                  <c:v>4.6732269543867844</c:v>
                </c:pt>
                <c:pt idx="75">
                  <c:v>4.6670325147188629</c:v>
                </c:pt>
                <c:pt idx="76">
                  <c:v>4.6648364059741674</c:v>
                </c:pt>
                <c:pt idx="77">
                  <c:v>4.6635042425302355</c:v>
                </c:pt>
                <c:pt idx="78">
                  <c:v>4.6610908024127662</c:v>
                </c:pt>
                <c:pt idx="79">
                  <c:v>4.6581743144989014</c:v>
                </c:pt>
                <c:pt idx="80">
                  <c:v>4.6560849600571848</c:v>
                </c:pt>
                <c:pt idx="81">
                  <c:v>4.6548262786865227</c:v>
                </c:pt>
                <c:pt idx="82">
                  <c:v>4.6541057579333964</c:v>
                </c:pt>
                <c:pt idx="83">
                  <c:v>4.6550046744713418</c:v>
                </c:pt>
                <c:pt idx="84">
                  <c:v>4.6575982093811037</c:v>
                </c:pt>
                <c:pt idx="85">
                  <c:v>4.6614150296724759</c:v>
                </c:pt>
                <c:pt idx="86">
                  <c:v>4.6661326070932247</c:v>
                </c:pt>
                <c:pt idx="87">
                  <c:v>4.6721097153883715</c:v>
                </c:pt>
                <c:pt idx="88">
                  <c:v>4.6778342379056479</c:v>
                </c:pt>
                <c:pt idx="89">
                  <c:v>4.6824082491948058</c:v>
                </c:pt>
                <c:pt idx="90">
                  <c:v>4.6845320085378797</c:v>
                </c:pt>
                <c:pt idx="91">
                  <c:v>4.6846403202643767</c:v>
                </c:pt>
                <c:pt idx="92">
                  <c:v>4.6835610257662257</c:v>
                </c:pt>
                <c:pt idx="93">
                  <c:v>4.6817245402702916</c:v>
                </c:pt>
                <c:pt idx="94">
                  <c:v>4.6798165548764743</c:v>
                </c:pt>
                <c:pt idx="95">
                  <c:v>4.6781951354100153</c:v>
                </c:pt>
                <c:pt idx="96">
                  <c:v>4.6774032563429611</c:v>
                </c:pt>
                <c:pt idx="97">
                  <c:v>4.6760355553260213</c:v>
                </c:pt>
                <c:pt idx="98">
                  <c:v>4.6732269543867844</c:v>
                </c:pt>
                <c:pt idx="99">
                  <c:v>4.6688331794738769</c:v>
                </c:pt>
                <c:pt idx="100">
                  <c:v>4.6645836786123418</c:v>
                </c:pt>
                <c:pt idx="101">
                  <c:v>4.6629629670656643</c:v>
                </c:pt>
                <c:pt idx="102">
                  <c:v>4.6647271031599775</c:v>
                </c:pt>
                <c:pt idx="103">
                  <c:v>4.6689770287733809</c:v>
                </c:pt>
                <c:pt idx="104">
                  <c:v>4.6732993037884052</c:v>
                </c:pt>
                <c:pt idx="105">
                  <c:v>4.6762506213554964</c:v>
                </c:pt>
                <c:pt idx="106">
                  <c:v>4.6769702926048868</c:v>
                </c:pt>
                <c:pt idx="107">
                  <c:v>4.6738751257382907</c:v>
                </c:pt>
                <c:pt idx="108">
                  <c:v>4.6696252001248872</c:v>
                </c:pt>
                <c:pt idx="109">
                  <c:v>4.6667797873570374</c:v>
                </c:pt>
                <c:pt idx="110">
                  <c:v>4.6675725159278283</c:v>
                </c:pt>
                <c:pt idx="111">
                  <c:v>4.6724338010641242</c:v>
                </c:pt>
                <c:pt idx="112">
                  <c:v>4.6799602625920222</c:v>
                </c:pt>
                <c:pt idx="113">
                  <c:v>4.686152436916645</c:v>
                </c:pt>
                <c:pt idx="114">
                  <c:v>4.6867652122790995</c:v>
                </c:pt>
                <c:pt idx="115">
                  <c:v>4.6842448762746951</c:v>
                </c:pt>
                <c:pt idx="116">
                  <c:v>4.683164307520939</c:v>
                </c:pt>
                <c:pt idx="117">
                  <c:v>4.6849652554438661</c:v>
                </c:pt>
                <c:pt idx="118">
                  <c:v>4.6884577068915734</c:v>
                </c:pt>
                <c:pt idx="119">
                  <c:v>4.692706641417284</c:v>
                </c:pt>
                <c:pt idx="120">
                  <c:v>4.6959486308464626</c:v>
                </c:pt>
                <c:pt idx="121">
                  <c:v>4.6955163750281699</c:v>
                </c:pt>
                <c:pt idx="122">
                  <c:v>4.6922030272850623</c:v>
                </c:pt>
                <c:pt idx="123">
                  <c:v>4.6872705254187945</c:v>
                </c:pt>
                <c:pt idx="124">
                  <c:v>4.6814725208282475</c:v>
                </c:pt>
                <c:pt idx="125">
                  <c:v>4.677223727886493</c:v>
                </c:pt>
                <c:pt idx="126">
                  <c:v>4.6775114264855011</c:v>
                </c:pt>
                <c:pt idx="127">
                  <c:v>4.6833805062220648</c:v>
                </c:pt>
                <c:pt idx="128">
                  <c:v>4.6918780921055721</c:v>
                </c:pt>
                <c:pt idx="129">
                  <c:v>4.6981092020181512</c:v>
                </c:pt>
                <c:pt idx="130">
                  <c:v>4.7010971898299001</c:v>
                </c:pt>
                <c:pt idx="131">
                  <c:v>4.7023213247152471</c:v>
                </c:pt>
                <c:pt idx="132">
                  <c:v>4.7023578533759478</c:v>
                </c:pt>
                <c:pt idx="133">
                  <c:v>4.7015661158928506</c:v>
                </c:pt>
                <c:pt idx="134">
                  <c:v>4.699512582192054</c:v>
                </c:pt>
                <c:pt idx="135">
                  <c:v>4.6966312070993279</c:v>
                </c:pt>
                <c:pt idx="136">
                  <c:v>4.6916628844921409</c:v>
                </c:pt>
                <c:pt idx="137">
                  <c:v>4.6850019256885229</c:v>
                </c:pt>
                <c:pt idx="138">
                  <c:v>4.6803568392533519</c:v>
                </c:pt>
                <c:pt idx="139">
                  <c:v>4.6819396062997676</c:v>
                </c:pt>
                <c:pt idx="140">
                  <c:v>4.6894669173314014</c:v>
                </c:pt>
                <c:pt idx="141">
                  <c:v>4.7009893028552714</c:v>
                </c:pt>
                <c:pt idx="142">
                  <c:v>4.712656387182383</c:v>
                </c:pt>
                <c:pt idx="143">
                  <c:v>4.7209745861933774</c:v>
                </c:pt>
                <c:pt idx="144">
                  <c:v>4.7236750169900752</c:v>
                </c:pt>
                <c:pt idx="145">
                  <c:v>4.7233522055699284</c:v>
                </c:pt>
                <c:pt idx="146">
                  <c:v>4.7239268948481632</c:v>
                </c:pt>
                <c:pt idx="147">
                  <c:v>4.7301925512460556</c:v>
                </c:pt>
                <c:pt idx="148">
                  <c:v>4.7447404443300689</c:v>
                </c:pt>
                <c:pt idx="149">
                  <c:v>4.7659865327981796</c:v>
                </c:pt>
                <c:pt idx="150">
                  <c:v>4.7947578085385834</c:v>
                </c:pt>
                <c:pt idx="151">
                  <c:v>4.8346924128899209</c:v>
                </c:pt>
                <c:pt idx="152">
                  <c:v>4.8867978572845461</c:v>
                </c:pt>
                <c:pt idx="153">
                  <c:v>4.9519022662823016</c:v>
                </c:pt>
                <c:pt idx="154">
                  <c:v>5.034398423708403</c:v>
                </c:pt>
                <c:pt idx="155">
                  <c:v>5.1426438889136676</c:v>
                </c:pt>
                <c:pt idx="156">
                  <c:v>5.2888052544227016</c:v>
                </c:pt>
                <c:pt idx="157">
                  <c:v>5.4928682283254764</c:v>
                </c:pt>
                <c:pt idx="158">
                  <c:v>5.7837523247645448</c:v>
                </c:pt>
                <c:pt idx="159">
                  <c:v>6.1928533612764802</c:v>
                </c:pt>
                <c:pt idx="160">
                  <c:v>6.7476117244133578</c:v>
                </c:pt>
                <c:pt idx="161">
                  <c:v>7.5017535701164828</c:v>
                </c:pt>
                <c:pt idx="162">
                  <c:v>8.6166738480788005</c:v>
                </c:pt>
                <c:pt idx="163">
                  <c:v>10.402300829520593</c:v>
                </c:pt>
                <c:pt idx="164">
                  <c:v>13.264173157031719</c:v>
                </c:pt>
                <c:pt idx="165">
                  <c:v>17.531379517041721</c:v>
                </c:pt>
                <c:pt idx="166">
                  <c:v>23.11573561668396</c:v>
                </c:pt>
                <c:pt idx="167">
                  <c:v>29.671654840616078</c:v>
                </c:pt>
                <c:pt idx="168">
                  <c:v>36.565774103311391</c:v>
                </c:pt>
                <c:pt idx="169">
                  <c:v>43.377540774712195</c:v>
                </c:pt>
                <c:pt idx="170">
                  <c:v>49.653167231633105</c:v>
                </c:pt>
                <c:pt idx="171">
                  <c:v>55.327719673743616</c:v>
                </c:pt>
                <c:pt idx="172">
                  <c:v>60.337475126706636</c:v>
                </c:pt>
                <c:pt idx="173">
                  <c:v>64.572346684382509</c:v>
                </c:pt>
                <c:pt idx="174">
                  <c:v>68.200498708578252</c:v>
                </c:pt>
                <c:pt idx="175">
                  <c:v>71.327037465022158</c:v>
                </c:pt>
                <c:pt idx="176">
                  <c:v>73.868136190267705</c:v>
                </c:pt>
                <c:pt idx="177">
                  <c:v>75.716029388721168</c:v>
                </c:pt>
                <c:pt idx="178">
                  <c:v>76.879772203885594</c:v>
                </c:pt>
                <c:pt idx="179">
                  <c:v>77.477670490558339</c:v>
                </c:pt>
                <c:pt idx="180">
                  <c:v>77.67799536484938</c:v>
                </c:pt>
                <c:pt idx="181">
                  <c:v>77.645329680809596</c:v>
                </c:pt>
                <c:pt idx="182">
                  <c:v>77.505001857464137</c:v>
                </c:pt>
                <c:pt idx="183">
                  <c:v>77.331477976578938</c:v>
                </c:pt>
                <c:pt idx="184">
                  <c:v>77.160792004511904</c:v>
                </c:pt>
                <c:pt idx="185">
                  <c:v>77.009338230719933</c:v>
                </c:pt>
                <c:pt idx="186">
                  <c:v>76.877539141728334</c:v>
                </c:pt>
                <c:pt idx="187">
                  <c:v>76.756011402423567</c:v>
                </c:pt>
                <c:pt idx="188">
                  <c:v>76.641287904886084</c:v>
                </c:pt>
                <c:pt idx="189">
                  <c:v>76.533148627647975</c:v>
                </c:pt>
                <c:pt idx="190">
                  <c:v>76.434270640153144</c:v>
                </c:pt>
                <c:pt idx="191">
                  <c:v>76.347661751967195</c:v>
                </c:pt>
                <c:pt idx="192">
                  <c:v>76.270818192408626</c:v>
                </c:pt>
                <c:pt idx="193">
                  <c:v>76.217673521775453</c:v>
                </c:pt>
                <c:pt idx="194">
                  <c:v>76.279503518618071</c:v>
                </c:pt>
                <c:pt idx="195">
                  <c:v>76.822629485497103</c:v>
                </c:pt>
                <c:pt idx="196">
                  <c:v>78.379379630455603</c:v>
                </c:pt>
                <c:pt idx="197">
                  <c:v>80.881558908315796</c:v>
                </c:pt>
                <c:pt idx="198">
                  <c:v>84.163121619591337</c:v>
                </c:pt>
                <c:pt idx="199">
                  <c:v>87.912693496117214</c:v>
                </c:pt>
                <c:pt idx="200">
                  <c:v>91.573463348975537</c:v>
                </c:pt>
                <c:pt idx="201">
                  <c:v>94.944512783930847</c:v>
                </c:pt>
                <c:pt idx="202">
                  <c:v>98.022183837890623</c:v>
                </c:pt>
                <c:pt idx="203">
                  <c:v>100.68665853940524</c:v>
                </c:pt>
                <c:pt idx="204">
                  <c:v>102.76197748037484</c:v>
                </c:pt>
                <c:pt idx="205">
                  <c:v>104.17221201676588</c:v>
                </c:pt>
                <c:pt idx="206">
                  <c:v>104.98051595541146</c:v>
                </c:pt>
                <c:pt idx="207">
                  <c:v>105.34291255070612</c:v>
                </c:pt>
                <c:pt idx="208">
                  <c:v>105.42976864447959</c:v>
                </c:pt>
                <c:pt idx="209">
                  <c:v>105.3789598259559</c:v>
                </c:pt>
                <c:pt idx="210">
                  <c:v>105.27657367119423</c:v>
                </c:pt>
                <c:pt idx="211">
                  <c:v>105.16491093562199</c:v>
                </c:pt>
                <c:pt idx="212">
                  <c:v>105.05763843536377</c:v>
                </c:pt>
                <c:pt idx="213">
                  <c:v>104.95453869746281</c:v>
                </c:pt>
                <c:pt idx="214">
                  <c:v>104.85458891941951</c:v>
                </c:pt>
                <c:pt idx="215">
                  <c:v>104.7562407390888</c:v>
                </c:pt>
                <c:pt idx="216">
                  <c:v>104.65690090472881</c:v>
                </c:pt>
                <c:pt idx="217">
                  <c:v>104.55816138634314</c:v>
                </c:pt>
                <c:pt idx="218">
                  <c:v>104.46119053473839</c:v>
                </c:pt>
                <c:pt idx="219">
                  <c:v>104.36967916048489</c:v>
                </c:pt>
                <c:pt idx="220">
                  <c:v>104.28460136120135</c:v>
                </c:pt>
                <c:pt idx="221">
                  <c:v>104.20519711421086</c:v>
                </c:pt>
                <c:pt idx="222">
                  <c:v>104.1298257446289</c:v>
                </c:pt>
                <c:pt idx="223">
                  <c:v>104.0556901198167</c:v>
                </c:pt>
                <c:pt idx="224">
                  <c:v>103.98067044478195</c:v>
                </c:pt>
                <c:pt idx="225">
                  <c:v>103.9046987592257</c:v>
                </c:pt>
                <c:pt idx="226">
                  <c:v>103.82839406820443</c:v>
                </c:pt>
                <c:pt idx="227">
                  <c:v>103.74798061077411</c:v>
                </c:pt>
                <c:pt idx="228">
                  <c:v>103.66149206895095</c:v>
                </c:pt>
                <c:pt idx="229">
                  <c:v>103.57035447634183</c:v>
                </c:pt>
                <c:pt idx="230">
                  <c:v>103.47669272496151</c:v>
                </c:pt>
                <c:pt idx="231">
                  <c:v>103.38263283949632</c:v>
                </c:pt>
                <c:pt idx="232">
                  <c:v>103.29117017012375</c:v>
                </c:pt>
                <c:pt idx="233">
                  <c:v>103.20294864067664</c:v>
                </c:pt>
                <c:pt idx="234">
                  <c:v>103.1165291918241</c:v>
                </c:pt>
                <c:pt idx="235">
                  <c:v>103.02985092749962</c:v>
                </c:pt>
                <c:pt idx="236">
                  <c:v>102.94245738102839</c:v>
                </c:pt>
                <c:pt idx="237">
                  <c:v>102.85772391392635</c:v>
                </c:pt>
                <c:pt idx="238">
                  <c:v>102.77519802386944</c:v>
                </c:pt>
                <c:pt idx="239">
                  <c:v>102.69255037161021</c:v>
                </c:pt>
                <c:pt idx="240">
                  <c:v>102.60620114839993</c:v>
                </c:pt>
                <c:pt idx="241">
                  <c:v>102.5157108776386</c:v>
                </c:pt>
                <c:pt idx="242">
                  <c:v>102.45356005155122</c:v>
                </c:pt>
                <c:pt idx="243">
                  <c:v>102.51578336862417</c:v>
                </c:pt>
                <c:pt idx="244">
                  <c:v>103.06607489952673</c:v>
                </c:pt>
                <c:pt idx="245">
                  <c:v>104.5831804040762</c:v>
                </c:pt>
                <c:pt idx="246">
                  <c:v>106.93217433636006</c:v>
                </c:pt>
                <c:pt idx="247">
                  <c:v>109.68770621079665</c:v>
                </c:pt>
                <c:pt idx="248">
                  <c:v>112.83107618478627</c:v>
                </c:pt>
                <c:pt idx="249">
                  <c:v>116.19142413799577</c:v>
                </c:pt>
                <c:pt idx="250">
                  <c:v>119.52015186309814</c:v>
                </c:pt>
                <c:pt idx="251">
                  <c:v>122.90041161757249</c:v>
                </c:pt>
                <c:pt idx="252">
                  <c:v>126.26631419255182</c:v>
                </c:pt>
                <c:pt idx="253">
                  <c:v>129.34326146932747</c:v>
                </c:pt>
                <c:pt idx="254">
                  <c:v>132.29155820112962</c:v>
                </c:pt>
                <c:pt idx="255">
                  <c:v>135.34406185737021</c:v>
                </c:pt>
                <c:pt idx="256">
                  <c:v>138.29258625617393</c:v>
                </c:pt>
                <c:pt idx="257">
                  <c:v>141.05859194535475</c:v>
                </c:pt>
                <c:pt idx="258">
                  <c:v>143.86325628427358</c:v>
                </c:pt>
                <c:pt idx="259">
                  <c:v>146.70734099461481</c:v>
                </c:pt>
                <c:pt idx="260">
                  <c:v>149.33395897791934</c:v>
                </c:pt>
                <c:pt idx="261">
                  <c:v>151.80326359382042</c:v>
                </c:pt>
                <c:pt idx="262">
                  <c:v>154.30291871290939</c:v>
                </c:pt>
                <c:pt idx="263">
                  <c:v>156.79089598729061</c:v>
                </c:pt>
                <c:pt idx="264">
                  <c:v>159.01292818803054</c:v>
                </c:pt>
                <c:pt idx="265">
                  <c:v>160.76718455387996</c:v>
                </c:pt>
                <c:pt idx="266">
                  <c:v>162.25833941826451</c:v>
                </c:pt>
                <c:pt idx="267">
                  <c:v>163.86615436553956</c:v>
                </c:pt>
                <c:pt idx="268">
                  <c:v>165.74175837590141</c:v>
                </c:pt>
                <c:pt idx="269">
                  <c:v>167.69069438054012</c:v>
                </c:pt>
                <c:pt idx="270">
                  <c:v>169.4020298532339</c:v>
                </c:pt>
                <c:pt idx="271">
                  <c:v>170.70776013887846</c:v>
                </c:pt>
                <c:pt idx="272">
                  <c:v>171.89142013549804</c:v>
                </c:pt>
                <c:pt idx="273">
                  <c:v>173.41005078242372</c:v>
                </c:pt>
                <c:pt idx="274">
                  <c:v>175.37183128356932</c:v>
                </c:pt>
                <c:pt idx="275">
                  <c:v>177.43509236849269</c:v>
                </c:pt>
                <c:pt idx="276">
                  <c:v>179.27440501286432</c:v>
                </c:pt>
                <c:pt idx="277">
                  <c:v>180.98290767376238</c:v>
                </c:pt>
                <c:pt idx="278">
                  <c:v>182.72589452303373</c:v>
                </c:pt>
                <c:pt idx="279">
                  <c:v>184.52582190880409</c:v>
                </c:pt>
                <c:pt idx="280">
                  <c:v>186.28538087698129</c:v>
                </c:pt>
                <c:pt idx="281">
                  <c:v>187.77248360853926</c:v>
                </c:pt>
                <c:pt idx="282">
                  <c:v>188.96778633704554</c:v>
                </c:pt>
                <c:pt idx="283">
                  <c:v>190.17159996032714</c:v>
                </c:pt>
                <c:pt idx="284">
                  <c:v>191.54741543696477</c:v>
                </c:pt>
                <c:pt idx="285">
                  <c:v>192.97074875464807</c:v>
                </c:pt>
                <c:pt idx="286">
                  <c:v>194.20580032935507</c:v>
                </c:pt>
                <c:pt idx="287">
                  <c:v>195.09144535358138</c:v>
                </c:pt>
                <c:pt idx="288">
                  <c:v>195.68952203603891</c:v>
                </c:pt>
                <c:pt idx="289">
                  <c:v>196.12778554476225</c:v>
                </c:pt>
                <c:pt idx="290">
                  <c:v>196.41237835810733</c:v>
                </c:pt>
                <c:pt idx="291">
                  <c:v>196.66997847336989</c:v>
                </c:pt>
                <c:pt idx="292">
                  <c:v>197.20511145958534</c:v>
                </c:pt>
                <c:pt idx="293">
                  <c:v>198.12569827153132</c:v>
                </c:pt>
                <c:pt idx="294">
                  <c:v>199.2774452444223</c:v>
                </c:pt>
                <c:pt idx="295">
                  <c:v>200.44981023935171</c:v>
                </c:pt>
                <c:pt idx="296">
                  <c:v>201.487409961407</c:v>
                </c:pt>
                <c:pt idx="297">
                  <c:v>202.29614884596603</c:v>
                </c:pt>
                <c:pt idx="298">
                  <c:v>202.79756899320162</c:v>
                </c:pt>
                <c:pt idx="299">
                  <c:v>202.99241230304423</c:v>
                </c:pt>
                <c:pt idx="300">
                  <c:v>202.9706729360727</c:v>
                </c:pt>
                <c:pt idx="301">
                  <c:v>202.90606987586386</c:v>
                </c:pt>
                <c:pt idx="302">
                  <c:v>203.19820741506723</c:v>
                </c:pt>
                <c:pt idx="303">
                  <c:v>204.07575950035681</c:v>
                </c:pt>
                <c:pt idx="304">
                  <c:v>205.39463670583874</c:v>
                </c:pt>
                <c:pt idx="305">
                  <c:v>206.88995357219986</c:v>
                </c:pt>
                <c:pt idx="306">
                  <c:v>208.21811188917891</c:v>
                </c:pt>
                <c:pt idx="307">
                  <c:v>209.13704500051642</c:v>
                </c:pt>
                <c:pt idx="308">
                  <c:v>209.88408612764798</c:v>
                </c:pt>
                <c:pt idx="309">
                  <c:v>210.81882114116962</c:v>
                </c:pt>
                <c:pt idx="310">
                  <c:v>211.97996815608096</c:v>
                </c:pt>
                <c:pt idx="311">
                  <c:v>213.15081876901482</c:v>
                </c:pt>
                <c:pt idx="312">
                  <c:v>214.06682165879468</c:v>
                </c:pt>
                <c:pt idx="313">
                  <c:v>214.5382871715839</c:v>
                </c:pt>
                <c:pt idx="314">
                  <c:v>214.54599160414475</c:v>
                </c:pt>
                <c:pt idx="315">
                  <c:v>214.20369256826547</c:v>
                </c:pt>
                <c:pt idx="316">
                  <c:v>213.72328234745905</c:v>
                </c:pt>
                <c:pt idx="317">
                  <c:v>213.57061746450572</c:v>
                </c:pt>
                <c:pt idx="318">
                  <c:v>214.06332170339729</c:v>
                </c:pt>
                <c:pt idx="319">
                  <c:v>215.03650978675253</c:v>
                </c:pt>
                <c:pt idx="320">
                  <c:v>216.09078583350546</c:v>
                </c:pt>
                <c:pt idx="321">
                  <c:v>216.91382809565619</c:v>
                </c:pt>
                <c:pt idx="322">
                  <c:v>217.38388909559981</c:v>
                </c:pt>
                <c:pt idx="323">
                  <c:v>217.52478891812837</c:v>
                </c:pt>
                <c:pt idx="324">
                  <c:v>217.40840350811297</c:v>
                </c:pt>
                <c:pt idx="325">
                  <c:v>217.08439711937538</c:v>
                </c:pt>
                <c:pt idx="326">
                  <c:v>216.6128115433913</c:v>
                </c:pt>
                <c:pt idx="327">
                  <c:v>216.0825490452693</c:v>
                </c:pt>
                <c:pt idx="328">
                  <c:v>215.54665037301871</c:v>
                </c:pt>
                <c:pt idx="329">
                  <c:v>215.20618286719687</c:v>
                </c:pt>
                <c:pt idx="330">
                  <c:v>215.43924704918496</c:v>
                </c:pt>
                <c:pt idx="331">
                  <c:v>216.31829312838039</c:v>
                </c:pt>
                <c:pt idx="332">
                  <c:v>217.50005136930022</c:v>
                </c:pt>
                <c:pt idx="333">
                  <c:v>218.55667884239782</c:v>
                </c:pt>
                <c:pt idx="334">
                  <c:v>219.25799174969012</c:v>
                </c:pt>
                <c:pt idx="335">
                  <c:v>219.58509146470291</c:v>
                </c:pt>
                <c:pt idx="336">
                  <c:v>219.63078683706431</c:v>
                </c:pt>
                <c:pt idx="337">
                  <c:v>219.50390156085672</c:v>
                </c:pt>
                <c:pt idx="338">
                  <c:v>219.2857557971661</c:v>
                </c:pt>
                <c:pt idx="339">
                  <c:v>219.01111237159139</c:v>
                </c:pt>
                <c:pt idx="340">
                  <c:v>218.66818243760329</c:v>
                </c:pt>
                <c:pt idx="341">
                  <c:v>218.24003708472617</c:v>
                </c:pt>
                <c:pt idx="342">
                  <c:v>217.75718822185809</c:v>
                </c:pt>
                <c:pt idx="343">
                  <c:v>217.27653447664702</c:v>
                </c:pt>
                <c:pt idx="344">
                  <c:v>216.84054084190956</c:v>
                </c:pt>
                <c:pt idx="345">
                  <c:v>216.7071687551645</c:v>
                </c:pt>
                <c:pt idx="346">
                  <c:v>217.1935028486985</c:v>
                </c:pt>
                <c:pt idx="347">
                  <c:v>218.2556385040283</c:v>
                </c:pt>
                <c:pt idx="348">
                  <c:v>219.50179818960339</c:v>
                </c:pt>
                <c:pt idx="349">
                  <c:v>220.51438399094801</c:v>
                </c:pt>
                <c:pt idx="350">
                  <c:v>221.10830150310807</c:v>
                </c:pt>
                <c:pt idx="351">
                  <c:v>221.32251463083117</c:v>
                </c:pt>
                <c:pt idx="352">
                  <c:v>221.28812218886154</c:v>
                </c:pt>
                <c:pt idx="353">
                  <c:v>221.12725223247821</c:v>
                </c:pt>
                <c:pt idx="354">
                  <c:v>220.91649262061486</c:v>
                </c:pt>
                <c:pt idx="355">
                  <c:v>220.69337556105395</c:v>
                </c:pt>
                <c:pt idx="356">
                  <c:v>220.46675967876726</c:v>
                </c:pt>
                <c:pt idx="357">
                  <c:v>220.22700707068807</c:v>
                </c:pt>
                <c:pt idx="358">
                  <c:v>219.94384935232307</c:v>
                </c:pt>
                <c:pt idx="359">
                  <c:v>219.58625018780046</c:v>
                </c:pt>
                <c:pt idx="360">
                  <c:v>219.15442478473369</c:v>
                </c:pt>
                <c:pt idx="361">
                  <c:v>218.70092231163611</c:v>
                </c:pt>
                <c:pt idx="362">
                  <c:v>218.26956583463229</c:v>
                </c:pt>
                <c:pt idx="363">
                  <c:v>217.93633610065163</c:v>
                </c:pt>
                <c:pt idx="364">
                  <c:v>218.02372964712285</c:v>
                </c:pt>
                <c:pt idx="365">
                  <c:v>218.75602338937611</c:v>
                </c:pt>
                <c:pt idx="366">
                  <c:v>219.97014659001275</c:v>
                </c:pt>
                <c:pt idx="367">
                  <c:v>221.23776360731858</c:v>
                </c:pt>
                <c:pt idx="368">
                  <c:v>222.17739742572488</c:v>
                </c:pt>
                <c:pt idx="369">
                  <c:v>222.65112035311182</c:v>
                </c:pt>
                <c:pt idx="370">
                  <c:v>222.74056743328387</c:v>
                </c:pt>
                <c:pt idx="371">
                  <c:v>222.61460075378415</c:v>
                </c:pt>
                <c:pt idx="372">
                  <c:v>222.41302710899939</c:v>
                </c:pt>
                <c:pt idx="373">
                  <c:v>222.20587165832521</c:v>
                </c:pt>
                <c:pt idx="374">
                  <c:v>222.00909374530499</c:v>
                </c:pt>
                <c:pt idx="375">
                  <c:v>221.81597775972807</c:v>
                </c:pt>
                <c:pt idx="376">
                  <c:v>221.6168008481539</c:v>
                </c:pt>
                <c:pt idx="377">
                  <c:v>221.40374984154334</c:v>
                </c:pt>
                <c:pt idx="378">
                  <c:v>221.16939101585976</c:v>
                </c:pt>
                <c:pt idx="379">
                  <c:v>220.89425261277418</c:v>
                </c:pt>
                <c:pt idx="380">
                  <c:v>220.55440920903129</c:v>
                </c:pt>
                <c:pt idx="381">
                  <c:v>220.14583755493166</c:v>
                </c:pt>
                <c:pt idx="382">
                  <c:v>219.70716968242937</c:v>
                </c:pt>
                <c:pt idx="383">
                  <c:v>219.2949655503493</c:v>
                </c:pt>
                <c:pt idx="384">
                  <c:v>218.9152464411809</c:v>
                </c:pt>
                <c:pt idx="385">
                  <c:v>218.70171971247746</c:v>
                </c:pt>
                <c:pt idx="386">
                  <c:v>219.00739154522233</c:v>
                </c:pt>
                <c:pt idx="387">
                  <c:v>219.95155378488391</c:v>
                </c:pt>
                <c:pt idx="388">
                  <c:v>221.27547364455003</c:v>
                </c:pt>
                <c:pt idx="389">
                  <c:v>222.53703426654519</c:v>
                </c:pt>
                <c:pt idx="390">
                  <c:v>223.40104752760664</c:v>
                </c:pt>
                <c:pt idx="391">
                  <c:v>223.77734483572146</c:v>
                </c:pt>
                <c:pt idx="392">
                  <c:v>223.77572058457594</c:v>
                </c:pt>
                <c:pt idx="393">
                  <c:v>223.57973101102385</c:v>
                </c:pt>
                <c:pt idx="394">
                  <c:v>223.34108275780312</c:v>
                </c:pt>
                <c:pt idx="395">
                  <c:v>223.13347084045409</c:v>
                </c:pt>
                <c:pt idx="396">
                  <c:v>222.96491570692794</c:v>
                </c:pt>
                <c:pt idx="397">
                  <c:v>222.81105019202599</c:v>
                </c:pt>
                <c:pt idx="398">
                  <c:v>222.64704500051641</c:v>
                </c:pt>
                <c:pt idx="399">
                  <c:v>222.46322145315312</c:v>
                </c:pt>
                <c:pt idx="400">
                  <c:v>222.26081529470588</c:v>
                </c:pt>
                <c:pt idx="401">
                  <c:v>222.04146210303671</c:v>
                </c:pt>
                <c:pt idx="402">
                  <c:v>221.79760582557088</c:v>
                </c:pt>
                <c:pt idx="403">
                  <c:v>221.50524515005256</c:v>
                </c:pt>
                <c:pt idx="404">
                  <c:v>221.14749760554383</c:v>
                </c:pt>
                <c:pt idx="405">
                  <c:v>220.73427406897912</c:v>
                </c:pt>
                <c:pt idx="406">
                  <c:v>220.31396793658919</c:v>
                </c:pt>
                <c:pt idx="407">
                  <c:v>219.93038301908052</c:v>
                </c:pt>
                <c:pt idx="408">
                  <c:v>219.58268453744742</c:v>
                </c:pt>
                <c:pt idx="409">
                  <c:v>219.44297288747933</c:v>
                </c:pt>
                <c:pt idx="410">
                  <c:v>219.85551908639758</c:v>
                </c:pt>
                <c:pt idx="411">
                  <c:v>220.88769217857947</c:v>
                </c:pt>
                <c:pt idx="412">
                  <c:v>222.25253999563364</c:v>
                </c:pt>
                <c:pt idx="413">
                  <c:v>223.51423087486853</c:v>
                </c:pt>
                <c:pt idx="414">
                  <c:v>224.35779374929572</c:v>
                </c:pt>
                <c:pt idx="415">
                  <c:v>224.70640856229338</c:v>
                </c:pt>
                <c:pt idx="416">
                  <c:v>224.67051872840293</c:v>
                </c:pt>
                <c:pt idx="417">
                  <c:v>224.43279246990497</c:v>
                </c:pt>
                <c:pt idx="418">
                  <c:v>224.15367272597092</c:v>
                </c:pt>
                <c:pt idx="419">
                  <c:v>223.9175775146484</c:v>
                </c:pt>
                <c:pt idx="420">
                  <c:v>223.74006747906023</c:v>
                </c:pt>
                <c:pt idx="421">
                  <c:v>223.59726929884687</c:v>
                </c:pt>
                <c:pt idx="422">
                  <c:v>223.45703322190502</c:v>
                </c:pt>
                <c:pt idx="423">
                  <c:v>223.29888620816746</c:v>
                </c:pt>
                <c:pt idx="424">
                  <c:v>223.11542171771706</c:v>
                </c:pt>
                <c:pt idx="425">
                  <c:v>222.90883260286768</c:v>
                </c:pt>
                <c:pt idx="426">
                  <c:v>222.68813039926383</c:v>
                </c:pt>
                <c:pt idx="427">
                  <c:v>222.45425409170295</c:v>
                </c:pt>
                <c:pt idx="428">
                  <c:v>222.18545751718372</c:v>
                </c:pt>
                <c:pt idx="429">
                  <c:v>221.85511609590969</c:v>
                </c:pt>
                <c:pt idx="430">
                  <c:v>221.4565176156851</c:v>
                </c:pt>
                <c:pt idx="431">
                  <c:v>221.02508524968073</c:v>
                </c:pt>
                <c:pt idx="432">
                  <c:v>220.62008151127739</c:v>
                </c:pt>
                <c:pt idx="433">
                  <c:v>220.24872604956991</c:v>
                </c:pt>
                <c:pt idx="434">
                  <c:v>220.01219362699067</c:v>
                </c:pt>
                <c:pt idx="435">
                  <c:v>220.2576039299598</c:v>
                </c:pt>
                <c:pt idx="436">
                  <c:v>221.15093526400051</c:v>
                </c:pt>
                <c:pt idx="437">
                  <c:v>222.48039388803332</c:v>
                </c:pt>
                <c:pt idx="438">
                  <c:v>223.81702005826506</c:v>
                </c:pt>
                <c:pt idx="439">
                  <c:v>224.79381117013784</c:v>
                </c:pt>
                <c:pt idx="440">
                  <c:v>225.27351573650651</c:v>
                </c:pt>
                <c:pt idx="441">
                  <c:v>225.32580439054047</c:v>
                </c:pt>
                <c:pt idx="442">
                  <c:v>225.12199485191931</c:v>
                </c:pt>
                <c:pt idx="443">
                  <c:v>224.83182023268478</c:v>
                </c:pt>
                <c:pt idx="444">
                  <c:v>224.56481327937198</c:v>
                </c:pt>
                <c:pt idx="445">
                  <c:v>224.35714246309723</c:v>
                </c:pt>
                <c:pt idx="446">
                  <c:v>224.19662363492523</c:v>
                </c:pt>
                <c:pt idx="447">
                  <c:v>224.05392286447375</c:v>
                </c:pt>
                <c:pt idx="448">
                  <c:v>223.90587588383602</c:v>
                </c:pt>
                <c:pt idx="449">
                  <c:v>223.74250498845026</c:v>
                </c:pt>
                <c:pt idx="450">
                  <c:v>223.56238980806793</c:v>
                </c:pt>
                <c:pt idx="451">
                  <c:v>223.36721236008864</c:v>
                </c:pt>
                <c:pt idx="452">
                  <c:v>223.15646407494177</c:v>
                </c:pt>
                <c:pt idx="453">
                  <c:v>222.91896661611702</c:v>
                </c:pt>
                <c:pt idx="454">
                  <c:v>222.62856319720927</c:v>
                </c:pt>
                <c:pt idx="455">
                  <c:v>222.26878250708947</c:v>
                </c:pt>
                <c:pt idx="456">
                  <c:v>221.84905290456913</c:v>
                </c:pt>
                <c:pt idx="457">
                  <c:v>221.41624320983885</c:v>
                </c:pt>
                <c:pt idx="458">
                  <c:v>221.02162493779105</c:v>
                </c:pt>
                <c:pt idx="459">
                  <c:v>220.66073876014124</c:v>
                </c:pt>
                <c:pt idx="460">
                  <c:v>220.45184352581316</c:v>
                </c:pt>
                <c:pt idx="461">
                  <c:v>220.74710723876953</c:v>
                </c:pt>
                <c:pt idx="462">
                  <c:v>221.68687357975884</c:v>
                </c:pt>
                <c:pt idx="463">
                  <c:v>223.03770911583533</c:v>
                </c:pt>
                <c:pt idx="464">
                  <c:v>224.37556083679195</c:v>
                </c:pt>
                <c:pt idx="465">
                  <c:v>225.34939794100245</c:v>
                </c:pt>
                <c:pt idx="466">
                  <c:v>225.83030653733471</c:v>
                </c:pt>
                <c:pt idx="467">
                  <c:v>225.88717911353473</c:v>
                </c:pt>
                <c:pt idx="468">
                  <c:v>225.68359837458681</c:v>
                </c:pt>
                <c:pt idx="469">
                  <c:v>225.38465121342583</c:v>
                </c:pt>
                <c:pt idx="470">
                  <c:v>225.10248798076921</c:v>
                </c:pt>
                <c:pt idx="471">
                  <c:v>224.88108238807089</c:v>
                </c:pt>
                <c:pt idx="472">
                  <c:v>224.71813511188213</c:v>
                </c:pt>
                <c:pt idx="473">
                  <c:v>224.58720506521371</c:v>
                </c:pt>
                <c:pt idx="474">
                  <c:v>224.45978743333083</c:v>
                </c:pt>
                <c:pt idx="475">
                  <c:v>224.31472390981818</c:v>
                </c:pt>
                <c:pt idx="476">
                  <c:v>224.14775338392985</c:v>
                </c:pt>
                <c:pt idx="477">
                  <c:v>223.96473063542291</c:v>
                </c:pt>
                <c:pt idx="478">
                  <c:v>223.77001418480504</c:v>
                </c:pt>
                <c:pt idx="479">
                  <c:v>223.56418282728927</c:v>
                </c:pt>
                <c:pt idx="480">
                  <c:v>223.33777422391449</c:v>
                </c:pt>
                <c:pt idx="481">
                  <c:v>223.06573707580566</c:v>
                </c:pt>
                <c:pt idx="482">
                  <c:v>222.72895415086015</c:v>
                </c:pt>
                <c:pt idx="483">
                  <c:v>222.33012347294732</c:v>
                </c:pt>
                <c:pt idx="484">
                  <c:v>221.9069358238807</c:v>
                </c:pt>
                <c:pt idx="485">
                  <c:v>221.51718577458308</c:v>
                </c:pt>
                <c:pt idx="486">
                  <c:v>221.16451033372141</c:v>
                </c:pt>
                <c:pt idx="487">
                  <c:v>220.93282008244441</c:v>
                </c:pt>
                <c:pt idx="488">
                  <c:v>221.16035456143894</c:v>
                </c:pt>
                <c:pt idx="489">
                  <c:v>222.03153536869925</c:v>
                </c:pt>
                <c:pt idx="490">
                  <c:v>223.35812153742862</c:v>
                </c:pt>
                <c:pt idx="491">
                  <c:v>224.73286890470064</c:v>
                </c:pt>
                <c:pt idx="492">
                  <c:v>225.78657068692718</c:v>
                </c:pt>
                <c:pt idx="493">
                  <c:v>226.35339129521293</c:v>
                </c:pt>
                <c:pt idx="494">
                  <c:v>226.47265935457668</c:v>
                </c:pt>
                <c:pt idx="495">
                  <c:v>226.29455013568582</c:v>
                </c:pt>
                <c:pt idx="496">
                  <c:v>225.98375296372635</c:v>
                </c:pt>
                <c:pt idx="497">
                  <c:v>225.6667634758582</c:v>
                </c:pt>
                <c:pt idx="498">
                  <c:v>225.4120097644512</c:v>
                </c:pt>
                <c:pt idx="499">
                  <c:v>225.2301287489671</c:v>
                </c:pt>
                <c:pt idx="500">
                  <c:v>225.09827444223257</c:v>
                </c:pt>
                <c:pt idx="501">
                  <c:v>224.9836627960205</c:v>
                </c:pt>
                <c:pt idx="502">
                  <c:v>224.86014268728402</c:v>
                </c:pt>
                <c:pt idx="503">
                  <c:v>224.71306414090665</c:v>
                </c:pt>
                <c:pt idx="504">
                  <c:v>224.54180532015283</c:v>
                </c:pt>
                <c:pt idx="505">
                  <c:v>224.35388489943281</c:v>
                </c:pt>
                <c:pt idx="506">
                  <c:v>224.15733012272759</c:v>
                </c:pt>
                <c:pt idx="507">
                  <c:v>223.95449581439675</c:v>
                </c:pt>
                <c:pt idx="508">
                  <c:v>223.73732414832477</c:v>
                </c:pt>
                <c:pt idx="509">
                  <c:v>223.47985542297363</c:v>
                </c:pt>
                <c:pt idx="510">
                  <c:v>223.15990060072673</c:v>
                </c:pt>
                <c:pt idx="511">
                  <c:v>222.77560549809382</c:v>
                </c:pt>
                <c:pt idx="512">
                  <c:v>222.35253791222203</c:v>
                </c:pt>
                <c:pt idx="513">
                  <c:v>221.94972929147573</c:v>
                </c:pt>
                <c:pt idx="514">
                  <c:v>221.58940491896408</c:v>
                </c:pt>
                <c:pt idx="515">
                  <c:v>221.2885072972224</c:v>
                </c:pt>
                <c:pt idx="516">
                  <c:v>221.31483964773321</c:v>
                </c:pt>
                <c:pt idx="517">
                  <c:v>221.96190098102275</c:v>
                </c:pt>
                <c:pt idx="518">
                  <c:v>223.17129527752212</c:v>
                </c:pt>
                <c:pt idx="519">
                  <c:v>224.58576770489032</c:v>
                </c:pt>
                <c:pt idx="520">
                  <c:v>225.79514048062836</c:v>
                </c:pt>
                <c:pt idx="521">
                  <c:v>226.55286043607268</c:v>
                </c:pt>
                <c:pt idx="522">
                  <c:v>226.83043861389157</c:v>
                </c:pt>
                <c:pt idx="523">
                  <c:v>226.74724501389724</c:v>
                </c:pt>
                <c:pt idx="524">
                  <c:v>226.46902008056639</c:v>
                </c:pt>
                <c:pt idx="525">
                  <c:v>226.13952816302958</c:v>
                </c:pt>
                <c:pt idx="526">
                  <c:v>225.8493977179894</c:v>
                </c:pt>
                <c:pt idx="527">
                  <c:v>225.63116020789514</c:v>
                </c:pt>
                <c:pt idx="528">
                  <c:v>225.47611218379092</c:v>
                </c:pt>
                <c:pt idx="529">
                  <c:v>225.35741385826699</c:v>
                </c:pt>
                <c:pt idx="530">
                  <c:v>225.24640750591573</c:v>
                </c:pt>
                <c:pt idx="531">
                  <c:v>225.12174906217135</c:v>
                </c:pt>
                <c:pt idx="532">
                  <c:v>224.97348121056189</c:v>
                </c:pt>
                <c:pt idx="533">
                  <c:v>224.80171495290904</c:v>
                </c:pt>
                <c:pt idx="534">
                  <c:v>224.61280570983885</c:v>
                </c:pt>
                <c:pt idx="535">
                  <c:v>224.41420193011942</c:v>
                </c:pt>
                <c:pt idx="536">
                  <c:v>224.20940017113318</c:v>
                </c:pt>
                <c:pt idx="537">
                  <c:v>223.99152511596679</c:v>
                </c:pt>
                <c:pt idx="538">
                  <c:v>223.73611218965968</c:v>
                </c:pt>
                <c:pt idx="539">
                  <c:v>223.4215919259878</c:v>
                </c:pt>
                <c:pt idx="540">
                  <c:v>223.04669120201694</c:v>
                </c:pt>
                <c:pt idx="541">
                  <c:v>222.63486085158127</c:v>
                </c:pt>
                <c:pt idx="542">
                  <c:v>222.24183398320125</c:v>
                </c:pt>
                <c:pt idx="543">
                  <c:v>221.89195057795598</c:v>
                </c:pt>
                <c:pt idx="544">
                  <c:v>221.56450200007509</c:v>
                </c:pt>
                <c:pt idx="545">
                  <c:v>221.41054587144117</c:v>
                </c:pt>
                <c:pt idx="546">
                  <c:v>221.791967386099</c:v>
                </c:pt>
                <c:pt idx="547">
                  <c:v>222.81731952960675</c:v>
                </c:pt>
                <c:pt idx="548">
                  <c:v>224.22245534456692</c:v>
                </c:pt>
                <c:pt idx="549">
                  <c:v>225.57848984351523</c:v>
                </c:pt>
                <c:pt idx="550">
                  <c:v>226.5477441582313</c:v>
                </c:pt>
                <c:pt idx="551">
                  <c:v>227.01543107839728</c:v>
                </c:pt>
                <c:pt idx="552">
                  <c:v>227.05702957740195</c:v>
                </c:pt>
                <c:pt idx="553">
                  <c:v>226.8336995755709</c:v>
                </c:pt>
                <c:pt idx="554">
                  <c:v>226.50489632239709</c:v>
                </c:pt>
                <c:pt idx="555">
                  <c:v>226.1862689913236</c:v>
                </c:pt>
                <c:pt idx="556">
                  <c:v>225.93425634530874</c:v>
                </c:pt>
                <c:pt idx="557">
                  <c:v>225.75563855684717</c:v>
                </c:pt>
                <c:pt idx="558">
                  <c:v>225.62810879047103</c:v>
                </c:pt>
                <c:pt idx="559">
                  <c:v>225.52141678443323</c:v>
                </c:pt>
                <c:pt idx="560">
                  <c:v>225.41090767493611</c:v>
                </c:pt>
                <c:pt idx="561">
                  <c:v>225.28355687068054</c:v>
                </c:pt>
                <c:pt idx="562">
                  <c:v>225.13351525526781</c:v>
                </c:pt>
                <c:pt idx="563">
                  <c:v>224.96286467918981</c:v>
                </c:pt>
                <c:pt idx="564">
                  <c:v>224.77573033259466</c:v>
                </c:pt>
                <c:pt idx="565">
                  <c:v>224.57744256826544</c:v>
                </c:pt>
                <c:pt idx="566">
                  <c:v>224.36860849820647</c:v>
                </c:pt>
                <c:pt idx="567">
                  <c:v>224.13442183861366</c:v>
                </c:pt>
                <c:pt idx="568">
                  <c:v>223.85022885836088</c:v>
                </c:pt>
                <c:pt idx="569">
                  <c:v>223.50168313833382</c:v>
                </c:pt>
                <c:pt idx="570">
                  <c:v>223.09861513577971</c:v>
                </c:pt>
                <c:pt idx="571">
                  <c:v>222.68349210885853</c:v>
                </c:pt>
                <c:pt idx="572">
                  <c:v>222.30950884892391</c:v>
                </c:pt>
                <c:pt idx="573">
                  <c:v>221.9709498948317</c:v>
                </c:pt>
                <c:pt idx="574">
                  <c:v>221.71895537156323</c:v>
                </c:pt>
                <c:pt idx="575">
                  <c:v>221.8822447145902</c:v>
                </c:pt>
                <c:pt idx="576">
                  <c:v>222.69785325270431</c:v>
                </c:pt>
                <c:pt idx="577">
                  <c:v>224.01999595055213</c:v>
                </c:pt>
                <c:pt idx="578">
                  <c:v>225.44852596576393</c:v>
                </c:pt>
                <c:pt idx="579">
                  <c:v>226.59098616379956</c:v>
                </c:pt>
                <c:pt idx="580">
                  <c:v>227.24944330655612</c:v>
                </c:pt>
                <c:pt idx="581">
                  <c:v>227.43629108722394</c:v>
                </c:pt>
                <c:pt idx="582">
                  <c:v>227.28988987849309</c:v>
                </c:pt>
                <c:pt idx="583">
                  <c:v>226.97601070697488</c:v>
                </c:pt>
                <c:pt idx="584">
                  <c:v>226.63000670212969</c:v>
                </c:pt>
                <c:pt idx="585">
                  <c:v>226.3339591803917</c:v>
                </c:pt>
                <c:pt idx="586">
                  <c:v>226.11594707195576</c:v>
                </c:pt>
                <c:pt idx="587">
                  <c:v>225.96571743304909</c:v>
                </c:pt>
                <c:pt idx="588">
                  <c:v>225.85470768268291</c:v>
                </c:pt>
                <c:pt idx="589">
                  <c:v>225.75223827655498</c:v>
                </c:pt>
                <c:pt idx="590">
                  <c:v>225.63655965364896</c:v>
                </c:pt>
                <c:pt idx="591">
                  <c:v>225.49829216003417</c:v>
                </c:pt>
                <c:pt idx="592">
                  <c:v>225.33753547081579</c:v>
                </c:pt>
                <c:pt idx="593">
                  <c:v>225.15992122943581</c:v>
                </c:pt>
                <c:pt idx="594">
                  <c:v>224.97173689622144</c:v>
                </c:pt>
                <c:pt idx="595">
                  <c:v>224.77385576101446</c:v>
                </c:pt>
                <c:pt idx="596">
                  <c:v>224.56374290466306</c:v>
                </c:pt>
                <c:pt idx="597">
                  <c:v>224.32407864497256</c:v>
                </c:pt>
                <c:pt idx="598">
                  <c:v>224.03187767615682</c:v>
                </c:pt>
                <c:pt idx="599">
                  <c:v>223.67729934692386</c:v>
                </c:pt>
                <c:pt idx="600">
                  <c:v>223.27071100088267</c:v>
                </c:pt>
                <c:pt idx="601">
                  <c:v>222.85672630896934</c:v>
                </c:pt>
                <c:pt idx="602">
                  <c:v>222.48439448429983</c:v>
                </c:pt>
                <c:pt idx="603">
                  <c:v>222.14183266859786</c:v>
                </c:pt>
                <c:pt idx="604">
                  <c:v>221.86549476623534</c:v>
                </c:pt>
                <c:pt idx="605">
                  <c:v>221.97419386643625</c:v>
                </c:pt>
                <c:pt idx="606">
                  <c:v>222.74216789832482</c:v>
                </c:pt>
                <c:pt idx="607">
                  <c:v>224.05548255333534</c:v>
                </c:pt>
                <c:pt idx="608">
                  <c:v>225.51410878694972</c:v>
                </c:pt>
                <c:pt idx="609">
                  <c:v>226.70628081101634</c:v>
                </c:pt>
                <c:pt idx="610">
                  <c:v>227.41452113811786</c:v>
                </c:pt>
                <c:pt idx="611">
                  <c:v>227.64294589702897</c:v>
                </c:pt>
                <c:pt idx="612">
                  <c:v>227.52982711205118</c:v>
                </c:pt>
                <c:pt idx="613">
                  <c:v>227.23107703575721</c:v>
                </c:pt>
                <c:pt idx="614">
                  <c:v>226.84232147216795</c:v>
                </c:pt>
                <c:pt idx="615">
                  <c:v>226.39668313833383</c:v>
                </c:pt>
                <c:pt idx="616">
                  <c:v>225.90107246398921</c:v>
                </c:pt>
                <c:pt idx="617">
                  <c:v>225.36828184274526</c:v>
                </c:pt>
                <c:pt idx="618">
                  <c:v>224.81558904794545</c:v>
                </c:pt>
                <c:pt idx="619">
                  <c:v>224.25799858093262</c:v>
                </c:pt>
                <c:pt idx="620">
                  <c:v>223.70350144019491</c:v>
                </c:pt>
                <c:pt idx="621">
                  <c:v>223.15553188617409</c:v>
                </c:pt>
                <c:pt idx="622">
                  <c:v>222.61352584838863</c:v>
                </c:pt>
                <c:pt idx="623">
                  <c:v>222.07453951322114</c:v>
                </c:pt>
                <c:pt idx="624">
                  <c:v>221.28743125915526</c:v>
                </c:pt>
                <c:pt idx="625">
                  <c:v>218.99839246896596</c:v>
                </c:pt>
                <c:pt idx="626">
                  <c:v>213.7612019289457</c:v>
                </c:pt>
                <c:pt idx="627">
                  <c:v>205.26831550011266</c:v>
                </c:pt>
                <c:pt idx="628">
                  <c:v>194.42113820002632</c:v>
                </c:pt>
                <c:pt idx="629">
                  <c:v>182.60415270878718</c:v>
                </c:pt>
                <c:pt idx="630">
                  <c:v>170.99202334477351</c:v>
                </c:pt>
                <c:pt idx="631">
                  <c:v>160.26618802584133</c:v>
                </c:pt>
                <c:pt idx="632">
                  <c:v>150.65553817162146</c:v>
                </c:pt>
                <c:pt idx="633">
                  <c:v>142.11258822221021</c:v>
                </c:pt>
                <c:pt idx="634">
                  <c:v>134.47552980276254</c:v>
                </c:pt>
                <c:pt idx="635">
                  <c:v>127.56599997593806</c:v>
                </c:pt>
                <c:pt idx="636">
                  <c:v>121.23412476172813</c:v>
                </c:pt>
                <c:pt idx="637">
                  <c:v>115.37108782841608</c:v>
                </c:pt>
                <c:pt idx="638">
                  <c:v>109.90287474705622</c:v>
                </c:pt>
                <c:pt idx="639">
                  <c:v>104.78054900536169</c:v>
                </c:pt>
                <c:pt idx="640">
                  <c:v>99.958653092017542</c:v>
                </c:pt>
                <c:pt idx="641">
                  <c:v>94.989987851656394</c:v>
                </c:pt>
                <c:pt idx="642">
                  <c:v>87.21105324671818</c:v>
                </c:pt>
                <c:pt idx="643">
                  <c:v>74.474465801532446</c:v>
                </c:pt>
                <c:pt idx="644">
                  <c:v>58.680327232067398</c:v>
                </c:pt>
                <c:pt idx="645">
                  <c:v>43.616533926450288</c:v>
                </c:pt>
                <c:pt idx="646">
                  <c:v>32.067929885570813</c:v>
                </c:pt>
                <c:pt idx="647">
                  <c:v>24.817642872150127</c:v>
                </c:pt>
                <c:pt idx="648">
                  <c:v>21.147793523348295</c:v>
                </c:pt>
                <c:pt idx="649">
                  <c:v>19.77465115180382</c:v>
                </c:pt>
                <c:pt idx="650">
                  <c:v>19.539293451309206</c:v>
                </c:pt>
                <c:pt idx="651">
                  <c:v>19.689775392825783</c:v>
                </c:pt>
                <c:pt idx="652">
                  <c:v>19.865284422360933</c:v>
                </c:pt>
                <c:pt idx="653">
                  <c:v>19.958441568521355</c:v>
                </c:pt>
                <c:pt idx="654">
                  <c:v>19.977814218080958</c:v>
                </c:pt>
                <c:pt idx="655">
                  <c:v>19.962184765155499</c:v>
                </c:pt>
                <c:pt idx="656">
                  <c:v>19.941879077324501</c:v>
                </c:pt>
                <c:pt idx="657">
                  <c:v>19.930607295403114</c:v>
                </c:pt>
                <c:pt idx="658">
                  <c:v>19.928410620322595</c:v>
                </c:pt>
                <c:pt idx="659">
                  <c:v>19.929237470626827</c:v>
                </c:pt>
                <c:pt idx="660">
                  <c:v>19.929633764120247</c:v>
                </c:pt>
                <c:pt idx="661">
                  <c:v>19.928771234659049</c:v>
                </c:pt>
                <c:pt idx="662">
                  <c:v>19.927114419203537</c:v>
                </c:pt>
                <c:pt idx="663">
                  <c:v>19.925348584101748</c:v>
                </c:pt>
                <c:pt idx="664">
                  <c:v>19.922362012129565</c:v>
                </c:pt>
                <c:pt idx="665">
                  <c:v>19.916779073568492</c:v>
                </c:pt>
                <c:pt idx="666">
                  <c:v>19.910153227586012</c:v>
                </c:pt>
                <c:pt idx="667">
                  <c:v>19.905470762986404</c:v>
                </c:pt>
                <c:pt idx="668">
                  <c:v>19.903564193432143</c:v>
                </c:pt>
                <c:pt idx="669">
                  <c:v>19.903490569774917</c:v>
                </c:pt>
                <c:pt idx="670">
                  <c:v>19.901869433476371</c:v>
                </c:pt>
                <c:pt idx="671">
                  <c:v>19.898305482130784</c:v>
                </c:pt>
                <c:pt idx="672">
                  <c:v>19.895498721782975</c:v>
                </c:pt>
                <c:pt idx="673">
                  <c:v>19.896108382298397</c:v>
                </c:pt>
                <c:pt idx="674">
                  <c:v>19.901044282179612</c:v>
                </c:pt>
                <c:pt idx="675">
                  <c:v>19.909723095527063</c:v>
                </c:pt>
                <c:pt idx="676">
                  <c:v>19.920884158794692</c:v>
                </c:pt>
                <c:pt idx="677">
                  <c:v>19.930101840679459</c:v>
                </c:pt>
                <c:pt idx="678">
                  <c:v>19.935431627126835</c:v>
                </c:pt>
                <c:pt idx="679">
                  <c:v>19.938095104510968</c:v>
                </c:pt>
                <c:pt idx="680">
                  <c:v>19.939644032991851</c:v>
                </c:pt>
                <c:pt idx="681">
                  <c:v>19.941265169290396</c:v>
                </c:pt>
                <c:pt idx="682">
                  <c:v>19.94252696550809</c:v>
                </c:pt>
                <c:pt idx="683">
                  <c:v>19.942813248267541</c:v>
                </c:pt>
                <c:pt idx="684">
                  <c:v>19.942131663102366</c:v>
                </c:pt>
                <c:pt idx="685">
                  <c:v>19.942847794752854</c:v>
                </c:pt>
                <c:pt idx="686">
                  <c:v>19.946413445105918</c:v>
                </c:pt>
                <c:pt idx="687">
                  <c:v>19.95113272153414</c:v>
                </c:pt>
                <c:pt idx="688">
                  <c:v>19.9556679388193</c:v>
                </c:pt>
                <c:pt idx="689">
                  <c:v>19.960064120659457</c:v>
                </c:pt>
                <c:pt idx="690">
                  <c:v>19.963412298055793</c:v>
                </c:pt>
                <c:pt idx="691">
                  <c:v>19.966148266425499</c:v>
                </c:pt>
                <c:pt idx="692">
                  <c:v>19.970178878490742</c:v>
                </c:pt>
                <c:pt idx="693">
                  <c:v>19.974536266326904</c:v>
                </c:pt>
                <c:pt idx="694">
                  <c:v>19.977563614478477</c:v>
                </c:pt>
                <c:pt idx="695">
                  <c:v>19.978209520486683</c:v>
                </c:pt>
                <c:pt idx="696">
                  <c:v>19.975508098602294</c:v>
                </c:pt>
                <c:pt idx="697">
                  <c:v>19.970506786933313</c:v>
                </c:pt>
                <c:pt idx="698">
                  <c:v>19.964635583437406</c:v>
                </c:pt>
                <c:pt idx="699">
                  <c:v>19.959379703815166</c:v>
                </c:pt>
                <c:pt idx="700">
                  <c:v>19.9566400542626</c:v>
                </c:pt>
                <c:pt idx="701">
                  <c:v>19.958225511404184</c:v>
                </c:pt>
                <c:pt idx="702">
                  <c:v>19.963517919687121</c:v>
                </c:pt>
                <c:pt idx="703">
                  <c:v>19.970361521794242</c:v>
                </c:pt>
                <c:pt idx="704">
                  <c:v>19.977022197429953</c:v>
                </c:pt>
                <c:pt idx="705">
                  <c:v>19.98015375137329</c:v>
                </c:pt>
                <c:pt idx="706">
                  <c:v>19.980190563201901</c:v>
                </c:pt>
                <c:pt idx="707">
                  <c:v>19.977922954559329</c:v>
                </c:pt>
                <c:pt idx="708">
                  <c:v>19.975113928868218</c:v>
                </c:pt>
                <c:pt idx="709">
                  <c:v>19.973311848273646</c:v>
                </c:pt>
                <c:pt idx="710">
                  <c:v>19.974431494199312</c:v>
                </c:pt>
                <c:pt idx="711">
                  <c:v>19.9783924469581</c:v>
                </c:pt>
                <c:pt idx="712">
                  <c:v>19.983286437988284</c:v>
                </c:pt>
                <c:pt idx="713">
                  <c:v>19.987680920820967</c:v>
                </c:pt>
                <c:pt idx="714">
                  <c:v>19.992865442129283</c:v>
                </c:pt>
                <c:pt idx="715">
                  <c:v>19.997224812140832</c:v>
                </c:pt>
                <c:pt idx="716">
                  <c:v>19.998915041410005</c:v>
                </c:pt>
                <c:pt idx="717">
                  <c:v>19.996396262829119</c:v>
                </c:pt>
                <c:pt idx="718">
                  <c:v>19.990668059128982</c:v>
                </c:pt>
                <c:pt idx="719">
                  <c:v>19.9844392145597</c:v>
                </c:pt>
                <c:pt idx="720">
                  <c:v>19.980950019542988</c:v>
                </c:pt>
                <c:pt idx="721">
                  <c:v>19.979147938948412</c:v>
                </c:pt>
                <c:pt idx="722">
                  <c:v>19.979616298675538</c:v>
                </c:pt>
                <c:pt idx="723">
                  <c:v>19.98224522957435</c:v>
                </c:pt>
                <c:pt idx="724">
                  <c:v>19.983863534193773</c:v>
                </c:pt>
                <c:pt idx="725">
                  <c:v>19.983972553840051</c:v>
                </c:pt>
                <c:pt idx="726">
                  <c:v>19.984622990534856</c:v>
                </c:pt>
                <c:pt idx="727">
                  <c:v>19.987177448272703</c:v>
                </c:pt>
                <c:pt idx="728">
                  <c:v>19.991824233715349</c:v>
                </c:pt>
                <c:pt idx="729">
                  <c:v>19.997368095104513</c:v>
                </c:pt>
                <c:pt idx="730">
                  <c:v>20.001868199568527</c:v>
                </c:pt>
                <c:pt idx="731">
                  <c:v>20.006801834106447</c:v>
                </c:pt>
                <c:pt idx="732">
                  <c:v>20.012168998718259</c:v>
                </c:pt>
                <c:pt idx="733">
                  <c:v>20.01627068592952</c:v>
                </c:pt>
                <c:pt idx="734">
                  <c:v>20.016416517404409</c:v>
                </c:pt>
                <c:pt idx="735">
                  <c:v>20.013571812556339</c:v>
                </c:pt>
                <c:pt idx="736">
                  <c:v>20.010113766009994</c:v>
                </c:pt>
                <c:pt idx="737">
                  <c:v>20.00795262850248</c:v>
                </c:pt>
                <c:pt idx="738">
                  <c:v>20.008171800466684</c:v>
                </c:pt>
                <c:pt idx="739">
                  <c:v>20.010945147000825</c:v>
                </c:pt>
                <c:pt idx="740">
                  <c:v>20.014832192934477</c:v>
                </c:pt>
                <c:pt idx="741">
                  <c:v>20.018073899195745</c:v>
                </c:pt>
                <c:pt idx="742">
                  <c:v>20.019011184985821</c:v>
                </c:pt>
                <c:pt idx="743">
                  <c:v>20.019009485978348</c:v>
                </c:pt>
                <c:pt idx="744">
                  <c:v>20.019548354515663</c:v>
                </c:pt>
                <c:pt idx="745">
                  <c:v>20.019838318457971</c:v>
                </c:pt>
                <c:pt idx="746">
                  <c:v>20.018613050900971</c:v>
                </c:pt>
                <c:pt idx="747">
                  <c:v>20.017858125246484</c:v>
                </c:pt>
                <c:pt idx="748">
                  <c:v>20.018720654707689</c:v>
                </c:pt>
                <c:pt idx="749">
                  <c:v>20.020736810244042</c:v>
                </c:pt>
                <c:pt idx="750">
                  <c:v>20.022860852755031</c:v>
                </c:pt>
                <c:pt idx="751">
                  <c:v>20.026822655017558</c:v>
                </c:pt>
                <c:pt idx="752">
                  <c:v>20.033195915222169</c:v>
                </c:pt>
                <c:pt idx="753">
                  <c:v>20.041262236375072</c:v>
                </c:pt>
                <c:pt idx="754">
                  <c:v>20.048861896808326</c:v>
                </c:pt>
                <c:pt idx="755">
                  <c:v>20.053398813100959</c:v>
                </c:pt>
                <c:pt idx="756">
                  <c:v>20.053723323528583</c:v>
                </c:pt>
                <c:pt idx="757">
                  <c:v>20.051848468780516</c:v>
                </c:pt>
                <c:pt idx="758">
                  <c:v>20.048284517434926</c:v>
                </c:pt>
                <c:pt idx="759">
                  <c:v>20.044000470088076</c:v>
                </c:pt>
                <c:pt idx="760">
                  <c:v>20.040616330366866</c:v>
                </c:pt>
                <c:pt idx="761">
                  <c:v>20.038849362593428</c:v>
                </c:pt>
                <c:pt idx="762">
                  <c:v>20.038960081247183</c:v>
                </c:pt>
                <c:pt idx="763">
                  <c:v>20.038994627732496</c:v>
                </c:pt>
                <c:pt idx="764">
                  <c:v>20.03661686677199</c:v>
                </c:pt>
                <c:pt idx="765">
                  <c:v>20.033088594583361</c:v>
                </c:pt>
                <c:pt idx="766">
                  <c:v>20.02992022881141</c:v>
                </c:pt>
                <c:pt idx="767">
                  <c:v>20.0291624714778</c:v>
                </c:pt>
                <c:pt idx="768">
                  <c:v>20.029776379511905</c:v>
                </c:pt>
                <c:pt idx="769">
                  <c:v>20.030819570101222</c:v>
                </c:pt>
                <c:pt idx="770">
                  <c:v>20.031469157292292</c:v>
                </c:pt>
                <c:pt idx="771">
                  <c:v>20.031541081942041</c:v>
                </c:pt>
                <c:pt idx="772">
                  <c:v>20.029702189518851</c:v>
                </c:pt>
                <c:pt idx="773">
                  <c:v>20.02606716302725</c:v>
                </c:pt>
                <c:pt idx="774">
                  <c:v>20.021853907658503</c:v>
                </c:pt>
                <c:pt idx="775">
                  <c:v>20.017857275742749</c:v>
                </c:pt>
                <c:pt idx="776">
                  <c:v>20.013318377274732</c:v>
                </c:pt>
                <c:pt idx="777">
                  <c:v>20.009179878234864</c:v>
                </c:pt>
                <c:pt idx="778">
                  <c:v>20.005757794013387</c:v>
                </c:pt>
                <c:pt idx="779">
                  <c:v>20.006874891427849</c:v>
                </c:pt>
                <c:pt idx="780">
                  <c:v>20.013066641000599</c:v>
                </c:pt>
                <c:pt idx="781">
                  <c:v>20.020161129878115</c:v>
                </c:pt>
                <c:pt idx="782">
                  <c:v>20.025993822537934</c:v>
                </c:pt>
                <c:pt idx="783">
                  <c:v>20.028947547032281</c:v>
                </c:pt>
                <c:pt idx="784">
                  <c:v>20.029882567479056</c:v>
                </c:pt>
                <c:pt idx="785">
                  <c:v>20.031254799182598</c:v>
                </c:pt>
                <c:pt idx="786">
                  <c:v>20.034386353125935</c:v>
                </c:pt>
                <c:pt idx="787">
                  <c:v>20.038492004687967</c:v>
                </c:pt>
                <c:pt idx="788">
                  <c:v>20.043497563875636</c:v>
                </c:pt>
                <c:pt idx="789">
                  <c:v>20.049795784583459</c:v>
                </c:pt>
                <c:pt idx="790">
                  <c:v>20.057935729393591</c:v>
                </c:pt>
                <c:pt idx="791">
                  <c:v>20.065138671581561</c:v>
                </c:pt>
                <c:pt idx="792">
                  <c:v>20.066327127309943</c:v>
                </c:pt>
                <c:pt idx="793">
                  <c:v>20.061284473125752</c:v>
                </c:pt>
                <c:pt idx="794">
                  <c:v>20.054300136566162</c:v>
                </c:pt>
                <c:pt idx="795">
                  <c:v>20.050014107043928</c:v>
                </c:pt>
                <c:pt idx="796">
                  <c:v>20.049184425060563</c:v>
                </c:pt>
                <c:pt idx="797">
                  <c:v>20.049618238302376</c:v>
                </c:pt>
                <c:pt idx="798">
                  <c:v>20.051308467571552</c:v>
                </c:pt>
                <c:pt idx="799">
                  <c:v>20.053217585637022</c:v>
                </c:pt>
                <c:pt idx="800">
                  <c:v>20.054370362208438</c:v>
                </c:pt>
                <c:pt idx="801">
                  <c:v>20.054767080453725</c:v>
                </c:pt>
                <c:pt idx="802">
                  <c:v>20.054585569821871</c:v>
                </c:pt>
                <c:pt idx="803">
                  <c:v>20.05386632332435</c:v>
                </c:pt>
                <c:pt idx="804">
                  <c:v>20.053074019505427</c:v>
                </c:pt>
                <c:pt idx="805">
                  <c:v>20.053001811687761</c:v>
                </c:pt>
                <c:pt idx="806">
                  <c:v>20.053720775017371</c:v>
                </c:pt>
                <c:pt idx="807">
                  <c:v>20.055812536386345</c:v>
                </c:pt>
                <c:pt idx="808">
                  <c:v>20.058006238203781</c:v>
                </c:pt>
                <c:pt idx="809">
                  <c:v>20.059953300769511</c:v>
                </c:pt>
                <c:pt idx="810">
                  <c:v>20.059520903367261</c:v>
                </c:pt>
                <c:pt idx="811">
                  <c:v>20.05480389228234</c:v>
                </c:pt>
                <c:pt idx="812">
                  <c:v>20.048214008624736</c:v>
                </c:pt>
                <c:pt idx="813">
                  <c:v>20.041946086883545</c:v>
                </c:pt>
                <c:pt idx="814">
                  <c:v>20.03708579283494</c:v>
                </c:pt>
                <c:pt idx="815">
                  <c:v>20.035611620682936</c:v>
                </c:pt>
                <c:pt idx="816">
                  <c:v>20.038057058774509</c:v>
                </c:pt>
                <c:pt idx="817">
                  <c:v>20.042273145822378</c:v>
                </c:pt>
                <c:pt idx="818">
                  <c:v>20.043748167478121</c:v>
                </c:pt>
                <c:pt idx="819">
                  <c:v>20.042557446406438</c:v>
                </c:pt>
                <c:pt idx="820">
                  <c:v>20.042271729982815</c:v>
                </c:pt>
                <c:pt idx="821">
                  <c:v>20.045441511594333</c:v>
                </c:pt>
                <c:pt idx="822">
                  <c:v>20.050696824880745</c:v>
                </c:pt>
                <c:pt idx="823">
                  <c:v>20.054045285444992</c:v>
                </c:pt>
                <c:pt idx="824">
                  <c:v>20.055380705319916</c:v>
                </c:pt>
                <c:pt idx="825">
                  <c:v>20.056062007317173</c:v>
                </c:pt>
                <c:pt idx="826">
                  <c:v>20.056028876671423</c:v>
                </c:pt>
                <c:pt idx="827">
                  <c:v>20.056099951817437</c:v>
                </c:pt>
                <c:pt idx="828">
                  <c:v>20.058007087707516</c:v>
                </c:pt>
                <c:pt idx="829">
                  <c:v>20.061318736443152</c:v>
                </c:pt>
                <c:pt idx="830">
                  <c:v>20.064920632289006</c:v>
                </c:pt>
                <c:pt idx="831">
                  <c:v>20.067260731917159</c:v>
                </c:pt>
                <c:pt idx="832">
                  <c:v>20.067154543950007</c:v>
                </c:pt>
                <c:pt idx="833">
                  <c:v>20.06391283768874</c:v>
                </c:pt>
                <c:pt idx="834">
                  <c:v>20.058799391526442</c:v>
                </c:pt>
                <c:pt idx="835">
                  <c:v>20.052102753565862</c:v>
                </c:pt>
                <c:pt idx="836">
                  <c:v>20.046520947676438</c:v>
                </c:pt>
                <c:pt idx="837">
                  <c:v>20.044973718203028</c:v>
                </c:pt>
                <c:pt idx="838">
                  <c:v>20.046879721421462</c:v>
                </c:pt>
                <c:pt idx="839">
                  <c:v>20.048141517639159</c:v>
                </c:pt>
                <c:pt idx="840">
                  <c:v>20.048393537081203</c:v>
                </c:pt>
                <c:pt idx="841">
                  <c:v>20.045728927025426</c:v>
                </c:pt>
                <c:pt idx="842">
                  <c:v>20.040723651005671</c:v>
                </c:pt>
                <c:pt idx="843">
                  <c:v>20.032763800987826</c:v>
                </c:pt>
                <c:pt idx="844">
                  <c:v>20.024624988849347</c:v>
                </c:pt>
                <c:pt idx="845">
                  <c:v>20.01929690140944</c:v>
                </c:pt>
                <c:pt idx="846">
                  <c:v>20.019404788384069</c:v>
                </c:pt>
                <c:pt idx="847">
                  <c:v>20.025777765420763</c:v>
                </c:pt>
                <c:pt idx="848">
                  <c:v>20.035824846120981</c:v>
                </c:pt>
                <c:pt idx="849">
                  <c:v>20.045438679915208</c:v>
                </c:pt>
                <c:pt idx="850">
                  <c:v>20.051488279195929</c:v>
                </c:pt>
                <c:pt idx="851">
                  <c:v>20.05419055058406</c:v>
                </c:pt>
                <c:pt idx="852">
                  <c:v>20.05523289166964</c:v>
                </c:pt>
                <c:pt idx="853">
                  <c:v>20.055450930962195</c:v>
                </c:pt>
                <c:pt idx="854">
                  <c:v>20.054693739964414</c:v>
                </c:pt>
                <c:pt idx="855">
                  <c:v>20.052175244551439</c:v>
                </c:pt>
                <c:pt idx="856">
                  <c:v>20.050805561359109</c:v>
                </c:pt>
                <c:pt idx="857">
                  <c:v>20.051416920882005</c:v>
                </c:pt>
                <c:pt idx="858">
                  <c:v>20.053868305499737</c:v>
                </c:pt>
                <c:pt idx="859">
                  <c:v>20.058187748835635</c:v>
                </c:pt>
                <c:pt idx="860">
                  <c:v>20.063300345494198</c:v>
                </c:pt>
                <c:pt idx="861">
                  <c:v>20.068196035531848</c:v>
                </c:pt>
                <c:pt idx="862">
                  <c:v>20.071905818352331</c:v>
                </c:pt>
                <c:pt idx="863">
                  <c:v>20.074645467904897</c:v>
                </c:pt>
                <c:pt idx="864">
                  <c:v>20.076985567533054</c:v>
                </c:pt>
                <c:pt idx="865">
                  <c:v>20.080187913454495</c:v>
                </c:pt>
                <c:pt idx="866">
                  <c:v>20.083611130347617</c:v>
                </c:pt>
                <c:pt idx="867">
                  <c:v>20.08479703756479</c:v>
                </c:pt>
                <c:pt idx="868">
                  <c:v>20.081304161365217</c:v>
                </c:pt>
                <c:pt idx="869">
                  <c:v>20.075940394768345</c:v>
                </c:pt>
                <c:pt idx="870">
                  <c:v>20.072124990316535</c:v>
                </c:pt>
                <c:pt idx="871">
                  <c:v>20.072193233783427</c:v>
                </c:pt>
                <c:pt idx="872">
                  <c:v>20.075542543851412</c:v>
                </c:pt>
                <c:pt idx="873">
                  <c:v>20.08159497481126</c:v>
                </c:pt>
                <c:pt idx="874">
                  <c:v>20.086816307948187</c:v>
                </c:pt>
                <c:pt idx="875">
                  <c:v>20.089694143442003</c:v>
                </c:pt>
                <c:pt idx="876">
                  <c:v>20.090847486349251</c:v>
                </c:pt>
                <c:pt idx="877">
                  <c:v>20.091746827639064</c:v>
                </c:pt>
                <c:pt idx="878">
                  <c:v>20.09218092404879</c:v>
                </c:pt>
                <c:pt idx="879">
                  <c:v>20.089409842857947</c:v>
                </c:pt>
                <c:pt idx="880">
                  <c:v>20.08317873294537</c:v>
                </c:pt>
                <c:pt idx="881">
                  <c:v>20.076910811204176</c:v>
                </c:pt>
                <c:pt idx="882">
                  <c:v>20.071438024961029</c:v>
                </c:pt>
                <c:pt idx="883">
                  <c:v>20.066685334719146</c:v>
                </c:pt>
                <c:pt idx="884">
                  <c:v>20.062438099200907</c:v>
                </c:pt>
                <c:pt idx="885">
                  <c:v>20.05984286528367</c:v>
                </c:pt>
                <c:pt idx="886">
                  <c:v>20.060781850081224</c:v>
                </c:pt>
                <c:pt idx="887">
                  <c:v>20.065643276801477</c:v>
                </c:pt>
                <c:pt idx="888">
                  <c:v>20.073202444223256</c:v>
                </c:pt>
                <c:pt idx="889">
                  <c:v>20.080692518674411</c:v>
                </c:pt>
                <c:pt idx="890">
                  <c:v>20.086708137805644</c:v>
                </c:pt>
                <c:pt idx="891">
                  <c:v>20.091029280149019</c:v>
                </c:pt>
                <c:pt idx="892">
                  <c:v>20.094413136702315</c:v>
                </c:pt>
                <c:pt idx="893">
                  <c:v>20.096859141129713</c:v>
                </c:pt>
                <c:pt idx="894">
                  <c:v>20.096646765195405</c:v>
                </c:pt>
                <c:pt idx="895">
                  <c:v>20.093512662740853</c:v>
                </c:pt>
                <c:pt idx="896">
                  <c:v>20.088723160670352</c:v>
                </c:pt>
                <c:pt idx="897">
                  <c:v>20.08332031690157</c:v>
                </c:pt>
                <c:pt idx="898">
                  <c:v>20.080658255357008</c:v>
                </c:pt>
                <c:pt idx="899">
                  <c:v>20.080154782808741</c:v>
                </c:pt>
                <c:pt idx="900">
                  <c:v>20.081160595233627</c:v>
                </c:pt>
                <c:pt idx="901">
                  <c:v>20.083322015909051</c:v>
                </c:pt>
                <c:pt idx="902">
                  <c:v>20.085050756014308</c:v>
                </c:pt>
                <c:pt idx="903">
                  <c:v>20.084690849597635</c:v>
                </c:pt>
                <c:pt idx="904">
                  <c:v>20.083536940354566</c:v>
                </c:pt>
                <c:pt idx="905">
                  <c:v>20.084149149381194</c:v>
                </c:pt>
                <c:pt idx="906">
                  <c:v>20.087822403540976</c:v>
                </c:pt>
                <c:pt idx="907">
                  <c:v>20.091962884756235</c:v>
                </c:pt>
                <c:pt idx="908">
                  <c:v>20.094197645920971</c:v>
                </c:pt>
                <c:pt idx="909">
                  <c:v>20.094449665363015</c:v>
                </c:pt>
                <c:pt idx="910">
                  <c:v>20.093187585977404</c:v>
                </c:pt>
                <c:pt idx="911">
                  <c:v>20.089297425196719</c:v>
                </c:pt>
                <c:pt idx="912">
                  <c:v>20.085985493293173</c:v>
                </c:pt>
                <c:pt idx="913">
                  <c:v>20.085121831160322</c:v>
                </c:pt>
                <c:pt idx="914">
                  <c:v>20.086562306330752</c:v>
                </c:pt>
                <c:pt idx="915">
                  <c:v>20.088400066082293</c:v>
                </c:pt>
                <c:pt idx="916">
                  <c:v>20.088830198141242</c:v>
                </c:pt>
                <c:pt idx="917">
                  <c:v>20.086742967458871</c:v>
                </c:pt>
                <c:pt idx="918">
                  <c:v>20.082601070404053</c:v>
                </c:pt>
                <c:pt idx="919">
                  <c:v>20.078497117849494</c:v>
                </c:pt>
                <c:pt idx="920">
                  <c:v>20.076406205984259</c:v>
                </c:pt>
                <c:pt idx="921">
                  <c:v>20.078209985586312</c:v>
                </c:pt>
                <c:pt idx="922">
                  <c:v>20.084079490074746</c:v>
                </c:pt>
                <c:pt idx="923">
                  <c:v>20.090848335852986</c:v>
                </c:pt>
                <c:pt idx="924">
                  <c:v>20.095710328909064</c:v>
                </c:pt>
                <c:pt idx="925">
                  <c:v>20.099094185462363</c:v>
                </c:pt>
                <c:pt idx="926">
                  <c:v>20.101649492703949</c:v>
                </c:pt>
                <c:pt idx="927">
                  <c:v>20.101832136007456</c:v>
                </c:pt>
                <c:pt idx="928">
                  <c:v>20.099597374842716</c:v>
                </c:pt>
                <c:pt idx="929">
                  <c:v>20.098122919522798</c:v>
                </c:pt>
                <c:pt idx="930">
                  <c:v>20.098588164402887</c:v>
                </c:pt>
                <c:pt idx="931">
                  <c:v>20.100284057030311</c:v>
                </c:pt>
                <c:pt idx="932">
                  <c:v>20.101326964451715</c:v>
                </c:pt>
                <c:pt idx="933">
                  <c:v>20.101939173478346</c:v>
                </c:pt>
                <c:pt idx="934">
                  <c:v>20.101506776076096</c:v>
                </c:pt>
                <c:pt idx="935">
                  <c:v>20.09801389987652</c:v>
                </c:pt>
                <c:pt idx="936">
                  <c:v>20.092937831878658</c:v>
                </c:pt>
                <c:pt idx="937">
                  <c:v>20.08890183962308</c:v>
                </c:pt>
                <c:pt idx="938">
                  <c:v>20.086129059424763</c:v>
                </c:pt>
                <c:pt idx="939">
                  <c:v>20.083827187464784</c:v>
                </c:pt>
                <c:pt idx="940">
                  <c:v>20.080836934309737</c:v>
                </c:pt>
                <c:pt idx="941">
                  <c:v>20.077343208606425</c:v>
                </c:pt>
                <c:pt idx="942">
                  <c:v>20.073564049647402</c:v>
                </c:pt>
                <c:pt idx="943">
                  <c:v>20.070574362828182</c:v>
                </c:pt>
                <c:pt idx="944">
                  <c:v>20.069316247793342</c:v>
                </c:pt>
                <c:pt idx="945">
                  <c:v>20.071332403329702</c:v>
                </c:pt>
                <c:pt idx="946">
                  <c:v>20.077884342487042</c:v>
                </c:pt>
                <c:pt idx="947">
                  <c:v>20.087283818171574</c:v>
                </c:pt>
                <c:pt idx="948">
                  <c:v>20.095455477787898</c:v>
                </c:pt>
                <c:pt idx="949">
                  <c:v>20.100460753807653</c:v>
                </c:pt>
                <c:pt idx="950">
                  <c:v>20.102839930607718</c:v>
                </c:pt>
                <c:pt idx="951">
                  <c:v>20.10326977949876</c:v>
                </c:pt>
                <c:pt idx="952">
                  <c:v>20.103413911966175</c:v>
                </c:pt>
                <c:pt idx="953">
                  <c:v>20.102802835611197</c:v>
                </c:pt>
                <c:pt idx="954">
                  <c:v>20.101721983689526</c:v>
                </c:pt>
                <c:pt idx="955">
                  <c:v>20.100103679070102</c:v>
                </c:pt>
                <c:pt idx="956">
                  <c:v>20.098263653975266</c:v>
                </c:pt>
                <c:pt idx="957">
                  <c:v>20.096826859987697</c:v>
                </c:pt>
                <c:pt idx="958">
                  <c:v>20.097402823521541</c:v>
                </c:pt>
                <c:pt idx="959">
                  <c:v>20.098014749380258</c:v>
                </c:pt>
                <c:pt idx="960">
                  <c:v>20.096539727724512</c:v>
                </c:pt>
                <c:pt idx="961">
                  <c:v>20.093331152109002</c:v>
                </c:pt>
                <c:pt idx="962">
                  <c:v>20.09023386148306</c:v>
                </c:pt>
                <c:pt idx="963">
                  <c:v>20.087175648029035</c:v>
                </c:pt>
                <c:pt idx="964">
                  <c:v>20.083176467602069</c:v>
                </c:pt>
                <c:pt idx="965">
                  <c:v>20.078964344904975</c:v>
                </c:pt>
                <c:pt idx="966">
                  <c:v>20.077127434657168</c:v>
                </c:pt>
                <c:pt idx="967">
                  <c:v>20.077526135077843</c:v>
                </c:pt>
                <c:pt idx="968">
                  <c:v>20.078748570955714</c:v>
                </c:pt>
                <c:pt idx="969">
                  <c:v>20.079325667161207</c:v>
                </c:pt>
                <c:pt idx="970">
                  <c:v>20.078750269963191</c:v>
                </c:pt>
                <c:pt idx="971">
                  <c:v>20.075759450472319</c:v>
                </c:pt>
                <c:pt idx="972">
                  <c:v>20.070071456615739</c:v>
                </c:pt>
                <c:pt idx="973">
                  <c:v>20.06279800561758</c:v>
                </c:pt>
                <c:pt idx="974">
                  <c:v>20.05595327083881</c:v>
                </c:pt>
                <c:pt idx="975">
                  <c:v>20.051959470602181</c:v>
                </c:pt>
                <c:pt idx="976">
                  <c:v>20.050155691000128</c:v>
                </c:pt>
                <c:pt idx="977">
                  <c:v>20.051451750535229</c:v>
                </c:pt>
                <c:pt idx="978">
                  <c:v>20.056458725562461</c:v>
                </c:pt>
                <c:pt idx="979">
                  <c:v>20.064344385587248</c:v>
                </c:pt>
                <c:pt idx="980">
                  <c:v>20.071941497509293</c:v>
                </c:pt>
                <c:pt idx="981">
                  <c:v>20.077272982964146</c:v>
                </c:pt>
                <c:pt idx="982">
                  <c:v>20.078499100024885</c:v>
                </c:pt>
                <c:pt idx="983">
                  <c:v>20.076770359919621</c:v>
                </c:pt>
                <c:pt idx="984">
                  <c:v>20.07403325887827</c:v>
                </c:pt>
                <c:pt idx="985">
                  <c:v>20.071080100719744</c:v>
                </c:pt>
                <c:pt idx="986">
                  <c:v>20.069316247793342</c:v>
                </c:pt>
                <c:pt idx="987">
                  <c:v>20.06736975156344</c:v>
                </c:pt>
                <c:pt idx="988">
                  <c:v>20.063515553107624</c:v>
                </c:pt>
                <c:pt idx="989">
                  <c:v>20.057324086702785</c:v>
                </c:pt>
                <c:pt idx="990">
                  <c:v>20.049726125277004</c:v>
                </c:pt>
                <c:pt idx="991">
                  <c:v>20.044070978898269</c:v>
                </c:pt>
                <c:pt idx="992">
                  <c:v>20.040904028965876</c:v>
                </c:pt>
                <c:pt idx="993">
                  <c:v>20.040469366220325</c:v>
                </c:pt>
                <c:pt idx="994">
                  <c:v>20.04194665321937</c:v>
                </c:pt>
                <c:pt idx="995">
                  <c:v>20.043641130007227</c:v>
                </c:pt>
                <c:pt idx="996">
                  <c:v>20.046306589566747</c:v>
                </c:pt>
                <c:pt idx="997">
                  <c:v>20.050049219865063</c:v>
                </c:pt>
                <c:pt idx="998">
                  <c:v>20.052857679220345</c:v>
                </c:pt>
                <c:pt idx="999">
                  <c:v>20.053688210707445</c:v>
                </c:pt>
                <c:pt idx="1000">
                  <c:v>20.053073170001689</c:v>
                </c:pt>
                <c:pt idx="1001">
                  <c:v>20.051309033907376</c:v>
                </c:pt>
                <c:pt idx="1002">
                  <c:v>20.048574764545144</c:v>
                </c:pt>
                <c:pt idx="1003">
                  <c:v>20.045440945258505</c:v>
                </c:pt>
                <c:pt idx="1004">
                  <c:v>20.043389110565183</c:v>
                </c:pt>
                <c:pt idx="1005">
                  <c:v>20.040291536771335</c:v>
                </c:pt>
                <c:pt idx="1006">
                  <c:v>20.037481944744403</c:v>
                </c:pt>
                <c:pt idx="1007">
                  <c:v>20.039281476827767</c:v>
                </c:pt>
                <c:pt idx="1008">
                  <c:v>20.046231266902041</c:v>
                </c:pt>
                <c:pt idx="1009">
                  <c:v>20.054585569821871</c:v>
                </c:pt>
                <c:pt idx="1010">
                  <c:v>20.060958546858565</c:v>
                </c:pt>
                <c:pt idx="1011">
                  <c:v>20.064487385383018</c:v>
                </c:pt>
                <c:pt idx="1012">
                  <c:v>20.066109937521126</c:v>
                </c:pt>
                <c:pt idx="1013">
                  <c:v>20.067587790855995</c:v>
                </c:pt>
                <c:pt idx="1014">
                  <c:v>20.069600548377402</c:v>
                </c:pt>
                <c:pt idx="1015">
                  <c:v>20.073491558661829</c:v>
                </c:pt>
                <c:pt idx="1016">
                  <c:v>20.078856174762432</c:v>
                </c:pt>
                <c:pt idx="1017">
                  <c:v>20.081559578822208</c:v>
                </c:pt>
                <c:pt idx="1018">
                  <c:v>20.079290554340069</c:v>
                </c:pt>
                <c:pt idx="1019">
                  <c:v>20.075366130241981</c:v>
                </c:pt>
                <c:pt idx="1020">
                  <c:v>20.07255653821505</c:v>
                </c:pt>
                <c:pt idx="1021">
                  <c:v>20.070216438586893</c:v>
                </c:pt>
                <c:pt idx="1022">
                  <c:v>20.067297826913688</c:v>
                </c:pt>
                <c:pt idx="1023">
                  <c:v>20.065424954341008</c:v>
                </c:pt>
                <c:pt idx="1024">
                  <c:v>20.065461766169623</c:v>
                </c:pt>
                <c:pt idx="1025">
                  <c:v>20.066651354569654</c:v>
                </c:pt>
                <c:pt idx="1026">
                  <c:v>20.066288616473855</c:v>
                </c:pt>
                <c:pt idx="1027">
                  <c:v>20.061753399188699</c:v>
                </c:pt>
                <c:pt idx="1028">
                  <c:v>20.053362567608172</c:v>
                </c:pt>
                <c:pt idx="1029">
                  <c:v>20.046450155698338</c:v>
                </c:pt>
                <c:pt idx="1030">
                  <c:v>20.044179715376632</c:v>
                </c:pt>
                <c:pt idx="1031">
                  <c:v>20.046196437248813</c:v>
                </c:pt>
                <c:pt idx="1032">
                  <c:v>20.051058147136978</c:v>
                </c:pt>
                <c:pt idx="1033">
                  <c:v>20.054657211303709</c:v>
                </c:pt>
                <c:pt idx="1034">
                  <c:v>20.058259390317478</c:v>
                </c:pt>
                <c:pt idx="1035">
                  <c:v>20.062003153287449</c:v>
                </c:pt>
                <c:pt idx="1036">
                  <c:v>20.064815010657675</c:v>
                </c:pt>
                <c:pt idx="1037">
                  <c:v>20.064848141303429</c:v>
                </c:pt>
                <c:pt idx="1038">
                  <c:v>20.061175170311561</c:v>
                </c:pt>
                <c:pt idx="1039">
                  <c:v>20.056458159226636</c:v>
                </c:pt>
                <c:pt idx="1040">
                  <c:v>20.052788019913894</c:v>
                </c:pt>
                <c:pt idx="1041">
                  <c:v>20.051775977794939</c:v>
                </c:pt>
                <c:pt idx="1042">
                  <c:v>20.05415430509127</c:v>
                </c:pt>
                <c:pt idx="1043">
                  <c:v>20.058189731011023</c:v>
                </c:pt>
                <c:pt idx="1044">
                  <c:v>20.060023809579704</c:v>
                </c:pt>
                <c:pt idx="1045">
                  <c:v>20.05883790236253</c:v>
                </c:pt>
                <c:pt idx="1046">
                  <c:v>20.055054779052732</c:v>
                </c:pt>
                <c:pt idx="1047">
                  <c:v>20.051200580596923</c:v>
                </c:pt>
                <c:pt idx="1048">
                  <c:v>20.049726125277004</c:v>
                </c:pt>
                <c:pt idx="1049">
                  <c:v>20.052427263993483</c:v>
                </c:pt>
                <c:pt idx="1050">
                  <c:v>20.057433106349063</c:v>
                </c:pt>
                <c:pt idx="1051">
                  <c:v>20.062760627453144</c:v>
                </c:pt>
                <c:pt idx="1052">
                  <c:v>20.065786842933068</c:v>
                </c:pt>
                <c:pt idx="1053">
                  <c:v>20.066325428302473</c:v>
                </c:pt>
                <c:pt idx="1054">
                  <c:v>20.064489367558405</c:v>
                </c:pt>
                <c:pt idx="1055">
                  <c:v>20.060060621408315</c:v>
                </c:pt>
                <c:pt idx="1056">
                  <c:v>20.055992348010722</c:v>
                </c:pt>
                <c:pt idx="1057">
                  <c:v>20.055235723348765</c:v>
                </c:pt>
                <c:pt idx="1058">
                  <c:v>20.056673933175894</c:v>
                </c:pt>
                <c:pt idx="1059">
                  <c:v>20.059016298147348</c:v>
                </c:pt>
                <c:pt idx="1060">
                  <c:v>20.062507758507358</c:v>
                </c:pt>
                <c:pt idx="1061">
                  <c:v>20.066431899437536</c:v>
                </c:pt>
                <c:pt idx="1062">
                  <c:v>20.068269092853253</c:v>
                </c:pt>
                <c:pt idx="1063">
                  <c:v>20.068233413696291</c:v>
                </c:pt>
                <c:pt idx="1064">
                  <c:v>20.066362806466909</c:v>
                </c:pt>
                <c:pt idx="1065">
                  <c:v>20.064347217266373</c:v>
                </c:pt>
                <c:pt idx="1066">
                  <c:v>20.06369904591487</c:v>
                </c:pt>
                <c:pt idx="1067">
                  <c:v>20.065246275388276</c:v>
                </c:pt>
                <c:pt idx="1068">
                  <c:v>20.067191072610708</c:v>
                </c:pt>
                <c:pt idx="1069">
                  <c:v>20.068055867415211</c:v>
                </c:pt>
                <c:pt idx="1070">
                  <c:v>20.066541485419638</c:v>
                </c:pt>
                <c:pt idx="1071">
                  <c:v>20.063301194997933</c:v>
                </c:pt>
                <c:pt idx="1072">
                  <c:v>20.056638537186842</c:v>
                </c:pt>
                <c:pt idx="1073">
                  <c:v>20.048140951303331</c:v>
                </c:pt>
                <c:pt idx="1074">
                  <c:v>20.042488353435811</c:v>
                </c:pt>
                <c:pt idx="1075">
                  <c:v>20.038920437739442</c:v>
                </c:pt>
                <c:pt idx="1076">
                  <c:v>20.037519039740928</c:v>
                </c:pt>
                <c:pt idx="1077">
                  <c:v>20.037445132915792</c:v>
                </c:pt>
                <c:pt idx="1078">
                  <c:v>20.037731982011056</c:v>
                </c:pt>
                <c:pt idx="1079">
                  <c:v>20.038348155388462</c:v>
                </c:pt>
                <c:pt idx="1080">
                  <c:v>20.03820232391357</c:v>
                </c:pt>
                <c:pt idx="1081">
                  <c:v>20.036833773392896</c:v>
                </c:pt>
                <c:pt idx="1082">
                  <c:v>20.03492493849534</c:v>
                </c:pt>
                <c:pt idx="1083">
                  <c:v>20.035070769970233</c:v>
                </c:pt>
                <c:pt idx="1084">
                  <c:v>20.037731982011056</c:v>
                </c:pt>
                <c:pt idx="1085">
                  <c:v>20.042702428377591</c:v>
                </c:pt>
                <c:pt idx="1086">
                  <c:v>20.047132590367244</c:v>
                </c:pt>
                <c:pt idx="1087">
                  <c:v>20.049292312035195</c:v>
                </c:pt>
                <c:pt idx="1088">
                  <c:v>20.047313534663271</c:v>
                </c:pt>
                <c:pt idx="1089">
                  <c:v>20.045295963287352</c:v>
                </c:pt>
                <c:pt idx="1090">
                  <c:v>20.047060099381664</c:v>
                </c:pt>
                <c:pt idx="1091">
                  <c:v>20.051706884824313</c:v>
                </c:pt>
                <c:pt idx="1092">
                  <c:v>20.055737496889552</c:v>
                </c:pt>
                <c:pt idx="1093">
                  <c:v>20.058116956857535</c:v>
                </c:pt>
                <c:pt idx="1094">
                  <c:v>20.059986148247351</c:v>
                </c:pt>
                <c:pt idx="1095">
                  <c:v>20.06106926551232</c:v>
                </c:pt>
                <c:pt idx="1096">
                  <c:v>20.058762013362003</c:v>
                </c:pt>
                <c:pt idx="1097">
                  <c:v>20.053505850571849</c:v>
                </c:pt>
                <c:pt idx="1098">
                  <c:v>20.047529591780442</c:v>
                </c:pt>
                <c:pt idx="1099">
                  <c:v>20.043170504936803</c:v>
                </c:pt>
                <c:pt idx="1100">
                  <c:v>20.039500365624061</c:v>
                </c:pt>
                <c:pt idx="1101">
                  <c:v>20.03510588279137</c:v>
                </c:pt>
                <c:pt idx="1102">
                  <c:v>20.029738435011641</c:v>
                </c:pt>
                <c:pt idx="1103">
                  <c:v>20.025780597099889</c:v>
                </c:pt>
                <c:pt idx="1104">
                  <c:v>20.022972420912524</c:v>
                </c:pt>
                <c:pt idx="1105">
                  <c:v>20.020055508246788</c:v>
                </c:pt>
                <c:pt idx="1106">
                  <c:v>20.016669103182277</c:v>
                </c:pt>
                <c:pt idx="1107">
                  <c:v>20.015191533015326</c:v>
                </c:pt>
                <c:pt idx="1108">
                  <c:v>20.018110144688535</c:v>
                </c:pt>
                <c:pt idx="1109">
                  <c:v>20.022069681607761</c:v>
                </c:pt>
                <c:pt idx="1110">
                  <c:v>20.024735707503101</c:v>
                </c:pt>
                <c:pt idx="1111">
                  <c:v>20.024411197075477</c:v>
                </c:pt>
                <c:pt idx="1112">
                  <c:v>20.022648193652813</c:v>
                </c:pt>
                <c:pt idx="1113">
                  <c:v>20.01983916796171</c:v>
                </c:pt>
                <c:pt idx="1114">
                  <c:v>20.017856992574838</c:v>
                </c:pt>
                <c:pt idx="1115">
                  <c:v>20.016522988539474</c:v>
                </c:pt>
                <c:pt idx="1116">
                  <c:v>20.015226929004378</c:v>
                </c:pt>
                <c:pt idx="1117">
                  <c:v>20.016740178328295</c:v>
                </c:pt>
                <c:pt idx="1118">
                  <c:v>20.021781699840837</c:v>
                </c:pt>
                <c:pt idx="1119">
                  <c:v>20.028554226801948</c:v>
                </c:pt>
                <c:pt idx="1120">
                  <c:v>20.035177241105298</c:v>
                </c:pt>
                <c:pt idx="1121">
                  <c:v>20.038058474614068</c:v>
                </c:pt>
                <c:pt idx="1122">
                  <c:v>20.03794917179988</c:v>
                </c:pt>
                <c:pt idx="1123">
                  <c:v>20.037015567192665</c:v>
                </c:pt>
                <c:pt idx="1124">
                  <c:v>20.038310210888199</c:v>
                </c:pt>
                <c:pt idx="1125">
                  <c:v>20.039353967813344</c:v>
                </c:pt>
                <c:pt idx="1126">
                  <c:v>20.038093304267296</c:v>
                </c:pt>
                <c:pt idx="1127">
                  <c:v>20.035285411247838</c:v>
                </c:pt>
                <c:pt idx="1128">
                  <c:v>20.033267556704008</c:v>
                </c:pt>
                <c:pt idx="1129">
                  <c:v>20.032762951484091</c:v>
                </c:pt>
                <c:pt idx="1130">
                  <c:v>20.032944462115946</c:v>
                </c:pt>
                <c:pt idx="1131">
                  <c:v>20.034960051316482</c:v>
                </c:pt>
                <c:pt idx="1132">
                  <c:v>20.037591813894419</c:v>
                </c:pt>
                <c:pt idx="1133">
                  <c:v>20.04043538607084</c:v>
                </c:pt>
                <c:pt idx="1134">
                  <c:v>20.044073244241567</c:v>
                </c:pt>
                <c:pt idx="1135">
                  <c:v>20.047168835860031</c:v>
                </c:pt>
                <c:pt idx="1136">
                  <c:v>20.049328840695896</c:v>
                </c:pt>
                <c:pt idx="1137">
                  <c:v>20.050806410862844</c:v>
                </c:pt>
                <c:pt idx="1138">
                  <c:v>20.048394103417028</c:v>
                </c:pt>
                <c:pt idx="1139">
                  <c:v>20.041623558631308</c:v>
                </c:pt>
                <c:pt idx="1140">
                  <c:v>20.033306067540092</c:v>
                </c:pt>
                <c:pt idx="1141">
                  <c:v>20.025921614720271</c:v>
                </c:pt>
                <c:pt idx="1142">
                  <c:v>20.018253427652208</c:v>
                </c:pt>
                <c:pt idx="1143">
                  <c:v>20.010584957416238</c:v>
                </c:pt>
                <c:pt idx="1144">
                  <c:v>20.005722398024336</c:v>
                </c:pt>
                <c:pt idx="1145">
                  <c:v>20.006624287825364</c:v>
                </c:pt>
                <c:pt idx="1146">
                  <c:v>20.011989187093882</c:v>
                </c:pt>
                <c:pt idx="1147">
                  <c:v>20.019009485978348</c:v>
                </c:pt>
                <c:pt idx="1148">
                  <c:v>20.025528294489934</c:v>
                </c:pt>
                <c:pt idx="1149">
                  <c:v>20.029379944434535</c:v>
                </c:pt>
                <c:pt idx="1150">
                  <c:v>20.030388588538536</c:v>
                </c:pt>
                <c:pt idx="1151">
                  <c:v>20.030532154670126</c:v>
                </c:pt>
                <c:pt idx="1152">
                  <c:v>20.03057009917039</c:v>
                </c:pt>
                <c:pt idx="1153">
                  <c:v>20.030243889735296</c:v>
                </c:pt>
                <c:pt idx="1154">
                  <c:v>20.02793890292828</c:v>
                </c:pt>
                <c:pt idx="1155">
                  <c:v>20.024481422717752</c:v>
                </c:pt>
                <c:pt idx="1156">
                  <c:v>20.021781983008751</c:v>
                </c:pt>
                <c:pt idx="1157">
                  <c:v>20.020054375575135</c:v>
                </c:pt>
                <c:pt idx="1158">
                  <c:v>20.018362447298486</c:v>
                </c:pt>
                <c:pt idx="1159">
                  <c:v>20.017172575730541</c:v>
                </c:pt>
                <c:pt idx="1160">
                  <c:v>20.018002257713903</c:v>
                </c:pt>
                <c:pt idx="1161">
                  <c:v>20.019404222048248</c:v>
                </c:pt>
                <c:pt idx="1162">
                  <c:v>20.019620279165412</c:v>
                </c:pt>
                <c:pt idx="1163">
                  <c:v>20.018468918433555</c:v>
                </c:pt>
                <c:pt idx="1164">
                  <c:v>20.017173142066369</c:v>
                </c:pt>
                <c:pt idx="1165">
                  <c:v>20.016811536642223</c:v>
                </c:pt>
                <c:pt idx="1166">
                  <c:v>20.014652947645921</c:v>
                </c:pt>
                <c:pt idx="1167">
                  <c:v>20.008604481036844</c:v>
                </c:pt>
                <c:pt idx="1168">
                  <c:v>20.002301163306605</c:v>
                </c:pt>
                <c:pt idx="1169">
                  <c:v>19.9982303413978</c:v>
                </c:pt>
                <c:pt idx="1170">
                  <c:v>19.997691472860481</c:v>
                </c:pt>
                <c:pt idx="1171">
                  <c:v>20.00032210276677</c:v>
                </c:pt>
                <c:pt idx="1172">
                  <c:v>20.00485788638775</c:v>
                </c:pt>
                <c:pt idx="1173">
                  <c:v>20.009828332754278</c:v>
                </c:pt>
                <c:pt idx="1174">
                  <c:v>20.014796230609598</c:v>
                </c:pt>
                <c:pt idx="1175">
                  <c:v>20.018360748291016</c:v>
                </c:pt>
                <c:pt idx="1176">
                  <c:v>20.019836619450494</c:v>
                </c:pt>
                <c:pt idx="1177">
                  <c:v>20.020412299816424</c:v>
                </c:pt>
                <c:pt idx="1178">
                  <c:v>20.021348452934848</c:v>
                </c:pt>
                <c:pt idx="1179">
                  <c:v>20.024805649977466</c:v>
                </c:pt>
                <c:pt idx="1180">
                  <c:v>20.031793950887828</c:v>
                </c:pt>
                <c:pt idx="1181">
                  <c:v>20.040972838768592</c:v>
                </c:pt>
                <c:pt idx="1182">
                  <c:v>20.050447070781999</c:v>
                </c:pt>
                <c:pt idx="1183">
                  <c:v>20.059014599139871</c:v>
                </c:pt>
                <c:pt idx="1184">
                  <c:v>20.06423876395592</c:v>
                </c:pt>
                <c:pt idx="1185">
                  <c:v>20.064671161358174</c:v>
                </c:pt>
                <c:pt idx="1186">
                  <c:v>20.061501662914569</c:v>
                </c:pt>
                <c:pt idx="1187">
                  <c:v>20.058366427788368</c:v>
                </c:pt>
                <c:pt idx="1188">
                  <c:v>20.055379006312446</c:v>
                </c:pt>
                <c:pt idx="1189">
                  <c:v>20.051416920882005</c:v>
                </c:pt>
                <c:pt idx="1190">
                  <c:v>20.046773250286392</c:v>
                </c:pt>
                <c:pt idx="1191">
                  <c:v>20.044577849461483</c:v>
                </c:pt>
                <c:pt idx="1192">
                  <c:v>20.045007415184607</c:v>
                </c:pt>
                <c:pt idx="1193">
                  <c:v>20.046051455277659</c:v>
                </c:pt>
                <c:pt idx="1194">
                  <c:v>20.046232399573693</c:v>
                </c:pt>
                <c:pt idx="1195">
                  <c:v>20.044936340038593</c:v>
                </c:pt>
                <c:pt idx="1196">
                  <c:v>20.043209582108716</c:v>
                </c:pt>
                <c:pt idx="1197">
                  <c:v>20.046195021409257</c:v>
                </c:pt>
                <c:pt idx="1198">
                  <c:v>20.053290642958423</c:v>
                </c:pt>
                <c:pt idx="1199">
                  <c:v>20.059665035834676</c:v>
                </c:pt>
                <c:pt idx="1200">
                  <c:v>20.061501096578741</c:v>
                </c:pt>
                <c:pt idx="1201">
                  <c:v>20.057215633392332</c:v>
                </c:pt>
                <c:pt idx="1202">
                  <c:v>20.049508652320274</c:v>
                </c:pt>
                <c:pt idx="1203">
                  <c:v>20.042848259852484</c:v>
                </c:pt>
                <c:pt idx="1204">
                  <c:v>20.04011144197904</c:v>
                </c:pt>
                <c:pt idx="1205">
                  <c:v>20.039750402890718</c:v>
                </c:pt>
                <c:pt idx="1206">
                  <c:v>20.038996043572055</c:v>
                </c:pt>
                <c:pt idx="1207">
                  <c:v>20.037732548346884</c:v>
                </c:pt>
                <c:pt idx="1208">
                  <c:v>20.036651979593131</c:v>
                </c:pt>
                <c:pt idx="1209">
                  <c:v>20.037555002065801</c:v>
                </c:pt>
                <c:pt idx="1210">
                  <c:v>20.039967309511624</c:v>
                </c:pt>
                <c:pt idx="1211">
                  <c:v>20.044612962282621</c:v>
                </c:pt>
                <c:pt idx="1212">
                  <c:v>20.052605942946215</c:v>
                </c:pt>
                <c:pt idx="1213">
                  <c:v>20.06150194608248</c:v>
                </c:pt>
                <c:pt idx="1214">
                  <c:v>20.066937920497015</c:v>
                </c:pt>
                <c:pt idx="1215">
                  <c:v>20.065532558147723</c:v>
                </c:pt>
                <c:pt idx="1216">
                  <c:v>20.059519487527702</c:v>
                </c:pt>
                <c:pt idx="1217">
                  <c:v>20.054335532555214</c:v>
                </c:pt>
                <c:pt idx="1218">
                  <c:v>20.052066508073072</c:v>
                </c:pt>
                <c:pt idx="1219">
                  <c:v>20.051884997441221</c:v>
                </c:pt>
                <c:pt idx="1220">
                  <c:v>20.051740298637977</c:v>
                </c:pt>
                <c:pt idx="1221">
                  <c:v>20.04993935071505</c:v>
                </c:pt>
                <c:pt idx="1222">
                  <c:v>20.04839183807373</c:v>
                </c:pt>
                <c:pt idx="1223">
                  <c:v>20.047454835451568</c:v>
                </c:pt>
                <c:pt idx="1224">
                  <c:v>20.045766588357779</c:v>
                </c:pt>
                <c:pt idx="1225">
                  <c:v>20.040829272637001</c:v>
                </c:pt>
                <c:pt idx="1226">
                  <c:v>20.032186987950247</c:v>
                </c:pt>
                <c:pt idx="1227">
                  <c:v>20.022971288240871</c:v>
                </c:pt>
                <c:pt idx="1228">
                  <c:v>20.017315858694221</c:v>
                </c:pt>
                <c:pt idx="1229">
                  <c:v>20.017387783343978</c:v>
                </c:pt>
                <c:pt idx="1230">
                  <c:v>20.022248360560489</c:v>
                </c:pt>
                <c:pt idx="1231">
                  <c:v>20.027469976865326</c:v>
                </c:pt>
                <c:pt idx="1232">
                  <c:v>20.029848587329568</c:v>
                </c:pt>
                <c:pt idx="1233">
                  <c:v>20.029884832822358</c:v>
                </c:pt>
                <c:pt idx="1234">
                  <c:v>20.027580695519081</c:v>
                </c:pt>
                <c:pt idx="1235">
                  <c:v>20.02513299208421</c:v>
                </c:pt>
                <c:pt idx="1236">
                  <c:v>20.024446876232439</c:v>
                </c:pt>
                <c:pt idx="1237">
                  <c:v>20.0260295016949</c:v>
                </c:pt>
                <c:pt idx="1238">
                  <c:v>20.029705870701715</c:v>
                </c:pt>
                <c:pt idx="1239">
                  <c:v>20.033519292978138</c:v>
                </c:pt>
                <c:pt idx="1240">
                  <c:v>20.034961183988131</c:v>
                </c:pt>
                <c:pt idx="1241">
                  <c:v>20.033918559734637</c:v>
                </c:pt>
                <c:pt idx="1242">
                  <c:v>20.03172287574181</c:v>
                </c:pt>
                <c:pt idx="1243">
                  <c:v>20.031289345667911</c:v>
                </c:pt>
                <c:pt idx="1244">
                  <c:v>20.031649818420412</c:v>
                </c:pt>
                <c:pt idx="1245">
                  <c:v>20.029415057255669</c:v>
                </c:pt>
                <c:pt idx="1246">
                  <c:v>20.025021707094631</c:v>
                </c:pt>
                <c:pt idx="1247">
                  <c:v>20.02044967798086</c:v>
                </c:pt>
                <c:pt idx="1248">
                  <c:v>20.017354935866138</c:v>
                </c:pt>
                <c:pt idx="1249">
                  <c:v>20.017387783343978</c:v>
                </c:pt>
                <c:pt idx="1250">
                  <c:v>20.020880942711461</c:v>
                </c:pt>
                <c:pt idx="1251">
                  <c:v>20.025349049201377</c:v>
                </c:pt>
                <c:pt idx="1252">
                  <c:v>20.028406979487492</c:v>
                </c:pt>
                <c:pt idx="1253">
                  <c:v>20.029415057255669</c:v>
                </c:pt>
                <c:pt idx="1254">
                  <c:v>20.02887477287879</c:v>
                </c:pt>
                <c:pt idx="1255">
                  <c:v>20.027148581284742</c:v>
                </c:pt>
                <c:pt idx="1256">
                  <c:v>20.023762176220234</c:v>
                </c:pt>
                <c:pt idx="1257">
                  <c:v>20.019226958935079</c:v>
                </c:pt>
                <c:pt idx="1258">
                  <c:v>20.015623930417576</c:v>
                </c:pt>
                <c:pt idx="1259">
                  <c:v>20.014688909970797</c:v>
                </c:pt>
                <c:pt idx="1260">
                  <c:v>20.016597744868353</c:v>
                </c:pt>
                <c:pt idx="1261">
                  <c:v>20.018613334068885</c:v>
                </c:pt>
                <c:pt idx="1262">
                  <c:v>20.018723769554725</c:v>
                </c:pt>
                <c:pt idx="1263">
                  <c:v>20.018143275334285</c:v>
                </c:pt>
                <c:pt idx="1264">
                  <c:v>20.017713426443247</c:v>
                </c:pt>
                <c:pt idx="1265">
                  <c:v>20.01692225529597</c:v>
                </c:pt>
                <c:pt idx="1266">
                  <c:v>20.016669669518105</c:v>
                </c:pt>
                <c:pt idx="1267">
                  <c:v>20.016310329437257</c:v>
                </c:pt>
                <c:pt idx="1268">
                  <c:v>20.015626478928784</c:v>
                </c:pt>
                <c:pt idx="1269">
                  <c:v>20.015623930417576</c:v>
                </c:pt>
                <c:pt idx="1270">
                  <c:v>20.016811819810133</c:v>
                </c:pt>
                <c:pt idx="1271">
                  <c:v>20.018073899195745</c:v>
                </c:pt>
                <c:pt idx="1272">
                  <c:v>20.019728449307955</c:v>
                </c:pt>
                <c:pt idx="1273">
                  <c:v>20.02242987119234</c:v>
                </c:pt>
                <c:pt idx="1274">
                  <c:v>20.024124064812295</c:v>
                </c:pt>
                <c:pt idx="1275">
                  <c:v>20.02271756979135</c:v>
                </c:pt>
                <c:pt idx="1276">
                  <c:v>20.019118222456711</c:v>
                </c:pt>
                <c:pt idx="1277">
                  <c:v>20.017099235241229</c:v>
                </c:pt>
                <c:pt idx="1278">
                  <c:v>20.016668536846453</c:v>
                </c:pt>
                <c:pt idx="1279">
                  <c:v>20.015841969710131</c:v>
                </c:pt>
                <c:pt idx="1280">
                  <c:v>20.015226929004378</c:v>
                </c:pt>
                <c:pt idx="1281">
                  <c:v>20.016704782339243</c:v>
                </c:pt>
                <c:pt idx="1282">
                  <c:v>20.020234753535345</c:v>
                </c:pt>
                <c:pt idx="1283">
                  <c:v>20.02268104113065</c:v>
                </c:pt>
                <c:pt idx="1284">
                  <c:v>20.022323400057278</c:v>
                </c:pt>
                <c:pt idx="1285">
                  <c:v>20.019731280987081</c:v>
                </c:pt>
                <c:pt idx="1286">
                  <c:v>20.018146956517146</c:v>
                </c:pt>
                <c:pt idx="1287">
                  <c:v>20.020234753535345</c:v>
                </c:pt>
                <c:pt idx="1288">
                  <c:v>20.025384162022515</c:v>
                </c:pt>
                <c:pt idx="1289">
                  <c:v>20.030713382134071</c:v>
                </c:pt>
                <c:pt idx="1290">
                  <c:v>20.034133767348067</c:v>
                </c:pt>
                <c:pt idx="1291">
                  <c:v>20.034746259542608</c:v>
                </c:pt>
                <c:pt idx="1292">
                  <c:v>20.03474739221426</c:v>
                </c:pt>
                <c:pt idx="1293">
                  <c:v>20.035284844912013</c:v>
                </c:pt>
                <c:pt idx="1294">
                  <c:v>20.034564748910753</c:v>
                </c:pt>
                <c:pt idx="1295">
                  <c:v>20.032406159914455</c:v>
                </c:pt>
                <c:pt idx="1296">
                  <c:v>20.028696093926062</c:v>
                </c:pt>
                <c:pt idx="1297">
                  <c:v>20.024772236163802</c:v>
                </c:pt>
                <c:pt idx="1298">
                  <c:v>20.020989112854004</c:v>
                </c:pt>
                <c:pt idx="1299">
                  <c:v>20.017064122420088</c:v>
                </c:pt>
                <c:pt idx="1300">
                  <c:v>20.01353585023146</c:v>
                </c:pt>
                <c:pt idx="1301">
                  <c:v>20.009647105290341</c:v>
                </c:pt>
                <c:pt idx="1302">
                  <c:v>20.004568771949177</c:v>
                </c:pt>
                <c:pt idx="1303">
                  <c:v>19.999456458458532</c:v>
                </c:pt>
                <c:pt idx="1304">
                  <c:v>19.996682545588563</c:v>
                </c:pt>
                <c:pt idx="1305">
                  <c:v>19.996790432563191</c:v>
                </c:pt>
                <c:pt idx="1306">
                  <c:v>19.997546490889327</c:v>
                </c:pt>
                <c:pt idx="1307">
                  <c:v>19.999277496337886</c:v>
                </c:pt>
                <c:pt idx="1308">
                  <c:v>20.002627089573785</c:v>
                </c:pt>
                <c:pt idx="1309">
                  <c:v>20.006260417057916</c:v>
                </c:pt>
                <c:pt idx="1310">
                  <c:v>20.007991705674389</c:v>
                </c:pt>
                <c:pt idx="1311">
                  <c:v>20.006515268179086</c:v>
                </c:pt>
                <c:pt idx="1312">
                  <c:v>20.002479559091423</c:v>
                </c:pt>
                <c:pt idx="1313">
                  <c:v>19.997548756232629</c:v>
                </c:pt>
                <c:pt idx="1314">
                  <c:v>19.994200295668382</c:v>
                </c:pt>
                <c:pt idx="1315">
                  <c:v>19.993585254962625</c:v>
                </c:pt>
                <c:pt idx="1316">
                  <c:v>19.995566297677847</c:v>
                </c:pt>
                <c:pt idx="1317">
                  <c:v>19.998266303722673</c:v>
                </c:pt>
                <c:pt idx="1318">
                  <c:v>19.999887156853308</c:v>
                </c:pt>
                <c:pt idx="1319">
                  <c:v>19.997584435389591</c:v>
                </c:pt>
                <c:pt idx="1320">
                  <c:v>19.99261285635141</c:v>
                </c:pt>
                <c:pt idx="1321">
                  <c:v>19.988762055910549</c:v>
                </c:pt>
                <c:pt idx="1322">
                  <c:v>19.987860166109524</c:v>
                </c:pt>
                <c:pt idx="1323">
                  <c:v>19.987393788557782</c:v>
                </c:pt>
                <c:pt idx="1324">
                  <c:v>19.987176881936879</c:v>
                </c:pt>
                <c:pt idx="1325">
                  <c:v>19.984691234001744</c:v>
                </c:pt>
                <c:pt idx="1326">
                  <c:v>19.978752070206863</c:v>
                </c:pt>
                <c:pt idx="1327">
                  <c:v>19.968848272470328</c:v>
                </c:pt>
                <c:pt idx="1328">
                  <c:v>19.959556117424597</c:v>
                </c:pt>
                <c:pt idx="1329">
                  <c:v>19.953436575669507</c:v>
                </c:pt>
                <c:pt idx="1330">
                  <c:v>19.951781459221472</c:v>
                </c:pt>
                <c:pt idx="1331">
                  <c:v>19.953291876866263</c:v>
                </c:pt>
                <c:pt idx="1332">
                  <c:v>19.95620765686035</c:v>
                </c:pt>
                <c:pt idx="1333">
                  <c:v>19.961573688800513</c:v>
                </c:pt>
                <c:pt idx="1334">
                  <c:v>19.968848838806149</c:v>
                </c:pt>
                <c:pt idx="1335">
                  <c:v>19.97457364449134</c:v>
                </c:pt>
                <c:pt idx="1336">
                  <c:v>19.976700518681454</c:v>
                </c:pt>
                <c:pt idx="1337">
                  <c:v>19.974431494199312</c:v>
                </c:pt>
                <c:pt idx="1338">
                  <c:v>19.969856067070591</c:v>
                </c:pt>
                <c:pt idx="1339">
                  <c:v>19.965824039165792</c:v>
                </c:pt>
                <c:pt idx="1340">
                  <c:v>19.966220757411076</c:v>
                </c:pt>
                <c:pt idx="1341">
                  <c:v>19.96942310333252</c:v>
                </c:pt>
                <c:pt idx="1342">
                  <c:v>19.972628280933083</c:v>
                </c:pt>
                <c:pt idx="1343">
                  <c:v>19.975221249507026</c:v>
                </c:pt>
                <c:pt idx="1344">
                  <c:v>19.97698793411255</c:v>
                </c:pt>
                <c:pt idx="1345">
                  <c:v>19.97723938721877</c:v>
                </c:pt>
                <c:pt idx="1346">
                  <c:v>19.976916292630708</c:v>
                </c:pt>
                <c:pt idx="1347">
                  <c:v>19.977204557565543</c:v>
                </c:pt>
                <c:pt idx="1348">
                  <c:v>19.979004372816817</c:v>
                </c:pt>
                <c:pt idx="1349">
                  <c:v>19.981305961608886</c:v>
                </c:pt>
                <c:pt idx="1350">
                  <c:v>19.982676777472861</c:v>
                </c:pt>
                <c:pt idx="1351">
                  <c:v>19.983035834385795</c:v>
                </c:pt>
                <c:pt idx="1352">
                  <c:v>19.984114704132079</c:v>
                </c:pt>
                <c:pt idx="1353">
                  <c:v>19.986278390150805</c:v>
                </c:pt>
                <c:pt idx="1354">
                  <c:v>19.989554076561561</c:v>
                </c:pt>
                <c:pt idx="1355">
                  <c:v>19.99099596757155</c:v>
                </c:pt>
                <c:pt idx="1356">
                  <c:v>19.988511169140157</c:v>
                </c:pt>
                <c:pt idx="1357">
                  <c:v>19.984694632016694</c:v>
                </c:pt>
                <c:pt idx="1358">
                  <c:v>19.982855739593507</c:v>
                </c:pt>
                <c:pt idx="1359">
                  <c:v>19.983790476872372</c:v>
                </c:pt>
                <c:pt idx="1360">
                  <c:v>19.986384294950046</c:v>
                </c:pt>
                <c:pt idx="1361">
                  <c:v>19.988004298576943</c:v>
                </c:pt>
                <c:pt idx="1362">
                  <c:v>19.988511452308067</c:v>
                </c:pt>
                <c:pt idx="1363">
                  <c:v>19.987609562507043</c:v>
                </c:pt>
                <c:pt idx="1364">
                  <c:v>19.986707955873928</c:v>
                </c:pt>
                <c:pt idx="1365">
                  <c:v>19.986493314596324</c:v>
                </c:pt>
                <c:pt idx="1366">
                  <c:v>19.986023822197545</c:v>
                </c:pt>
                <c:pt idx="1367">
                  <c:v>19.985557444645806</c:v>
                </c:pt>
                <c:pt idx="1368">
                  <c:v>19.986023822197545</c:v>
                </c:pt>
                <c:pt idx="1369">
                  <c:v>19.986925711998573</c:v>
                </c:pt>
                <c:pt idx="1370">
                  <c:v>19.988941301199105</c:v>
                </c:pt>
                <c:pt idx="1371">
                  <c:v>19.990203663752627</c:v>
                </c:pt>
                <c:pt idx="1372">
                  <c:v>19.990922627082238</c:v>
                </c:pt>
                <c:pt idx="1373">
                  <c:v>19.988617073939395</c:v>
                </c:pt>
                <c:pt idx="1374">
                  <c:v>19.985342520200291</c:v>
                </c:pt>
                <c:pt idx="1375">
                  <c:v>19.983720251230093</c:v>
                </c:pt>
                <c:pt idx="1376">
                  <c:v>19.984514254056489</c:v>
                </c:pt>
                <c:pt idx="1377">
                  <c:v>19.98764467532818</c:v>
                </c:pt>
                <c:pt idx="1378">
                  <c:v>19.992040574000431</c:v>
                </c:pt>
                <c:pt idx="1379">
                  <c:v>19.995854562612678</c:v>
                </c:pt>
                <c:pt idx="1380">
                  <c:v>19.99628809268658</c:v>
                </c:pt>
                <c:pt idx="1381">
                  <c:v>19.992685064169077</c:v>
                </c:pt>
                <c:pt idx="1382">
                  <c:v>19.98760814666748</c:v>
                </c:pt>
                <c:pt idx="1383">
                  <c:v>19.983037533393276</c:v>
                </c:pt>
                <c:pt idx="1384">
                  <c:v>19.980838734553409</c:v>
                </c:pt>
                <c:pt idx="1385">
                  <c:v>19.983754514547492</c:v>
                </c:pt>
                <c:pt idx="1386">
                  <c:v>19.989878870157096</c:v>
                </c:pt>
                <c:pt idx="1387">
                  <c:v>19.995496072035568</c:v>
                </c:pt>
                <c:pt idx="1388">
                  <c:v>19.997295320951022</c:v>
                </c:pt>
                <c:pt idx="1389">
                  <c:v>19.993227897057164</c:v>
                </c:pt>
                <c:pt idx="1390">
                  <c:v>19.982998173053449</c:v>
                </c:pt>
                <c:pt idx="1391">
                  <c:v>19.972090828235331</c:v>
                </c:pt>
                <c:pt idx="1392">
                  <c:v>19.965969304304853</c:v>
                </c:pt>
                <c:pt idx="1393">
                  <c:v>19.964527413294864</c:v>
                </c:pt>
                <c:pt idx="1394">
                  <c:v>19.965319150777958</c:v>
                </c:pt>
                <c:pt idx="1395">
                  <c:v>19.965391641763539</c:v>
                </c:pt>
                <c:pt idx="1396">
                  <c:v>19.965248358799858</c:v>
                </c:pt>
                <c:pt idx="1397">
                  <c:v>19.964781698080206</c:v>
                </c:pt>
                <c:pt idx="1398">
                  <c:v>19.964311356177696</c:v>
                </c:pt>
                <c:pt idx="1399">
                  <c:v>19.966254171224744</c:v>
                </c:pt>
                <c:pt idx="1400">
                  <c:v>19.970650353064901</c:v>
                </c:pt>
                <c:pt idx="1401">
                  <c:v>19.975006608229414</c:v>
                </c:pt>
                <c:pt idx="1402">
                  <c:v>19.979325202061577</c:v>
                </c:pt>
                <c:pt idx="1403">
                  <c:v>19.982351134373591</c:v>
                </c:pt>
                <c:pt idx="1404">
                  <c:v>19.982136493095982</c:v>
                </c:pt>
                <c:pt idx="1405">
                  <c:v>19.979433655372031</c:v>
                </c:pt>
                <c:pt idx="1406">
                  <c:v>19.974321341881385</c:v>
                </c:pt>
                <c:pt idx="1407">
                  <c:v>19.968921046623812</c:v>
                </c:pt>
                <c:pt idx="1408">
                  <c:v>19.965750415508563</c:v>
                </c:pt>
                <c:pt idx="1409">
                  <c:v>19.966977948408857</c:v>
                </c:pt>
                <c:pt idx="1410">
                  <c:v>19.971187522594743</c:v>
                </c:pt>
                <c:pt idx="1411">
                  <c:v>19.977381820678708</c:v>
                </c:pt>
                <c:pt idx="1412">
                  <c:v>19.984259402935319</c:v>
                </c:pt>
                <c:pt idx="1413">
                  <c:v>19.987967769916242</c:v>
                </c:pt>
                <c:pt idx="1414">
                  <c:v>19.986098012190599</c:v>
                </c:pt>
                <c:pt idx="1415">
                  <c:v>19.979903997274548</c:v>
                </c:pt>
                <c:pt idx="1416">
                  <c:v>19.974035342289849</c:v>
                </c:pt>
                <c:pt idx="1417">
                  <c:v>19.973241339463453</c:v>
                </c:pt>
                <c:pt idx="1418">
                  <c:v>19.977166329897369</c:v>
                </c:pt>
                <c:pt idx="1419">
                  <c:v>19.984223157442536</c:v>
                </c:pt>
                <c:pt idx="1420">
                  <c:v>19.991568533090444</c:v>
                </c:pt>
                <c:pt idx="1421">
                  <c:v>19.997115792494551</c:v>
                </c:pt>
                <c:pt idx="1422">
                  <c:v>19.999961913182183</c:v>
                </c:pt>
                <c:pt idx="1423">
                  <c:v>19.998053078284627</c:v>
                </c:pt>
                <c:pt idx="1424">
                  <c:v>19.991209476177509</c:v>
                </c:pt>
                <c:pt idx="1425">
                  <c:v>19.983072079878585</c:v>
                </c:pt>
                <c:pt idx="1426">
                  <c:v>19.978427842947152</c:v>
                </c:pt>
                <c:pt idx="1427">
                  <c:v>19.976949140108548</c:v>
                </c:pt>
                <c:pt idx="1428">
                  <c:v>19.976950839116022</c:v>
                </c:pt>
                <c:pt idx="1429">
                  <c:v>19.977456010671762</c:v>
                </c:pt>
                <c:pt idx="1430">
                  <c:v>19.978786333524262</c:v>
                </c:pt>
                <c:pt idx="1431">
                  <c:v>19.980442582643946</c:v>
                </c:pt>
                <c:pt idx="1432">
                  <c:v>19.979757599463831</c:v>
                </c:pt>
                <c:pt idx="1433">
                  <c:v>19.977923804063064</c:v>
                </c:pt>
                <c:pt idx="1434">
                  <c:v>19.97572812007024</c:v>
                </c:pt>
                <c:pt idx="1435">
                  <c:v>19.971838525625376</c:v>
                </c:pt>
                <c:pt idx="1436">
                  <c:v>19.967518232785736</c:v>
                </c:pt>
                <c:pt idx="1437">
                  <c:v>19.966544418334959</c:v>
                </c:pt>
                <c:pt idx="1438">
                  <c:v>19.967911836183987</c:v>
                </c:pt>
                <c:pt idx="1439">
                  <c:v>19.969603764460636</c:v>
                </c:pt>
                <c:pt idx="1440">
                  <c:v>19.971079918788028</c:v>
                </c:pt>
                <c:pt idx="1441">
                  <c:v>19.971729222811184</c:v>
                </c:pt>
                <c:pt idx="1442">
                  <c:v>19.971658430833081</c:v>
                </c:pt>
                <c:pt idx="1443">
                  <c:v>19.9709720318134</c:v>
                </c:pt>
                <c:pt idx="1444">
                  <c:v>19.969893162067116</c:v>
                </c:pt>
                <c:pt idx="1445">
                  <c:v>19.968740385495696</c:v>
                </c:pt>
                <c:pt idx="1446">
                  <c:v>19.96791325202355</c:v>
                </c:pt>
                <c:pt idx="1447">
                  <c:v>19.96827202576857</c:v>
                </c:pt>
                <c:pt idx="1448">
                  <c:v>19.970037294534535</c:v>
                </c:pt>
                <c:pt idx="1449">
                  <c:v>19.971440108372615</c:v>
                </c:pt>
                <c:pt idx="1450">
                  <c:v>19.972340299166166</c:v>
                </c:pt>
                <c:pt idx="1451">
                  <c:v>19.972233544863187</c:v>
                </c:pt>
                <c:pt idx="1452">
                  <c:v>19.971693260486308</c:v>
                </c:pt>
                <c:pt idx="1453">
                  <c:v>19.971909034435562</c:v>
                </c:pt>
                <c:pt idx="1454">
                  <c:v>19.973781907008242</c:v>
                </c:pt>
                <c:pt idx="1455">
                  <c:v>19.976735914670503</c:v>
                </c:pt>
                <c:pt idx="1456">
                  <c:v>19.979616015507624</c:v>
                </c:pt>
                <c:pt idx="1457">
                  <c:v>19.980982867020824</c:v>
                </c:pt>
                <c:pt idx="1458">
                  <c:v>19.979470750368559</c:v>
                </c:pt>
                <c:pt idx="1459">
                  <c:v>19.975148475353535</c:v>
                </c:pt>
                <c:pt idx="1460">
                  <c:v>19.971692977318398</c:v>
                </c:pt>
                <c:pt idx="1461">
                  <c:v>19.9714786192087</c:v>
                </c:pt>
                <c:pt idx="1462">
                  <c:v>19.974899570758527</c:v>
                </c:pt>
                <c:pt idx="1463">
                  <c:v>19.979362580226017</c:v>
                </c:pt>
                <c:pt idx="1464">
                  <c:v>19.981126716320329</c:v>
                </c:pt>
                <c:pt idx="1465">
                  <c:v>19.978318823300874</c:v>
                </c:pt>
                <c:pt idx="1466">
                  <c:v>19.973672887361968</c:v>
                </c:pt>
                <c:pt idx="1467">
                  <c:v>19.971622185340291</c:v>
                </c:pt>
                <c:pt idx="1468">
                  <c:v>19.971151843437781</c:v>
                </c:pt>
                <c:pt idx="1469">
                  <c:v>19.972017770913933</c:v>
                </c:pt>
                <c:pt idx="1470">
                  <c:v>19.974575060330903</c:v>
                </c:pt>
                <c:pt idx="1471">
                  <c:v>19.975652797405534</c:v>
                </c:pt>
                <c:pt idx="1472">
                  <c:v>19.975007457733152</c:v>
                </c:pt>
                <c:pt idx="1473">
                  <c:v>19.976662574181191</c:v>
                </c:pt>
                <c:pt idx="1474">
                  <c:v>19.981595076047455</c:v>
                </c:pt>
                <c:pt idx="1475">
                  <c:v>19.987463447864236</c:v>
                </c:pt>
                <c:pt idx="1476">
                  <c:v>19.989375114440918</c:v>
                </c:pt>
                <c:pt idx="1477">
                  <c:v>19.98591763423039</c:v>
                </c:pt>
                <c:pt idx="1478">
                  <c:v>19.979760431142957</c:v>
                </c:pt>
                <c:pt idx="1479">
                  <c:v>19.973601245880126</c:v>
                </c:pt>
                <c:pt idx="1480">
                  <c:v>19.969963670877306</c:v>
                </c:pt>
                <c:pt idx="1481">
                  <c:v>19.968777480492221</c:v>
                </c:pt>
                <c:pt idx="1482">
                  <c:v>19.968884801131029</c:v>
                </c:pt>
                <c:pt idx="1483">
                  <c:v>19.968273724776047</c:v>
                </c:pt>
                <c:pt idx="1484">
                  <c:v>19.966437380864068</c:v>
                </c:pt>
                <c:pt idx="1485">
                  <c:v>19.964382997659534</c:v>
                </c:pt>
                <c:pt idx="1486">
                  <c:v>19.962728164379413</c:v>
                </c:pt>
                <c:pt idx="1487">
                  <c:v>19.962151634509745</c:v>
                </c:pt>
                <c:pt idx="1488">
                  <c:v>19.962584031911994</c:v>
                </c:pt>
                <c:pt idx="1489">
                  <c:v>19.962654823890098</c:v>
                </c:pt>
                <c:pt idx="1490">
                  <c:v>19.961900464571439</c:v>
                </c:pt>
                <c:pt idx="1491">
                  <c:v>19.962006086202766</c:v>
                </c:pt>
                <c:pt idx="1492">
                  <c:v>19.963626939333402</c:v>
                </c:pt>
                <c:pt idx="1493">
                  <c:v>19.965140188657319</c:v>
                </c:pt>
                <c:pt idx="1494">
                  <c:v>19.964528829134423</c:v>
                </c:pt>
                <c:pt idx="1495">
                  <c:v>19.962116521688607</c:v>
                </c:pt>
                <c:pt idx="1496">
                  <c:v>19.959846081366901</c:v>
                </c:pt>
                <c:pt idx="1497">
                  <c:v>19.958872266916128</c:v>
                </c:pt>
                <c:pt idx="1498">
                  <c:v>19.959629457913909</c:v>
                </c:pt>
                <c:pt idx="1499">
                  <c:v>19.962762144528899</c:v>
                </c:pt>
                <c:pt idx="1500">
                  <c:v>19.967695779066819</c:v>
                </c:pt>
                <c:pt idx="1501">
                  <c:v>19.972234677534839</c:v>
                </c:pt>
                <c:pt idx="1502">
                  <c:v>19.977059292426471</c:v>
                </c:pt>
                <c:pt idx="1503">
                  <c:v>19.981634153219368</c:v>
                </c:pt>
                <c:pt idx="1504">
                  <c:v>19.98271104079026</c:v>
                </c:pt>
                <c:pt idx="1505">
                  <c:v>19.980769358414868</c:v>
                </c:pt>
                <c:pt idx="1506">
                  <c:v>19.977598160963794</c:v>
                </c:pt>
                <c:pt idx="1507">
                  <c:v>19.977311028700605</c:v>
                </c:pt>
                <c:pt idx="1508">
                  <c:v>19.984477442227877</c:v>
                </c:pt>
                <c:pt idx="1509">
                  <c:v>20.005793473170353</c:v>
                </c:pt>
                <c:pt idx="1510">
                  <c:v>20.05364941670344</c:v>
                </c:pt>
                <c:pt idx="1511">
                  <c:v>20.127866877042329</c:v>
                </c:pt>
                <c:pt idx="1512">
                  <c:v>20.231570895268366</c:v>
                </c:pt>
                <c:pt idx="1513">
                  <c:v>20.371613568526048</c:v>
                </c:pt>
                <c:pt idx="1514">
                  <c:v>20.562999681326058</c:v>
                </c:pt>
                <c:pt idx="1515">
                  <c:v>20.834331741333006</c:v>
                </c:pt>
                <c:pt idx="1516">
                  <c:v>21.24566711425781</c:v>
                </c:pt>
                <c:pt idx="1517">
                  <c:v>21.879862147111158</c:v>
                </c:pt>
                <c:pt idx="1518">
                  <c:v>22.934245797670805</c:v>
                </c:pt>
                <c:pt idx="1519">
                  <c:v>24.552757412837103</c:v>
                </c:pt>
                <c:pt idx="1520">
                  <c:v>26.985689110389121</c:v>
                </c:pt>
                <c:pt idx="1521">
                  <c:v>30.22979833456186</c:v>
                </c:pt>
                <c:pt idx="1522">
                  <c:v>34.100218064234802</c:v>
                </c:pt>
                <c:pt idx="1523">
                  <c:v>38.588124787257271</c:v>
                </c:pt>
                <c:pt idx="1524">
                  <c:v>43.315350871452921</c:v>
                </c:pt>
                <c:pt idx="1525">
                  <c:v>47.969583347027118</c:v>
                </c:pt>
                <c:pt idx="1526">
                  <c:v>52.582879936511695</c:v>
                </c:pt>
                <c:pt idx="1527">
                  <c:v>56.941943560380203</c:v>
                </c:pt>
                <c:pt idx="1528">
                  <c:v>60.814780694521389</c:v>
                </c:pt>
                <c:pt idx="1529">
                  <c:v>64.514046092400179</c:v>
                </c:pt>
                <c:pt idx="1530">
                  <c:v>68.239639593271107</c:v>
                </c:pt>
                <c:pt idx="1531">
                  <c:v>71.9820127751277</c:v>
                </c:pt>
                <c:pt idx="1532">
                  <c:v>75.902733036921575</c:v>
                </c:pt>
                <c:pt idx="1533">
                  <c:v>79.842908633305484</c:v>
                </c:pt>
                <c:pt idx="1534">
                  <c:v>83.708714708181517</c:v>
                </c:pt>
                <c:pt idx="1535">
                  <c:v>87.589793161245495</c:v>
                </c:pt>
                <c:pt idx="1536">
                  <c:v>91.269260591360236</c:v>
                </c:pt>
                <c:pt idx="1537">
                  <c:v>94.635438405550445</c:v>
                </c:pt>
                <c:pt idx="1538">
                  <c:v>97.907426077035751</c:v>
                </c:pt>
                <c:pt idx="1539">
                  <c:v>101.0995060289823</c:v>
                </c:pt>
                <c:pt idx="1540">
                  <c:v>103.99919302426852</c:v>
                </c:pt>
                <c:pt idx="1541">
                  <c:v>106.75645109029915</c:v>
                </c:pt>
                <c:pt idx="1542">
                  <c:v>109.61465625176062</c:v>
                </c:pt>
                <c:pt idx="1543">
                  <c:v>112.4178611432589</c:v>
                </c:pt>
                <c:pt idx="1544">
                  <c:v>114.95446854224572</c:v>
                </c:pt>
                <c:pt idx="1545">
                  <c:v>117.53655327430138</c:v>
                </c:pt>
                <c:pt idx="1546">
                  <c:v>120.35024047558123</c:v>
                </c:pt>
                <c:pt idx="1547">
                  <c:v>123.15742161090557</c:v>
                </c:pt>
                <c:pt idx="1548">
                  <c:v>125.8735954108605</c:v>
                </c:pt>
                <c:pt idx="1549">
                  <c:v>128.48808191446156</c:v>
                </c:pt>
                <c:pt idx="1550">
                  <c:v>130.83520127516525</c:v>
                </c:pt>
                <c:pt idx="1551">
                  <c:v>132.69742560166577</c:v>
                </c:pt>
                <c:pt idx="1552">
                  <c:v>133.98777477264403</c:v>
                </c:pt>
                <c:pt idx="1553">
                  <c:v>134.86816363408016</c:v>
                </c:pt>
                <c:pt idx="1554">
                  <c:v>135.55237773014949</c:v>
                </c:pt>
                <c:pt idx="1555">
                  <c:v>136.41880811251127</c:v>
                </c:pt>
                <c:pt idx="1556">
                  <c:v>137.96083352602443</c:v>
                </c:pt>
                <c:pt idx="1557">
                  <c:v>140.14532332493707</c:v>
                </c:pt>
                <c:pt idx="1558">
                  <c:v>142.59644742818978</c:v>
                </c:pt>
                <c:pt idx="1559">
                  <c:v>145.35731305342452</c:v>
                </c:pt>
                <c:pt idx="1560">
                  <c:v>148.39202980041503</c:v>
                </c:pt>
                <c:pt idx="1561">
                  <c:v>151.39142021766074</c:v>
                </c:pt>
                <c:pt idx="1562">
                  <c:v>154.39423866565409</c:v>
                </c:pt>
                <c:pt idx="1563">
                  <c:v>157.48325455885669</c:v>
                </c:pt>
                <c:pt idx="1564">
                  <c:v>160.38873686863826</c:v>
                </c:pt>
                <c:pt idx="1565">
                  <c:v>163.03339208162748</c:v>
                </c:pt>
                <c:pt idx="1566">
                  <c:v>165.70719659952016</c:v>
                </c:pt>
                <c:pt idx="1567">
                  <c:v>168.44307209014892</c:v>
                </c:pt>
                <c:pt idx="1568">
                  <c:v>170.9567695060143</c:v>
                </c:pt>
                <c:pt idx="1569">
                  <c:v>173.29672245319074</c:v>
                </c:pt>
                <c:pt idx="1570">
                  <c:v>175.72946782625635</c:v>
                </c:pt>
                <c:pt idx="1571">
                  <c:v>178.24270877544694</c:v>
                </c:pt>
                <c:pt idx="1572">
                  <c:v>180.52061793400691</c:v>
                </c:pt>
                <c:pt idx="1573">
                  <c:v>182.55136341388408</c:v>
                </c:pt>
                <c:pt idx="1574">
                  <c:v>184.75212970440202</c:v>
                </c:pt>
                <c:pt idx="1575">
                  <c:v>187.21474023085372</c:v>
                </c:pt>
                <c:pt idx="1576">
                  <c:v>189.63892260624812</c:v>
                </c:pt>
                <c:pt idx="1577">
                  <c:v>192.06172538757323</c:v>
                </c:pt>
                <c:pt idx="1578">
                  <c:v>194.71119502140925</c:v>
                </c:pt>
                <c:pt idx="1579">
                  <c:v>197.40385455791767</c:v>
                </c:pt>
                <c:pt idx="1580">
                  <c:v>199.86137259263256</c:v>
                </c:pt>
                <c:pt idx="1581">
                  <c:v>202.28263947120078</c:v>
                </c:pt>
                <c:pt idx="1582">
                  <c:v>204.87516743586613</c:v>
                </c:pt>
                <c:pt idx="1583">
                  <c:v>207.41266681377707</c:v>
                </c:pt>
                <c:pt idx="1584">
                  <c:v>209.49541324908915</c:v>
                </c:pt>
                <c:pt idx="1585">
                  <c:v>211.08146617595963</c:v>
                </c:pt>
                <c:pt idx="1586">
                  <c:v>212.46088241577149</c:v>
                </c:pt>
                <c:pt idx="1587">
                  <c:v>213.8181356694148</c:v>
                </c:pt>
                <c:pt idx="1588">
                  <c:v>215.10712959876426</c:v>
                </c:pt>
                <c:pt idx="1589">
                  <c:v>216.2936359992394</c:v>
                </c:pt>
                <c:pt idx="1590">
                  <c:v>217.36443432734561</c:v>
                </c:pt>
                <c:pt idx="1591">
                  <c:v>218.25790497999921</c:v>
                </c:pt>
                <c:pt idx="1592">
                  <c:v>218.92061417212852</c:v>
                </c:pt>
                <c:pt idx="1593">
                  <c:v>219.31733581542966</c:v>
                </c:pt>
                <c:pt idx="1594">
                  <c:v>219.48063308715822</c:v>
                </c:pt>
                <c:pt idx="1595">
                  <c:v>219.4959320831299</c:v>
                </c:pt>
                <c:pt idx="1596">
                  <c:v>219.48495196415826</c:v>
                </c:pt>
                <c:pt idx="1597">
                  <c:v>219.75497975276068</c:v>
                </c:pt>
                <c:pt idx="1598">
                  <c:v>220.51715790381797</c:v>
                </c:pt>
                <c:pt idx="1599">
                  <c:v>221.64146137530983</c:v>
                </c:pt>
                <c:pt idx="1600">
                  <c:v>222.79842316847578</c:v>
                </c:pt>
                <c:pt idx="1601">
                  <c:v>223.77505344097429</c:v>
                </c:pt>
                <c:pt idx="1602">
                  <c:v>224.59607728224532</c:v>
                </c:pt>
                <c:pt idx="1603">
                  <c:v>225.30637114304761</c:v>
                </c:pt>
                <c:pt idx="1604">
                  <c:v>225.83600727374736</c:v>
                </c:pt>
                <c:pt idx="1605">
                  <c:v>226.13453987708453</c:v>
                </c:pt>
                <c:pt idx="1606">
                  <c:v>226.2225722503662</c:v>
                </c:pt>
                <c:pt idx="1607">
                  <c:v>226.25205456073465</c:v>
                </c:pt>
                <c:pt idx="1608">
                  <c:v>226.60194702735311</c:v>
                </c:pt>
                <c:pt idx="1609">
                  <c:v>227.45084138723522</c:v>
                </c:pt>
                <c:pt idx="1610">
                  <c:v>228.600671879695</c:v>
                </c:pt>
                <c:pt idx="1611">
                  <c:v>229.72243023799012</c:v>
                </c:pt>
                <c:pt idx="1612">
                  <c:v>230.58941789480357</c:v>
                </c:pt>
                <c:pt idx="1613">
                  <c:v>231.14105050893929</c:v>
                </c:pt>
                <c:pt idx="1614">
                  <c:v>231.40448501586911</c:v>
                </c:pt>
                <c:pt idx="1615">
                  <c:v>231.39113194979154</c:v>
                </c:pt>
                <c:pt idx="1616">
                  <c:v>231.13032637376048</c:v>
                </c:pt>
                <c:pt idx="1617">
                  <c:v>230.6881336270846</c:v>
                </c:pt>
                <c:pt idx="1618">
                  <c:v>230.17063973646896</c:v>
                </c:pt>
                <c:pt idx="1619">
                  <c:v>229.94111968407262</c:v>
                </c:pt>
                <c:pt idx="1620">
                  <c:v>226.55823383037858</c:v>
                </c:pt>
                <c:pt idx="1621">
                  <c:v>204.0104723064716</c:v>
                </c:pt>
                <c:pt idx="1622">
                  <c:v>159.5035556734525</c:v>
                </c:pt>
                <c:pt idx="1623">
                  <c:v>107.25589812352108</c:v>
                </c:pt>
                <c:pt idx="1624">
                  <c:v>62.391766301668603</c:v>
                </c:pt>
                <c:pt idx="1625">
                  <c:v>32.160578178992637</c:v>
                </c:pt>
                <c:pt idx="1626">
                  <c:v>16.122266183999869</c:v>
                </c:pt>
                <c:pt idx="1627">
                  <c:v>9.9806319515521711</c:v>
                </c:pt>
                <c:pt idx="1628">
                  <c:v>9.0632967567443838</c:v>
                </c:pt>
                <c:pt idx="1629">
                  <c:v>10.03720408659715</c:v>
                </c:pt>
                <c:pt idx="1630">
                  <c:v>11.167282484494724</c:v>
                </c:pt>
                <c:pt idx="1631">
                  <c:v>11.871839646559494</c:v>
                </c:pt>
                <c:pt idx="1632">
                  <c:v>12.155665216445923</c:v>
                </c:pt>
                <c:pt idx="1633">
                  <c:v>12.203952424709614</c:v>
                </c:pt>
                <c:pt idx="1634">
                  <c:v>12.17539791400616</c:v>
                </c:pt>
                <c:pt idx="1635">
                  <c:v>12.153575862004205</c:v>
                </c:pt>
                <c:pt idx="1636">
                  <c:v>12.159950679632333</c:v>
                </c:pt>
                <c:pt idx="1637">
                  <c:v>12.188073359269364</c:v>
                </c:pt>
                <c:pt idx="1638">
                  <c:v>12.224803352355956</c:v>
                </c:pt>
                <c:pt idx="1639">
                  <c:v>12.259299009029681</c:v>
                </c:pt>
                <c:pt idx="1640">
                  <c:v>12.286450564311101</c:v>
                </c:pt>
                <c:pt idx="1641">
                  <c:v>12.306543026704055</c:v>
                </c:pt>
                <c:pt idx="1642">
                  <c:v>12.324511588169978</c:v>
                </c:pt>
                <c:pt idx="1643">
                  <c:v>12.344533541752741</c:v>
                </c:pt>
                <c:pt idx="1644">
                  <c:v>12.367326576526349</c:v>
                </c:pt>
                <c:pt idx="1645">
                  <c:v>12.390049244073721</c:v>
                </c:pt>
                <c:pt idx="1646">
                  <c:v>12.412555712919968</c:v>
                </c:pt>
                <c:pt idx="1647">
                  <c:v>12.436032739786</c:v>
                </c:pt>
                <c:pt idx="1648">
                  <c:v>12.461420442141019</c:v>
                </c:pt>
                <c:pt idx="1649">
                  <c:v>12.486877520634577</c:v>
                </c:pt>
                <c:pt idx="1650">
                  <c:v>12.512012637211726</c:v>
                </c:pt>
                <c:pt idx="1651">
                  <c:v>12.538624332868137</c:v>
                </c:pt>
                <c:pt idx="1652">
                  <c:v>12.565630339842576</c:v>
                </c:pt>
                <c:pt idx="1653">
                  <c:v>12.589829020133383</c:v>
                </c:pt>
                <c:pt idx="1654">
                  <c:v>12.607365325781014</c:v>
                </c:pt>
                <c:pt idx="1655">
                  <c:v>12.61665464914762</c:v>
                </c:pt>
                <c:pt idx="1656">
                  <c:v>12.619212929652285</c:v>
                </c:pt>
                <c:pt idx="1657">
                  <c:v>12.618888843976533</c:v>
                </c:pt>
                <c:pt idx="1658">
                  <c:v>12.620471327855038</c:v>
                </c:pt>
                <c:pt idx="1659">
                  <c:v>12.623605430309588</c:v>
                </c:pt>
                <c:pt idx="1660">
                  <c:v>12.625332896159245</c:v>
                </c:pt>
                <c:pt idx="1661">
                  <c:v>12.625477453378531</c:v>
                </c:pt>
                <c:pt idx="1662">
                  <c:v>12.625189188443697</c:v>
                </c:pt>
                <c:pt idx="1663">
                  <c:v>12.624252327405488</c:v>
                </c:pt>
                <c:pt idx="1664">
                  <c:v>12.622956267870389</c:v>
                </c:pt>
                <c:pt idx="1665">
                  <c:v>12.621804482386663</c:v>
                </c:pt>
                <c:pt idx="1666">
                  <c:v>12.620111704606275</c:v>
                </c:pt>
                <c:pt idx="1667">
                  <c:v>12.618276210198035</c:v>
                </c:pt>
                <c:pt idx="1668">
                  <c:v>12.61953588265639</c:v>
                </c:pt>
                <c:pt idx="1669">
                  <c:v>12.622633314866285</c:v>
                </c:pt>
                <c:pt idx="1670">
                  <c:v>12.624900923508864</c:v>
                </c:pt>
                <c:pt idx="1671">
                  <c:v>12.624614499165462</c:v>
                </c:pt>
                <c:pt idx="1672">
                  <c:v>12.62158856685345</c:v>
                </c:pt>
                <c:pt idx="1673">
                  <c:v>12.616079959869385</c:v>
                </c:pt>
                <c:pt idx="1674">
                  <c:v>12.608300912563617</c:v>
                </c:pt>
                <c:pt idx="1675">
                  <c:v>12.601350556153516</c:v>
                </c:pt>
                <c:pt idx="1676">
                  <c:v>12.598541813630323</c:v>
                </c:pt>
                <c:pt idx="1677">
                  <c:v>12.600702243218056</c:v>
                </c:pt>
                <c:pt idx="1678">
                  <c:v>12.60689767397367</c:v>
                </c:pt>
                <c:pt idx="1679">
                  <c:v>12.613954218350925</c:v>
                </c:pt>
                <c:pt idx="1680">
                  <c:v>12.618347568511961</c:v>
                </c:pt>
                <c:pt idx="1681">
                  <c:v>12.620509272355301</c:v>
                </c:pt>
                <c:pt idx="1682">
                  <c:v>12.622848380895762</c:v>
                </c:pt>
                <c:pt idx="1683">
                  <c:v>12.627601354305561</c:v>
                </c:pt>
                <c:pt idx="1684">
                  <c:v>12.633111943465011</c:v>
                </c:pt>
                <c:pt idx="1685">
                  <c:v>12.636532328679012</c:v>
                </c:pt>
                <c:pt idx="1686">
                  <c:v>12.636064393703755</c:v>
                </c:pt>
                <c:pt idx="1687">
                  <c:v>12.631960299565241</c:v>
                </c:pt>
                <c:pt idx="1688">
                  <c:v>12.625190179531391</c:v>
                </c:pt>
                <c:pt idx="1689">
                  <c:v>12.617844237547654</c:v>
                </c:pt>
                <c:pt idx="1690">
                  <c:v>12.612406280957735</c:v>
                </c:pt>
                <c:pt idx="1691">
                  <c:v>12.610353455176721</c:v>
                </c:pt>
                <c:pt idx="1692">
                  <c:v>12.611217966813308</c:v>
                </c:pt>
                <c:pt idx="1693">
                  <c:v>12.614063237997202</c:v>
                </c:pt>
                <c:pt idx="1694">
                  <c:v>12.616835451859695</c:v>
                </c:pt>
                <c:pt idx="1695">
                  <c:v>12.618708607600285</c:v>
                </c:pt>
                <c:pt idx="1696">
                  <c:v>12.621265472265389</c:v>
                </c:pt>
                <c:pt idx="1697">
                  <c:v>12.625298491257887</c:v>
                </c:pt>
                <c:pt idx="1698">
                  <c:v>12.631312269797693</c:v>
                </c:pt>
                <c:pt idx="1699">
                  <c:v>12.634948570544902</c:v>
                </c:pt>
                <c:pt idx="1700">
                  <c:v>12.634443965324989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6B49-4C3D-B639-95C3C8117F4B}"/>
            </c:ext>
          </c:extLst>
        </c:ser>
        <c:ser>
          <c:idx val="2"/>
          <c:order val="5"/>
          <c:tx>
            <c:v>cycle 3.2</c:v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'Assemblage courbes'!$AH$46:$AH$2046</c:f>
              <c:numCache>
                <c:formatCode>0.00</c:formatCode>
                <c:ptCount val="2001"/>
                <c:pt idx="0">
                  <c:v>1545.4212364783652</c:v>
                </c:pt>
                <c:pt idx="1">
                  <c:v>1545.0221604567305</c:v>
                </c:pt>
                <c:pt idx="2">
                  <c:v>1544.6230844350962</c:v>
                </c:pt>
                <c:pt idx="3">
                  <c:v>1544.2662635216343</c:v>
                </c:pt>
                <c:pt idx="4">
                  <c:v>1544.0690730168267</c:v>
                </c:pt>
                <c:pt idx="5">
                  <c:v>1544.0268179086538</c:v>
                </c:pt>
                <c:pt idx="6">
                  <c:v>1544.1864483173076</c:v>
                </c:pt>
                <c:pt idx="7">
                  <c:v>1544.3883338341343</c:v>
                </c:pt>
                <c:pt idx="8">
                  <c:v>1544.4681490384614</c:v>
                </c:pt>
                <c:pt idx="9">
                  <c:v>1544.4681490384614</c:v>
                </c:pt>
                <c:pt idx="10">
                  <c:v>1543.5901817908652</c:v>
                </c:pt>
                <c:pt idx="11">
                  <c:v>1540.3318434495191</c:v>
                </c:pt>
                <c:pt idx="12">
                  <c:v>1533.6179762620191</c:v>
                </c:pt>
                <c:pt idx="13">
                  <c:v>1524.7960486778843</c:v>
                </c:pt>
                <c:pt idx="14">
                  <c:v>1516.2886868990381</c:v>
                </c:pt>
                <c:pt idx="15">
                  <c:v>1509.8142653245191</c:v>
                </c:pt>
                <c:pt idx="16">
                  <c:v>1506.9503079927881</c:v>
                </c:pt>
                <c:pt idx="17">
                  <c:v>1508.6592923677881</c:v>
                </c:pt>
                <c:pt idx="18">
                  <c:v>1514.0632512019229</c:v>
                </c:pt>
                <c:pt idx="19">
                  <c:v>1520.7818134014424</c:v>
                </c:pt>
                <c:pt idx="20">
                  <c:v>1526.7397836538462</c:v>
                </c:pt>
                <c:pt idx="21">
                  <c:v>1530.6742037259614</c:v>
                </c:pt>
                <c:pt idx="22">
                  <c:v>1532.6226337139424</c:v>
                </c:pt>
                <c:pt idx="23">
                  <c:v>1533.2189002403843</c:v>
                </c:pt>
                <c:pt idx="24">
                  <c:v>1533.3785306490381</c:v>
                </c:pt>
                <c:pt idx="25">
                  <c:v>1533.9325420673076</c:v>
                </c:pt>
                <c:pt idx="26">
                  <c:v>1534.8480694110576</c:v>
                </c:pt>
                <c:pt idx="27">
                  <c:v>1535.7635967548076</c:v>
                </c:pt>
                <c:pt idx="28">
                  <c:v>1536.35986328125</c:v>
                </c:pt>
                <c:pt idx="29">
                  <c:v>1536.7166841947114</c:v>
                </c:pt>
                <c:pt idx="30">
                  <c:v>1536.9561298076924</c:v>
                </c:pt>
                <c:pt idx="31">
                  <c:v>1537.1533203125</c:v>
                </c:pt>
                <c:pt idx="32">
                  <c:v>1537.3927659254805</c:v>
                </c:pt>
                <c:pt idx="33">
                  <c:v>1537.5101412259614</c:v>
                </c:pt>
                <c:pt idx="34">
                  <c:v>1537.5101412259614</c:v>
                </c:pt>
                <c:pt idx="35">
                  <c:v>1537.5101412259614</c:v>
                </c:pt>
                <c:pt idx="36">
                  <c:v>1537.5899564302881</c:v>
                </c:pt>
                <c:pt idx="37">
                  <c:v>1537.7120267427881</c:v>
                </c:pt>
                <c:pt idx="38">
                  <c:v>1537.9092172475962</c:v>
                </c:pt>
                <c:pt idx="39">
                  <c:v>1537.9890324519229</c:v>
                </c:pt>
                <c:pt idx="40">
                  <c:v>1537.9092172475962</c:v>
                </c:pt>
                <c:pt idx="41">
                  <c:v>1537.7120267427881</c:v>
                </c:pt>
                <c:pt idx="42">
                  <c:v>1537.5899564302881</c:v>
                </c:pt>
                <c:pt idx="43">
                  <c:v>1538.06884765625</c:v>
                </c:pt>
                <c:pt idx="44">
                  <c:v>1539.4210111177881</c:v>
                </c:pt>
                <c:pt idx="45">
                  <c:v>1541.0501802884614</c:v>
                </c:pt>
                <c:pt idx="46">
                  <c:v>1542.3178335336538</c:v>
                </c:pt>
                <c:pt idx="47">
                  <c:v>1543.0361703725962</c:v>
                </c:pt>
                <c:pt idx="48">
                  <c:v>1543.3929912860576</c:v>
                </c:pt>
                <c:pt idx="49">
                  <c:v>1543.0361703725962</c:v>
                </c:pt>
                <c:pt idx="50">
                  <c:v>1541.0079251802881</c:v>
                </c:pt>
                <c:pt idx="51">
                  <c:v>1537.6322115384614</c:v>
                </c:pt>
                <c:pt idx="52">
                  <c:v>1533.8151667668267</c:v>
                </c:pt>
                <c:pt idx="53">
                  <c:v>1530.5192683293267</c:v>
                </c:pt>
                <c:pt idx="54">
                  <c:v>1528.1342022235576</c:v>
                </c:pt>
                <c:pt idx="55">
                  <c:v>1526.6224083533652</c:v>
                </c:pt>
                <c:pt idx="56">
                  <c:v>1525.7866962139424</c:v>
                </c:pt>
                <c:pt idx="57">
                  <c:v>1525.3500600961538</c:v>
                </c:pt>
                <c:pt idx="58">
                  <c:v>1525.0307992788462</c:v>
                </c:pt>
                <c:pt idx="59">
                  <c:v>1524.8336087740381</c:v>
                </c:pt>
                <c:pt idx="60">
                  <c:v>1524.6364182692305</c:v>
                </c:pt>
                <c:pt idx="61">
                  <c:v>1524.4767878605767</c:v>
                </c:pt>
                <c:pt idx="62">
                  <c:v>1524.3171574519229</c:v>
                </c:pt>
                <c:pt idx="63">
                  <c:v>1524.1575270432691</c:v>
                </c:pt>
                <c:pt idx="64">
                  <c:v>1524.0777118389424</c:v>
                </c:pt>
                <c:pt idx="65">
                  <c:v>1523.9603365384614</c:v>
                </c:pt>
                <c:pt idx="66">
                  <c:v>1523.8429612379805</c:v>
                </c:pt>
                <c:pt idx="67">
                  <c:v>1523.6410757211538</c:v>
                </c:pt>
                <c:pt idx="68">
                  <c:v>1523.4438852163462</c:v>
                </c:pt>
                <c:pt idx="69">
                  <c:v>1523.2466947115381</c:v>
                </c:pt>
                <c:pt idx="70">
                  <c:v>1523.0448091947114</c:v>
                </c:pt>
                <c:pt idx="71">
                  <c:v>1522.7678034855767</c:v>
                </c:pt>
                <c:pt idx="72">
                  <c:v>1522.1339768629805</c:v>
                </c:pt>
                <c:pt idx="73">
                  <c:v>1521.3780799278843</c:v>
                </c:pt>
                <c:pt idx="74">
                  <c:v>1520.4249924879805</c:v>
                </c:pt>
                <c:pt idx="75">
                  <c:v>1518.5939378004805</c:v>
                </c:pt>
                <c:pt idx="76">
                  <c:v>1514.3449519230767</c:v>
                </c:pt>
                <c:pt idx="77">
                  <c:v>1507.0723783052881</c:v>
                </c:pt>
                <c:pt idx="78">
                  <c:v>1498.6870868389424</c:v>
                </c:pt>
                <c:pt idx="79">
                  <c:v>1491.6915189302881</c:v>
                </c:pt>
                <c:pt idx="80">
                  <c:v>1488.8698167067305</c:v>
                </c:pt>
                <c:pt idx="81">
                  <c:v>1491.4943284254805</c:v>
                </c:pt>
                <c:pt idx="82">
                  <c:v>1498.3678260216343</c:v>
                </c:pt>
                <c:pt idx="83">
                  <c:v>1506.9503079927881</c:v>
                </c:pt>
                <c:pt idx="84">
                  <c:v>1513.0726036658652</c:v>
                </c:pt>
                <c:pt idx="85">
                  <c:v>1513.5092397836538</c:v>
                </c:pt>
                <c:pt idx="86">
                  <c:v>1509.4151893028843</c:v>
                </c:pt>
                <c:pt idx="87">
                  <c:v>1504.4478665865381</c:v>
                </c:pt>
                <c:pt idx="88">
                  <c:v>1501.5087890625</c:v>
                </c:pt>
                <c:pt idx="89">
                  <c:v>1501.0298978365381</c:v>
                </c:pt>
                <c:pt idx="90">
                  <c:v>1502.18017578125</c:v>
                </c:pt>
                <c:pt idx="91">
                  <c:v>1503.7342247596152</c:v>
                </c:pt>
                <c:pt idx="92">
                  <c:v>1504.9220628004805</c:v>
                </c:pt>
                <c:pt idx="93">
                  <c:v>1505.4807692307691</c:v>
                </c:pt>
                <c:pt idx="94">
                  <c:v>1505.59814453125</c:v>
                </c:pt>
                <c:pt idx="95">
                  <c:v>1505.5183293269229</c:v>
                </c:pt>
                <c:pt idx="96">
                  <c:v>1505.4432091346152</c:v>
                </c:pt>
                <c:pt idx="97">
                  <c:v>1505.3633939302881</c:v>
                </c:pt>
                <c:pt idx="98">
                  <c:v>1505.3211388221152</c:v>
                </c:pt>
                <c:pt idx="99">
                  <c:v>1505.4432091346152</c:v>
                </c:pt>
                <c:pt idx="100">
                  <c:v>1505.6403996394229</c:v>
                </c:pt>
                <c:pt idx="101">
                  <c:v>1505.8000300480767</c:v>
                </c:pt>
                <c:pt idx="102">
                  <c:v>1505.8798452524038</c:v>
                </c:pt>
                <c:pt idx="103">
                  <c:v>1505.72021484375</c:v>
                </c:pt>
                <c:pt idx="104">
                  <c:v>1505.3211388221152</c:v>
                </c:pt>
                <c:pt idx="105">
                  <c:v>1504.3680513822114</c:v>
                </c:pt>
                <c:pt idx="106">
                  <c:v>1503.2928936298076</c:v>
                </c:pt>
                <c:pt idx="107">
                  <c:v>1502.8985126201924</c:v>
                </c:pt>
                <c:pt idx="108">
                  <c:v>1503.2928936298076</c:v>
                </c:pt>
                <c:pt idx="109">
                  <c:v>1504.1286057692305</c:v>
                </c:pt>
                <c:pt idx="110">
                  <c:v>1504.9643179086538</c:v>
                </c:pt>
                <c:pt idx="111">
                  <c:v>1504.2882361778843</c:v>
                </c:pt>
                <c:pt idx="112">
                  <c:v>1500.3162560096152</c:v>
                </c:pt>
                <c:pt idx="113">
                  <c:v>1493.9169546274038</c:v>
                </c:pt>
                <c:pt idx="114">
                  <c:v>1488.3111102764424</c:v>
                </c:pt>
                <c:pt idx="115">
                  <c:v>1484.8931415264424</c:v>
                </c:pt>
                <c:pt idx="116">
                  <c:v>1483.9400540865381</c:v>
                </c:pt>
                <c:pt idx="117">
                  <c:v>1485.6490384615381</c:v>
                </c:pt>
                <c:pt idx="118">
                  <c:v>1488.0341045673076</c:v>
                </c:pt>
                <c:pt idx="119">
                  <c:v>1487.9542893629805</c:v>
                </c:pt>
                <c:pt idx="120">
                  <c:v>1485.0950270432691</c:v>
                </c:pt>
                <c:pt idx="121">
                  <c:v>1483.3062274639424</c:v>
                </c:pt>
                <c:pt idx="122">
                  <c:v>1485.8086688701924</c:v>
                </c:pt>
                <c:pt idx="123">
                  <c:v>1494.7104116586538</c:v>
                </c:pt>
                <c:pt idx="124">
                  <c:v>1508.9785531850962</c:v>
                </c:pt>
                <c:pt idx="125">
                  <c:v>1524.0401517427881</c:v>
                </c:pt>
                <c:pt idx="126">
                  <c:v>1536.7166841947114</c:v>
                </c:pt>
                <c:pt idx="127">
                  <c:v>1547.0879657451924</c:v>
                </c:pt>
                <c:pt idx="128">
                  <c:v>1556.8629807692305</c:v>
                </c:pt>
                <c:pt idx="129">
                  <c:v>1565.3280874399038</c:v>
                </c:pt>
                <c:pt idx="130">
                  <c:v>1569.9385892427881</c:v>
                </c:pt>
                <c:pt idx="131">
                  <c:v>1570.8541165865381</c:v>
                </c:pt>
                <c:pt idx="132">
                  <c:v>1566.5206204927881</c:v>
                </c:pt>
                <c:pt idx="133">
                  <c:v>1557.3794320913462</c:v>
                </c:pt>
                <c:pt idx="134">
                  <c:v>1546.9283353365381</c:v>
                </c:pt>
                <c:pt idx="135">
                  <c:v>1538.1862229567305</c:v>
                </c:pt>
                <c:pt idx="136">
                  <c:v>1532.5850736177881</c:v>
                </c:pt>
                <c:pt idx="137">
                  <c:v>1529.4441105769229</c:v>
                </c:pt>
                <c:pt idx="138">
                  <c:v>1527.6177509014424</c:v>
                </c:pt>
                <c:pt idx="139">
                  <c:v>1526.0261418269229</c:v>
                </c:pt>
                <c:pt idx="140">
                  <c:v>1520.5423677884614</c:v>
                </c:pt>
                <c:pt idx="141">
                  <c:v>1504.8469426081729</c:v>
                </c:pt>
                <c:pt idx="142">
                  <c:v>1478.4187199519229</c:v>
                </c:pt>
                <c:pt idx="143">
                  <c:v>1448.2157076322114</c:v>
                </c:pt>
                <c:pt idx="144">
                  <c:v>1421.8297400841343</c:v>
                </c:pt>
                <c:pt idx="145">
                  <c:v>1403.0684720552881</c:v>
                </c:pt>
                <c:pt idx="146">
                  <c:v>1392.1009239783652</c:v>
                </c:pt>
                <c:pt idx="147">
                  <c:v>1386.45751953125</c:v>
                </c:pt>
                <c:pt idx="148">
                  <c:v>1382.6827298677881</c:v>
                </c:pt>
                <c:pt idx="149">
                  <c:v>1378.8703801081729</c:v>
                </c:pt>
                <c:pt idx="150">
                  <c:v>1374.0579927884614</c:v>
                </c:pt>
                <c:pt idx="151">
                  <c:v>1369.5695612980767</c:v>
                </c:pt>
                <c:pt idx="152">
                  <c:v>1367.3441256009614</c:v>
                </c:pt>
                <c:pt idx="153">
                  <c:v>1367.4615009014419</c:v>
                </c:pt>
                <c:pt idx="154">
                  <c:v>1369.9263822115381</c:v>
                </c:pt>
                <c:pt idx="155">
                  <c:v>1378.7107496995191</c:v>
                </c:pt>
                <c:pt idx="156">
                  <c:v>1397.3076923076919</c:v>
                </c:pt>
                <c:pt idx="157">
                  <c:v>1422.7405724158652</c:v>
                </c:pt>
                <c:pt idx="158">
                  <c:v>1447.9762620192305</c:v>
                </c:pt>
                <c:pt idx="159">
                  <c:v>1467.451171875</c:v>
                </c:pt>
                <c:pt idx="160">
                  <c:v>1480.6441556490381</c:v>
                </c:pt>
                <c:pt idx="161">
                  <c:v>1494.1939603365381</c:v>
                </c:pt>
                <c:pt idx="162">
                  <c:v>1514.4623272235576</c:v>
                </c:pt>
                <c:pt idx="163">
                  <c:v>1540.7684795673076</c:v>
                </c:pt>
                <c:pt idx="164">
                  <c:v>1568.0699744591343</c:v>
                </c:pt>
                <c:pt idx="165">
                  <c:v>1598.2354266826924</c:v>
                </c:pt>
                <c:pt idx="166">
                  <c:v>1624.2223182091343</c:v>
                </c:pt>
                <c:pt idx="167">
                  <c:v>1641.1149714543267</c:v>
                </c:pt>
                <c:pt idx="168">
                  <c:v>1653.7116887019229</c:v>
                </c:pt>
                <c:pt idx="169">
                  <c:v>1668.8906625600962</c:v>
                </c:pt>
                <c:pt idx="170">
                  <c:v>1689.4782902644229</c:v>
                </c:pt>
                <c:pt idx="171">
                  <c:v>1714.2350886418267</c:v>
                </c:pt>
                <c:pt idx="172">
                  <c:v>1740.9403170072114</c:v>
                </c:pt>
                <c:pt idx="173">
                  <c:v>1768.9601487379805</c:v>
                </c:pt>
                <c:pt idx="174">
                  <c:v>1798.6467097355767</c:v>
                </c:pt>
                <c:pt idx="175">
                  <c:v>1816.6473858173076</c:v>
                </c:pt>
                <c:pt idx="176">
                  <c:v>1800.4308143028843</c:v>
                </c:pt>
                <c:pt idx="177">
                  <c:v>1750.2411358173076</c:v>
                </c:pt>
                <c:pt idx="178">
                  <c:v>1685.8208759014424</c:v>
                </c:pt>
                <c:pt idx="179">
                  <c:v>1627.7623572716343</c:v>
                </c:pt>
                <c:pt idx="180">
                  <c:v>1586.6716120793267</c:v>
                </c:pt>
                <c:pt idx="181">
                  <c:v>1563.2622821514424</c:v>
                </c:pt>
                <c:pt idx="182">
                  <c:v>1553.0083759014424</c:v>
                </c:pt>
                <c:pt idx="183">
                  <c:v>1550.3463040865381</c:v>
                </c:pt>
                <c:pt idx="184">
                  <c:v>1550.4683743990381</c:v>
                </c:pt>
                <c:pt idx="185">
                  <c:v>1551.0646409254805</c:v>
                </c:pt>
                <c:pt idx="186">
                  <c:v>1551.7782827524038</c:v>
                </c:pt>
                <c:pt idx="187">
                  <c:v>1552.5717397836538</c:v>
                </c:pt>
                <c:pt idx="188">
                  <c:v>1553.4872671274038</c:v>
                </c:pt>
                <c:pt idx="189">
                  <c:v>1554.0412785456729</c:v>
                </c:pt>
                <c:pt idx="190">
                  <c:v>1553.2478215144229</c:v>
                </c:pt>
                <c:pt idx="191">
                  <c:v>1551.1820162259614</c:v>
                </c:pt>
                <c:pt idx="192">
                  <c:v>1548.4401292067305</c:v>
                </c:pt>
                <c:pt idx="193">
                  <c:v>1545.5010516826924</c:v>
                </c:pt>
                <c:pt idx="194">
                  <c:v>1542.1206430288462</c:v>
                </c:pt>
                <c:pt idx="195">
                  <c:v>1535.4443359375</c:v>
                </c:pt>
                <c:pt idx="196">
                  <c:v>1524.5941631610576</c:v>
                </c:pt>
                <c:pt idx="197">
                  <c:v>1511.9974459134614</c:v>
                </c:pt>
                <c:pt idx="198">
                  <c:v>1499.8373647836538</c:v>
                </c:pt>
                <c:pt idx="199">
                  <c:v>1487.9965444711538</c:v>
                </c:pt>
                <c:pt idx="200">
                  <c:v>1478.5360952524038</c:v>
                </c:pt>
                <c:pt idx="201">
                  <c:v>1473.0945763221152</c:v>
                </c:pt>
                <c:pt idx="202">
                  <c:v>1470.4700646033652</c:v>
                </c:pt>
                <c:pt idx="203">
                  <c:v>1469.2399714543267</c:v>
                </c:pt>
                <c:pt idx="204">
                  <c:v>1468.6812650240381</c:v>
                </c:pt>
                <c:pt idx="205">
                  <c:v>1468.7610802283652</c:v>
                </c:pt>
                <c:pt idx="206">
                  <c:v>1469.5545372596152</c:v>
                </c:pt>
                <c:pt idx="207">
                  <c:v>1470.9865159254805</c:v>
                </c:pt>
                <c:pt idx="208">
                  <c:v>1472.6955003004805</c:v>
                </c:pt>
                <c:pt idx="209">
                  <c:v>1474.0476637620191</c:v>
                </c:pt>
                <c:pt idx="210">
                  <c:v>1474.5641150841343</c:v>
                </c:pt>
                <c:pt idx="211">
                  <c:v>1475.5172025240381</c:v>
                </c:pt>
                <c:pt idx="212">
                  <c:v>1479.5689978966343</c:v>
                </c:pt>
                <c:pt idx="213">
                  <c:v>1486.6443810096152</c:v>
                </c:pt>
                <c:pt idx="214">
                  <c:v>1494.8324819711538</c:v>
                </c:pt>
                <c:pt idx="215">
                  <c:v>1502.30224609375</c:v>
                </c:pt>
                <c:pt idx="216">
                  <c:v>1507.6263897235576</c:v>
                </c:pt>
                <c:pt idx="217">
                  <c:v>1510.4480919471152</c:v>
                </c:pt>
                <c:pt idx="218">
                  <c:v>1511.4011793870191</c:v>
                </c:pt>
                <c:pt idx="219">
                  <c:v>1511.4434344951924</c:v>
                </c:pt>
                <c:pt idx="220">
                  <c:v>1511.640625</c:v>
                </c:pt>
                <c:pt idx="221">
                  <c:v>1511.0067983774038</c:v>
                </c:pt>
                <c:pt idx="222">
                  <c:v>1504.5276817908652</c:v>
                </c:pt>
                <c:pt idx="223">
                  <c:v>1492.0107797475962</c:v>
                </c:pt>
                <c:pt idx="224">
                  <c:v>1477.5454477163462</c:v>
                </c:pt>
                <c:pt idx="225">
                  <c:v>1464.1505784254805</c:v>
                </c:pt>
                <c:pt idx="226">
                  <c:v>1451.5116060697114</c:v>
                </c:pt>
                <c:pt idx="227">
                  <c:v>1439.3937800480767</c:v>
                </c:pt>
                <c:pt idx="228">
                  <c:v>1426.9144381009614</c:v>
                </c:pt>
                <c:pt idx="229">
                  <c:v>1412.1721003605767</c:v>
                </c:pt>
                <c:pt idx="230">
                  <c:v>1395.7958984375</c:v>
                </c:pt>
                <c:pt idx="231">
                  <c:v>1380.4572941706729</c:v>
                </c:pt>
                <c:pt idx="232">
                  <c:v>1368.4944035456729</c:v>
                </c:pt>
                <c:pt idx="233">
                  <c:v>1360.5880033052881</c:v>
                </c:pt>
                <c:pt idx="234">
                  <c:v>1356.1746920072114</c:v>
                </c:pt>
                <c:pt idx="235">
                  <c:v>1353.9116962139419</c:v>
                </c:pt>
                <c:pt idx="236">
                  <c:v>1352.6816030649038</c:v>
                </c:pt>
                <c:pt idx="237">
                  <c:v>1351.8036358173076</c:v>
                </c:pt>
                <c:pt idx="238">
                  <c:v>1351.0899939903843</c:v>
                </c:pt>
                <c:pt idx="239">
                  <c:v>1350.5735426682691</c:v>
                </c:pt>
                <c:pt idx="240">
                  <c:v>1350.1744666466343</c:v>
                </c:pt>
                <c:pt idx="241">
                  <c:v>1349.7800856370191</c:v>
                </c:pt>
                <c:pt idx="242">
                  <c:v>1349.3434495192305</c:v>
                </c:pt>
                <c:pt idx="243">
                  <c:v>1349.0241887019229</c:v>
                </c:pt>
                <c:pt idx="244">
                  <c:v>1348.8645582932691</c:v>
                </c:pt>
                <c:pt idx="245">
                  <c:v>1349.8974609375</c:v>
                </c:pt>
                <c:pt idx="246">
                  <c:v>1353.9492563100962</c:v>
                </c:pt>
                <c:pt idx="247">
                  <c:v>1363.2125150240381</c:v>
                </c:pt>
                <c:pt idx="248">
                  <c:v>1379.1473858173076</c:v>
                </c:pt>
                <c:pt idx="249">
                  <c:v>1401.2045522836538</c:v>
                </c:pt>
                <c:pt idx="250">
                  <c:v>1425.5622746394229</c:v>
                </c:pt>
                <c:pt idx="251">
                  <c:v>1447.8964468149038</c:v>
                </c:pt>
                <c:pt idx="252">
                  <c:v>1465.5027418870191</c:v>
                </c:pt>
                <c:pt idx="253">
                  <c:v>1477.4233774038462</c:v>
                </c:pt>
                <c:pt idx="254">
                  <c:v>1484.4987605168267</c:v>
                </c:pt>
                <c:pt idx="255">
                  <c:v>1487.8744741586538</c:v>
                </c:pt>
                <c:pt idx="256">
                  <c:v>1488.8275615985576</c:v>
                </c:pt>
                <c:pt idx="257">
                  <c:v>1488.1937349759614</c:v>
                </c:pt>
                <c:pt idx="258">
                  <c:v>1486.6443810096152</c:v>
                </c:pt>
                <c:pt idx="259">
                  <c:v>1484.8180213341343</c:v>
                </c:pt>
                <c:pt idx="260">
                  <c:v>1483.2639723557691</c:v>
                </c:pt>
                <c:pt idx="261">
                  <c:v>1482.6301457331729</c:v>
                </c:pt>
                <c:pt idx="262">
                  <c:v>1483.1090369591343</c:v>
                </c:pt>
                <c:pt idx="263">
                  <c:v>1483.8602388822114</c:v>
                </c:pt>
                <c:pt idx="264">
                  <c:v>1484.6161358173076</c:v>
                </c:pt>
                <c:pt idx="265">
                  <c:v>1484.8555814302881</c:v>
                </c:pt>
                <c:pt idx="266">
                  <c:v>1483.7804236778843</c:v>
                </c:pt>
                <c:pt idx="267">
                  <c:v>1481.5174278846152</c:v>
                </c:pt>
                <c:pt idx="268">
                  <c:v>1478.9351712740381</c:v>
                </c:pt>
                <c:pt idx="269">
                  <c:v>1476.7472956730767</c:v>
                </c:pt>
                <c:pt idx="270">
                  <c:v>1475.1979417067305</c:v>
                </c:pt>
                <c:pt idx="271">
                  <c:v>1474.3622295673076</c:v>
                </c:pt>
                <c:pt idx="272">
                  <c:v>1474.0476637620191</c:v>
                </c:pt>
                <c:pt idx="273">
                  <c:v>1474.2824143629805</c:v>
                </c:pt>
                <c:pt idx="274">
                  <c:v>1474.8035606971152</c:v>
                </c:pt>
                <c:pt idx="275">
                  <c:v>1475.3200120192305</c:v>
                </c:pt>
                <c:pt idx="276">
                  <c:v>1475.7566481370191</c:v>
                </c:pt>
                <c:pt idx="277">
                  <c:v>1476.4327298677881</c:v>
                </c:pt>
                <c:pt idx="278">
                  <c:v>1477.6205679086538</c:v>
                </c:pt>
                <c:pt idx="279">
                  <c:v>1478.6159104567305</c:v>
                </c:pt>
                <c:pt idx="280">
                  <c:v>1478.2966496394229</c:v>
                </c:pt>
                <c:pt idx="281">
                  <c:v>1473.7659630408652</c:v>
                </c:pt>
                <c:pt idx="282">
                  <c:v>1462.0847731370191</c:v>
                </c:pt>
                <c:pt idx="283">
                  <c:v>1446.0700871394229</c:v>
                </c:pt>
                <c:pt idx="284">
                  <c:v>1430.6892277644229</c:v>
                </c:pt>
                <c:pt idx="285">
                  <c:v>1418.4493314302881</c:v>
                </c:pt>
                <c:pt idx="286">
                  <c:v>1407.8386042668267</c:v>
                </c:pt>
                <c:pt idx="287">
                  <c:v>1395.4015174278843</c:v>
                </c:pt>
                <c:pt idx="288">
                  <c:v>1381.2930063100962</c:v>
                </c:pt>
                <c:pt idx="289">
                  <c:v>1368.8934795673076</c:v>
                </c:pt>
                <c:pt idx="290">
                  <c:v>1360.3109975961538</c:v>
                </c:pt>
                <c:pt idx="291">
                  <c:v>1354.3483323317305</c:v>
                </c:pt>
                <c:pt idx="292">
                  <c:v>1349.6204552283652</c:v>
                </c:pt>
                <c:pt idx="293">
                  <c:v>1345.68603515625</c:v>
                </c:pt>
                <c:pt idx="294">
                  <c:v>1342.6248873197114</c:v>
                </c:pt>
                <c:pt idx="295">
                  <c:v>1340.5168269230767</c:v>
                </c:pt>
                <c:pt idx="296">
                  <c:v>1339.1693584735576</c:v>
                </c:pt>
                <c:pt idx="297">
                  <c:v>1338.2538311298076</c:v>
                </c:pt>
                <c:pt idx="298">
                  <c:v>1337.4979341947114</c:v>
                </c:pt>
                <c:pt idx="299">
                  <c:v>1336.7842923677881</c:v>
                </c:pt>
                <c:pt idx="300">
                  <c:v>1336.0659555288462</c:v>
                </c:pt>
                <c:pt idx="301">
                  <c:v>1335.3945688100962</c:v>
                </c:pt>
                <c:pt idx="302">
                  <c:v>1334.8781174879805</c:v>
                </c:pt>
                <c:pt idx="303">
                  <c:v>1334.5166015625</c:v>
                </c:pt>
                <c:pt idx="304">
                  <c:v>1334.2818509615381</c:v>
                </c:pt>
                <c:pt idx="305">
                  <c:v>1334.0799654447114</c:v>
                </c:pt>
                <c:pt idx="306">
                  <c:v>1333.9625901442305</c:v>
                </c:pt>
                <c:pt idx="307">
                  <c:v>1333.8827749399038</c:v>
                </c:pt>
                <c:pt idx="308">
                  <c:v>1333.6433293269229</c:v>
                </c:pt>
                <c:pt idx="309">
                  <c:v>1333.1691331129805</c:v>
                </c:pt>
                <c:pt idx="310">
                  <c:v>1332.5728665865381</c:v>
                </c:pt>
                <c:pt idx="311">
                  <c:v>1331.9343449519229</c:v>
                </c:pt>
                <c:pt idx="312">
                  <c:v>1331.4601487379805</c:v>
                </c:pt>
                <c:pt idx="313">
                  <c:v>1331.1408879206729</c:v>
                </c:pt>
                <c:pt idx="314">
                  <c:v>1330.9812575120191</c:v>
                </c:pt>
                <c:pt idx="315">
                  <c:v>1330.9014423076919</c:v>
                </c:pt>
                <c:pt idx="316">
                  <c:v>1331.4977088341343</c:v>
                </c:pt>
                <c:pt idx="317">
                  <c:v>1333.9625901442305</c:v>
                </c:pt>
                <c:pt idx="318">
                  <c:v>1340.1600060096152</c:v>
                </c:pt>
                <c:pt idx="319">
                  <c:v>1350.8505483774038</c:v>
                </c:pt>
                <c:pt idx="320">
                  <c:v>1366.5882286658652</c:v>
                </c:pt>
                <c:pt idx="321">
                  <c:v>1385.7438777043267</c:v>
                </c:pt>
                <c:pt idx="322">
                  <c:v>1406.1296198918267</c:v>
                </c:pt>
                <c:pt idx="323">
                  <c:v>1425.5622746394229</c:v>
                </c:pt>
                <c:pt idx="324">
                  <c:v>1442.3328575721152</c:v>
                </c:pt>
                <c:pt idx="325">
                  <c:v>1455.2910907451924</c:v>
                </c:pt>
                <c:pt idx="326">
                  <c:v>1464.5872145432691</c:v>
                </c:pt>
                <c:pt idx="327">
                  <c:v>1471.0663311298076</c:v>
                </c:pt>
                <c:pt idx="328">
                  <c:v>1475.5172025240381</c:v>
                </c:pt>
                <c:pt idx="329">
                  <c:v>1478.3389047475962</c:v>
                </c:pt>
                <c:pt idx="330">
                  <c:v>1479.8460036057691</c:v>
                </c:pt>
                <c:pt idx="331">
                  <c:v>1480.4845252403843</c:v>
                </c:pt>
                <c:pt idx="332">
                  <c:v>1480.6817157451924</c:v>
                </c:pt>
                <c:pt idx="333">
                  <c:v>1480.8037860576924</c:v>
                </c:pt>
                <c:pt idx="334">
                  <c:v>1481.0385366586538</c:v>
                </c:pt>
                <c:pt idx="335">
                  <c:v>1481.1183518629805</c:v>
                </c:pt>
                <c:pt idx="336">
                  <c:v>1480.8037860576924</c:v>
                </c:pt>
                <c:pt idx="337">
                  <c:v>1480.20751953125</c:v>
                </c:pt>
                <c:pt idx="338">
                  <c:v>1479.9258188100962</c:v>
                </c:pt>
                <c:pt idx="339">
                  <c:v>1480.08544921875</c:v>
                </c:pt>
                <c:pt idx="340">
                  <c:v>1479.8084435096152</c:v>
                </c:pt>
                <c:pt idx="341">
                  <c:v>1478.2966496394229</c:v>
                </c:pt>
                <c:pt idx="342">
                  <c:v>1476.1932842548076</c:v>
                </c:pt>
                <c:pt idx="343">
                  <c:v>1474.5641150841343</c:v>
                </c:pt>
                <c:pt idx="344">
                  <c:v>1473.0523212139424</c:v>
                </c:pt>
                <c:pt idx="345">
                  <c:v>1471.3855919471152</c:v>
                </c:pt>
                <c:pt idx="346">
                  <c:v>1470.1930588942305</c:v>
                </c:pt>
                <c:pt idx="347">
                  <c:v>1470.3902493990381</c:v>
                </c:pt>
                <c:pt idx="348">
                  <c:v>1471.4654071514424</c:v>
                </c:pt>
                <c:pt idx="349">
                  <c:v>1472.0569786658652</c:v>
                </c:pt>
                <c:pt idx="350">
                  <c:v>1471.6203425480767</c:v>
                </c:pt>
                <c:pt idx="351">
                  <c:v>1470.3104341947114</c:v>
                </c:pt>
                <c:pt idx="352">
                  <c:v>1468.7610802283652</c:v>
                </c:pt>
                <c:pt idx="353">
                  <c:v>1467.2492863581729</c:v>
                </c:pt>
                <c:pt idx="354">
                  <c:v>1465.5403019831729</c:v>
                </c:pt>
                <c:pt idx="355">
                  <c:v>1463.1974909855767</c:v>
                </c:pt>
                <c:pt idx="356">
                  <c:v>1460.4133488581729</c:v>
                </c:pt>
                <c:pt idx="357">
                  <c:v>1457.8733473557691</c:v>
                </c:pt>
                <c:pt idx="358">
                  <c:v>1456.4789287860576</c:v>
                </c:pt>
                <c:pt idx="359">
                  <c:v>1456.7183743990381</c:v>
                </c:pt>
                <c:pt idx="360">
                  <c:v>1458.1879131610576</c:v>
                </c:pt>
                <c:pt idx="361">
                  <c:v>1460.0189678485576</c:v>
                </c:pt>
                <c:pt idx="362">
                  <c:v>1461.40869140625</c:v>
                </c:pt>
                <c:pt idx="363">
                  <c:v>1462.1223332331729</c:v>
                </c:pt>
                <c:pt idx="364">
                  <c:v>1462.2444035456729</c:v>
                </c:pt>
                <c:pt idx="365">
                  <c:v>1461.9673978365381</c:v>
                </c:pt>
                <c:pt idx="366">
                  <c:v>1461.5260667067305</c:v>
                </c:pt>
                <c:pt idx="367">
                  <c:v>1461.1316856971152</c:v>
                </c:pt>
                <c:pt idx="368">
                  <c:v>1460.8922400841343</c:v>
                </c:pt>
                <c:pt idx="369">
                  <c:v>1460.7326096754805</c:v>
                </c:pt>
                <c:pt idx="370">
                  <c:v>1460.6527944711538</c:v>
                </c:pt>
                <c:pt idx="371">
                  <c:v>1460.4556039663462</c:v>
                </c:pt>
                <c:pt idx="372">
                  <c:v>1460.0987830528843</c:v>
                </c:pt>
                <c:pt idx="373">
                  <c:v>1459.69970703125</c:v>
                </c:pt>
                <c:pt idx="374">
                  <c:v>1459.3804462139424</c:v>
                </c:pt>
                <c:pt idx="375">
                  <c:v>1459.1034405048076</c:v>
                </c:pt>
                <c:pt idx="376">
                  <c:v>1458.8264347956729</c:v>
                </c:pt>
                <c:pt idx="377">
                  <c:v>1458.3099834735576</c:v>
                </c:pt>
                <c:pt idx="378">
                  <c:v>1456.4413686899038</c:v>
                </c:pt>
                <c:pt idx="379">
                  <c:v>1452.7041391225962</c:v>
                </c:pt>
                <c:pt idx="380">
                  <c:v>1448.0936373197114</c:v>
                </c:pt>
                <c:pt idx="381">
                  <c:v>1443.6850210336538</c:v>
                </c:pt>
                <c:pt idx="382">
                  <c:v>1440.1872370793267</c:v>
                </c:pt>
                <c:pt idx="383">
                  <c:v>1437.0885291466343</c:v>
                </c:pt>
                <c:pt idx="384">
                  <c:v>1431.1258638822114</c:v>
                </c:pt>
                <c:pt idx="385">
                  <c:v>1419.4024188701924</c:v>
                </c:pt>
                <c:pt idx="386">
                  <c:v>1403.9839993990381</c:v>
                </c:pt>
                <c:pt idx="387">
                  <c:v>1389.08203125</c:v>
                </c:pt>
                <c:pt idx="388">
                  <c:v>1377.6355919471152</c:v>
                </c:pt>
                <c:pt idx="389">
                  <c:v>1370.4052734375</c:v>
                </c:pt>
                <c:pt idx="390">
                  <c:v>1366.3910381610576</c:v>
                </c:pt>
                <c:pt idx="391">
                  <c:v>1363.9637169471152</c:v>
                </c:pt>
                <c:pt idx="392">
                  <c:v>1363.2125150240381</c:v>
                </c:pt>
                <c:pt idx="393">
                  <c:v>1364.2454176682691</c:v>
                </c:pt>
                <c:pt idx="394">
                  <c:v>1366.3487830528843</c:v>
                </c:pt>
                <c:pt idx="395">
                  <c:v>1368.57421875</c:v>
                </c:pt>
                <c:pt idx="396">
                  <c:v>1370.3254582331729</c:v>
                </c:pt>
                <c:pt idx="397">
                  <c:v>1371.3959209735576</c:v>
                </c:pt>
                <c:pt idx="398">
                  <c:v>1371.8748121995191</c:v>
                </c:pt>
                <c:pt idx="399">
                  <c:v>1372.0344426081729</c:v>
                </c:pt>
                <c:pt idx="400">
                  <c:v>1371.6776216947114</c:v>
                </c:pt>
                <c:pt idx="401">
                  <c:v>1370.2456430288462</c:v>
                </c:pt>
                <c:pt idx="402">
                  <c:v>1367.8605769230767</c:v>
                </c:pt>
                <c:pt idx="403">
                  <c:v>1365.15625</c:v>
                </c:pt>
                <c:pt idx="404">
                  <c:v>1362.8134390024038</c:v>
                </c:pt>
                <c:pt idx="405">
                  <c:v>1361.3814603365381</c:v>
                </c:pt>
                <c:pt idx="406">
                  <c:v>1360.8274489182691</c:v>
                </c:pt>
                <c:pt idx="407">
                  <c:v>1360.7851938100962</c:v>
                </c:pt>
                <c:pt idx="408">
                  <c:v>1360.7053786057691</c:v>
                </c:pt>
                <c:pt idx="409">
                  <c:v>1360.1091120793267</c:v>
                </c:pt>
                <c:pt idx="410">
                  <c:v>1358.9165790264419</c:v>
                </c:pt>
                <c:pt idx="411">
                  <c:v>1357.2075946514419</c:v>
                </c:pt>
                <c:pt idx="412">
                  <c:v>1354.9821589543267</c:v>
                </c:pt>
                <c:pt idx="413">
                  <c:v>1352.2027118389419</c:v>
                </c:pt>
                <c:pt idx="414">
                  <c:v>1349.0241887019229</c:v>
                </c:pt>
                <c:pt idx="415">
                  <c:v>1344.7329477163462</c:v>
                </c:pt>
                <c:pt idx="416">
                  <c:v>1338.1740159254805</c:v>
                </c:pt>
                <c:pt idx="417">
                  <c:v>1331.3803335336538</c:v>
                </c:pt>
                <c:pt idx="418">
                  <c:v>1326.4928260216343</c:v>
                </c:pt>
                <c:pt idx="419">
                  <c:v>1323.59130859375</c:v>
                </c:pt>
                <c:pt idx="420">
                  <c:v>1321.4456881009614</c:v>
                </c:pt>
                <c:pt idx="421">
                  <c:v>1319.4550030048076</c:v>
                </c:pt>
                <c:pt idx="422">
                  <c:v>1317.3891977163462</c:v>
                </c:pt>
                <c:pt idx="423">
                  <c:v>1315.7224684495191</c:v>
                </c:pt>
                <c:pt idx="424">
                  <c:v>1314.8867563100962</c:v>
                </c:pt>
                <c:pt idx="425">
                  <c:v>1314.6895658052881</c:v>
                </c:pt>
                <c:pt idx="426">
                  <c:v>1314.6895658052881</c:v>
                </c:pt>
                <c:pt idx="427">
                  <c:v>1314.4876802884614</c:v>
                </c:pt>
                <c:pt idx="428">
                  <c:v>1313.6942232572114</c:v>
                </c:pt>
                <c:pt idx="429">
                  <c:v>1312.0650540865381</c:v>
                </c:pt>
                <c:pt idx="430">
                  <c:v>1309.6799879807691</c:v>
                </c:pt>
                <c:pt idx="431">
                  <c:v>1307.1352914663462</c:v>
                </c:pt>
                <c:pt idx="432">
                  <c:v>1305.1493013822114</c:v>
                </c:pt>
                <c:pt idx="433">
                  <c:v>1304.1163987379805</c:v>
                </c:pt>
                <c:pt idx="434">
                  <c:v>1303.9567683293267</c:v>
                </c:pt>
                <c:pt idx="435">
                  <c:v>1304.1586538461538</c:v>
                </c:pt>
                <c:pt idx="436">
                  <c:v>1304.3558443509614</c:v>
                </c:pt>
                <c:pt idx="437">
                  <c:v>1304.1962139423076</c:v>
                </c:pt>
                <c:pt idx="438">
                  <c:v>1303.876953125</c:v>
                </c:pt>
                <c:pt idx="439">
                  <c:v>1303.9567683293267</c:v>
                </c:pt>
                <c:pt idx="440">
                  <c:v>1304.6328500600962</c:v>
                </c:pt>
                <c:pt idx="441">
                  <c:v>1306.3042743389419</c:v>
                </c:pt>
                <c:pt idx="442">
                  <c:v>1308.4874549278843</c:v>
                </c:pt>
                <c:pt idx="443">
                  <c:v>1310.2386944110576</c:v>
                </c:pt>
                <c:pt idx="444">
                  <c:v>1311.3889723557691</c:v>
                </c:pt>
                <c:pt idx="445">
                  <c:v>1312.2622445913462</c:v>
                </c:pt>
                <c:pt idx="446">
                  <c:v>1313.1777719350962</c:v>
                </c:pt>
                <c:pt idx="447">
                  <c:v>1314.5674954927881</c:v>
                </c:pt>
                <c:pt idx="448">
                  <c:v>1316.0792893629805</c:v>
                </c:pt>
                <c:pt idx="449">
                  <c:v>1317.0323768028843</c:v>
                </c:pt>
                <c:pt idx="450">
                  <c:v>1317.9479041466343</c:v>
                </c:pt>
                <c:pt idx="451">
                  <c:v>1319.5348182091343</c:v>
                </c:pt>
                <c:pt idx="452">
                  <c:v>1322.2391451322114</c:v>
                </c:pt>
                <c:pt idx="453">
                  <c:v>1327.6806640625</c:v>
                </c:pt>
                <c:pt idx="454">
                  <c:v>1332.6902418870191</c:v>
                </c:pt>
                <c:pt idx="455">
                  <c:v>1333.1691331129805</c:v>
                </c:pt>
                <c:pt idx="456">
                  <c:v>1328.8356370192305</c:v>
                </c:pt>
                <c:pt idx="457">
                  <c:v>1322.4363356370191</c:v>
                </c:pt>
                <c:pt idx="458">
                  <c:v>1315.9196589543267</c:v>
                </c:pt>
                <c:pt idx="459">
                  <c:v>1309.9992487980767</c:v>
                </c:pt>
                <c:pt idx="460">
                  <c:v>1304.9896709735576</c:v>
                </c:pt>
                <c:pt idx="461">
                  <c:v>1301.0552509014419</c:v>
                </c:pt>
                <c:pt idx="462">
                  <c:v>1298.8720703125</c:v>
                </c:pt>
                <c:pt idx="463">
                  <c:v>1298.6326246995191</c:v>
                </c:pt>
                <c:pt idx="464">
                  <c:v>1299.66552734375</c:v>
                </c:pt>
                <c:pt idx="465">
                  <c:v>1301.2571364182691</c:v>
                </c:pt>
                <c:pt idx="466">
                  <c:v>1302.8863055889419</c:v>
                </c:pt>
                <c:pt idx="467">
                  <c:v>1304.7549203725962</c:v>
                </c:pt>
                <c:pt idx="468">
                  <c:v>1308.1306340144229</c:v>
                </c:pt>
                <c:pt idx="469">
                  <c:v>1318.8587364783652</c:v>
                </c:pt>
                <c:pt idx="470">
                  <c:v>1342.1882512019229</c:v>
                </c:pt>
                <c:pt idx="471">
                  <c:v>1372.3490084134614</c:v>
                </c:pt>
                <c:pt idx="472">
                  <c:v>1397.626953125</c:v>
                </c:pt>
                <c:pt idx="473">
                  <c:v>1410.6227463942305</c:v>
                </c:pt>
                <c:pt idx="474">
                  <c:v>1408.1954251802881</c:v>
                </c:pt>
                <c:pt idx="475">
                  <c:v>1393.29345703125</c:v>
                </c:pt>
                <c:pt idx="476">
                  <c:v>1373.7434269831729</c:v>
                </c:pt>
                <c:pt idx="477">
                  <c:v>1356.1371319110576</c:v>
                </c:pt>
                <c:pt idx="478">
                  <c:v>1343.85498046875</c:v>
                </c:pt>
                <c:pt idx="479">
                  <c:v>1336.9814828725962</c:v>
                </c:pt>
                <c:pt idx="480">
                  <c:v>1333.9625901442305</c:v>
                </c:pt>
                <c:pt idx="481">
                  <c:v>1333.0095027043267</c:v>
                </c:pt>
                <c:pt idx="482">
                  <c:v>1332.8076171875</c:v>
                </c:pt>
                <c:pt idx="483">
                  <c:v>1332.6902418870191</c:v>
                </c:pt>
                <c:pt idx="484">
                  <c:v>1332.5306114783652</c:v>
                </c:pt>
                <c:pt idx="485">
                  <c:v>1332.2536057692305</c:v>
                </c:pt>
                <c:pt idx="486">
                  <c:v>1331.9343449519229</c:v>
                </c:pt>
                <c:pt idx="487">
                  <c:v>1331.5399639423076</c:v>
                </c:pt>
                <c:pt idx="488">
                  <c:v>1331.0188176081729</c:v>
                </c:pt>
                <c:pt idx="489">
                  <c:v>1330.4648061899038</c:v>
                </c:pt>
                <c:pt idx="490">
                  <c:v>1329.9859149639419</c:v>
                </c:pt>
                <c:pt idx="491">
                  <c:v>1329.5915339543267</c:v>
                </c:pt>
                <c:pt idx="492">
                  <c:v>1329.3145282451919</c:v>
                </c:pt>
                <c:pt idx="493">
                  <c:v>1329.0328275240381</c:v>
                </c:pt>
                <c:pt idx="494">
                  <c:v>1328.9952674278843</c:v>
                </c:pt>
                <c:pt idx="495">
                  <c:v>1329.8685396634614</c:v>
                </c:pt>
                <c:pt idx="496">
                  <c:v>1334.0799654447114</c:v>
                </c:pt>
                <c:pt idx="497">
                  <c:v>1342.14599609375</c:v>
                </c:pt>
                <c:pt idx="498">
                  <c:v>1353.2356144831729</c:v>
                </c:pt>
                <c:pt idx="499">
                  <c:v>1366.6680438701919</c:v>
                </c:pt>
                <c:pt idx="500">
                  <c:v>1381.1333759014419</c:v>
                </c:pt>
                <c:pt idx="501">
                  <c:v>1394.3263596754805</c:v>
                </c:pt>
                <c:pt idx="502">
                  <c:v>1404.462890625</c:v>
                </c:pt>
                <c:pt idx="503">
                  <c:v>1411.5758338341343</c:v>
                </c:pt>
                <c:pt idx="504">
                  <c:v>1416.5807166466343</c:v>
                </c:pt>
                <c:pt idx="505">
                  <c:v>1420.1207557091343</c:v>
                </c:pt>
                <c:pt idx="506">
                  <c:v>1422.34619140625</c:v>
                </c:pt>
                <c:pt idx="507">
                  <c:v>1422.7030123197114</c:v>
                </c:pt>
                <c:pt idx="508">
                  <c:v>1422.0269305889424</c:v>
                </c:pt>
                <c:pt idx="509">
                  <c:v>1421.0315880408652</c:v>
                </c:pt>
                <c:pt idx="510">
                  <c:v>1419.9188701923076</c:v>
                </c:pt>
                <c:pt idx="511">
                  <c:v>1419.8390549879805</c:v>
                </c:pt>
                <c:pt idx="512">
                  <c:v>1421.2334735576924</c:v>
                </c:pt>
                <c:pt idx="513">
                  <c:v>1423.3368389423076</c:v>
                </c:pt>
                <c:pt idx="514">
                  <c:v>1425.9989107572114</c:v>
                </c:pt>
                <c:pt idx="515">
                  <c:v>1428.3839768629805</c:v>
                </c:pt>
                <c:pt idx="516">
                  <c:v>1429.4168795072114</c:v>
                </c:pt>
                <c:pt idx="517">
                  <c:v>1429.1774338942305</c:v>
                </c:pt>
                <c:pt idx="518">
                  <c:v>1427.6703350360576</c:v>
                </c:pt>
                <c:pt idx="519">
                  <c:v>1424.6091871995191</c:v>
                </c:pt>
                <c:pt idx="520">
                  <c:v>1420.4775766225962</c:v>
                </c:pt>
                <c:pt idx="521">
                  <c:v>1416.2661508413462</c:v>
                </c:pt>
                <c:pt idx="522">
                  <c:v>1412.4866661658652</c:v>
                </c:pt>
                <c:pt idx="523">
                  <c:v>1408.8339468149038</c:v>
                </c:pt>
                <c:pt idx="524">
                  <c:v>1406.3268103966343</c:v>
                </c:pt>
                <c:pt idx="525">
                  <c:v>1405.5756084735576</c:v>
                </c:pt>
                <c:pt idx="526">
                  <c:v>1404.9370868389424</c:v>
                </c:pt>
                <c:pt idx="527">
                  <c:v>1403.3501727764424</c:v>
                </c:pt>
                <c:pt idx="528">
                  <c:v>1401.044921875</c:v>
                </c:pt>
                <c:pt idx="529">
                  <c:v>1398.8194861778843</c:v>
                </c:pt>
                <c:pt idx="530">
                  <c:v>1396.5940504807691</c:v>
                </c:pt>
                <c:pt idx="531">
                  <c:v>1394.6033653846152</c:v>
                </c:pt>
                <c:pt idx="532">
                  <c:v>1393.2558969350962</c:v>
                </c:pt>
                <c:pt idx="533">
                  <c:v>1392.6971905048076</c:v>
                </c:pt>
                <c:pt idx="534">
                  <c:v>1392.6596304086538</c:v>
                </c:pt>
                <c:pt idx="535">
                  <c:v>1392.6596304086538</c:v>
                </c:pt>
                <c:pt idx="536">
                  <c:v>1392.5</c:v>
                </c:pt>
                <c:pt idx="537">
                  <c:v>1392.1009239783652</c:v>
                </c:pt>
                <c:pt idx="538">
                  <c:v>1391.3872821514419</c:v>
                </c:pt>
                <c:pt idx="539">
                  <c:v>1390.3121243990381</c:v>
                </c:pt>
                <c:pt idx="540">
                  <c:v>1389.0022160456729</c:v>
                </c:pt>
                <c:pt idx="541">
                  <c:v>1387.6923076923076</c:v>
                </c:pt>
                <c:pt idx="542">
                  <c:v>1386.6969651442305</c:v>
                </c:pt>
                <c:pt idx="543">
                  <c:v>1386.0631385216343</c:v>
                </c:pt>
                <c:pt idx="544">
                  <c:v>1385.8236929086538</c:v>
                </c:pt>
                <c:pt idx="545">
                  <c:v>1385.7814378004805</c:v>
                </c:pt>
                <c:pt idx="546">
                  <c:v>1385.8236929086538</c:v>
                </c:pt>
                <c:pt idx="547">
                  <c:v>1385.8236929086538</c:v>
                </c:pt>
                <c:pt idx="548">
                  <c:v>1385.7814378004805</c:v>
                </c:pt>
                <c:pt idx="549">
                  <c:v>1385.6265024038462</c:v>
                </c:pt>
                <c:pt idx="550">
                  <c:v>1385.3870567908652</c:v>
                </c:pt>
                <c:pt idx="551">
                  <c:v>1385.1851712740381</c:v>
                </c:pt>
                <c:pt idx="552">
                  <c:v>1385.1053560697114</c:v>
                </c:pt>
                <c:pt idx="553">
                  <c:v>1385.0677959735576</c:v>
                </c:pt>
                <c:pt idx="554">
                  <c:v>1385.0677959735576</c:v>
                </c:pt>
                <c:pt idx="555">
                  <c:v>1385.0302358774038</c:v>
                </c:pt>
                <c:pt idx="556">
                  <c:v>1384.87060546875</c:v>
                </c:pt>
                <c:pt idx="557">
                  <c:v>1384.6687199519229</c:v>
                </c:pt>
                <c:pt idx="558">
                  <c:v>1384.2743389423076</c:v>
                </c:pt>
                <c:pt idx="559">
                  <c:v>1383.7156325120191</c:v>
                </c:pt>
                <c:pt idx="560">
                  <c:v>1383.2414362980767</c:v>
                </c:pt>
                <c:pt idx="561">
                  <c:v>1382.8423602764419</c:v>
                </c:pt>
                <c:pt idx="562">
                  <c:v>1382.6451697716343</c:v>
                </c:pt>
                <c:pt idx="563">
                  <c:v>1382.4855393629805</c:v>
                </c:pt>
                <c:pt idx="564">
                  <c:v>1382.3259089543267</c:v>
                </c:pt>
                <c:pt idx="565">
                  <c:v>1382.0489032451919</c:v>
                </c:pt>
                <c:pt idx="566">
                  <c:v>1381.6920823317305</c:v>
                </c:pt>
                <c:pt idx="567">
                  <c:v>1381.3728215144229</c:v>
                </c:pt>
                <c:pt idx="568">
                  <c:v>1381.1709359975962</c:v>
                </c:pt>
                <c:pt idx="569">
                  <c:v>1381.0535606971152</c:v>
                </c:pt>
                <c:pt idx="570">
                  <c:v>1381.0160006009614</c:v>
                </c:pt>
                <c:pt idx="571">
                  <c:v>1381.0535606971152</c:v>
                </c:pt>
                <c:pt idx="572">
                  <c:v>1381.0160006009614</c:v>
                </c:pt>
                <c:pt idx="573">
                  <c:v>1380.8939302884614</c:v>
                </c:pt>
                <c:pt idx="574">
                  <c:v>1380.6544846754805</c:v>
                </c:pt>
                <c:pt idx="575">
                  <c:v>1380.2976637620191</c:v>
                </c:pt>
                <c:pt idx="576">
                  <c:v>1379.9408428485576</c:v>
                </c:pt>
                <c:pt idx="577">
                  <c:v>1379.5840219350962</c:v>
                </c:pt>
                <c:pt idx="578">
                  <c:v>1379.2647611177881</c:v>
                </c:pt>
                <c:pt idx="579">
                  <c:v>1378.9877554086538</c:v>
                </c:pt>
                <c:pt idx="580">
                  <c:v>1378.7107496995191</c:v>
                </c:pt>
                <c:pt idx="581">
                  <c:v>1378.2741135817305</c:v>
                </c:pt>
                <c:pt idx="582">
                  <c:v>1378.03466796875</c:v>
                </c:pt>
                <c:pt idx="583">
                  <c:v>1378.2318584735576</c:v>
                </c:pt>
                <c:pt idx="584">
                  <c:v>1378.7905649038462</c:v>
                </c:pt>
                <c:pt idx="585">
                  <c:v>1379.7013972355767</c:v>
                </c:pt>
                <c:pt idx="586">
                  <c:v>1380.6169245793267</c:v>
                </c:pt>
                <c:pt idx="587">
                  <c:v>1381.2131911057691</c:v>
                </c:pt>
                <c:pt idx="588">
                  <c:v>1381.45263671875</c:v>
                </c:pt>
                <c:pt idx="589">
                  <c:v>1381.45263671875</c:v>
                </c:pt>
                <c:pt idx="590">
                  <c:v>1381.4103816105767</c:v>
                </c:pt>
                <c:pt idx="591">
                  <c:v>1381.33056640625</c:v>
                </c:pt>
                <c:pt idx="592">
                  <c:v>1381.1709359975962</c:v>
                </c:pt>
                <c:pt idx="593">
                  <c:v>1381.0160006009614</c:v>
                </c:pt>
                <c:pt idx="594">
                  <c:v>1380.8939302884614</c:v>
                </c:pt>
                <c:pt idx="595">
                  <c:v>1380.8939302884614</c:v>
                </c:pt>
                <c:pt idx="596">
                  <c:v>1380.9737454927881</c:v>
                </c:pt>
                <c:pt idx="597">
                  <c:v>1381.0160006009614</c:v>
                </c:pt>
                <c:pt idx="598">
                  <c:v>1381.0160006009614</c:v>
                </c:pt>
                <c:pt idx="599">
                  <c:v>1380.9737454927881</c:v>
                </c:pt>
                <c:pt idx="600">
                  <c:v>1380.9361853966343</c:v>
                </c:pt>
                <c:pt idx="601">
                  <c:v>1380.9737454927881</c:v>
                </c:pt>
                <c:pt idx="602">
                  <c:v>1381.0160006009614</c:v>
                </c:pt>
                <c:pt idx="603">
                  <c:v>1381.0160006009614</c:v>
                </c:pt>
                <c:pt idx="604">
                  <c:v>1381.0535606971152</c:v>
                </c:pt>
                <c:pt idx="605">
                  <c:v>1381.0535606971152</c:v>
                </c:pt>
                <c:pt idx="606">
                  <c:v>1381.0160006009614</c:v>
                </c:pt>
                <c:pt idx="607">
                  <c:v>1380.9737454927881</c:v>
                </c:pt>
                <c:pt idx="608">
                  <c:v>1380.8939302884614</c:v>
                </c:pt>
                <c:pt idx="609">
                  <c:v>1380.7342998798076</c:v>
                </c:pt>
                <c:pt idx="610">
                  <c:v>1380.5793644831729</c:v>
                </c:pt>
                <c:pt idx="611">
                  <c:v>1380.4197340745191</c:v>
                </c:pt>
                <c:pt idx="612">
                  <c:v>1380.2976637620191</c:v>
                </c:pt>
                <c:pt idx="613">
                  <c:v>1380.2976637620191</c:v>
                </c:pt>
                <c:pt idx="614">
                  <c:v>1380.3399188701919</c:v>
                </c:pt>
                <c:pt idx="615">
                  <c:v>1380.4572941706729</c:v>
                </c:pt>
                <c:pt idx="616">
                  <c:v>1380.4995492788462</c:v>
                </c:pt>
                <c:pt idx="617">
                  <c:v>1380.4572941706729</c:v>
                </c:pt>
                <c:pt idx="618">
                  <c:v>1380.2976637620191</c:v>
                </c:pt>
                <c:pt idx="619">
                  <c:v>1380.1380333533652</c:v>
                </c:pt>
                <c:pt idx="620">
                  <c:v>1379.9830979567305</c:v>
                </c:pt>
                <c:pt idx="621">
                  <c:v>1379.7812124399038</c:v>
                </c:pt>
                <c:pt idx="622">
                  <c:v>1379.4666466346152</c:v>
                </c:pt>
                <c:pt idx="623">
                  <c:v>1379.1051307091343</c:v>
                </c:pt>
                <c:pt idx="624">
                  <c:v>1378.7107496995191</c:v>
                </c:pt>
                <c:pt idx="625">
                  <c:v>1378.3539287860576</c:v>
                </c:pt>
                <c:pt idx="626">
                  <c:v>1378.1144831730767</c:v>
                </c:pt>
                <c:pt idx="627">
                  <c:v>1377.8750375600962</c:v>
                </c:pt>
                <c:pt idx="628">
                  <c:v>1377.6778470552881</c:v>
                </c:pt>
                <c:pt idx="629">
                  <c:v>1377.5182166466343</c:v>
                </c:pt>
                <c:pt idx="630">
                  <c:v>1377.3961463341343</c:v>
                </c:pt>
                <c:pt idx="631">
                  <c:v>1377.2787710336538</c:v>
                </c:pt>
                <c:pt idx="632">
                  <c:v>1377.2412109375</c:v>
                </c:pt>
                <c:pt idx="633">
                  <c:v>1377.2412109375</c:v>
                </c:pt>
                <c:pt idx="634">
                  <c:v>1377.3163311298076</c:v>
                </c:pt>
                <c:pt idx="635">
                  <c:v>1377.3585862379805</c:v>
                </c:pt>
                <c:pt idx="636">
                  <c:v>1377.3585862379805</c:v>
                </c:pt>
                <c:pt idx="637">
                  <c:v>1377.2787710336538</c:v>
                </c:pt>
                <c:pt idx="638">
                  <c:v>1377.1613957331729</c:v>
                </c:pt>
                <c:pt idx="639">
                  <c:v>1376.9595102163462</c:v>
                </c:pt>
                <c:pt idx="640">
                  <c:v>1376.7623197115381</c:v>
                </c:pt>
                <c:pt idx="641">
                  <c:v>1376.6825045072114</c:v>
                </c:pt>
                <c:pt idx="642">
                  <c:v>1376.7623197115381</c:v>
                </c:pt>
                <c:pt idx="643">
                  <c:v>1376.6825045072114</c:v>
                </c:pt>
                <c:pt idx="644">
                  <c:v>1376.32568359375</c:v>
                </c:pt>
                <c:pt idx="645">
                  <c:v>1375.7669771634614</c:v>
                </c:pt>
                <c:pt idx="646">
                  <c:v>1374.8561448317305</c:v>
                </c:pt>
                <c:pt idx="647">
                  <c:v>1373.4617262620191</c:v>
                </c:pt>
                <c:pt idx="648">
                  <c:v>1371.5978064903843</c:v>
                </c:pt>
                <c:pt idx="649">
                  <c:v>1369.3723707932691</c:v>
                </c:pt>
                <c:pt idx="650">
                  <c:v>1366.2689678485576</c:v>
                </c:pt>
                <c:pt idx="651">
                  <c:v>1361.5833458533652</c:v>
                </c:pt>
                <c:pt idx="652">
                  <c:v>1354.7051532451919</c:v>
                </c:pt>
                <c:pt idx="653">
                  <c:v>1345.3667743389419</c:v>
                </c:pt>
                <c:pt idx="654">
                  <c:v>1333.2442533052881</c:v>
                </c:pt>
                <c:pt idx="655">
                  <c:v>1318.5019155649038</c:v>
                </c:pt>
                <c:pt idx="656">
                  <c:v>1302.16796875</c:v>
                </c:pt>
                <c:pt idx="657">
                  <c:v>1286.5101036658652</c:v>
                </c:pt>
                <c:pt idx="658">
                  <c:v>1276.1012620192305</c:v>
                </c:pt>
                <c:pt idx="659">
                  <c:v>1275.5049954927881</c:v>
                </c:pt>
                <c:pt idx="660">
                  <c:v>1294.1019381009614</c:v>
                </c:pt>
                <c:pt idx="661">
                  <c:v>1343.5779747596152</c:v>
                </c:pt>
                <c:pt idx="662">
                  <c:v>1438.8773287259614</c:v>
                </c:pt>
                <c:pt idx="663">
                  <c:v>1587.9439603365381</c:v>
                </c:pt>
                <c:pt idx="664">
                  <c:v>1775.9510216346152</c:v>
                </c:pt>
                <c:pt idx="665">
                  <c:v>1995.8747746394229</c:v>
                </c:pt>
                <c:pt idx="666">
                  <c:v>2240.7947716346152</c:v>
                </c:pt>
                <c:pt idx="667">
                  <c:v>2483.3672626201924</c:v>
                </c:pt>
                <c:pt idx="668">
                  <c:v>2690.4548527644229</c:v>
                </c:pt>
                <c:pt idx="669">
                  <c:v>2840.5168269230771</c:v>
                </c:pt>
                <c:pt idx="670">
                  <c:v>2931.7596905048076</c:v>
                </c:pt>
                <c:pt idx="671">
                  <c:v>2977.0243013822114</c:v>
                </c:pt>
                <c:pt idx="672">
                  <c:v>2993.7150691105771</c:v>
                </c:pt>
                <c:pt idx="673">
                  <c:v>2996.4147010216348</c:v>
                </c:pt>
                <c:pt idx="674">
                  <c:v>2994.3911508413457</c:v>
                </c:pt>
                <c:pt idx="675">
                  <c:v>2991.9638296274038</c:v>
                </c:pt>
                <c:pt idx="676">
                  <c:v>2990.6116661658652</c:v>
                </c:pt>
                <c:pt idx="677">
                  <c:v>2989.3815730168271</c:v>
                </c:pt>
                <c:pt idx="678">
                  <c:v>2954.6478740985576</c:v>
                </c:pt>
                <c:pt idx="679">
                  <c:v>2812.4171799879805</c:v>
                </c:pt>
                <c:pt idx="680">
                  <c:v>2564.7177358774038</c:v>
                </c:pt>
                <c:pt idx="681">
                  <c:v>2276.0026667668267</c:v>
                </c:pt>
                <c:pt idx="682">
                  <c:v>2014.2745267427881</c:v>
                </c:pt>
                <c:pt idx="683">
                  <c:v>1818.0793644831729</c:v>
                </c:pt>
                <c:pt idx="684">
                  <c:v>1693.5300856370191</c:v>
                </c:pt>
                <c:pt idx="685">
                  <c:v>1626.6073843149038</c:v>
                </c:pt>
                <c:pt idx="686">
                  <c:v>1597.1227088341343</c:v>
                </c:pt>
                <c:pt idx="687">
                  <c:v>1587.2256234975962</c:v>
                </c:pt>
                <c:pt idx="688">
                  <c:v>1586.5119816706729</c:v>
                </c:pt>
                <c:pt idx="689">
                  <c:v>1589.4510591947114</c:v>
                </c:pt>
                <c:pt idx="690">
                  <c:v>1590.6435922475962</c:v>
                </c:pt>
                <c:pt idx="691">
                  <c:v>1588.6951622596152</c:v>
                </c:pt>
                <c:pt idx="692">
                  <c:v>1584.8828125</c:v>
                </c:pt>
                <c:pt idx="693">
                  <c:v>1581.0282076322114</c:v>
                </c:pt>
                <c:pt idx="694">
                  <c:v>1578.2440655048076</c:v>
                </c:pt>
                <c:pt idx="695">
                  <c:v>1576.8167818509614</c:v>
                </c:pt>
                <c:pt idx="696">
                  <c:v>1576.4552659254805</c:v>
                </c:pt>
                <c:pt idx="697">
                  <c:v>1576.6148963341343</c:v>
                </c:pt>
                <c:pt idx="698">
                  <c:v>1576.8919020432691</c:v>
                </c:pt>
                <c:pt idx="699">
                  <c:v>1577.1736027644229</c:v>
                </c:pt>
                <c:pt idx="700">
                  <c:v>1577.5679837740381</c:v>
                </c:pt>
                <c:pt idx="701">
                  <c:v>1578.1266902043267</c:v>
                </c:pt>
                <c:pt idx="702">
                  <c:v>1578.6008864182691</c:v>
                </c:pt>
                <c:pt idx="703">
                  <c:v>1578.8825871394229</c:v>
                </c:pt>
                <c:pt idx="704">
                  <c:v>1578.8027719350962</c:v>
                </c:pt>
                <c:pt idx="705">
                  <c:v>1578.5633263221152</c:v>
                </c:pt>
                <c:pt idx="706">
                  <c:v>1578.3238807091343</c:v>
                </c:pt>
                <c:pt idx="707">
                  <c:v>1578.2065054086538</c:v>
                </c:pt>
                <c:pt idx="708">
                  <c:v>1578.1642503004805</c:v>
                </c:pt>
                <c:pt idx="709">
                  <c:v>1578.2440655048076</c:v>
                </c:pt>
                <c:pt idx="710">
                  <c:v>1578.4036959134614</c:v>
                </c:pt>
                <c:pt idx="711">
                  <c:v>1578.5210712139424</c:v>
                </c:pt>
                <c:pt idx="712">
                  <c:v>1578.4835111177881</c:v>
                </c:pt>
                <c:pt idx="713">
                  <c:v>1578.4036959134614</c:v>
                </c:pt>
                <c:pt idx="714">
                  <c:v>1578.4036959134614</c:v>
                </c:pt>
                <c:pt idx="715">
                  <c:v>1578.4036959134614</c:v>
                </c:pt>
                <c:pt idx="716">
                  <c:v>1578.3661358173076</c:v>
                </c:pt>
                <c:pt idx="717">
                  <c:v>1578.4036959134614</c:v>
                </c:pt>
                <c:pt idx="718">
                  <c:v>1578.4459510216343</c:v>
                </c:pt>
                <c:pt idx="719">
                  <c:v>1578.3661358173076</c:v>
                </c:pt>
                <c:pt idx="720">
                  <c:v>1578.3661358173076</c:v>
                </c:pt>
                <c:pt idx="721">
                  <c:v>1578.4835111177881</c:v>
                </c:pt>
                <c:pt idx="722">
                  <c:v>1578.7229567307691</c:v>
                </c:pt>
                <c:pt idx="723">
                  <c:v>1579.0797776442305</c:v>
                </c:pt>
                <c:pt idx="724">
                  <c:v>1579.4788536658652</c:v>
                </c:pt>
                <c:pt idx="725">
                  <c:v>1579.8356745793267</c:v>
                </c:pt>
                <c:pt idx="726">
                  <c:v>1580.2300555889424</c:v>
                </c:pt>
                <c:pt idx="727">
                  <c:v>1581.1878380408652</c:v>
                </c:pt>
                <c:pt idx="728">
                  <c:v>1582.9343825120191</c:v>
                </c:pt>
                <c:pt idx="729">
                  <c:v>1585.2396334134614</c:v>
                </c:pt>
                <c:pt idx="730">
                  <c:v>1586.6716120793267</c:v>
                </c:pt>
                <c:pt idx="731">
                  <c:v>1586.0330904447114</c:v>
                </c:pt>
                <c:pt idx="732">
                  <c:v>1584.1644756610576</c:v>
                </c:pt>
                <c:pt idx="733">
                  <c:v>1581.7042893629805</c:v>
                </c:pt>
                <c:pt idx="734">
                  <c:v>1578.9201472355767</c:v>
                </c:pt>
                <c:pt idx="735">
                  <c:v>1576.4177058293267</c:v>
                </c:pt>
                <c:pt idx="736">
                  <c:v>1574.7462815504805</c:v>
                </c:pt>
                <c:pt idx="737">
                  <c:v>1574.1500150240381</c:v>
                </c:pt>
                <c:pt idx="738">
                  <c:v>1575.2251727764424</c:v>
                </c:pt>
                <c:pt idx="739">
                  <c:v>1578.2440655048076</c:v>
                </c:pt>
                <c:pt idx="740">
                  <c:v>1582.1784855769229</c:v>
                </c:pt>
                <c:pt idx="741">
                  <c:v>1586.3523512620191</c:v>
                </c:pt>
                <c:pt idx="742">
                  <c:v>1589.3336838942305</c:v>
                </c:pt>
                <c:pt idx="743">
                  <c:v>1590.4464017427881</c:v>
                </c:pt>
                <c:pt idx="744">
                  <c:v>1591.9957557091343</c:v>
                </c:pt>
                <c:pt idx="745">
                  <c:v>1596.0898061899038</c:v>
                </c:pt>
                <c:pt idx="746">
                  <c:v>1604.2732121394229</c:v>
                </c:pt>
                <c:pt idx="747">
                  <c:v>1621.2832406850962</c:v>
                </c:pt>
                <c:pt idx="748">
                  <c:v>1651.1669921875</c:v>
                </c:pt>
                <c:pt idx="749">
                  <c:v>1694.6052433894229</c:v>
                </c:pt>
                <c:pt idx="750">
                  <c:v>1756.9550030048076</c:v>
                </c:pt>
                <c:pt idx="751">
                  <c:v>1841.6436298076924</c:v>
                </c:pt>
                <c:pt idx="752">
                  <c:v>1941.8304912860576</c:v>
                </c:pt>
                <c:pt idx="753">
                  <c:v>2059.736328125</c:v>
                </c:pt>
                <c:pt idx="754">
                  <c:v>2208.84521484375</c:v>
                </c:pt>
                <c:pt idx="755">
                  <c:v>2379.4901216947114</c:v>
                </c:pt>
                <c:pt idx="756">
                  <c:v>2539.6416766826924</c:v>
                </c:pt>
                <c:pt idx="757">
                  <c:v>2664.5430814302886</c:v>
                </c:pt>
                <c:pt idx="758">
                  <c:v>2771.8851412259614</c:v>
                </c:pt>
                <c:pt idx="759">
                  <c:v>2935.0180288461538</c:v>
                </c:pt>
                <c:pt idx="760">
                  <c:v>3187.4077899639424</c:v>
                </c:pt>
                <c:pt idx="761">
                  <c:v>3478.2262244591348</c:v>
                </c:pt>
                <c:pt idx="762">
                  <c:v>3735.7429387019229</c:v>
                </c:pt>
                <c:pt idx="763">
                  <c:v>3919.6230844350962</c:v>
                </c:pt>
                <c:pt idx="764">
                  <c:v>4027.5567157451924</c:v>
                </c:pt>
                <c:pt idx="765">
                  <c:v>4078.4647310697114</c:v>
                </c:pt>
                <c:pt idx="766">
                  <c:v>4095.6296950120191</c:v>
                </c:pt>
                <c:pt idx="767">
                  <c:v>4097.4983097956729</c:v>
                </c:pt>
                <c:pt idx="768">
                  <c:v>4094.9160531850962</c:v>
                </c:pt>
                <c:pt idx="769">
                  <c:v>4092.6108022836538</c:v>
                </c:pt>
                <c:pt idx="770">
                  <c:v>4091.7750901442305</c:v>
                </c:pt>
                <c:pt idx="771">
                  <c:v>4074.8073167067305</c:v>
                </c:pt>
                <c:pt idx="772">
                  <c:v>3946.1686823918271</c:v>
                </c:pt>
                <c:pt idx="773">
                  <c:v>3628.9595853365381</c:v>
                </c:pt>
                <c:pt idx="774">
                  <c:v>3160.1062950721152</c:v>
                </c:pt>
                <c:pt idx="775">
                  <c:v>2649.2467322716343</c:v>
                </c:pt>
                <c:pt idx="776">
                  <c:v>2201.88720703125</c:v>
                </c:pt>
                <c:pt idx="777">
                  <c:v>1874.3913386418267</c:v>
                </c:pt>
                <c:pt idx="778">
                  <c:v>1670.8390925480767</c:v>
                </c:pt>
                <c:pt idx="779">
                  <c:v>1563.5017277644229</c:v>
                </c:pt>
                <c:pt idx="780">
                  <c:v>1516.3685021033652</c:v>
                </c:pt>
                <c:pt idx="781">
                  <c:v>1499.677734375</c:v>
                </c:pt>
                <c:pt idx="782">
                  <c:v>1494.7526667668267</c:v>
                </c:pt>
                <c:pt idx="783">
                  <c:v>1492.5272310697114</c:v>
                </c:pt>
                <c:pt idx="784">
                  <c:v>1489.9027193509614</c:v>
                </c:pt>
                <c:pt idx="785">
                  <c:v>1486.7241962139424</c:v>
                </c:pt>
                <c:pt idx="786">
                  <c:v>1483.50341796875</c:v>
                </c:pt>
                <c:pt idx="787">
                  <c:v>1480.7239708533652</c:v>
                </c:pt>
                <c:pt idx="788">
                  <c:v>1479.2121769831729</c:v>
                </c:pt>
                <c:pt idx="789">
                  <c:v>1481.7568734975962</c:v>
                </c:pt>
                <c:pt idx="790">
                  <c:v>1489.6257136418267</c:v>
                </c:pt>
                <c:pt idx="791">
                  <c:v>1503.4149639423076</c:v>
                </c:pt>
                <c:pt idx="792">
                  <c:v>1521.5752704326924</c:v>
                </c:pt>
                <c:pt idx="793">
                  <c:v>1540.2144681490381</c:v>
                </c:pt>
                <c:pt idx="794">
                  <c:v>1555.6328876201924</c:v>
                </c:pt>
                <c:pt idx="795">
                  <c:v>1566.1262394831729</c:v>
                </c:pt>
                <c:pt idx="796">
                  <c:v>1572.00439453125</c:v>
                </c:pt>
                <c:pt idx="797">
                  <c:v>1574.5490910456729</c:v>
                </c:pt>
                <c:pt idx="798">
                  <c:v>1575.2627328725962</c:v>
                </c:pt>
                <c:pt idx="799">
                  <c:v>1575.1453575721152</c:v>
                </c:pt>
                <c:pt idx="800">
                  <c:v>1574.7087214543267</c:v>
                </c:pt>
                <c:pt idx="801">
                  <c:v>1574.1500150240381</c:v>
                </c:pt>
                <c:pt idx="802">
                  <c:v>1573.5161884014424</c:v>
                </c:pt>
                <c:pt idx="803">
                  <c:v>1572.9574819711538</c:v>
                </c:pt>
                <c:pt idx="804">
                  <c:v>1572.5631009615381</c:v>
                </c:pt>
                <c:pt idx="805">
                  <c:v>1572.2860952524038</c:v>
                </c:pt>
                <c:pt idx="806">
                  <c:v>1572.12646484375</c:v>
                </c:pt>
                <c:pt idx="807">
                  <c:v>1571.9668344350962</c:v>
                </c:pt>
                <c:pt idx="808">
                  <c:v>1571.8447641225962</c:v>
                </c:pt>
                <c:pt idx="809">
                  <c:v>1571.7273888221152</c:v>
                </c:pt>
                <c:pt idx="810">
                  <c:v>1571.5677584134614</c:v>
                </c:pt>
                <c:pt idx="811">
                  <c:v>1571.5301983173076</c:v>
                </c:pt>
                <c:pt idx="812">
                  <c:v>1571.6475736177881</c:v>
                </c:pt>
                <c:pt idx="813">
                  <c:v>1571.6898287259614</c:v>
                </c:pt>
                <c:pt idx="814">
                  <c:v>1571.3705679086538</c:v>
                </c:pt>
                <c:pt idx="815">
                  <c:v>1570.8541165865381</c:v>
                </c:pt>
                <c:pt idx="816">
                  <c:v>1570.41748046875</c:v>
                </c:pt>
                <c:pt idx="817">
                  <c:v>1570.1404747596152</c:v>
                </c:pt>
                <c:pt idx="818">
                  <c:v>1570.1404747596152</c:v>
                </c:pt>
                <c:pt idx="819">
                  <c:v>1570.1780348557691</c:v>
                </c:pt>
                <c:pt idx="820">
                  <c:v>1570.0982196514424</c:v>
                </c:pt>
                <c:pt idx="821">
                  <c:v>1569.9010291466343</c:v>
                </c:pt>
                <c:pt idx="822">
                  <c:v>1569.5442082331729</c:v>
                </c:pt>
                <c:pt idx="823">
                  <c:v>1569.2249474158652</c:v>
                </c:pt>
                <c:pt idx="824">
                  <c:v>1569.0277569110576</c:v>
                </c:pt>
                <c:pt idx="825">
                  <c:v>1568.9479417067305</c:v>
                </c:pt>
                <c:pt idx="826">
                  <c:v>1568.8681265024038</c:v>
                </c:pt>
                <c:pt idx="827">
                  <c:v>1568.7460561899038</c:v>
                </c:pt>
                <c:pt idx="828">
                  <c:v>1568.6286808894229</c:v>
                </c:pt>
                <c:pt idx="829">
                  <c:v>1568.4690504807691</c:v>
                </c:pt>
                <c:pt idx="830">
                  <c:v>1568.1920447716343</c:v>
                </c:pt>
                <c:pt idx="831">
                  <c:v>1567.9901592548076</c:v>
                </c:pt>
                <c:pt idx="832">
                  <c:v>1567.8727839543267</c:v>
                </c:pt>
                <c:pt idx="833">
                  <c:v>1567.8352238581729</c:v>
                </c:pt>
                <c:pt idx="834">
                  <c:v>1567.7554086538462</c:v>
                </c:pt>
                <c:pt idx="835">
                  <c:v>1567.7554086538462</c:v>
                </c:pt>
                <c:pt idx="836">
                  <c:v>1567.6755934495191</c:v>
                </c:pt>
                <c:pt idx="837">
                  <c:v>1567.4737079326924</c:v>
                </c:pt>
                <c:pt idx="838">
                  <c:v>1567.1591421274038</c:v>
                </c:pt>
                <c:pt idx="839">
                  <c:v>1566.8398813100962</c:v>
                </c:pt>
                <c:pt idx="840">
                  <c:v>1566.6004356971152</c:v>
                </c:pt>
                <c:pt idx="841">
                  <c:v>1566.4830603966343</c:v>
                </c:pt>
                <c:pt idx="842">
                  <c:v>1566.4032451923076</c:v>
                </c:pt>
                <c:pt idx="843">
                  <c:v>1566.2811748798076</c:v>
                </c:pt>
                <c:pt idx="844">
                  <c:v>1566.083984375</c:v>
                </c:pt>
                <c:pt idx="845">
                  <c:v>1565.8867938701924</c:v>
                </c:pt>
                <c:pt idx="846">
                  <c:v>1565.6473482572114</c:v>
                </c:pt>
                <c:pt idx="847">
                  <c:v>1565.4501577524038</c:v>
                </c:pt>
                <c:pt idx="848">
                  <c:v>1565.16845703125</c:v>
                </c:pt>
                <c:pt idx="849">
                  <c:v>1564.7740760216343</c:v>
                </c:pt>
                <c:pt idx="850">
                  <c:v>1564.4172551081729</c:v>
                </c:pt>
                <c:pt idx="851">
                  <c:v>1564.1355543870191</c:v>
                </c:pt>
                <c:pt idx="852">
                  <c:v>1564.0181790865381</c:v>
                </c:pt>
                <c:pt idx="853">
                  <c:v>1563.8585486778843</c:v>
                </c:pt>
                <c:pt idx="854">
                  <c:v>1563.6191030649038</c:v>
                </c:pt>
                <c:pt idx="855">
                  <c:v>1563.3045372596152</c:v>
                </c:pt>
                <c:pt idx="856">
                  <c:v>1563.1449068509614</c:v>
                </c:pt>
                <c:pt idx="857">
                  <c:v>1563.1026517427881</c:v>
                </c:pt>
                <c:pt idx="858">
                  <c:v>1563.1449068509614</c:v>
                </c:pt>
                <c:pt idx="859">
                  <c:v>1563.1026517427881</c:v>
                </c:pt>
                <c:pt idx="860">
                  <c:v>1563.0650916466343</c:v>
                </c:pt>
                <c:pt idx="861">
                  <c:v>1562.9852764423076</c:v>
                </c:pt>
                <c:pt idx="862">
                  <c:v>1562.9054612379805</c:v>
                </c:pt>
                <c:pt idx="863">
                  <c:v>1562.9054612379805</c:v>
                </c:pt>
                <c:pt idx="864">
                  <c:v>1562.9054612379805</c:v>
                </c:pt>
                <c:pt idx="865">
                  <c:v>1562.8679011418267</c:v>
                </c:pt>
                <c:pt idx="866">
                  <c:v>1562.7458308293267</c:v>
                </c:pt>
                <c:pt idx="867">
                  <c:v>1562.5063852163462</c:v>
                </c:pt>
                <c:pt idx="868">
                  <c:v>1562.2716346153843</c:v>
                </c:pt>
                <c:pt idx="869">
                  <c:v>1562.0697490985576</c:v>
                </c:pt>
                <c:pt idx="870">
                  <c:v>1561.9101186899038</c:v>
                </c:pt>
                <c:pt idx="871">
                  <c:v>1561.8303034855767</c:v>
                </c:pt>
                <c:pt idx="872">
                  <c:v>1561.87255859375</c:v>
                </c:pt>
                <c:pt idx="873">
                  <c:v>1562.0697490985576</c:v>
                </c:pt>
                <c:pt idx="874">
                  <c:v>1562.1918194110576</c:v>
                </c:pt>
                <c:pt idx="875">
                  <c:v>1562.1495643028843</c:v>
                </c:pt>
                <c:pt idx="876">
                  <c:v>1562.1120042067305</c:v>
                </c:pt>
                <c:pt idx="877">
                  <c:v>1562.1120042067305</c:v>
                </c:pt>
                <c:pt idx="878">
                  <c:v>1562.1120042067305</c:v>
                </c:pt>
                <c:pt idx="879">
                  <c:v>1562.0321890024038</c:v>
                </c:pt>
                <c:pt idx="880">
                  <c:v>1561.9523737980767</c:v>
                </c:pt>
                <c:pt idx="881">
                  <c:v>1561.9523737980767</c:v>
                </c:pt>
                <c:pt idx="882">
                  <c:v>1561.9899338942305</c:v>
                </c:pt>
                <c:pt idx="883">
                  <c:v>1562.0321890024038</c:v>
                </c:pt>
                <c:pt idx="884">
                  <c:v>1562.0697490985576</c:v>
                </c:pt>
                <c:pt idx="885">
                  <c:v>1562.0321890024038</c:v>
                </c:pt>
                <c:pt idx="886">
                  <c:v>1561.9523737980767</c:v>
                </c:pt>
                <c:pt idx="887">
                  <c:v>1561.87255859375</c:v>
                </c:pt>
                <c:pt idx="888">
                  <c:v>1561.7927433894229</c:v>
                </c:pt>
                <c:pt idx="889">
                  <c:v>1561.7551832932691</c:v>
                </c:pt>
                <c:pt idx="890">
                  <c:v>1561.7551832932691</c:v>
                </c:pt>
                <c:pt idx="891">
                  <c:v>1561.7927433894229</c:v>
                </c:pt>
                <c:pt idx="892">
                  <c:v>1561.87255859375</c:v>
                </c:pt>
                <c:pt idx="893">
                  <c:v>1561.9101186899038</c:v>
                </c:pt>
                <c:pt idx="894">
                  <c:v>1561.8303034855767</c:v>
                </c:pt>
                <c:pt idx="895">
                  <c:v>1561.7551832932691</c:v>
                </c:pt>
                <c:pt idx="896">
                  <c:v>1561.7551832932691</c:v>
                </c:pt>
                <c:pt idx="897">
                  <c:v>1561.7551832932691</c:v>
                </c:pt>
                <c:pt idx="898">
                  <c:v>1561.7551832932691</c:v>
                </c:pt>
                <c:pt idx="899">
                  <c:v>1561.5955528846152</c:v>
                </c:pt>
                <c:pt idx="900">
                  <c:v>1561.2762920673076</c:v>
                </c:pt>
                <c:pt idx="901">
                  <c:v>1560.9194711538462</c:v>
                </c:pt>
                <c:pt idx="902">
                  <c:v>1560.5626502403843</c:v>
                </c:pt>
                <c:pt idx="903">
                  <c:v>1560.2011343149038</c:v>
                </c:pt>
                <c:pt idx="904">
                  <c:v>1559.7644981971152</c:v>
                </c:pt>
                <c:pt idx="905">
                  <c:v>1559.4499323918267</c:v>
                </c:pt>
                <c:pt idx="906">
                  <c:v>1559.2104867788462</c:v>
                </c:pt>
                <c:pt idx="907">
                  <c:v>1559.0884164663462</c:v>
                </c:pt>
                <c:pt idx="908">
                  <c:v>1559.0884164663462</c:v>
                </c:pt>
                <c:pt idx="909">
                  <c:v>1559.1682316706729</c:v>
                </c:pt>
                <c:pt idx="910">
                  <c:v>1559.248046875</c:v>
                </c:pt>
                <c:pt idx="911">
                  <c:v>1559.4076772836538</c:v>
                </c:pt>
                <c:pt idx="912">
                  <c:v>1559.5673076923076</c:v>
                </c:pt>
                <c:pt idx="913">
                  <c:v>1559.7269381009614</c:v>
                </c:pt>
                <c:pt idx="914">
                  <c:v>1559.8067533052881</c:v>
                </c:pt>
                <c:pt idx="915">
                  <c:v>1559.8067533052881</c:v>
                </c:pt>
                <c:pt idx="916">
                  <c:v>1559.6471228966343</c:v>
                </c:pt>
                <c:pt idx="917">
                  <c:v>1559.5297475961538</c:v>
                </c:pt>
                <c:pt idx="918">
                  <c:v>1559.5297475961538</c:v>
                </c:pt>
                <c:pt idx="919">
                  <c:v>1559.6048677884614</c:v>
                </c:pt>
                <c:pt idx="920">
                  <c:v>1559.7644981971152</c:v>
                </c:pt>
                <c:pt idx="921">
                  <c:v>1560.0039438100962</c:v>
                </c:pt>
                <c:pt idx="922">
                  <c:v>1560.16357421875</c:v>
                </c:pt>
                <c:pt idx="923">
                  <c:v>1560.2433894230767</c:v>
                </c:pt>
                <c:pt idx="924">
                  <c:v>1560.2433894230767</c:v>
                </c:pt>
                <c:pt idx="925">
                  <c:v>1560.2433894230767</c:v>
                </c:pt>
                <c:pt idx="926">
                  <c:v>1560.2809495192305</c:v>
                </c:pt>
                <c:pt idx="927">
                  <c:v>1560.3232046274038</c:v>
                </c:pt>
                <c:pt idx="928">
                  <c:v>1560.4405799278843</c:v>
                </c:pt>
                <c:pt idx="929">
                  <c:v>1560.6002103365381</c:v>
                </c:pt>
                <c:pt idx="930">
                  <c:v>1560.7974008413462</c:v>
                </c:pt>
                <c:pt idx="931">
                  <c:v>1560.9194711538462</c:v>
                </c:pt>
                <c:pt idx="932">
                  <c:v>1560.7974008413462</c:v>
                </c:pt>
                <c:pt idx="933">
                  <c:v>1560.5203951322114</c:v>
                </c:pt>
                <c:pt idx="934">
                  <c:v>1560.2433894230767</c:v>
                </c:pt>
                <c:pt idx="935">
                  <c:v>1560.0837590144229</c:v>
                </c:pt>
                <c:pt idx="936">
                  <c:v>1560.0837590144229</c:v>
                </c:pt>
                <c:pt idx="937">
                  <c:v>1560.2011343149038</c:v>
                </c:pt>
                <c:pt idx="938">
                  <c:v>1560.2433894230767</c:v>
                </c:pt>
                <c:pt idx="939">
                  <c:v>1560.2433894230767</c:v>
                </c:pt>
                <c:pt idx="940">
                  <c:v>1560.2433894230767</c:v>
                </c:pt>
                <c:pt idx="941">
                  <c:v>1560.3607647235576</c:v>
                </c:pt>
                <c:pt idx="942">
                  <c:v>1560.4030198317305</c:v>
                </c:pt>
                <c:pt idx="943">
                  <c:v>1560.3232046274038</c:v>
                </c:pt>
                <c:pt idx="944">
                  <c:v>1560.1213191105767</c:v>
                </c:pt>
                <c:pt idx="945">
                  <c:v>1559.9241286057691</c:v>
                </c:pt>
                <c:pt idx="946">
                  <c:v>1559.8067533052881</c:v>
                </c:pt>
                <c:pt idx="947">
                  <c:v>1559.7644981971152</c:v>
                </c:pt>
                <c:pt idx="948">
                  <c:v>1559.7269381009614</c:v>
                </c:pt>
                <c:pt idx="949">
                  <c:v>1559.5297475961538</c:v>
                </c:pt>
                <c:pt idx="950">
                  <c:v>1559.2104867788462</c:v>
                </c:pt>
                <c:pt idx="951">
                  <c:v>1558.8114107572114</c:v>
                </c:pt>
                <c:pt idx="952">
                  <c:v>1558.4921499399038</c:v>
                </c:pt>
                <c:pt idx="953">
                  <c:v>1558.4170297475962</c:v>
                </c:pt>
                <c:pt idx="954">
                  <c:v>1558.4170297475962</c:v>
                </c:pt>
                <c:pt idx="955">
                  <c:v>1558.3747746394229</c:v>
                </c:pt>
                <c:pt idx="956">
                  <c:v>1558.2949594350962</c:v>
                </c:pt>
                <c:pt idx="957">
                  <c:v>1558.1353290264424</c:v>
                </c:pt>
                <c:pt idx="958">
                  <c:v>1557.9756986177881</c:v>
                </c:pt>
                <c:pt idx="959">
                  <c:v>1557.8958834134614</c:v>
                </c:pt>
                <c:pt idx="960">
                  <c:v>1557.8207632211538</c:v>
                </c:pt>
                <c:pt idx="961">
                  <c:v>1557.6986929086538</c:v>
                </c:pt>
                <c:pt idx="962">
                  <c:v>1557.5015024038462</c:v>
                </c:pt>
                <c:pt idx="963">
                  <c:v>1557.2620567908652</c:v>
                </c:pt>
                <c:pt idx="964">
                  <c:v>1557.0226111778843</c:v>
                </c:pt>
                <c:pt idx="965">
                  <c:v>1556.8629807692305</c:v>
                </c:pt>
                <c:pt idx="966">
                  <c:v>1556.74560546875</c:v>
                </c:pt>
                <c:pt idx="967">
                  <c:v>1556.7080453725962</c:v>
                </c:pt>
                <c:pt idx="968">
                  <c:v>1556.7080453725962</c:v>
                </c:pt>
                <c:pt idx="969">
                  <c:v>1556.74560546875</c:v>
                </c:pt>
                <c:pt idx="970">
                  <c:v>1556.8629807692305</c:v>
                </c:pt>
                <c:pt idx="971">
                  <c:v>1558.6142202524038</c:v>
                </c:pt>
                <c:pt idx="972">
                  <c:v>1564.8538912259614</c:v>
                </c:pt>
                <c:pt idx="973">
                  <c:v>1580.2300555889424</c:v>
                </c:pt>
                <c:pt idx="974">
                  <c:v>1609.9964317908652</c:v>
                </c:pt>
                <c:pt idx="975">
                  <c:v>1658.8386418269229</c:v>
                </c:pt>
                <c:pt idx="976">
                  <c:v>1729.3765024038462</c:v>
                </c:pt>
                <c:pt idx="977">
                  <c:v>1821.9715294471152</c:v>
                </c:pt>
                <c:pt idx="978">
                  <c:v>1936.7410982572114</c:v>
                </c:pt>
                <c:pt idx="979">
                  <c:v>2076.5069110576924</c:v>
                </c:pt>
                <c:pt idx="980">
                  <c:v>2248.6213566706729</c:v>
                </c:pt>
                <c:pt idx="981">
                  <c:v>2469.9348332331729</c:v>
                </c:pt>
                <c:pt idx="982">
                  <c:v>2766.3215519831729</c:v>
                </c:pt>
                <c:pt idx="983">
                  <c:v>3158.1203049879805</c:v>
                </c:pt>
                <c:pt idx="984">
                  <c:v>3648.5941256009614</c:v>
                </c:pt>
                <c:pt idx="985">
                  <c:v>4221.8081430288457</c:v>
                </c:pt>
                <c:pt idx="986">
                  <c:v>4842.4699519230771</c:v>
                </c:pt>
                <c:pt idx="987">
                  <c:v>5467.6248873197119</c:v>
                </c:pt>
                <c:pt idx="988">
                  <c:v>6064.2435396634619</c:v>
                </c:pt>
                <c:pt idx="989">
                  <c:v>6612.1044921875</c:v>
                </c:pt>
                <c:pt idx="990">
                  <c:v>7100.3528771033652</c:v>
                </c:pt>
                <c:pt idx="991">
                  <c:v>7527.9182316706738</c:v>
                </c:pt>
                <c:pt idx="992">
                  <c:v>7896.6269155649043</c:v>
                </c:pt>
                <c:pt idx="993">
                  <c:v>8215.0238506610585</c:v>
                </c:pt>
                <c:pt idx="994">
                  <c:v>8490.5459359975957</c:v>
                </c:pt>
                <c:pt idx="995">
                  <c:v>8733.5973182091348</c:v>
                </c:pt>
                <c:pt idx="996">
                  <c:v>8947.8354116586543</c:v>
                </c:pt>
                <c:pt idx="997">
                  <c:v>9142.640850360578</c:v>
                </c:pt>
                <c:pt idx="998">
                  <c:v>9316.8633563701915</c:v>
                </c:pt>
                <c:pt idx="999">
                  <c:v>9471.8503981370195</c:v>
                </c:pt>
                <c:pt idx="1000">
                  <c:v>9613.7242713341348</c:v>
                </c:pt>
                <c:pt idx="1001">
                  <c:v>9739.0623121995195</c:v>
                </c:pt>
                <c:pt idx="1002">
                  <c:v>9839.1693584735585</c:v>
                </c:pt>
                <c:pt idx="1003">
                  <c:v>9909.946664663461</c:v>
                </c:pt>
                <c:pt idx="1004">
                  <c:v>9956.2441781850976</c:v>
                </c:pt>
                <c:pt idx="1005">
                  <c:v>9992.9263070913476</c:v>
                </c:pt>
                <c:pt idx="1006">
                  <c:v>10032.185997596154</c:v>
                </c:pt>
                <c:pt idx="1007">
                  <c:v>10076.060884915865</c:v>
                </c:pt>
                <c:pt idx="1008">
                  <c:v>10118.663423978365</c:v>
                </c:pt>
                <c:pt idx="1009">
                  <c:v>10153.317307692309</c:v>
                </c:pt>
                <c:pt idx="1010">
                  <c:v>10177.280649038461</c:v>
                </c:pt>
                <c:pt idx="1011">
                  <c:v>10191.50653545673</c:v>
                </c:pt>
                <c:pt idx="1012">
                  <c:v>10199.0185546875</c:v>
                </c:pt>
                <c:pt idx="1013">
                  <c:v>10202.67596905048</c:v>
                </c:pt>
                <c:pt idx="1014">
                  <c:v>10204.582143930289</c:v>
                </c:pt>
                <c:pt idx="1015">
                  <c:v>10205.774676983174</c:v>
                </c:pt>
                <c:pt idx="1016">
                  <c:v>10206.727764423078</c:v>
                </c:pt>
                <c:pt idx="1017">
                  <c:v>10207.601036658654</c:v>
                </c:pt>
                <c:pt idx="1018">
                  <c:v>10208.394493689904</c:v>
                </c:pt>
                <c:pt idx="1019">
                  <c:v>10209.150390625</c:v>
                </c:pt>
                <c:pt idx="1020">
                  <c:v>10209.746657151441</c:v>
                </c:pt>
                <c:pt idx="1021">
                  <c:v>10210.145733173078</c:v>
                </c:pt>
                <c:pt idx="1022">
                  <c:v>10210.30536358173</c:v>
                </c:pt>
                <c:pt idx="1023">
                  <c:v>10210.263108473559</c:v>
                </c:pt>
                <c:pt idx="1024">
                  <c:v>10210.023662860578</c:v>
                </c:pt>
                <c:pt idx="1025">
                  <c:v>10209.629281850961</c:v>
                </c:pt>
                <c:pt idx="1026">
                  <c:v>10209.150390625</c:v>
                </c:pt>
                <c:pt idx="1027">
                  <c:v>10208.713754507211</c:v>
                </c:pt>
                <c:pt idx="1028">
                  <c:v>10208.394493689904</c:v>
                </c:pt>
                <c:pt idx="1029">
                  <c:v>10208.159743088941</c:v>
                </c:pt>
                <c:pt idx="1030">
                  <c:v>10208.037672776441</c:v>
                </c:pt>
                <c:pt idx="1031">
                  <c:v>10210.502554086539</c:v>
                </c:pt>
                <c:pt idx="1032">
                  <c:v>10223.695537860578</c:v>
                </c:pt>
                <c:pt idx="1033">
                  <c:v>10250.006385216348</c:v>
                </c:pt>
                <c:pt idx="1034">
                  <c:v>10287.63690655048</c:v>
                </c:pt>
                <c:pt idx="1035">
                  <c:v>10343.91132061298</c:v>
                </c:pt>
                <c:pt idx="1036">
                  <c:v>10421.00811298077</c:v>
                </c:pt>
                <c:pt idx="1037">
                  <c:v>10507.757850060098</c:v>
                </c:pt>
                <c:pt idx="1038">
                  <c:v>10600.99139873798</c:v>
                </c:pt>
                <c:pt idx="1039">
                  <c:v>10702.647798978365</c:v>
                </c:pt>
                <c:pt idx="1040">
                  <c:v>10804.661020132211</c:v>
                </c:pt>
                <c:pt idx="1041">
                  <c:v>10904.923001802885</c:v>
                </c:pt>
                <c:pt idx="1042">
                  <c:v>11010.034930889424</c:v>
                </c:pt>
                <c:pt idx="1043">
                  <c:v>11115.865196814904</c:v>
                </c:pt>
                <c:pt idx="1044">
                  <c:v>11222.925555889424</c:v>
                </c:pt>
                <c:pt idx="1045">
                  <c:v>11337.178673377404</c:v>
                </c:pt>
                <c:pt idx="1046">
                  <c:v>11453.220590444711</c:v>
                </c:pt>
                <c:pt idx="1047">
                  <c:v>11573.314302884615</c:v>
                </c:pt>
                <c:pt idx="1048">
                  <c:v>11697.422250600961</c:v>
                </c:pt>
                <c:pt idx="1049">
                  <c:v>11817.281212439904</c:v>
                </c:pt>
                <c:pt idx="1050">
                  <c:v>11936.50165264423</c:v>
                </c:pt>
                <c:pt idx="1051">
                  <c:v>12056.158728966348</c:v>
                </c:pt>
                <c:pt idx="1052">
                  <c:v>12168.425856370191</c:v>
                </c:pt>
                <c:pt idx="1053">
                  <c:v>12277.035569411059</c:v>
                </c:pt>
                <c:pt idx="1054">
                  <c:v>12387.870718149039</c:v>
                </c:pt>
                <c:pt idx="1055">
                  <c:v>12493.381723257211</c:v>
                </c:pt>
                <c:pt idx="1056">
                  <c:v>12588.836012620191</c:v>
                </c:pt>
                <c:pt idx="1057">
                  <c:v>12683.57666015625</c:v>
                </c:pt>
                <c:pt idx="1058">
                  <c:v>12782.21416766827</c:v>
                </c:pt>
                <c:pt idx="1059">
                  <c:v>12876.795184795674</c:v>
                </c:pt>
                <c:pt idx="1060">
                  <c:v>12966.807955228367</c:v>
                </c:pt>
                <c:pt idx="1061">
                  <c:v>13059.163536658654</c:v>
                </c:pt>
                <c:pt idx="1062">
                  <c:v>13152.669396033654</c:v>
                </c:pt>
                <c:pt idx="1063">
                  <c:v>13236.841571514424</c:v>
                </c:pt>
                <c:pt idx="1064">
                  <c:v>13303.008375901443</c:v>
                </c:pt>
                <c:pt idx="1065">
                  <c:v>13349.704965444713</c:v>
                </c:pt>
                <c:pt idx="1066">
                  <c:v>13384.358849158654</c:v>
                </c:pt>
                <c:pt idx="1067">
                  <c:v>13424.097430889424</c:v>
                </c:pt>
                <c:pt idx="1068">
                  <c:v>13481.085486778846</c:v>
                </c:pt>
                <c:pt idx="1069">
                  <c:v>13551.900353064904</c:v>
                </c:pt>
                <c:pt idx="1070">
                  <c:v>13622.917104867789</c:v>
                </c:pt>
                <c:pt idx="1071">
                  <c:v>13681.454514723559</c:v>
                </c:pt>
                <c:pt idx="1072">
                  <c:v>13721.634427584135</c:v>
                </c:pt>
                <c:pt idx="1073">
                  <c:v>13745.358323317309</c:v>
                </c:pt>
                <c:pt idx="1074">
                  <c:v>13763.837890625</c:v>
                </c:pt>
                <c:pt idx="1075">
                  <c:v>13789.547776442309</c:v>
                </c:pt>
                <c:pt idx="1076">
                  <c:v>13826.58672626202</c:v>
                </c:pt>
                <c:pt idx="1077">
                  <c:v>13869.823091947115</c:v>
                </c:pt>
                <c:pt idx="1078">
                  <c:v>13910.359825721154</c:v>
                </c:pt>
                <c:pt idx="1079">
                  <c:v>13942.069936899039</c:v>
                </c:pt>
                <c:pt idx="1080">
                  <c:v>13964.127103365385</c:v>
                </c:pt>
                <c:pt idx="1081">
                  <c:v>13980.738055889424</c:v>
                </c:pt>
                <c:pt idx="1082">
                  <c:v>13996.19873046875</c:v>
                </c:pt>
                <c:pt idx="1083">
                  <c:v>14011.499774639424</c:v>
                </c:pt>
                <c:pt idx="1084">
                  <c:v>14025.80547626202</c:v>
                </c:pt>
                <c:pt idx="1085">
                  <c:v>14037.805926983174</c:v>
                </c:pt>
                <c:pt idx="1086">
                  <c:v>14047.10674579327</c:v>
                </c:pt>
                <c:pt idx="1087">
                  <c:v>14053.900428185096</c:v>
                </c:pt>
                <c:pt idx="1088">
                  <c:v>14058.867750901443</c:v>
                </c:pt>
                <c:pt idx="1089">
                  <c:v>14062.48291015625</c:v>
                </c:pt>
                <c:pt idx="1090">
                  <c:v>14065.22479717548</c:v>
                </c:pt>
                <c:pt idx="1091">
                  <c:v>14067.375112680289</c:v>
                </c:pt>
                <c:pt idx="1092">
                  <c:v>14069.084097055289</c:v>
                </c:pt>
                <c:pt idx="1093">
                  <c:v>14070.394005408654</c:v>
                </c:pt>
                <c:pt idx="1094">
                  <c:v>14071.426908052885</c:v>
                </c:pt>
                <c:pt idx="1095">
                  <c:v>14072.262620192309</c:v>
                </c:pt>
                <c:pt idx="1096">
                  <c:v>14073.093637319713</c:v>
                </c:pt>
                <c:pt idx="1097">
                  <c:v>14073.929349459135</c:v>
                </c:pt>
                <c:pt idx="1098">
                  <c:v>14076.314415564904</c:v>
                </c:pt>
                <c:pt idx="1099">
                  <c:v>14083.586989182693</c:v>
                </c:pt>
                <c:pt idx="1100">
                  <c:v>14095.470064603365</c:v>
                </c:pt>
                <c:pt idx="1101">
                  <c:v>14108.545673076924</c:v>
                </c:pt>
                <c:pt idx="1102">
                  <c:v>14120.029672475963</c:v>
                </c:pt>
                <c:pt idx="1103">
                  <c:v>14129.724872295674</c:v>
                </c:pt>
                <c:pt idx="1104">
                  <c:v>14138.429424579328</c:v>
                </c:pt>
                <c:pt idx="1105">
                  <c:v>14151.979229266828</c:v>
                </c:pt>
                <c:pt idx="1106">
                  <c:v>14178.168006310096</c:v>
                </c:pt>
                <c:pt idx="1107">
                  <c:v>14217.27276141827</c:v>
                </c:pt>
                <c:pt idx="1108">
                  <c:v>14261.424654447115</c:v>
                </c:pt>
                <c:pt idx="1109">
                  <c:v>14301.56231219952</c:v>
                </c:pt>
                <c:pt idx="1110">
                  <c:v>14332.521221454328</c:v>
                </c:pt>
                <c:pt idx="1111">
                  <c:v>14353.540790264424</c:v>
                </c:pt>
                <c:pt idx="1112">
                  <c:v>14366.4990234375</c:v>
                </c:pt>
                <c:pt idx="1113">
                  <c:v>14374.048602764424</c:v>
                </c:pt>
                <c:pt idx="1114">
                  <c:v>14378.537034254809</c:v>
                </c:pt>
                <c:pt idx="1115">
                  <c:v>14381.480806790865</c:v>
                </c:pt>
                <c:pt idx="1116">
                  <c:v>14383.823617788463</c:v>
                </c:pt>
                <c:pt idx="1117">
                  <c:v>14386.011493389424</c:v>
                </c:pt>
                <c:pt idx="1118">
                  <c:v>14387.997483473559</c:v>
                </c:pt>
                <c:pt idx="1119">
                  <c:v>14389.786283052885</c:v>
                </c:pt>
                <c:pt idx="1120">
                  <c:v>14391.255821814904</c:v>
                </c:pt>
                <c:pt idx="1121">
                  <c:v>14392.406099759615</c:v>
                </c:pt>
                <c:pt idx="1122">
                  <c:v>14393.321627103365</c:v>
                </c:pt>
                <c:pt idx="1123">
                  <c:v>14394.194899338943</c:v>
                </c:pt>
                <c:pt idx="1124">
                  <c:v>14395.152681790865</c:v>
                </c:pt>
                <c:pt idx="1125">
                  <c:v>14395.98369891827</c:v>
                </c:pt>
                <c:pt idx="1126">
                  <c:v>14396.579965444713</c:v>
                </c:pt>
                <c:pt idx="1127">
                  <c:v>14396.936786358174</c:v>
                </c:pt>
                <c:pt idx="1128">
                  <c:v>14397.218487079328</c:v>
                </c:pt>
                <c:pt idx="1129">
                  <c:v>14397.495492788463</c:v>
                </c:pt>
                <c:pt idx="1130">
                  <c:v>14397.69268329327</c:v>
                </c:pt>
                <c:pt idx="1131">
                  <c:v>14397.852313701924</c:v>
                </c:pt>
                <c:pt idx="1132">
                  <c:v>14397.894568810096</c:v>
                </c:pt>
                <c:pt idx="1133">
                  <c:v>14397.93212890625</c:v>
                </c:pt>
                <c:pt idx="1134">
                  <c:v>14398.04950420673</c:v>
                </c:pt>
                <c:pt idx="1135">
                  <c:v>14398.209134615385</c:v>
                </c:pt>
                <c:pt idx="1136">
                  <c:v>14398.490835336539</c:v>
                </c:pt>
                <c:pt idx="1137">
                  <c:v>14398.805401141828</c:v>
                </c:pt>
                <c:pt idx="1138">
                  <c:v>14399.044846754809</c:v>
                </c:pt>
                <c:pt idx="1139">
                  <c:v>14399.124661959135</c:v>
                </c:pt>
                <c:pt idx="1140">
                  <c:v>14399.044846754809</c:v>
                </c:pt>
                <c:pt idx="1141">
                  <c:v>14398.767841045674</c:v>
                </c:pt>
                <c:pt idx="1142">
                  <c:v>14398.490835336539</c:v>
                </c:pt>
                <c:pt idx="1143">
                  <c:v>14398.209134615385</c:v>
                </c:pt>
                <c:pt idx="1144">
                  <c:v>14397.894568810096</c:v>
                </c:pt>
                <c:pt idx="1145">
                  <c:v>14397.495492788463</c:v>
                </c:pt>
                <c:pt idx="1146">
                  <c:v>14397.096416766828</c:v>
                </c:pt>
                <c:pt idx="1147">
                  <c:v>14396.739595853365</c:v>
                </c:pt>
                <c:pt idx="1148">
                  <c:v>14396.302959735578</c:v>
                </c:pt>
                <c:pt idx="1149">
                  <c:v>14395.824068509615</c:v>
                </c:pt>
                <c:pt idx="1150">
                  <c:v>14395.227801983174</c:v>
                </c:pt>
                <c:pt idx="1151">
                  <c:v>14394.711350661059</c:v>
                </c:pt>
                <c:pt idx="1152">
                  <c:v>14394.316969651443</c:v>
                </c:pt>
                <c:pt idx="1153">
                  <c:v>14393.880333533654</c:v>
                </c:pt>
                <c:pt idx="1154">
                  <c:v>14393.401442307693</c:v>
                </c:pt>
                <c:pt idx="1155">
                  <c:v>14392.884990985578</c:v>
                </c:pt>
                <c:pt idx="1156">
                  <c:v>14392.368539663463</c:v>
                </c:pt>
                <c:pt idx="1157">
                  <c:v>14391.931903545674</c:v>
                </c:pt>
                <c:pt idx="1158">
                  <c:v>14391.612642728365</c:v>
                </c:pt>
                <c:pt idx="1159">
                  <c:v>14391.453012319713</c:v>
                </c:pt>
                <c:pt idx="1160">
                  <c:v>14391.453012319713</c:v>
                </c:pt>
                <c:pt idx="1161">
                  <c:v>14391.453012319713</c:v>
                </c:pt>
                <c:pt idx="1162">
                  <c:v>14391.293381911059</c:v>
                </c:pt>
                <c:pt idx="1163">
                  <c:v>14390.899000901443</c:v>
                </c:pt>
                <c:pt idx="1164">
                  <c:v>14390.143103966346</c:v>
                </c:pt>
                <c:pt idx="1165">
                  <c:v>14389.14776141827</c:v>
                </c:pt>
                <c:pt idx="1166">
                  <c:v>14388.114858774039</c:v>
                </c:pt>
                <c:pt idx="1167">
                  <c:v>14387.044396033654</c:v>
                </c:pt>
                <c:pt idx="1168">
                  <c:v>14385.772047776443</c:v>
                </c:pt>
                <c:pt idx="1169">
                  <c:v>14384.302509014424</c:v>
                </c:pt>
                <c:pt idx="1170">
                  <c:v>14382.753155048078</c:v>
                </c:pt>
                <c:pt idx="1171">
                  <c:v>14380.84228515625</c:v>
                </c:pt>
                <c:pt idx="1172">
                  <c:v>14379.49481670673</c:v>
                </c:pt>
                <c:pt idx="1173">
                  <c:v>14379.095740685096</c:v>
                </c:pt>
                <c:pt idx="1174">
                  <c:v>14379.292931189904</c:v>
                </c:pt>
                <c:pt idx="1175">
                  <c:v>14379.532376802885</c:v>
                </c:pt>
                <c:pt idx="1176">
                  <c:v>14379.452561598559</c:v>
                </c:pt>
                <c:pt idx="1177">
                  <c:v>14379.095740685096</c:v>
                </c:pt>
                <c:pt idx="1178">
                  <c:v>14378.57928936298</c:v>
                </c:pt>
                <c:pt idx="1179">
                  <c:v>14377.903207632213</c:v>
                </c:pt>
                <c:pt idx="1180">
                  <c:v>14377.109750600963</c:v>
                </c:pt>
                <c:pt idx="1181">
                  <c:v>14376.236478365385</c:v>
                </c:pt>
                <c:pt idx="1182">
                  <c:v>14375.081505408654</c:v>
                </c:pt>
                <c:pt idx="1183">
                  <c:v>14373.931227463943</c:v>
                </c:pt>
                <c:pt idx="1184">
                  <c:v>14372.856069711539</c:v>
                </c:pt>
                <c:pt idx="1185">
                  <c:v>14371.823167067309</c:v>
                </c:pt>
                <c:pt idx="1186">
                  <c:v>14370.82782451923</c:v>
                </c:pt>
                <c:pt idx="1187">
                  <c:v>14369.837176983174</c:v>
                </c:pt>
                <c:pt idx="1188">
                  <c:v>14368.88408954327</c:v>
                </c:pt>
                <c:pt idx="1189">
                  <c:v>14368.048377403846</c:v>
                </c:pt>
                <c:pt idx="1190">
                  <c:v>14367.29248046875</c:v>
                </c:pt>
                <c:pt idx="1191">
                  <c:v>14366.376953125</c:v>
                </c:pt>
                <c:pt idx="1192">
                  <c:v>14365.386305588943</c:v>
                </c:pt>
                <c:pt idx="1193">
                  <c:v>14364.353402944713</c:v>
                </c:pt>
                <c:pt idx="1194">
                  <c:v>14363.278245192309</c:v>
                </c:pt>
                <c:pt idx="1195">
                  <c:v>14362.325157752404</c:v>
                </c:pt>
                <c:pt idx="1196">
                  <c:v>14361.649076021635</c:v>
                </c:pt>
                <c:pt idx="1197">
                  <c:v>14360.733548677885</c:v>
                </c:pt>
                <c:pt idx="1198">
                  <c:v>14358.789813701924</c:v>
                </c:pt>
                <c:pt idx="1199">
                  <c:v>14356.442307692309</c:v>
                </c:pt>
                <c:pt idx="1200">
                  <c:v>14354.29668719952</c:v>
                </c:pt>
                <c:pt idx="1201">
                  <c:v>14352.113506610578</c:v>
                </c:pt>
                <c:pt idx="1202">
                  <c:v>14350.404522235578</c:v>
                </c:pt>
                <c:pt idx="1203">
                  <c:v>14348.573467548078</c:v>
                </c:pt>
                <c:pt idx="1204">
                  <c:v>14346.188401442309</c:v>
                </c:pt>
                <c:pt idx="1205">
                  <c:v>14342.850247896635</c:v>
                </c:pt>
                <c:pt idx="1206">
                  <c:v>14337.68573467548</c:v>
                </c:pt>
                <c:pt idx="1207">
                  <c:v>14334.230205829328</c:v>
                </c:pt>
                <c:pt idx="1208">
                  <c:v>14335.540114182693</c:v>
                </c:pt>
                <c:pt idx="1209">
                  <c:v>14340.62481219952</c:v>
                </c:pt>
                <c:pt idx="1210">
                  <c:v>14346.704852764424</c:v>
                </c:pt>
                <c:pt idx="1211">
                  <c:v>14352.230881911059</c:v>
                </c:pt>
                <c:pt idx="1212">
                  <c:v>14356.681753305289</c:v>
                </c:pt>
                <c:pt idx="1213">
                  <c:v>14360.099722055289</c:v>
                </c:pt>
                <c:pt idx="1214">
                  <c:v>14363.038799579328</c:v>
                </c:pt>
                <c:pt idx="1215">
                  <c:v>14365.46612079327</c:v>
                </c:pt>
                <c:pt idx="1216">
                  <c:v>14367.095289963943</c:v>
                </c:pt>
                <c:pt idx="1217">
                  <c:v>14367.851186899039</c:v>
                </c:pt>
                <c:pt idx="1218">
                  <c:v>14367.888746995193</c:v>
                </c:pt>
                <c:pt idx="1219">
                  <c:v>14367.40985576923</c:v>
                </c:pt>
                <c:pt idx="1220">
                  <c:v>14366.4990234375</c:v>
                </c:pt>
                <c:pt idx="1221">
                  <c:v>14365.46612079327</c:v>
                </c:pt>
                <c:pt idx="1222">
                  <c:v>14364.433218149039</c:v>
                </c:pt>
                <c:pt idx="1223">
                  <c:v>14363.358060396635</c:v>
                </c:pt>
                <c:pt idx="1224">
                  <c:v>14362.362717848559</c:v>
                </c:pt>
                <c:pt idx="1225">
                  <c:v>14361.569260817309</c:v>
                </c:pt>
                <c:pt idx="1226">
                  <c:v>14361.015249399039</c:v>
                </c:pt>
                <c:pt idx="1227">
                  <c:v>14360.57861328125</c:v>
                </c:pt>
                <c:pt idx="1228">
                  <c:v>14360.062161959135</c:v>
                </c:pt>
                <c:pt idx="1229">
                  <c:v>14359.264009915865</c:v>
                </c:pt>
                <c:pt idx="1230">
                  <c:v>14358.19354717548</c:v>
                </c:pt>
                <c:pt idx="1231">
                  <c:v>14356.958759014424</c:v>
                </c:pt>
                <c:pt idx="1232">
                  <c:v>14355.648850661059</c:v>
                </c:pt>
                <c:pt idx="1233">
                  <c:v>14354.456317608174</c:v>
                </c:pt>
                <c:pt idx="1234">
                  <c:v>14353.385854867789</c:v>
                </c:pt>
                <c:pt idx="1235">
                  <c:v>14352.428072415865</c:v>
                </c:pt>
                <c:pt idx="1236">
                  <c:v>14351.474984975963</c:v>
                </c:pt>
                <c:pt idx="1237">
                  <c:v>14350.404522235578</c:v>
                </c:pt>
                <c:pt idx="1238">
                  <c:v>14349.64862530048</c:v>
                </c:pt>
                <c:pt idx="1239">
                  <c:v>14349.4091796875</c:v>
                </c:pt>
                <c:pt idx="1240">
                  <c:v>14347.662635216346</c:v>
                </c:pt>
                <c:pt idx="1241">
                  <c:v>14339.713979867789</c:v>
                </c:pt>
                <c:pt idx="1242">
                  <c:v>14323.10302734375</c:v>
                </c:pt>
                <c:pt idx="1243">
                  <c:v>14303.62811748798</c:v>
                </c:pt>
                <c:pt idx="1244">
                  <c:v>14288.843524639424</c:v>
                </c:pt>
                <c:pt idx="1245">
                  <c:v>14282.247032752404</c:v>
                </c:pt>
                <c:pt idx="1246">
                  <c:v>14282.167217548078</c:v>
                </c:pt>
                <c:pt idx="1247">
                  <c:v>14284.632098858174</c:v>
                </c:pt>
                <c:pt idx="1248">
                  <c:v>14286.53827373798</c:v>
                </c:pt>
                <c:pt idx="1249">
                  <c:v>14286.697904146635</c:v>
                </c:pt>
                <c:pt idx="1250">
                  <c:v>14285.350435697115</c:v>
                </c:pt>
                <c:pt idx="1251">
                  <c:v>14283.402005709135</c:v>
                </c:pt>
                <c:pt idx="1252">
                  <c:v>14281.491135817309</c:v>
                </c:pt>
                <c:pt idx="1253">
                  <c:v>14279.82440655048</c:v>
                </c:pt>
                <c:pt idx="1254">
                  <c:v>14278.312612680289</c:v>
                </c:pt>
                <c:pt idx="1255">
                  <c:v>14276.922889122596</c:v>
                </c:pt>
                <c:pt idx="1256">
                  <c:v>14275.650540865385</c:v>
                </c:pt>
                <c:pt idx="1257">
                  <c:v>14274.500262920674</c:v>
                </c:pt>
                <c:pt idx="1258">
                  <c:v>14273.626990685096</c:v>
                </c:pt>
                <c:pt idx="1259">
                  <c:v>14272.7490234375</c:v>
                </c:pt>
                <c:pt idx="1260">
                  <c:v>14271.795935997596</c:v>
                </c:pt>
                <c:pt idx="1261">
                  <c:v>14270.842848557693</c:v>
                </c:pt>
                <c:pt idx="1262">
                  <c:v>14269.927321213943</c:v>
                </c:pt>
                <c:pt idx="1263">
                  <c:v>14269.096304086539</c:v>
                </c:pt>
                <c:pt idx="1264">
                  <c:v>14268.377967247596</c:v>
                </c:pt>
                <c:pt idx="1265">
                  <c:v>14267.781700721154</c:v>
                </c:pt>
                <c:pt idx="1266">
                  <c:v>14267.227689302885</c:v>
                </c:pt>
                <c:pt idx="1267">
                  <c:v>14266.551607572115</c:v>
                </c:pt>
                <c:pt idx="1268">
                  <c:v>14265.758150540865</c:v>
                </c:pt>
                <c:pt idx="1269">
                  <c:v>14265.00225360577</c:v>
                </c:pt>
                <c:pt idx="1270">
                  <c:v>14264.246356670674</c:v>
                </c:pt>
                <c:pt idx="1271">
                  <c:v>14263.53271484375</c:v>
                </c:pt>
                <c:pt idx="1272">
                  <c:v>14262.85663311298</c:v>
                </c:pt>
                <c:pt idx="1273">
                  <c:v>14262.100736177885</c:v>
                </c:pt>
                <c:pt idx="1274">
                  <c:v>14261.307279146635</c:v>
                </c:pt>
                <c:pt idx="1275">
                  <c:v>14260.551382211539</c:v>
                </c:pt>
                <c:pt idx="1276">
                  <c:v>14259.955115685096</c:v>
                </c:pt>
                <c:pt idx="1277">
                  <c:v>14259.358849158654</c:v>
                </c:pt>
                <c:pt idx="1278">
                  <c:v>14258.565392127404</c:v>
                </c:pt>
                <c:pt idx="1279">
                  <c:v>14257.687424879809</c:v>
                </c:pt>
                <c:pt idx="1280">
                  <c:v>14256.893967848559</c:v>
                </c:pt>
                <c:pt idx="1281">
                  <c:v>14256.260141225963</c:v>
                </c:pt>
                <c:pt idx="1282">
                  <c:v>14255.66387469952</c:v>
                </c:pt>
                <c:pt idx="1283">
                  <c:v>14255.025353064904</c:v>
                </c:pt>
                <c:pt idx="1284">
                  <c:v>14254.391526442309</c:v>
                </c:pt>
                <c:pt idx="1285">
                  <c:v>14253.715444711539</c:v>
                </c:pt>
                <c:pt idx="1286">
                  <c:v>14253.03936298077</c:v>
                </c:pt>
                <c:pt idx="1287">
                  <c:v>14252.36328125</c:v>
                </c:pt>
                <c:pt idx="1288">
                  <c:v>14251.649639423078</c:v>
                </c:pt>
                <c:pt idx="1289">
                  <c:v>14250.851487379809</c:v>
                </c:pt>
                <c:pt idx="1290">
                  <c:v>14250.058030348559</c:v>
                </c:pt>
                <c:pt idx="1291">
                  <c:v>14249.222318209135</c:v>
                </c:pt>
                <c:pt idx="1292">
                  <c:v>14248.508676382213</c:v>
                </c:pt>
                <c:pt idx="1293">
                  <c:v>14247.954664963943</c:v>
                </c:pt>
                <c:pt idx="1294">
                  <c:v>14247.513333834135</c:v>
                </c:pt>
                <c:pt idx="1295">
                  <c:v>14246.99688251202</c:v>
                </c:pt>
                <c:pt idx="1296">
                  <c:v>14245.884164663463</c:v>
                </c:pt>
                <c:pt idx="1297">
                  <c:v>14244.217435396635</c:v>
                </c:pt>
                <c:pt idx="1298">
                  <c:v>14242.311260516828</c:v>
                </c:pt>
                <c:pt idx="1299">
                  <c:v>14240.602276141828</c:v>
                </c:pt>
                <c:pt idx="1300">
                  <c:v>14239.649188701924</c:v>
                </c:pt>
                <c:pt idx="1301">
                  <c:v>14239.686748798078</c:v>
                </c:pt>
                <c:pt idx="1302">
                  <c:v>14240.400390625</c:v>
                </c:pt>
                <c:pt idx="1303">
                  <c:v>14241.278357872596</c:v>
                </c:pt>
                <c:pt idx="1304">
                  <c:v>14241.832369290865</c:v>
                </c:pt>
                <c:pt idx="1305">
                  <c:v>14241.752554086539</c:v>
                </c:pt>
                <c:pt idx="1306">
                  <c:v>14240.959097055289</c:v>
                </c:pt>
                <c:pt idx="1307">
                  <c:v>14239.883939302885</c:v>
                </c:pt>
                <c:pt idx="1308">
                  <c:v>14238.771221454328</c:v>
                </c:pt>
                <c:pt idx="1309">
                  <c:v>14237.78057391827</c:v>
                </c:pt>
                <c:pt idx="1310">
                  <c:v>14236.827486478365</c:v>
                </c:pt>
                <c:pt idx="1311">
                  <c:v>14235.94951923077</c:v>
                </c:pt>
                <c:pt idx="1312">
                  <c:v>14235.198317307693</c:v>
                </c:pt>
                <c:pt idx="1313">
                  <c:v>14234.47998046875</c:v>
                </c:pt>
                <c:pt idx="1314">
                  <c:v>14233.724083533654</c:v>
                </c:pt>
                <c:pt idx="1315">
                  <c:v>14233.048001802885</c:v>
                </c:pt>
                <c:pt idx="1316">
                  <c:v>14232.334359975963</c:v>
                </c:pt>
                <c:pt idx="1317">
                  <c:v>14231.620718149039</c:v>
                </c:pt>
                <c:pt idx="1318">
                  <c:v>14230.902381310096</c:v>
                </c:pt>
                <c:pt idx="1319">
                  <c:v>14230.071364182693</c:v>
                </c:pt>
                <c:pt idx="1320">
                  <c:v>14229.038461538463</c:v>
                </c:pt>
                <c:pt idx="1321">
                  <c:v>14228.000863882213</c:v>
                </c:pt>
                <c:pt idx="1322">
                  <c:v>14227.127591646635</c:v>
                </c:pt>
                <c:pt idx="1323">
                  <c:v>14226.291879507213</c:v>
                </c:pt>
                <c:pt idx="1324">
                  <c:v>14225.498422475963</c:v>
                </c:pt>
                <c:pt idx="1325">
                  <c:v>14224.784780649039</c:v>
                </c:pt>
                <c:pt idx="1326">
                  <c:v>14224.188514122596</c:v>
                </c:pt>
                <c:pt idx="1327">
                  <c:v>14223.67206280048</c:v>
                </c:pt>
                <c:pt idx="1328">
                  <c:v>14222.995981069713</c:v>
                </c:pt>
                <c:pt idx="1329">
                  <c:v>14222.080453725963</c:v>
                </c:pt>
                <c:pt idx="1330">
                  <c:v>14221.009990985578</c:v>
                </c:pt>
                <c:pt idx="1331">
                  <c:v>14219.855018028846</c:v>
                </c:pt>
                <c:pt idx="1332">
                  <c:v>14218.822115384615</c:v>
                </c:pt>
                <c:pt idx="1333">
                  <c:v>14217.869027944713</c:v>
                </c:pt>
                <c:pt idx="1334">
                  <c:v>14217.033315805289</c:v>
                </c:pt>
                <c:pt idx="1335">
                  <c:v>14216.35723407452</c:v>
                </c:pt>
                <c:pt idx="1336">
                  <c:v>14215.723407451924</c:v>
                </c:pt>
                <c:pt idx="1337">
                  <c:v>14215.089580829328</c:v>
                </c:pt>
                <c:pt idx="1338">
                  <c:v>14214.291428786059</c:v>
                </c:pt>
                <c:pt idx="1339">
                  <c:v>14213.380596454328</c:v>
                </c:pt>
                <c:pt idx="1340">
                  <c:v>14212.422814002404</c:v>
                </c:pt>
                <c:pt idx="1341">
                  <c:v>14211.511981670674</c:v>
                </c:pt>
                <c:pt idx="1342">
                  <c:v>14210.756084735578</c:v>
                </c:pt>
                <c:pt idx="1343">
                  <c:v>14210.042442908654</c:v>
                </c:pt>
                <c:pt idx="1344">
                  <c:v>14209.403921274039</c:v>
                </c:pt>
                <c:pt idx="1345">
                  <c:v>14208.807654747596</c:v>
                </c:pt>
                <c:pt idx="1346">
                  <c:v>14208.173828125</c:v>
                </c:pt>
                <c:pt idx="1347">
                  <c:v>14207.49774639423</c:v>
                </c:pt>
                <c:pt idx="1348">
                  <c:v>14206.741849459135</c:v>
                </c:pt>
                <c:pt idx="1349">
                  <c:v>14205.78876201923</c:v>
                </c:pt>
                <c:pt idx="1350">
                  <c:v>14204.676044170674</c:v>
                </c:pt>
                <c:pt idx="1351">
                  <c:v>14203.441256009615</c:v>
                </c:pt>
                <c:pt idx="1352">
                  <c:v>14202.173602764424</c:v>
                </c:pt>
                <c:pt idx="1353">
                  <c:v>14200.901254507213</c:v>
                </c:pt>
                <c:pt idx="1354">
                  <c:v>14199.666466346154</c:v>
                </c:pt>
                <c:pt idx="1355">
                  <c:v>14198.633563701924</c:v>
                </c:pt>
                <c:pt idx="1356">
                  <c:v>14197.877666766828</c:v>
                </c:pt>
                <c:pt idx="1357">
                  <c:v>14197.24384014423</c:v>
                </c:pt>
                <c:pt idx="1358">
                  <c:v>14196.567758413463</c:v>
                </c:pt>
                <c:pt idx="1359">
                  <c:v>14195.854116586539</c:v>
                </c:pt>
                <c:pt idx="1360">
                  <c:v>14195.018404447115</c:v>
                </c:pt>
                <c:pt idx="1361">
                  <c:v>14194.102877103365</c:v>
                </c:pt>
                <c:pt idx="1362">
                  <c:v>14193.149789663463</c:v>
                </c:pt>
                <c:pt idx="1363">
                  <c:v>14192.276517427885</c:v>
                </c:pt>
                <c:pt idx="1364">
                  <c:v>14191.520620492789</c:v>
                </c:pt>
                <c:pt idx="1365">
                  <c:v>14190.806978665865</c:v>
                </c:pt>
                <c:pt idx="1366">
                  <c:v>14190.088641826924</c:v>
                </c:pt>
                <c:pt idx="1367">
                  <c:v>14189.177809495193</c:v>
                </c:pt>
                <c:pt idx="1368">
                  <c:v>14187.90546123798</c:v>
                </c:pt>
                <c:pt idx="1369">
                  <c:v>14186.393667367789</c:v>
                </c:pt>
                <c:pt idx="1370">
                  <c:v>14184.844313401443</c:v>
                </c:pt>
                <c:pt idx="1371">
                  <c:v>14183.534405048078</c:v>
                </c:pt>
                <c:pt idx="1372">
                  <c:v>14182.501502403846</c:v>
                </c:pt>
                <c:pt idx="1373">
                  <c:v>14181.703350360578</c:v>
                </c:pt>
                <c:pt idx="1374">
                  <c:v>14180.989708533654</c:v>
                </c:pt>
                <c:pt idx="1375">
                  <c:v>14180.233811598559</c:v>
                </c:pt>
                <c:pt idx="1376">
                  <c:v>14179.402794471154</c:v>
                </c:pt>
                <c:pt idx="1377">
                  <c:v>14178.44501201923</c:v>
                </c:pt>
                <c:pt idx="1378">
                  <c:v>14177.412109375</c:v>
                </c:pt>
                <c:pt idx="1379">
                  <c:v>14176.37920673077</c:v>
                </c:pt>
                <c:pt idx="1380">
                  <c:v>14175.426119290865</c:v>
                </c:pt>
                <c:pt idx="1381">
                  <c:v>14174.632662259615</c:v>
                </c:pt>
                <c:pt idx="1382">
                  <c:v>14173.956580528846</c:v>
                </c:pt>
                <c:pt idx="1383">
                  <c:v>14172.726487379809</c:v>
                </c:pt>
                <c:pt idx="1384">
                  <c:v>14155.120192307693</c:v>
                </c:pt>
                <c:pt idx="1385">
                  <c:v>14059.661207932693</c:v>
                </c:pt>
                <c:pt idx="1386">
                  <c:v>13821.182767427885</c:v>
                </c:pt>
                <c:pt idx="1387">
                  <c:v>13426.721942608174</c:v>
                </c:pt>
                <c:pt idx="1388">
                  <c:v>12917.7685546875</c:v>
                </c:pt>
                <c:pt idx="1389">
                  <c:v>12358.700608473559</c:v>
                </c:pt>
                <c:pt idx="1390">
                  <c:v>11805.200946514424</c:v>
                </c:pt>
                <c:pt idx="1391">
                  <c:v>11289.726186899039</c:v>
                </c:pt>
                <c:pt idx="1392">
                  <c:v>10822.74151141827</c:v>
                </c:pt>
                <c:pt idx="1393">
                  <c:v>10400.73974609375</c:v>
                </c:pt>
                <c:pt idx="1394">
                  <c:v>10012.593712439904</c:v>
                </c:pt>
                <c:pt idx="1395">
                  <c:v>9645.237192007211</c:v>
                </c:pt>
                <c:pt idx="1396">
                  <c:v>9285.2283653846152</c:v>
                </c:pt>
                <c:pt idx="1397">
                  <c:v>8918.7075570913457</c:v>
                </c:pt>
                <c:pt idx="1398">
                  <c:v>8539.979717548078</c:v>
                </c:pt>
                <c:pt idx="1399">
                  <c:v>8156.7258864182695</c:v>
                </c:pt>
                <c:pt idx="1400">
                  <c:v>7786.0687725360576</c:v>
                </c:pt>
                <c:pt idx="1401">
                  <c:v>7445.29541015625</c:v>
                </c:pt>
                <c:pt idx="1402">
                  <c:v>7115.531850961539</c:v>
                </c:pt>
                <c:pt idx="1403">
                  <c:v>6739.4707782451924</c:v>
                </c:pt>
                <c:pt idx="1404">
                  <c:v>6321.1639873798076</c:v>
                </c:pt>
                <c:pt idx="1405">
                  <c:v>5921.7733999399043</c:v>
                </c:pt>
                <c:pt idx="1406">
                  <c:v>5600.8317683293271</c:v>
                </c:pt>
                <c:pt idx="1407">
                  <c:v>5382.3399939903848</c:v>
                </c:pt>
                <c:pt idx="1408">
                  <c:v>5255.6873497596152</c:v>
                </c:pt>
                <c:pt idx="1409">
                  <c:v>5193.2953350360576</c:v>
                </c:pt>
                <c:pt idx="1410">
                  <c:v>5167.0267427884619</c:v>
                </c:pt>
                <c:pt idx="1411">
                  <c:v>5156.7352764423076</c:v>
                </c:pt>
                <c:pt idx="1412">
                  <c:v>5151.0918719951924</c:v>
                </c:pt>
                <c:pt idx="1413">
                  <c:v>5145.6080979567305</c:v>
                </c:pt>
                <c:pt idx="1414">
                  <c:v>5139.3308668870195</c:v>
                </c:pt>
                <c:pt idx="1415">
                  <c:v>5132.734375</c:v>
                </c:pt>
                <c:pt idx="1416">
                  <c:v>5126.4524489182695</c:v>
                </c:pt>
                <c:pt idx="1417">
                  <c:v>5120.771484375</c:v>
                </c:pt>
                <c:pt idx="1418">
                  <c:v>5115.7243464543271</c:v>
                </c:pt>
                <c:pt idx="1419">
                  <c:v>5111.3532902644229</c:v>
                </c:pt>
                <c:pt idx="1420">
                  <c:v>5107.5362454927881</c:v>
                </c:pt>
                <c:pt idx="1421">
                  <c:v>5104.3201622596152</c:v>
                </c:pt>
                <c:pt idx="1422">
                  <c:v>5101.4984600360576</c:v>
                </c:pt>
                <c:pt idx="1423">
                  <c:v>5098.8739483173076</c:v>
                </c:pt>
                <c:pt idx="1424">
                  <c:v>5096.1696213942305</c:v>
                </c:pt>
                <c:pt idx="1425">
                  <c:v>5093.4699894831729</c:v>
                </c:pt>
                <c:pt idx="1426">
                  <c:v>5090.8454777644229</c:v>
                </c:pt>
                <c:pt idx="1427">
                  <c:v>5088.4228515625</c:v>
                </c:pt>
                <c:pt idx="1428">
                  <c:v>5086.1551607572119</c:v>
                </c:pt>
                <c:pt idx="1429">
                  <c:v>5084.0095402644229</c:v>
                </c:pt>
                <c:pt idx="1430">
                  <c:v>5082.0235501802881</c:v>
                </c:pt>
                <c:pt idx="1431">
                  <c:v>5080.0751201923076</c:v>
                </c:pt>
                <c:pt idx="1432">
                  <c:v>5078.0891301081729</c:v>
                </c:pt>
                <c:pt idx="1433">
                  <c:v>5076.1407001201924</c:v>
                </c:pt>
                <c:pt idx="1434">
                  <c:v>5074.1969651442305</c:v>
                </c:pt>
                <c:pt idx="1435">
                  <c:v>5072.4081655649043</c:v>
                </c:pt>
                <c:pt idx="1436">
                  <c:v>5070.7789963942305</c:v>
                </c:pt>
                <c:pt idx="1437">
                  <c:v>5069.3047626201924</c:v>
                </c:pt>
                <c:pt idx="1438">
                  <c:v>5067.8774789663457</c:v>
                </c:pt>
                <c:pt idx="1439">
                  <c:v>5066.4830603966348</c:v>
                </c:pt>
                <c:pt idx="1440">
                  <c:v>5065.0135216346152</c:v>
                </c:pt>
                <c:pt idx="1441">
                  <c:v>5063.5064227764424</c:v>
                </c:pt>
                <c:pt idx="1442">
                  <c:v>5061.99462890625</c:v>
                </c:pt>
                <c:pt idx="1443">
                  <c:v>5060.5626502403848</c:v>
                </c:pt>
                <c:pt idx="1444">
                  <c:v>5059.3701171875</c:v>
                </c:pt>
                <c:pt idx="1445">
                  <c:v>5058.3794696514424</c:v>
                </c:pt>
                <c:pt idx="1446">
                  <c:v>5057.4639423076924</c:v>
                </c:pt>
                <c:pt idx="1447">
                  <c:v>5056.5484149639424</c:v>
                </c:pt>
                <c:pt idx="1448">
                  <c:v>5055.6375826322119</c:v>
                </c:pt>
                <c:pt idx="1449">
                  <c:v>5054.6422400841348</c:v>
                </c:pt>
                <c:pt idx="1450">
                  <c:v>5053.5295222355771</c:v>
                </c:pt>
                <c:pt idx="1451">
                  <c:v>5052.3369891826924</c:v>
                </c:pt>
                <c:pt idx="1452">
                  <c:v>5051.1867112379805</c:v>
                </c:pt>
                <c:pt idx="1453">
                  <c:v>5050.03173828125</c:v>
                </c:pt>
                <c:pt idx="1454">
                  <c:v>5048.8814603365381</c:v>
                </c:pt>
                <c:pt idx="1455">
                  <c:v>5047.6466721754805</c:v>
                </c:pt>
                <c:pt idx="1456">
                  <c:v>5046.4963942307695</c:v>
                </c:pt>
                <c:pt idx="1457">
                  <c:v>5045.3414212740381</c:v>
                </c:pt>
                <c:pt idx="1458">
                  <c:v>5044.2709585336543</c:v>
                </c:pt>
                <c:pt idx="1459">
                  <c:v>5043.2380558894229</c:v>
                </c:pt>
                <c:pt idx="1460">
                  <c:v>5042.2427133413457</c:v>
                </c:pt>
                <c:pt idx="1461">
                  <c:v>5041.3694411057695</c:v>
                </c:pt>
                <c:pt idx="1462">
                  <c:v>5040.5759840745195</c:v>
                </c:pt>
                <c:pt idx="1463">
                  <c:v>5039.8576472355771</c:v>
                </c:pt>
                <c:pt idx="1464">
                  <c:v>5039.1017503004805</c:v>
                </c:pt>
                <c:pt idx="1465">
                  <c:v>5038.3881084735576</c:v>
                </c:pt>
                <c:pt idx="1466">
                  <c:v>5037.7120267427881</c:v>
                </c:pt>
                <c:pt idx="1467">
                  <c:v>5036.9561298076924</c:v>
                </c:pt>
                <c:pt idx="1468">
                  <c:v>5036.2049278846152</c:v>
                </c:pt>
                <c:pt idx="1469">
                  <c:v>5035.3692157451924</c:v>
                </c:pt>
                <c:pt idx="1470">
                  <c:v>5034.6133188100957</c:v>
                </c:pt>
                <c:pt idx="1471">
                  <c:v>5034.0593073918271</c:v>
                </c:pt>
                <c:pt idx="1472">
                  <c:v>5033.6179762620195</c:v>
                </c:pt>
                <c:pt idx="1473">
                  <c:v>5033.2235952524043</c:v>
                </c:pt>
                <c:pt idx="1474">
                  <c:v>5032.8245192307695</c:v>
                </c:pt>
                <c:pt idx="1475">
                  <c:v>5032.4676983173076</c:v>
                </c:pt>
                <c:pt idx="1476">
                  <c:v>5032.2282527043271</c:v>
                </c:pt>
                <c:pt idx="1477">
                  <c:v>5032.1906926081729</c:v>
                </c:pt>
                <c:pt idx="1478">
                  <c:v>5032.2282527043271</c:v>
                </c:pt>
                <c:pt idx="1479">
                  <c:v>5032.1484375</c:v>
                </c:pt>
                <c:pt idx="1480">
                  <c:v>5031.8714317908652</c:v>
                </c:pt>
                <c:pt idx="1481">
                  <c:v>5031.4723557692305</c:v>
                </c:pt>
                <c:pt idx="1482">
                  <c:v>5030.9981595552881</c:v>
                </c:pt>
                <c:pt idx="1483">
                  <c:v>5030.4817082331729</c:v>
                </c:pt>
                <c:pt idx="1484">
                  <c:v>5030.0450721153848</c:v>
                </c:pt>
                <c:pt idx="1485">
                  <c:v>5029.64599609375</c:v>
                </c:pt>
                <c:pt idx="1486">
                  <c:v>5029.2093599759619</c:v>
                </c:pt>
                <c:pt idx="1487">
                  <c:v>5028.8525390625</c:v>
                </c:pt>
                <c:pt idx="1488">
                  <c:v>5028.5332782451924</c:v>
                </c:pt>
                <c:pt idx="1489">
                  <c:v>5028.1342022235576</c:v>
                </c:pt>
                <c:pt idx="1490">
                  <c:v>5027.6600060096152</c:v>
                </c:pt>
                <c:pt idx="1491">
                  <c:v>5027.0637394831729</c:v>
                </c:pt>
                <c:pt idx="1492">
                  <c:v>5026.3876577524043</c:v>
                </c:pt>
                <c:pt idx="1493">
                  <c:v>5025.7491361177881</c:v>
                </c:pt>
                <c:pt idx="1494">
                  <c:v>5025.2326847956729</c:v>
                </c:pt>
                <c:pt idx="1495">
                  <c:v>5024.8758638822119</c:v>
                </c:pt>
                <c:pt idx="1496">
                  <c:v>5024.6364182692305</c:v>
                </c:pt>
                <c:pt idx="1497">
                  <c:v>5024.4016676682695</c:v>
                </c:pt>
                <c:pt idx="1498">
                  <c:v>5024.1622220552881</c:v>
                </c:pt>
                <c:pt idx="1499">
                  <c:v>5023.8852163461543</c:v>
                </c:pt>
                <c:pt idx="1500">
                  <c:v>5023.603515625</c:v>
                </c:pt>
                <c:pt idx="1501">
                  <c:v>5023.3265099158652</c:v>
                </c:pt>
                <c:pt idx="1502">
                  <c:v>5023.0072490985576</c:v>
                </c:pt>
                <c:pt idx="1503">
                  <c:v>5022.6128680889424</c:v>
                </c:pt>
                <c:pt idx="1504">
                  <c:v>5022.0166015625</c:v>
                </c:pt>
                <c:pt idx="1505">
                  <c:v>5021.4203350360576</c:v>
                </c:pt>
                <c:pt idx="1506">
                  <c:v>5020.8616286057695</c:v>
                </c:pt>
                <c:pt idx="1507">
                  <c:v>5020.3874323918271</c:v>
                </c:pt>
                <c:pt idx="1508">
                  <c:v>5019.9085411658652</c:v>
                </c:pt>
                <c:pt idx="1509">
                  <c:v>5019.51416015625</c:v>
                </c:pt>
                <c:pt idx="1510">
                  <c:v>5019.1948993389424</c:v>
                </c:pt>
                <c:pt idx="1511">
                  <c:v>5018.9554537259619</c:v>
                </c:pt>
                <c:pt idx="1512">
                  <c:v>5018.7958233173076</c:v>
                </c:pt>
                <c:pt idx="1513">
                  <c:v>5018.6784480168271</c:v>
                </c:pt>
                <c:pt idx="1514">
                  <c:v>5018.4390024038457</c:v>
                </c:pt>
                <c:pt idx="1515">
                  <c:v>5018.1995567908652</c:v>
                </c:pt>
                <c:pt idx="1516">
                  <c:v>5017.8427358774043</c:v>
                </c:pt>
                <c:pt idx="1517">
                  <c:v>5017.4436598557695</c:v>
                </c:pt>
                <c:pt idx="1518">
                  <c:v>5016.9694636418271</c:v>
                </c:pt>
                <c:pt idx="1519">
                  <c:v>5016.4905724158652</c:v>
                </c:pt>
                <c:pt idx="1520">
                  <c:v>5016.1337515024043</c:v>
                </c:pt>
                <c:pt idx="1521">
                  <c:v>5015.7769305889424</c:v>
                </c:pt>
                <c:pt idx="1522">
                  <c:v>5015.4201096754805</c:v>
                </c:pt>
                <c:pt idx="1523">
                  <c:v>5015.1384089543271</c:v>
                </c:pt>
                <c:pt idx="1524">
                  <c:v>5014.9834735576924</c:v>
                </c:pt>
                <c:pt idx="1525">
                  <c:v>5014.8238431490381</c:v>
                </c:pt>
                <c:pt idx="1526">
                  <c:v>5014.7017728365381</c:v>
                </c:pt>
                <c:pt idx="1527">
                  <c:v>5014.5045823317305</c:v>
                </c:pt>
                <c:pt idx="1528">
                  <c:v>5014.26513671875</c:v>
                </c:pt>
                <c:pt idx="1529">
                  <c:v>5013.9881310096152</c:v>
                </c:pt>
                <c:pt idx="1530">
                  <c:v>5013.9505709134619</c:v>
                </c:pt>
                <c:pt idx="1531">
                  <c:v>5014.0679462139424</c:v>
                </c:pt>
                <c:pt idx="1532">
                  <c:v>5014.1853215144229</c:v>
                </c:pt>
                <c:pt idx="1533">
                  <c:v>5014.1055063100957</c:v>
                </c:pt>
                <c:pt idx="1534">
                  <c:v>5013.8285006009619</c:v>
                </c:pt>
                <c:pt idx="1535">
                  <c:v>5013.3918644831729</c:v>
                </c:pt>
                <c:pt idx="1536">
                  <c:v>5012.7955979567305</c:v>
                </c:pt>
                <c:pt idx="1537">
                  <c:v>5012.2415865384619</c:v>
                </c:pt>
                <c:pt idx="1538">
                  <c:v>5011.9223257211543</c:v>
                </c:pt>
                <c:pt idx="1539">
                  <c:v>5011.7251352163457</c:v>
                </c:pt>
                <c:pt idx="1540">
                  <c:v>5011.6030649038457</c:v>
                </c:pt>
                <c:pt idx="1541">
                  <c:v>5011.4058743990381</c:v>
                </c:pt>
                <c:pt idx="1542">
                  <c:v>5011.1664287860576</c:v>
                </c:pt>
                <c:pt idx="1543">
                  <c:v>5010.96923828125</c:v>
                </c:pt>
                <c:pt idx="1544">
                  <c:v>5010.9269831730771</c:v>
                </c:pt>
                <c:pt idx="1545">
                  <c:v>5010.9269831730771</c:v>
                </c:pt>
                <c:pt idx="1546">
                  <c:v>5010.7673527644229</c:v>
                </c:pt>
                <c:pt idx="1547">
                  <c:v>5010.4903470552881</c:v>
                </c:pt>
                <c:pt idx="1548">
                  <c:v>5010.1335261418271</c:v>
                </c:pt>
                <c:pt idx="1549">
                  <c:v>5009.8142653245195</c:v>
                </c:pt>
                <c:pt idx="1550">
                  <c:v>5009.5372596153848</c:v>
                </c:pt>
                <c:pt idx="1551">
                  <c:v>5009.26025390625</c:v>
                </c:pt>
                <c:pt idx="1552">
                  <c:v>5008.9832481971152</c:v>
                </c:pt>
                <c:pt idx="1553">
                  <c:v>5008.7015474759619</c:v>
                </c:pt>
                <c:pt idx="1554">
                  <c:v>5008.4621018629805</c:v>
                </c:pt>
                <c:pt idx="1555">
                  <c:v>5008.1850961538457</c:v>
                </c:pt>
                <c:pt idx="1556">
                  <c:v>5007.9456505408652</c:v>
                </c:pt>
                <c:pt idx="1557">
                  <c:v>5007.8705303485576</c:v>
                </c:pt>
                <c:pt idx="1558">
                  <c:v>5007.8705303485576</c:v>
                </c:pt>
                <c:pt idx="1559">
                  <c:v>5007.7907151442305</c:v>
                </c:pt>
                <c:pt idx="1560">
                  <c:v>5007.6686448317305</c:v>
                </c:pt>
                <c:pt idx="1561">
                  <c:v>5007.42919921875</c:v>
                </c:pt>
                <c:pt idx="1562">
                  <c:v>5007.0723783052881</c:v>
                </c:pt>
                <c:pt idx="1563">
                  <c:v>5006.6357421875</c:v>
                </c:pt>
                <c:pt idx="1564">
                  <c:v>5006.1991060697119</c:v>
                </c:pt>
                <c:pt idx="1565">
                  <c:v>5005.9596604567305</c:v>
                </c:pt>
                <c:pt idx="1566">
                  <c:v>5005.8000300480771</c:v>
                </c:pt>
                <c:pt idx="1567">
                  <c:v>5005.6826547475957</c:v>
                </c:pt>
                <c:pt idx="1568">
                  <c:v>5005.5230243389424</c:v>
                </c:pt>
                <c:pt idx="1569">
                  <c:v>5005.2037635216348</c:v>
                </c:pt>
                <c:pt idx="1570">
                  <c:v>5004.7671274038457</c:v>
                </c:pt>
                <c:pt idx="1571">
                  <c:v>5004.4525615985576</c:v>
                </c:pt>
                <c:pt idx="1572">
                  <c:v>5004.2929311899043</c:v>
                </c:pt>
                <c:pt idx="1573">
                  <c:v>5004.1708608774043</c:v>
                </c:pt>
                <c:pt idx="1574">
                  <c:v>5004.01123046875</c:v>
                </c:pt>
                <c:pt idx="1575">
                  <c:v>5003.7342247596152</c:v>
                </c:pt>
                <c:pt idx="1576">
                  <c:v>5003.4572190504805</c:v>
                </c:pt>
                <c:pt idx="1577">
                  <c:v>5003.33984375</c:v>
                </c:pt>
                <c:pt idx="1578">
                  <c:v>5003.2600285456729</c:v>
                </c:pt>
                <c:pt idx="1579">
                  <c:v>5003.1003981370195</c:v>
                </c:pt>
                <c:pt idx="1580">
                  <c:v>5002.8609525240381</c:v>
                </c:pt>
                <c:pt idx="1581">
                  <c:v>5002.5416917067305</c:v>
                </c:pt>
                <c:pt idx="1582">
                  <c:v>5002.1473106971152</c:v>
                </c:pt>
                <c:pt idx="1583">
                  <c:v>5001.8280498798076</c:v>
                </c:pt>
                <c:pt idx="1584">
                  <c:v>5001.5510441706729</c:v>
                </c:pt>
                <c:pt idx="1585">
                  <c:v>5001.2693434495195</c:v>
                </c:pt>
                <c:pt idx="1586">
                  <c:v>5000.9923377403848</c:v>
                </c:pt>
                <c:pt idx="1587">
                  <c:v>5000.71533203125</c:v>
                </c:pt>
                <c:pt idx="1588">
                  <c:v>5000.4383263221152</c:v>
                </c:pt>
                <c:pt idx="1589">
                  <c:v>5000.1566256009619</c:v>
                </c:pt>
                <c:pt idx="1590">
                  <c:v>4999.921875</c:v>
                </c:pt>
                <c:pt idx="1591">
                  <c:v>4999.7199894831729</c:v>
                </c:pt>
                <c:pt idx="1592">
                  <c:v>4999.6824293870195</c:v>
                </c:pt>
                <c:pt idx="1593">
                  <c:v>4999.7199894831729</c:v>
                </c:pt>
                <c:pt idx="1594">
                  <c:v>4999.6824293870195</c:v>
                </c:pt>
                <c:pt idx="1595">
                  <c:v>4999.5603590745195</c:v>
                </c:pt>
                <c:pt idx="1596">
                  <c:v>4999.2833533653848</c:v>
                </c:pt>
                <c:pt idx="1597">
                  <c:v>4999.0439077524043</c:v>
                </c:pt>
                <c:pt idx="1598">
                  <c:v>4998.8889723557695</c:v>
                </c:pt>
                <c:pt idx="1599">
                  <c:v>4998.9265324519229</c:v>
                </c:pt>
                <c:pt idx="1600">
                  <c:v>4998.9640925480771</c:v>
                </c:pt>
                <c:pt idx="1601">
                  <c:v>4998.9640925480771</c:v>
                </c:pt>
                <c:pt idx="1602">
                  <c:v>4998.8467172475957</c:v>
                </c:pt>
                <c:pt idx="1603">
                  <c:v>4998.6870868389424</c:v>
                </c:pt>
                <c:pt idx="1604">
                  <c:v>4998.6072716346152</c:v>
                </c:pt>
                <c:pt idx="1605">
                  <c:v>4998.5697115384619</c:v>
                </c:pt>
                <c:pt idx="1606">
                  <c:v>4998.4476412259619</c:v>
                </c:pt>
                <c:pt idx="1607">
                  <c:v>4998.2504507211543</c:v>
                </c:pt>
                <c:pt idx="1608">
                  <c:v>4998.0110051081729</c:v>
                </c:pt>
                <c:pt idx="1609">
                  <c:v>4997.8513746995195</c:v>
                </c:pt>
                <c:pt idx="1610">
                  <c:v>4997.6166240985576</c:v>
                </c:pt>
                <c:pt idx="1611">
                  <c:v>4997.29736328125</c:v>
                </c:pt>
                <c:pt idx="1612">
                  <c:v>4996.8184720552881</c:v>
                </c:pt>
                <c:pt idx="1613">
                  <c:v>4996.3020207331729</c:v>
                </c:pt>
                <c:pt idx="1614">
                  <c:v>4995.9076397235576</c:v>
                </c:pt>
                <c:pt idx="1615">
                  <c:v>4995.6681941105771</c:v>
                </c:pt>
                <c:pt idx="1616">
                  <c:v>4995.5508188100957</c:v>
                </c:pt>
                <c:pt idx="1617">
                  <c:v>4995.5085637019229</c:v>
                </c:pt>
                <c:pt idx="1618">
                  <c:v>4995.3911884014424</c:v>
                </c:pt>
                <c:pt idx="1619">
                  <c:v>4995.2315579927881</c:v>
                </c:pt>
                <c:pt idx="1620">
                  <c:v>4995.0343674879805</c:v>
                </c:pt>
                <c:pt idx="1621">
                  <c:v>4994.9545522836543</c:v>
                </c:pt>
                <c:pt idx="1622">
                  <c:v>4994.9545522836543</c:v>
                </c:pt>
                <c:pt idx="1623">
                  <c:v>4994.794921875</c:v>
                </c:pt>
                <c:pt idx="1624">
                  <c:v>4994.5554762620195</c:v>
                </c:pt>
                <c:pt idx="1625">
                  <c:v>4994.3582857572119</c:v>
                </c:pt>
                <c:pt idx="1626">
                  <c:v>4994.3160306490381</c:v>
                </c:pt>
                <c:pt idx="1627">
                  <c:v>4994.3958458533652</c:v>
                </c:pt>
                <c:pt idx="1628">
                  <c:v>4994.5132211538457</c:v>
                </c:pt>
                <c:pt idx="1629">
                  <c:v>4994.4756610576924</c:v>
                </c:pt>
                <c:pt idx="1630">
                  <c:v>4994.2784705528848</c:v>
                </c:pt>
                <c:pt idx="1631">
                  <c:v>4994.0390249399043</c:v>
                </c:pt>
                <c:pt idx="1632">
                  <c:v>4993.87939453125</c:v>
                </c:pt>
                <c:pt idx="1633">
                  <c:v>4993.87939453125</c:v>
                </c:pt>
                <c:pt idx="1634">
                  <c:v>4994.0390249399043</c:v>
                </c:pt>
                <c:pt idx="1635">
                  <c:v>4994.1986553485576</c:v>
                </c:pt>
                <c:pt idx="1636">
                  <c:v>4994.0765850360576</c:v>
                </c:pt>
                <c:pt idx="1637">
                  <c:v>4993.6399489182695</c:v>
                </c:pt>
                <c:pt idx="1638">
                  <c:v>4993.0859375</c:v>
                </c:pt>
                <c:pt idx="1639">
                  <c:v>4992.6070462740381</c:v>
                </c:pt>
                <c:pt idx="1640">
                  <c:v>4992.2502253605771</c:v>
                </c:pt>
                <c:pt idx="1641">
                  <c:v>4992.0905949519229</c:v>
                </c:pt>
                <c:pt idx="1642">
                  <c:v>4992.0107797475957</c:v>
                </c:pt>
                <c:pt idx="1643">
                  <c:v>4992.0530348557695</c:v>
                </c:pt>
                <c:pt idx="1644">
                  <c:v>4992.0905949519229</c:v>
                </c:pt>
                <c:pt idx="1645">
                  <c:v>4992.0530348557695</c:v>
                </c:pt>
                <c:pt idx="1646">
                  <c:v>4991.8135892427881</c:v>
                </c:pt>
                <c:pt idx="1647">
                  <c:v>4991.4943284254805</c:v>
                </c:pt>
                <c:pt idx="1648">
                  <c:v>4991.2548828125</c:v>
                </c:pt>
                <c:pt idx="1649">
                  <c:v>4991.1750676081729</c:v>
                </c:pt>
                <c:pt idx="1650">
                  <c:v>4991.2971379206729</c:v>
                </c:pt>
                <c:pt idx="1651">
                  <c:v>4991.6163987379805</c:v>
                </c:pt>
                <c:pt idx="1652">
                  <c:v>4991.9309645432695</c:v>
                </c:pt>
                <c:pt idx="1653">
                  <c:v>4992.1328500600957</c:v>
                </c:pt>
                <c:pt idx="1654">
                  <c:v>4992.1328500600957</c:v>
                </c:pt>
                <c:pt idx="1655">
                  <c:v>4992.0530348557695</c:v>
                </c:pt>
                <c:pt idx="1656">
                  <c:v>4991.8934044471152</c:v>
                </c:pt>
                <c:pt idx="1657">
                  <c:v>4991.7713341346152</c:v>
                </c:pt>
                <c:pt idx="1658">
                  <c:v>4991.6962139423076</c:v>
                </c:pt>
                <c:pt idx="1659">
                  <c:v>4991.5741436298076</c:v>
                </c:pt>
                <c:pt idx="1660">
                  <c:v>4991.376953125</c:v>
                </c:pt>
                <c:pt idx="1661">
                  <c:v>4991.2173227163457</c:v>
                </c:pt>
                <c:pt idx="1662">
                  <c:v>4991.1750676081729</c:v>
                </c:pt>
                <c:pt idx="1663">
                  <c:v>4991.3346980168271</c:v>
                </c:pt>
                <c:pt idx="1664">
                  <c:v>4991.5741436298076</c:v>
                </c:pt>
                <c:pt idx="1665">
                  <c:v>4991.6962139423076</c:v>
                </c:pt>
                <c:pt idx="1666">
                  <c:v>4991.6539588341348</c:v>
                </c:pt>
                <c:pt idx="1667">
                  <c:v>4991.3346980168271</c:v>
                </c:pt>
                <c:pt idx="1668">
                  <c:v>4990.9778771033652</c:v>
                </c:pt>
                <c:pt idx="1669">
                  <c:v>4990.6210561899043</c:v>
                </c:pt>
                <c:pt idx="1670">
                  <c:v>4990.3816105769229</c:v>
                </c:pt>
                <c:pt idx="1671">
                  <c:v>4990.1844200721152</c:v>
                </c:pt>
                <c:pt idx="1672">
                  <c:v>4990.0623497596152</c:v>
                </c:pt>
                <c:pt idx="1673">
                  <c:v>4989.9872295673076</c:v>
                </c:pt>
                <c:pt idx="1674">
                  <c:v>4989.9872295673076</c:v>
                </c:pt>
                <c:pt idx="1675">
                  <c:v>4990.1046048677881</c:v>
                </c:pt>
                <c:pt idx="1676">
                  <c:v>4990.2219801682695</c:v>
                </c:pt>
                <c:pt idx="1677">
                  <c:v>4990.3017953725957</c:v>
                </c:pt>
                <c:pt idx="1678">
                  <c:v>4990.2642352764424</c:v>
                </c:pt>
                <c:pt idx="1679">
                  <c:v>4990.1844200721152</c:v>
                </c:pt>
                <c:pt idx="1680">
                  <c:v>4990.0623497596152</c:v>
                </c:pt>
                <c:pt idx="1681">
                  <c:v>4990.1421649639424</c:v>
                </c:pt>
                <c:pt idx="1682">
                  <c:v>4990.3816105769229</c:v>
                </c:pt>
                <c:pt idx="1683">
                  <c:v>4990.6586162860576</c:v>
                </c:pt>
                <c:pt idx="1684">
                  <c:v>4990.8605018028848</c:v>
                </c:pt>
                <c:pt idx="1685">
                  <c:v>4990.8605018028848</c:v>
                </c:pt>
                <c:pt idx="1686">
                  <c:v>4990.7384314903848</c:v>
                </c:pt>
                <c:pt idx="1687">
                  <c:v>4990.6210561899043</c:v>
                </c:pt>
                <c:pt idx="1688">
                  <c:v>4990.5412409855771</c:v>
                </c:pt>
                <c:pt idx="1689">
                  <c:v>4990.4238656850957</c:v>
                </c:pt>
                <c:pt idx="1690">
                  <c:v>4990.2642352764424</c:v>
                </c:pt>
                <c:pt idx="1691">
                  <c:v>4990.0623497596152</c:v>
                </c:pt>
                <c:pt idx="1692">
                  <c:v>4989.9074143629805</c:v>
                </c:pt>
                <c:pt idx="1693">
                  <c:v>4989.7853440504805</c:v>
                </c:pt>
                <c:pt idx="1694">
                  <c:v>4989.7477839543271</c:v>
                </c:pt>
                <c:pt idx="1695">
                  <c:v>4989.7477839543271</c:v>
                </c:pt>
                <c:pt idx="1696">
                  <c:v>4989.7477839543271</c:v>
                </c:pt>
                <c:pt idx="1697">
                  <c:v>4989.6257136418271</c:v>
                </c:pt>
                <c:pt idx="1698">
                  <c:v>4989.3909630408652</c:v>
                </c:pt>
                <c:pt idx="1699">
                  <c:v>4989.2313326322119</c:v>
                </c:pt>
                <c:pt idx="1700">
                  <c:v>4989.1515174278848</c:v>
                </c:pt>
                <c:pt idx="1701">
                  <c:v>4989.2313326322119</c:v>
                </c:pt>
                <c:pt idx="1702">
                  <c:v>4989.3909630408652</c:v>
                </c:pt>
                <c:pt idx="1703">
                  <c:v>4989.4285231370195</c:v>
                </c:pt>
                <c:pt idx="1704">
                  <c:v>4989.3909630408652</c:v>
                </c:pt>
                <c:pt idx="1705">
                  <c:v>4989.3487079326924</c:v>
                </c:pt>
                <c:pt idx="1706">
                  <c:v>4989.3487079326924</c:v>
                </c:pt>
                <c:pt idx="1707">
                  <c:v>4989.4285231370195</c:v>
                </c:pt>
                <c:pt idx="1708">
                  <c:v>4989.4707782451924</c:v>
                </c:pt>
                <c:pt idx="1709">
                  <c:v>4989.5083383413457</c:v>
                </c:pt>
                <c:pt idx="1710">
                  <c:v>4989.5458984375</c:v>
                </c:pt>
                <c:pt idx="1711">
                  <c:v>4989.4707782451924</c:v>
                </c:pt>
                <c:pt idx="1712">
                  <c:v>4989.3909630408652</c:v>
                </c:pt>
                <c:pt idx="1713">
                  <c:v>4989.2688927283652</c:v>
                </c:pt>
                <c:pt idx="1714">
                  <c:v>4989.0294471153848</c:v>
                </c:pt>
                <c:pt idx="1715">
                  <c:v>4988.6726262019229</c:v>
                </c:pt>
                <c:pt idx="1716">
                  <c:v>4988.3158052884619</c:v>
                </c:pt>
                <c:pt idx="1717">
                  <c:v>4988.0387995793271</c:v>
                </c:pt>
                <c:pt idx="1718">
                  <c:v>4987.7993539663457</c:v>
                </c:pt>
                <c:pt idx="1719">
                  <c:v>4987.5599083533652</c:v>
                </c:pt>
                <c:pt idx="1720">
                  <c:v>4987.4002779447119</c:v>
                </c:pt>
                <c:pt idx="1721">
                  <c:v>4987.3627178485576</c:v>
                </c:pt>
                <c:pt idx="1722">
                  <c:v>4987.3627178485576</c:v>
                </c:pt>
                <c:pt idx="1723">
                  <c:v>4987.3204627403848</c:v>
                </c:pt>
                <c:pt idx="1724">
                  <c:v>4987.2453425480771</c:v>
                </c:pt>
                <c:pt idx="1725">
                  <c:v>4987.16552734375</c:v>
                </c:pt>
                <c:pt idx="1726">
                  <c:v>4986.9636418269229</c:v>
                </c:pt>
                <c:pt idx="1727">
                  <c:v>4986.6866361177881</c:v>
                </c:pt>
                <c:pt idx="1728">
                  <c:v>4986.4894456129805</c:v>
                </c:pt>
                <c:pt idx="1729">
                  <c:v>4986.4096304086543</c:v>
                </c:pt>
                <c:pt idx="1730">
                  <c:v>4986.4096304086543</c:v>
                </c:pt>
                <c:pt idx="1731">
                  <c:v>4986.3673753004805</c:v>
                </c:pt>
                <c:pt idx="1732">
                  <c:v>4986.2875600961543</c:v>
                </c:pt>
                <c:pt idx="1733">
                  <c:v>4986.1326246995195</c:v>
                </c:pt>
                <c:pt idx="1734">
                  <c:v>4985.8931790865381</c:v>
                </c:pt>
                <c:pt idx="1735">
                  <c:v>4985.6114783653848</c:v>
                </c:pt>
                <c:pt idx="1736">
                  <c:v>4985.33447265625</c:v>
                </c:pt>
                <c:pt idx="1737">
                  <c:v>4985.0950270432695</c:v>
                </c:pt>
                <c:pt idx="1738">
                  <c:v>4984.9776517427881</c:v>
                </c:pt>
                <c:pt idx="1739">
                  <c:v>4984.8602764423076</c:v>
                </c:pt>
                <c:pt idx="1740">
                  <c:v>4984.7006460336543</c:v>
                </c:pt>
                <c:pt idx="1741">
                  <c:v>4984.541015625</c:v>
                </c:pt>
                <c:pt idx="1742">
                  <c:v>4984.3438251201924</c:v>
                </c:pt>
                <c:pt idx="1743">
                  <c:v>4984.1043795072119</c:v>
                </c:pt>
                <c:pt idx="1744">
                  <c:v>4983.9447490985576</c:v>
                </c:pt>
                <c:pt idx="1745">
                  <c:v>4983.9823091947119</c:v>
                </c:pt>
                <c:pt idx="1746">
                  <c:v>4984.1043795072119</c:v>
                </c:pt>
                <c:pt idx="1747">
                  <c:v>4984.1841947115381</c:v>
                </c:pt>
                <c:pt idx="1748">
                  <c:v>4984.2217548076924</c:v>
                </c:pt>
                <c:pt idx="1749">
                  <c:v>4984.2217548076924</c:v>
                </c:pt>
                <c:pt idx="1750">
                  <c:v>4984.1419396033652</c:v>
                </c:pt>
                <c:pt idx="1751">
                  <c:v>4983.9447490985576</c:v>
                </c:pt>
                <c:pt idx="1752">
                  <c:v>4983.6677433894229</c:v>
                </c:pt>
                <c:pt idx="1753">
                  <c:v>4983.4658578725957</c:v>
                </c:pt>
                <c:pt idx="1754">
                  <c:v>4983.2311072716348</c:v>
                </c:pt>
                <c:pt idx="1755">
                  <c:v>4982.9494065504805</c:v>
                </c:pt>
                <c:pt idx="1756">
                  <c:v>4982.6348407451924</c:v>
                </c:pt>
                <c:pt idx="1757">
                  <c:v>4982.3531400240381</c:v>
                </c:pt>
                <c:pt idx="1758">
                  <c:v>4982.2357647235576</c:v>
                </c:pt>
                <c:pt idx="1759">
                  <c:v>4982.2357647235576</c:v>
                </c:pt>
                <c:pt idx="1760">
                  <c:v>4982.3531400240381</c:v>
                </c:pt>
                <c:pt idx="1761">
                  <c:v>4982.5550255408652</c:v>
                </c:pt>
                <c:pt idx="1762">
                  <c:v>4982.7146559495195</c:v>
                </c:pt>
                <c:pt idx="1763">
                  <c:v>4982.83203125</c:v>
                </c:pt>
                <c:pt idx="1764">
                  <c:v>4982.7146559495195</c:v>
                </c:pt>
                <c:pt idx="1765">
                  <c:v>4982.3953951322119</c:v>
                </c:pt>
                <c:pt idx="1766">
                  <c:v>4981.9587590144229</c:v>
                </c:pt>
                <c:pt idx="1767">
                  <c:v>4981.5596829927881</c:v>
                </c:pt>
                <c:pt idx="1768">
                  <c:v>4981.4798677884619</c:v>
                </c:pt>
                <c:pt idx="1769">
                  <c:v>4982.8695913461543</c:v>
                </c:pt>
                <c:pt idx="1770">
                  <c:v>4985.7711087740381</c:v>
                </c:pt>
                <c:pt idx="1771">
                  <c:v>4989.0717022235576</c:v>
                </c:pt>
                <c:pt idx="1772">
                  <c:v>4991.8511493389424</c:v>
                </c:pt>
                <c:pt idx="1773">
                  <c:v>4993.6822040264424</c:v>
                </c:pt>
                <c:pt idx="1774">
                  <c:v>4994.794921875</c:v>
                </c:pt>
                <c:pt idx="1775">
                  <c:v>4995.5508188100957</c:v>
                </c:pt>
                <c:pt idx="1776">
                  <c:v>4996.0250150240381</c:v>
                </c:pt>
                <c:pt idx="1777">
                  <c:v>4996.2222055288457</c:v>
                </c:pt>
                <c:pt idx="1778">
                  <c:v>4996.1846454326924</c:v>
                </c:pt>
                <c:pt idx="1779">
                  <c:v>4995.9874549278848</c:v>
                </c:pt>
                <c:pt idx="1780">
                  <c:v>4995.6681941105771</c:v>
                </c:pt>
                <c:pt idx="1781">
                  <c:v>4995.1893028846152</c:v>
                </c:pt>
                <c:pt idx="1782">
                  <c:v>4994.5930363581729</c:v>
                </c:pt>
                <c:pt idx="1783">
                  <c:v>4994.0390249399043</c:v>
                </c:pt>
                <c:pt idx="1784">
                  <c:v>4993.6023888221152</c:v>
                </c:pt>
                <c:pt idx="1785">
                  <c:v>4993.3253831129805</c:v>
                </c:pt>
                <c:pt idx="1786">
                  <c:v>4993.2455679086543</c:v>
                </c:pt>
                <c:pt idx="1787">
                  <c:v>4993.2831280048076</c:v>
                </c:pt>
                <c:pt idx="1788">
                  <c:v>4993.3629432091348</c:v>
                </c:pt>
                <c:pt idx="1789">
                  <c:v>4993.3629432091348</c:v>
                </c:pt>
                <c:pt idx="1790">
                  <c:v>4993.3629432091348</c:v>
                </c:pt>
                <c:pt idx="1791">
                  <c:v>4993.2831280048076</c:v>
                </c:pt>
                <c:pt idx="1792">
                  <c:v>4993.2831280048076</c:v>
                </c:pt>
                <c:pt idx="1793">
                  <c:v>4993.2455679086543</c:v>
                </c:pt>
                <c:pt idx="1794">
                  <c:v>4993.1657527043271</c:v>
                </c:pt>
                <c:pt idx="1795">
                  <c:v>4993.0436823918271</c:v>
                </c:pt>
                <c:pt idx="1796">
                  <c:v>4992.8464918870195</c:v>
                </c:pt>
                <c:pt idx="1797">
                  <c:v>4992.7291165865381</c:v>
                </c:pt>
                <c:pt idx="1798">
                  <c:v>4992.6070462740381</c:v>
                </c:pt>
                <c:pt idx="1799">
                  <c:v>4992.4098557692305</c:v>
                </c:pt>
                <c:pt idx="1800">
                  <c:v>4992.17041015625</c:v>
                </c:pt>
                <c:pt idx="1801">
                  <c:v>4991.8511493389424</c:v>
                </c:pt>
                <c:pt idx="1802">
                  <c:v>4991.4567683293271</c:v>
                </c:pt>
                <c:pt idx="1803">
                  <c:v>4991.0999474158652</c:v>
                </c:pt>
                <c:pt idx="1804">
                  <c:v>4990.7806865985576</c:v>
                </c:pt>
                <c:pt idx="1805">
                  <c:v>4990.3816105769229</c:v>
                </c:pt>
                <c:pt idx="1806">
                  <c:v>4989.9074143629805</c:v>
                </c:pt>
                <c:pt idx="1807">
                  <c:v>4989.3487079326924</c:v>
                </c:pt>
                <c:pt idx="1808">
                  <c:v>4988.7946965144229</c:v>
                </c:pt>
                <c:pt idx="1809">
                  <c:v>4988.4754356971152</c:v>
                </c:pt>
                <c:pt idx="1810">
                  <c:v>4988.3956204927881</c:v>
                </c:pt>
                <c:pt idx="1811">
                  <c:v>4988.3956204927881</c:v>
                </c:pt>
                <c:pt idx="1812">
                  <c:v>4988.3956204927881</c:v>
                </c:pt>
                <c:pt idx="1813">
                  <c:v>4988.3956204927881</c:v>
                </c:pt>
                <c:pt idx="1814">
                  <c:v>4988.4754356971152</c:v>
                </c:pt>
                <c:pt idx="1815">
                  <c:v>4988.4754356971152</c:v>
                </c:pt>
                <c:pt idx="1816">
                  <c:v>4988.3158052884619</c:v>
                </c:pt>
                <c:pt idx="1817">
                  <c:v>4988.0387995793271</c:v>
                </c:pt>
                <c:pt idx="1818">
                  <c:v>4987.7195387620195</c:v>
                </c:pt>
                <c:pt idx="1819">
                  <c:v>4987.4425330528848</c:v>
                </c:pt>
                <c:pt idx="1820">
                  <c:v>4987.16552734375</c:v>
                </c:pt>
                <c:pt idx="1821">
                  <c:v>4986.9260817307695</c:v>
                </c:pt>
                <c:pt idx="1822">
                  <c:v>4986.8040114182695</c:v>
                </c:pt>
                <c:pt idx="1823">
                  <c:v>4986.8838266225957</c:v>
                </c:pt>
                <c:pt idx="1824">
                  <c:v>4987.1232722355771</c:v>
                </c:pt>
                <c:pt idx="1825">
                  <c:v>4987.4800931490381</c:v>
                </c:pt>
                <c:pt idx="1826">
                  <c:v>4987.7993539663457</c:v>
                </c:pt>
                <c:pt idx="1827">
                  <c:v>4987.958984375</c:v>
                </c:pt>
                <c:pt idx="1828">
                  <c:v>4987.9965444711543</c:v>
                </c:pt>
                <c:pt idx="1829">
                  <c:v>4987.8369140625</c:v>
                </c:pt>
                <c:pt idx="1830">
                  <c:v>4987.6397235576924</c:v>
                </c:pt>
                <c:pt idx="1831">
                  <c:v>4987.4800931490381</c:v>
                </c:pt>
                <c:pt idx="1832">
                  <c:v>4987.3204627403848</c:v>
                </c:pt>
                <c:pt idx="1833">
                  <c:v>4987.2829026442305</c:v>
                </c:pt>
                <c:pt idx="1834">
                  <c:v>4987.3204627403848</c:v>
                </c:pt>
                <c:pt idx="1835">
                  <c:v>4987.6819786658652</c:v>
                </c:pt>
                <c:pt idx="1836">
                  <c:v>4988.2782451923076</c:v>
                </c:pt>
                <c:pt idx="1837">
                  <c:v>4988.9918870192305</c:v>
                </c:pt>
                <c:pt idx="1838">
                  <c:v>4989.7055288461543</c:v>
                </c:pt>
                <c:pt idx="1839">
                  <c:v>4990.2642352764424</c:v>
                </c:pt>
                <c:pt idx="1840">
                  <c:v>4990.6210561899043</c:v>
                </c:pt>
                <c:pt idx="1841">
                  <c:v>4990.7806865985576</c:v>
                </c:pt>
                <c:pt idx="1842">
                  <c:v>4990.7806865985576</c:v>
                </c:pt>
                <c:pt idx="1843">
                  <c:v>4990.6210561899043</c:v>
                </c:pt>
                <c:pt idx="1844">
                  <c:v>4990.3440504807695</c:v>
                </c:pt>
                <c:pt idx="1845">
                  <c:v>4990.0623497596152</c:v>
                </c:pt>
                <c:pt idx="1846">
                  <c:v>4989.9074143629805</c:v>
                </c:pt>
                <c:pt idx="1847">
                  <c:v>4989.7477839543271</c:v>
                </c:pt>
                <c:pt idx="1848">
                  <c:v>4989.5083383413457</c:v>
                </c:pt>
                <c:pt idx="1849">
                  <c:v>4989.3909630408652</c:v>
                </c:pt>
                <c:pt idx="1850">
                  <c:v>4989.4285231370195</c:v>
                </c:pt>
                <c:pt idx="1851">
                  <c:v>4989.3909630408652</c:v>
                </c:pt>
                <c:pt idx="1852">
                  <c:v>4989.1890775240381</c:v>
                </c:pt>
                <c:pt idx="1853">
                  <c:v>4988.87451171875</c:v>
                </c:pt>
                <c:pt idx="1854">
                  <c:v>4988.5552509014424</c:v>
                </c:pt>
                <c:pt idx="1855">
                  <c:v>4988.2782451923076</c:v>
                </c:pt>
                <c:pt idx="1856">
                  <c:v>4988.0763596754805</c:v>
                </c:pt>
                <c:pt idx="1857">
                  <c:v>4987.9167292668271</c:v>
                </c:pt>
                <c:pt idx="1858">
                  <c:v>4987.8369140625</c:v>
                </c:pt>
                <c:pt idx="1859">
                  <c:v>4987.9167292668271</c:v>
                </c:pt>
                <c:pt idx="1860">
                  <c:v>4987.9965444711543</c:v>
                </c:pt>
                <c:pt idx="1861">
                  <c:v>4987.9965444711543</c:v>
                </c:pt>
                <c:pt idx="1862">
                  <c:v>4987.9167292668271</c:v>
                </c:pt>
                <c:pt idx="1863">
                  <c:v>4987.8369140625</c:v>
                </c:pt>
                <c:pt idx="1864">
                  <c:v>4987.8369140625</c:v>
                </c:pt>
                <c:pt idx="1865">
                  <c:v>4987.9167292668271</c:v>
                </c:pt>
                <c:pt idx="1866">
                  <c:v>4987.9965444711543</c:v>
                </c:pt>
                <c:pt idx="1867">
                  <c:v>4987.9965444711543</c:v>
                </c:pt>
                <c:pt idx="1868">
                  <c:v>4987.958984375</c:v>
                </c:pt>
                <c:pt idx="1869">
                  <c:v>4987.9167292668271</c:v>
                </c:pt>
                <c:pt idx="1870">
                  <c:v>4987.9167292668271</c:v>
                </c:pt>
                <c:pt idx="1871">
                  <c:v>4987.9167292668271</c:v>
                </c:pt>
                <c:pt idx="1872">
                  <c:v>4987.958984375</c:v>
                </c:pt>
                <c:pt idx="1873">
                  <c:v>4987.8791691706729</c:v>
                </c:pt>
                <c:pt idx="1874">
                  <c:v>4987.7195387620195</c:v>
                </c:pt>
                <c:pt idx="1875">
                  <c:v>4987.5223482572119</c:v>
                </c:pt>
                <c:pt idx="1876">
                  <c:v>4987.4425330528848</c:v>
                </c:pt>
                <c:pt idx="1877">
                  <c:v>4987.4425330528848</c:v>
                </c:pt>
                <c:pt idx="1878">
                  <c:v>4987.5599083533652</c:v>
                </c:pt>
                <c:pt idx="1879">
                  <c:v>4987.7195387620195</c:v>
                </c:pt>
                <c:pt idx="1880">
                  <c:v>4987.9167292668271</c:v>
                </c:pt>
                <c:pt idx="1881">
                  <c:v>4987.9965444711543</c:v>
                </c:pt>
                <c:pt idx="1882">
                  <c:v>4987.9965444711543</c:v>
                </c:pt>
                <c:pt idx="1883">
                  <c:v>4987.8791691706729</c:v>
                </c:pt>
                <c:pt idx="1884">
                  <c:v>4987.958984375</c:v>
                </c:pt>
                <c:pt idx="1885">
                  <c:v>4988.2782451923076</c:v>
                </c:pt>
                <c:pt idx="1886">
                  <c:v>4988.7946965144229</c:v>
                </c:pt>
                <c:pt idx="1887">
                  <c:v>4989.2313326322119</c:v>
                </c:pt>
                <c:pt idx="1888">
                  <c:v>4989.3909630408652</c:v>
                </c:pt>
                <c:pt idx="1889">
                  <c:v>4989.2688927283652</c:v>
                </c:pt>
                <c:pt idx="1890">
                  <c:v>4989.0294471153848</c:v>
                </c:pt>
                <c:pt idx="1891">
                  <c:v>4988.75244140625</c:v>
                </c:pt>
                <c:pt idx="1892">
                  <c:v>4988.5928109975957</c:v>
                </c:pt>
                <c:pt idx="1893">
                  <c:v>4988.4754356971152</c:v>
                </c:pt>
                <c:pt idx="1894">
                  <c:v>4988.1984299879805</c:v>
                </c:pt>
                <c:pt idx="1895">
                  <c:v>4987.7617938701924</c:v>
                </c:pt>
                <c:pt idx="1896">
                  <c:v>4987.2829026442305</c:v>
                </c:pt>
                <c:pt idx="1897">
                  <c:v>4986.9636418269229</c:v>
                </c:pt>
                <c:pt idx="1898">
                  <c:v>4986.8838266225957</c:v>
                </c:pt>
                <c:pt idx="1899">
                  <c:v>4986.9260817307695</c:v>
                </c:pt>
                <c:pt idx="1900">
                  <c:v>4987.0058969350957</c:v>
                </c:pt>
                <c:pt idx="1901">
                  <c:v>4987.04345703125</c:v>
                </c:pt>
                <c:pt idx="1902">
                  <c:v>4987.0857121394229</c:v>
                </c:pt>
                <c:pt idx="1903">
                  <c:v>4987.16552734375</c:v>
                </c:pt>
                <c:pt idx="1904">
                  <c:v>4987.2453425480771</c:v>
                </c:pt>
                <c:pt idx="1905">
                  <c:v>4987.3204627403848</c:v>
                </c:pt>
                <c:pt idx="1906">
                  <c:v>4987.3204627403848</c:v>
                </c:pt>
                <c:pt idx="1907">
                  <c:v>4987.2030874399043</c:v>
                </c:pt>
                <c:pt idx="1908">
                  <c:v>4987.0857121394229</c:v>
                </c:pt>
                <c:pt idx="1909">
                  <c:v>4987.04345703125</c:v>
                </c:pt>
                <c:pt idx="1910">
                  <c:v>4987.0857121394229</c:v>
                </c:pt>
                <c:pt idx="1911">
                  <c:v>4987.16552734375</c:v>
                </c:pt>
                <c:pt idx="1912">
                  <c:v>4987.2030874399043</c:v>
                </c:pt>
                <c:pt idx="1913">
                  <c:v>4987.04345703125</c:v>
                </c:pt>
                <c:pt idx="1914">
                  <c:v>4986.6866361177881</c:v>
                </c:pt>
                <c:pt idx="1915">
                  <c:v>4986.3298152043271</c:v>
                </c:pt>
                <c:pt idx="1916">
                  <c:v>4986.1326246995195</c:v>
                </c:pt>
                <c:pt idx="1917">
                  <c:v>4986.1701847956729</c:v>
                </c:pt>
                <c:pt idx="1918">
                  <c:v>4986.3673753004805</c:v>
                </c:pt>
                <c:pt idx="1919">
                  <c:v>4986.5692608173076</c:v>
                </c:pt>
                <c:pt idx="1920">
                  <c:v>4986.6490760216348</c:v>
                </c:pt>
                <c:pt idx="1921">
                  <c:v>4986.6490760216348</c:v>
                </c:pt>
                <c:pt idx="1922">
                  <c:v>4986.5270057091348</c:v>
                </c:pt>
                <c:pt idx="1923">
                  <c:v>4986.3673753004805</c:v>
                </c:pt>
                <c:pt idx="1924">
                  <c:v>4986.1326246995195</c:v>
                </c:pt>
                <c:pt idx="1925">
                  <c:v>4985.8931790865381</c:v>
                </c:pt>
                <c:pt idx="1926">
                  <c:v>4985.6912935697119</c:v>
                </c:pt>
                <c:pt idx="1927">
                  <c:v>4985.6114783653848</c:v>
                </c:pt>
                <c:pt idx="1928">
                  <c:v>4985.5363581730771</c:v>
                </c:pt>
                <c:pt idx="1929">
                  <c:v>4985.45654296875</c:v>
                </c:pt>
                <c:pt idx="1930">
                  <c:v>4985.4941030649043</c:v>
                </c:pt>
                <c:pt idx="1931">
                  <c:v>4985.5739182692305</c:v>
                </c:pt>
                <c:pt idx="1932">
                  <c:v>4985.5363581730771</c:v>
                </c:pt>
                <c:pt idx="1933">
                  <c:v>4985.4142878605771</c:v>
                </c:pt>
                <c:pt idx="1934">
                  <c:v>4985.33447265625</c:v>
                </c:pt>
                <c:pt idx="1935">
                  <c:v>4985.33447265625</c:v>
                </c:pt>
                <c:pt idx="1936">
                  <c:v>4985.45654296875</c:v>
                </c:pt>
                <c:pt idx="1937">
                  <c:v>4985.4941030649043</c:v>
                </c:pt>
                <c:pt idx="1938">
                  <c:v>4985.4142878605771</c:v>
                </c:pt>
                <c:pt idx="1939">
                  <c:v>4985.2546574519229</c:v>
                </c:pt>
                <c:pt idx="1940">
                  <c:v>4985.1372821514424</c:v>
                </c:pt>
                <c:pt idx="1941">
                  <c:v>4985.1748422475957</c:v>
                </c:pt>
                <c:pt idx="1942">
                  <c:v>4985.2546574519229</c:v>
                </c:pt>
                <c:pt idx="1943">
                  <c:v>4985.1748422475957</c:v>
                </c:pt>
                <c:pt idx="1944">
                  <c:v>4984.8602764423076</c:v>
                </c:pt>
                <c:pt idx="1945">
                  <c:v>4984.4612004206729</c:v>
                </c:pt>
                <c:pt idx="1946">
                  <c:v>4984.2217548076924</c:v>
                </c:pt>
                <c:pt idx="1947">
                  <c:v>4984.1419396033652</c:v>
                </c:pt>
                <c:pt idx="1948">
                  <c:v>4984.2640099158652</c:v>
                </c:pt>
                <c:pt idx="1949">
                  <c:v>4984.3813852163457</c:v>
                </c:pt>
                <c:pt idx="1950">
                  <c:v>4984.4612004206729</c:v>
                </c:pt>
                <c:pt idx="1951">
                  <c:v>4984.4987605168271</c:v>
                </c:pt>
                <c:pt idx="1952">
                  <c:v>4984.541015625</c:v>
                </c:pt>
                <c:pt idx="1953">
                  <c:v>4984.4987605168271</c:v>
                </c:pt>
                <c:pt idx="1954">
                  <c:v>4984.3015700120195</c:v>
                </c:pt>
                <c:pt idx="1955">
                  <c:v>4984.0245643028848</c:v>
                </c:pt>
                <c:pt idx="1956">
                  <c:v>4983.9447490985576</c:v>
                </c:pt>
                <c:pt idx="1957">
                  <c:v>4983.9447490985576</c:v>
                </c:pt>
                <c:pt idx="1958">
                  <c:v>4983.9447490985576</c:v>
                </c:pt>
                <c:pt idx="1959">
                  <c:v>4983.8273737980771</c:v>
                </c:pt>
                <c:pt idx="1960">
                  <c:v>4983.7053034855771</c:v>
                </c:pt>
                <c:pt idx="1961">
                  <c:v>4983.5879281850957</c:v>
                </c:pt>
                <c:pt idx="1962">
                  <c:v>4983.4658578725957</c:v>
                </c:pt>
                <c:pt idx="1963">
                  <c:v>4983.3484825721152</c:v>
                </c:pt>
                <c:pt idx="1964">
                  <c:v>4983.1888521634619</c:v>
                </c:pt>
                <c:pt idx="1965">
                  <c:v>4983.0714768629805</c:v>
                </c:pt>
                <c:pt idx="1966">
                  <c:v>4982.9494065504805</c:v>
                </c:pt>
                <c:pt idx="1967">
                  <c:v>4982.8695913461543</c:v>
                </c:pt>
                <c:pt idx="1968">
                  <c:v>4982.8695913461543</c:v>
                </c:pt>
                <c:pt idx="1969">
                  <c:v>4982.8695913461543</c:v>
                </c:pt>
                <c:pt idx="1970">
                  <c:v>4982.83203125</c:v>
                </c:pt>
                <c:pt idx="1971">
                  <c:v>4982.83203125</c:v>
                </c:pt>
                <c:pt idx="1972">
                  <c:v>4982.83203125</c:v>
                </c:pt>
                <c:pt idx="1973">
                  <c:v>4982.7944711538457</c:v>
                </c:pt>
                <c:pt idx="1974">
                  <c:v>4982.7146559495195</c:v>
                </c:pt>
                <c:pt idx="1975">
                  <c:v>4982.6348407451924</c:v>
                </c:pt>
                <c:pt idx="1976">
                  <c:v>4982.5550255408652</c:v>
                </c:pt>
                <c:pt idx="1977">
                  <c:v>4982.5127704326924</c:v>
                </c:pt>
                <c:pt idx="1978">
                  <c:v>4982.3953951322119</c:v>
                </c:pt>
                <c:pt idx="1979">
                  <c:v>4982.1982046274043</c:v>
                </c:pt>
                <c:pt idx="1980">
                  <c:v>4982.03857421875</c:v>
                </c:pt>
                <c:pt idx="1981">
                  <c:v>4981.9587590144229</c:v>
                </c:pt>
                <c:pt idx="1982">
                  <c:v>4981.9963191105771</c:v>
                </c:pt>
                <c:pt idx="1983">
                  <c:v>4981.9963191105771</c:v>
                </c:pt>
                <c:pt idx="1984">
                  <c:v>4981.91650390625</c:v>
                </c:pt>
                <c:pt idx="1985">
                  <c:v>4981.7568734975957</c:v>
                </c:pt>
                <c:pt idx="1986">
                  <c:v>4981.4798677884619</c:v>
                </c:pt>
                <c:pt idx="1987">
                  <c:v>4981.2404221754805</c:v>
                </c:pt>
                <c:pt idx="1988">
                  <c:v>4981.0854867788457</c:v>
                </c:pt>
                <c:pt idx="1989">
                  <c:v>4981.0056715745195</c:v>
                </c:pt>
                <c:pt idx="1990">
                  <c:v>4981.0854867788457</c:v>
                </c:pt>
                <c:pt idx="1991">
                  <c:v>4981.1606069711543</c:v>
                </c:pt>
                <c:pt idx="1992" formatCode="0.00E+00">
                  <c:v>4981.1606069711543</c:v>
                </c:pt>
                <c:pt idx="1993" formatCode="0.00E+00">
                  <c:v>4981.0056715745195</c:v>
                </c:pt>
                <c:pt idx="1994" formatCode="0.00E+00">
                  <c:v>4980.8037860576924</c:v>
                </c:pt>
                <c:pt idx="1995" formatCode="0.00E+00">
                  <c:v>4980.5267803485576</c:v>
                </c:pt>
                <c:pt idx="1996" formatCode="0.00E+00">
                  <c:v>4980.1699594350957</c:v>
                </c:pt>
                <c:pt idx="1997" formatCode="0.00E+00">
                  <c:v>4979.9727689302881</c:v>
                </c:pt>
                <c:pt idx="1998" formatCode="0.00E+00">
                  <c:v>4979.9305138221152</c:v>
                </c:pt>
                <c:pt idx="1999" formatCode="0.00E+00">
                  <c:v>4979.9305138221152</c:v>
                </c:pt>
                <c:pt idx="2000" formatCode="0.00E+00">
                  <c:v>4979.8506986177881</c:v>
                </c:pt>
              </c:numCache>
            </c:numRef>
          </c:xVal>
          <c:yVal>
            <c:numRef>
              <c:f>'Assemblage courbes'!$AI$46:$AI$2046</c:f>
              <c:numCache>
                <c:formatCode>0.00</c:formatCode>
                <c:ptCount val="2001"/>
                <c:pt idx="0">
                  <c:v>12.911674129779522</c:v>
                </c:pt>
                <c:pt idx="1">
                  <c:v>12.906703683412992</c:v>
                </c:pt>
                <c:pt idx="2">
                  <c:v>12.902165634448712</c:v>
                </c:pt>
                <c:pt idx="3">
                  <c:v>12.897992022587703</c:v>
                </c:pt>
                <c:pt idx="4">
                  <c:v>12.893705426729641</c:v>
                </c:pt>
                <c:pt idx="5">
                  <c:v>12.889601474175084</c:v>
                </c:pt>
                <c:pt idx="6">
                  <c:v>12.886612353691687</c:v>
                </c:pt>
                <c:pt idx="7">
                  <c:v>12.883732252854568</c:v>
                </c:pt>
                <c:pt idx="8">
                  <c:v>12.880345847790057</c:v>
                </c:pt>
                <c:pt idx="9">
                  <c:v>12.878402324823233</c:v>
                </c:pt>
                <c:pt idx="10">
                  <c:v>12.880381526947023</c:v>
                </c:pt>
                <c:pt idx="11">
                  <c:v>12.887404091174785</c:v>
                </c:pt>
                <c:pt idx="12">
                  <c:v>12.898494362464318</c:v>
                </c:pt>
                <c:pt idx="13">
                  <c:v>12.913116020789511</c:v>
                </c:pt>
                <c:pt idx="14">
                  <c:v>12.927770243424636</c:v>
                </c:pt>
                <c:pt idx="15">
                  <c:v>12.940375321461605</c:v>
                </c:pt>
                <c:pt idx="16">
                  <c:v>12.952293009391198</c:v>
                </c:pt>
                <c:pt idx="17">
                  <c:v>12.963562809137198</c:v>
                </c:pt>
                <c:pt idx="18">
                  <c:v>12.972168848331156</c:v>
                </c:pt>
                <c:pt idx="19">
                  <c:v>12.97771596615131</c:v>
                </c:pt>
                <c:pt idx="20">
                  <c:v>12.980198640823364</c:v>
                </c:pt>
                <c:pt idx="21">
                  <c:v>12.978757882485022</c:v>
                </c:pt>
                <c:pt idx="22">
                  <c:v>12.975303941873404</c:v>
                </c:pt>
                <c:pt idx="23">
                  <c:v>12.970947120373065</c:v>
                </c:pt>
                <c:pt idx="24">
                  <c:v>12.96593802158649</c:v>
                </c:pt>
                <c:pt idx="25">
                  <c:v>12.96165553166316</c:v>
                </c:pt>
                <c:pt idx="26">
                  <c:v>12.95920740347642</c:v>
                </c:pt>
                <c:pt idx="27">
                  <c:v>12.956180621660671</c:v>
                </c:pt>
                <c:pt idx="28">
                  <c:v>12.950202380693876</c:v>
                </c:pt>
                <c:pt idx="29">
                  <c:v>12.942749401239247</c:v>
                </c:pt>
                <c:pt idx="30">
                  <c:v>12.935367780098549</c:v>
                </c:pt>
                <c:pt idx="31">
                  <c:v>12.929895984943094</c:v>
                </c:pt>
                <c:pt idx="32">
                  <c:v>12.928848546835091</c:v>
                </c:pt>
                <c:pt idx="33">
                  <c:v>12.933387586887063</c:v>
                </c:pt>
                <c:pt idx="34">
                  <c:v>12.941056906626773</c:v>
                </c:pt>
                <c:pt idx="35">
                  <c:v>12.947033873337963</c:v>
                </c:pt>
                <c:pt idx="36">
                  <c:v>12.950781175906842</c:v>
                </c:pt>
                <c:pt idx="37">
                  <c:v>12.954885411629309</c:v>
                </c:pt>
                <c:pt idx="38">
                  <c:v>12.960179943671593</c:v>
                </c:pt>
                <c:pt idx="39">
                  <c:v>12.965903333517222</c:v>
                </c:pt>
                <c:pt idx="40">
                  <c:v>12.969253209921028</c:v>
                </c:pt>
                <c:pt idx="41">
                  <c:v>12.970907193697416</c:v>
                </c:pt>
                <c:pt idx="42">
                  <c:v>12.971990877298209</c:v>
                </c:pt>
                <c:pt idx="43">
                  <c:v>12.971123533982496</c:v>
                </c:pt>
                <c:pt idx="44">
                  <c:v>12.968243149977463</c:v>
                </c:pt>
                <c:pt idx="45">
                  <c:v>12.965759767385631</c:v>
                </c:pt>
                <c:pt idx="46">
                  <c:v>12.965112303953903</c:v>
                </c:pt>
                <c:pt idx="47">
                  <c:v>12.966229118200449</c:v>
                </c:pt>
                <c:pt idx="48">
                  <c:v>12.966768269905677</c:v>
                </c:pt>
                <c:pt idx="49">
                  <c:v>12.962952865453866</c:v>
                </c:pt>
                <c:pt idx="50">
                  <c:v>12.951102005151602</c:v>
                </c:pt>
                <c:pt idx="51">
                  <c:v>12.931838233654316</c:v>
                </c:pt>
                <c:pt idx="52">
                  <c:v>12.911278119454016</c:v>
                </c:pt>
                <c:pt idx="53">
                  <c:v>12.893670030740591</c:v>
                </c:pt>
                <c:pt idx="54">
                  <c:v>12.882868307553805</c:v>
                </c:pt>
                <c:pt idx="55">
                  <c:v>12.879049646671001</c:v>
                </c:pt>
                <c:pt idx="56">
                  <c:v>12.879265703788171</c:v>
                </c:pt>
                <c:pt idx="57">
                  <c:v>12.882541248614972</c:v>
                </c:pt>
                <c:pt idx="58">
                  <c:v>12.888555027154775</c:v>
                </c:pt>
                <c:pt idx="59">
                  <c:v>12.895793082163884</c:v>
                </c:pt>
                <c:pt idx="60">
                  <c:v>12.903210099293634</c:v>
                </c:pt>
                <c:pt idx="61">
                  <c:v>12.908539319405188</c:v>
                </c:pt>
                <c:pt idx="62">
                  <c:v>12.909296510402973</c:v>
                </c:pt>
                <c:pt idx="63">
                  <c:v>12.908647206379817</c:v>
                </c:pt>
                <c:pt idx="64">
                  <c:v>12.909944681754478</c:v>
                </c:pt>
                <c:pt idx="65">
                  <c:v>12.911133845402643</c:v>
                </c:pt>
                <c:pt idx="66">
                  <c:v>12.911457931078397</c:v>
                </c:pt>
                <c:pt idx="67">
                  <c:v>12.911099157333375</c:v>
                </c:pt>
                <c:pt idx="68">
                  <c:v>12.910303313915545</c:v>
                </c:pt>
                <c:pt idx="69">
                  <c:v>12.909981351999136</c:v>
                </c:pt>
                <c:pt idx="70">
                  <c:v>12.910773089482232</c:v>
                </c:pt>
                <c:pt idx="71">
                  <c:v>12.912071555944589</c:v>
                </c:pt>
                <c:pt idx="72">
                  <c:v>12.911277836286104</c:v>
                </c:pt>
                <c:pt idx="73">
                  <c:v>12.908612801478457</c:v>
                </c:pt>
                <c:pt idx="74">
                  <c:v>12.906669278511634</c:v>
                </c:pt>
                <c:pt idx="75">
                  <c:v>12.908431290846602</c:v>
                </c:pt>
                <c:pt idx="76">
                  <c:v>12.918337212342484</c:v>
                </c:pt>
                <c:pt idx="77">
                  <c:v>12.939975913121149</c:v>
                </c:pt>
                <c:pt idx="78">
                  <c:v>12.968065603696383</c:v>
                </c:pt>
                <c:pt idx="79">
                  <c:v>12.994529768870427</c:v>
                </c:pt>
                <c:pt idx="80">
                  <c:v>13.012498188752394</c:v>
                </c:pt>
                <c:pt idx="81">
                  <c:v>13.018370666503907</c:v>
                </c:pt>
                <c:pt idx="82">
                  <c:v>13.0135798901778</c:v>
                </c:pt>
                <c:pt idx="83">
                  <c:v>13.002236749942485</c:v>
                </c:pt>
                <c:pt idx="84">
                  <c:v>12.990821401889505</c:v>
                </c:pt>
                <c:pt idx="85">
                  <c:v>12.982720109499416</c:v>
                </c:pt>
                <c:pt idx="86">
                  <c:v>12.977248739095833</c:v>
                </c:pt>
                <c:pt idx="87">
                  <c:v>12.969072124041041</c:v>
                </c:pt>
                <c:pt idx="88">
                  <c:v>12.953406708790705</c:v>
                </c:pt>
                <c:pt idx="89">
                  <c:v>12.932488811933077</c:v>
                </c:pt>
                <c:pt idx="90">
                  <c:v>12.912068441097551</c:v>
                </c:pt>
                <c:pt idx="91">
                  <c:v>12.899682393440832</c:v>
                </c:pt>
                <c:pt idx="92">
                  <c:v>12.897304774064283</c:v>
                </c:pt>
                <c:pt idx="93">
                  <c:v>12.899755733930148</c:v>
                </c:pt>
                <c:pt idx="94">
                  <c:v>12.902814372136042</c:v>
                </c:pt>
                <c:pt idx="95">
                  <c:v>12.904471329175509</c:v>
                </c:pt>
                <c:pt idx="96">
                  <c:v>12.905085661961483</c:v>
                </c:pt>
                <c:pt idx="97">
                  <c:v>12.906199927696814</c:v>
                </c:pt>
                <c:pt idx="98">
                  <c:v>12.907821205579319</c:v>
                </c:pt>
                <c:pt idx="99">
                  <c:v>12.909766569137572</c:v>
                </c:pt>
                <c:pt idx="100">
                  <c:v>12.909007679132316</c:v>
                </c:pt>
                <c:pt idx="101">
                  <c:v>12.903067099497868</c:v>
                </c:pt>
                <c:pt idx="102">
                  <c:v>12.893633926831759</c:v>
                </c:pt>
                <c:pt idx="103">
                  <c:v>12.886286710592415</c:v>
                </c:pt>
                <c:pt idx="104">
                  <c:v>12.885026330214279</c:v>
                </c:pt>
                <c:pt idx="105">
                  <c:v>12.889492171360894</c:v>
                </c:pt>
                <c:pt idx="106">
                  <c:v>12.894463325647209</c:v>
                </c:pt>
                <c:pt idx="107">
                  <c:v>12.897196887089656</c:v>
                </c:pt>
                <c:pt idx="108">
                  <c:v>12.897846757448637</c:v>
                </c:pt>
                <c:pt idx="109">
                  <c:v>12.898460099146916</c:v>
                </c:pt>
                <c:pt idx="110">
                  <c:v>12.900221545146062</c:v>
                </c:pt>
                <c:pt idx="111">
                  <c:v>12.904255979978121</c:v>
                </c:pt>
                <c:pt idx="112">
                  <c:v>12.908794453694268</c:v>
                </c:pt>
                <c:pt idx="113">
                  <c:v>12.913077793121339</c:v>
                </c:pt>
                <c:pt idx="114">
                  <c:v>12.917181745675895</c:v>
                </c:pt>
                <c:pt idx="115">
                  <c:v>12.919596318465015</c:v>
                </c:pt>
                <c:pt idx="116">
                  <c:v>12.917795370542088</c:v>
                </c:pt>
                <c:pt idx="117">
                  <c:v>12.910450419646043</c:v>
                </c:pt>
                <c:pt idx="118">
                  <c:v>12.901447379038883</c:v>
                </c:pt>
                <c:pt idx="119">
                  <c:v>12.898421446726871</c:v>
                </c:pt>
                <c:pt idx="120">
                  <c:v>12.908181961499727</c:v>
                </c:pt>
                <c:pt idx="121">
                  <c:v>12.930939317116371</c:v>
                </c:pt>
                <c:pt idx="122">
                  <c:v>12.960251018817608</c:v>
                </c:pt>
                <c:pt idx="123">
                  <c:v>12.988662671309251</c:v>
                </c:pt>
                <c:pt idx="124">
                  <c:v>13.010013815072867</c:v>
                </c:pt>
                <c:pt idx="125">
                  <c:v>13.022728479091937</c:v>
                </c:pt>
                <c:pt idx="126">
                  <c:v>13.026759232741135</c:v>
                </c:pt>
                <c:pt idx="127">
                  <c:v>13.021825315035306</c:v>
                </c:pt>
                <c:pt idx="128">
                  <c:v>13.008538793417124</c:v>
                </c:pt>
                <c:pt idx="129">
                  <c:v>12.990463619232179</c:v>
                </c:pt>
                <c:pt idx="130">
                  <c:v>12.972782473197348</c:v>
                </c:pt>
                <c:pt idx="131">
                  <c:v>12.956073867357693</c:v>
                </c:pt>
                <c:pt idx="132">
                  <c:v>12.938537420126108</c:v>
                </c:pt>
                <c:pt idx="133">
                  <c:v>12.921647869990421</c:v>
                </c:pt>
                <c:pt idx="134">
                  <c:v>12.912680225372313</c:v>
                </c:pt>
                <c:pt idx="135">
                  <c:v>12.913832860359779</c:v>
                </c:pt>
                <c:pt idx="136">
                  <c:v>12.922295475006102</c:v>
                </c:pt>
                <c:pt idx="137">
                  <c:v>12.933495757029606</c:v>
                </c:pt>
                <c:pt idx="138">
                  <c:v>12.94386664023766</c:v>
                </c:pt>
                <c:pt idx="139">
                  <c:v>12.950564269285936</c:v>
                </c:pt>
                <c:pt idx="140">
                  <c:v>12.950130031292256</c:v>
                </c:pt>
                <c:pt idx="141">
                  <c:v>12.941847653022178</c:v>
                </c:pt>
                <c:pt idx="142">
                  <c:v>12.93115608215332</c:v>
                </c:pt>
                <c:pt idx="143">
                  <c:v>12.923915195465089</c:v>
                </c:pt>
                <c:pt idx="144">
                  <c:v>12.923558545479407</c:v>
                </c:pt>
                <c:pt idx="145">
                  <c:v>12.927337704438429</c:v>
                </c:pt>
                <c:pt idx="146">
                  <c:v>12.930723259999203</c:v>
                </c:pt>
                <c:pt idx="147">
                  <c:v>12.930939600284285</c:v>
                </c:pt>
                <c:pt idx="148">
                  <c:v>12.928743208371676</c:v>
                </c:pt>
                <c:pt idx="149">
                  <c:v>12.927876856143659</c:v>
                </c:pt>
                <c:pt idx="150">
                  <c:v>12.933784021964438</c:v>
                </c:pt>
                <c:pt idx="151">
                  <c:v>12.94872778379</c:v>
                </c:pt>
                <c:pt idx="152">
                  <c:v>12.96903715280386</c:v>
                </c:pt>
                <c:pt idx="153">
                  <c:v>12.989669899573691</c:v>
                </c:pt>
                <c:pt idx="154">
                  <c:v>13.007060656914343</c:v>
                </c:pt>
                <c:pt idx="155">
                  <c:v>13.016928350742045</c:v>
                </c:pt>
                <c:pt idx="156">
                  <c:v>13.00724330021785</c:v>
                </c:pt>
                <c:pt idx="157">
                  <c:v>12.973141954862154</c:v>
                </c:pt>
                <c:pt idx="158">
                  <c:v>12.924924405904916</c:v>
                </c:pt>
                <c:pt idx="159">
                  <c:v>12.87714137810927</c:v>
                </c:pt>
                <c:pt idx="160">
                  <c:v>12.840665245056153</c:v>
                </c:pt>
                <c:pt idx="161">
                  <c:v>12.818087276312021</c:v>
                </c:pt>
                <c:pt idx="162">
                  <c:v>12.805624914902905</c:v>
                </c:pt>
                <c:pt idx="163">
                  <c:v>12.79784770818857</c:v>
                </c:pt>
                <c:pt idx="164">
                  <c:v>12.793310367144072</c:v>
                </c:pt>
                <c:pt idx="165">
                  <c:v>12.788955386235161</c:v>
                </c:pt>
                <c:pt idx="166">
                  <c:v>12.782687606077928</c:v>
                </c:pt>
                <c:pt idx="167">
                  <c:v>12.774227681526771</c:v>
                </c:pt>
                <c:pt idx="168">
                  <c:v>12.766845210882332</c:v>
                </c:pt>
                <c:pt idx="169">
                  <c:v>12.764611016053419</c:v>
                </c:pt>
                <c:pt idx="170">
                  <c:v>12.76738337149987</c:v>
                </c:pt>
                <c:pt idx="171">
                  <c:v>12.773506311269905</c:v>
                </c:pt>
                <c:pt idx="172">
                  <c:v>12.781354309962346</c:v>
                </c:pt>
                <c:pt idx="173">
                  <c:v>12.789601150659415</c:v>
                </c:pt>
                <c:pt idx="174">
                  <c:v>12.79738246330848</c:v>
                </c:pt>
                <c:pt idx="175">
                  <c:v>12.805444678526658</c:v>
                </c:pt>
                <c:pt idx="176">
                  <c:v>12.819597410788901</c:v>
                </c:pt>
                <c:pt idx="177">
                  <c:v>12.840987206972562</c:v>
                </c:pt>
                <c:pt idx="178">
                  <c:v>12.865474576950074</c:v>
                </c:pt>
                <c:pt idx="179">
                  <c:v>12.886071219811072</c:v>
                </c:pt>
                <c:pt idx="180">
                  <c:v>12.900872123424824</c:v>
                </c:pt>
                <c:pt idx="181">
                  <c:v>12.910376512820903</c:v>
                </c:pt>
                <c:pt idx="182">
                  <c:v>12.917254802997295</c:v>
                </c:pt>
                <c:pt idx="183">
                  <c:v>12.928130008257353</c:v>
                </c:pt>
                <c:pt idx="184">
                  <c:v>12.946961382352386</c:v>
                </c:pt>
                <c:pt idx="185">
                  <c:v>12.968208603492151</c:v>
                </c:pt>
                <c:pt idx="186">
                  <c:v>12.981710191139808</c:v>
                </c:pt>
                <c:pt idx="187">
                  <c:v>12.98430372604957</c:v>
                </c:pt>
                <c:pt idx="188">
                  <c:v>12.980163952754094</c:v>
                </c:pt>
                <c:pt idx="189">
                  <c:v>12.976849897091203</c:v>
                </c:pt>
                <c:pt idx="190">
                  <c:v>12.976707180463348</c:v>
                </c:pt>
                <c:pt idx="191">
                  <c:v>12.977391030971818</c:v>
                </c:pt>
                <c:pt idx="192">
                  <c:v>12.977749804716844</c:v>
                </c:pt>
                <c:pt idx="193">
                  <c:v>12.980020386622501</c:v>
                </c:pt>
                <c:pt idx="194">
                  <c:v>12.98689726095933</c:v>
                </c:pt>
                <c:pt idx="195">
                  <c:v>12.994640770692092</c:v>
                </c:pt>
                <c:pt idx="196">
                  <c:v>13.001553890521709</c:v>
                </c:pt>
                <c:pt idx="197">
                  <c:v>13.008753859446596</c:v>
                </c:pt>
                <c:pt idx="198">
                  <c:v>13.018224835029017</c:v>
                </c:pt>
                <c:pt idx="199">
                  <c:v>13.034537288959211</c:v>
                </c:pt>
                <c:pt idx="200">
                  <c:v>13.06129184282743</c:v>
                </c:pt>
                <c:pt idx="201">
                  <c:v>13.0938444012862</c:v>
                </c:pt>
                <c:pt idx="202">
                  <c:v>13.124054877941424</c:v>
                </c:pt>
                <c:pt idx="203">
                  <c:v>13.143248565380389</c:v>
                </c:pt>
                <c:pt idx="204">
                  <c:v>13.150667847853439</c:v>
                </c:pt>
                <c:pt idx="205">
                  <c:v>13.149190419270441</c:v>
                </c:pt>
                <c:pt idx="206">
                  <c:v>13.144401341951811</c:v>
                </c:pt>
                <c:pt idx="207">
                  <c:v>13.141234108851508</c:v>
                </c:pt>
                <c:pt idx="208">
                  <c:v>13.142095222473145</c:v>
                </c:pt>
                <c:pt idx="209">
                  <c:v>13.14612909096938</c:v>
                </c:pt>
                <c:pt idx="210">
                  <c:v>13.150845394134521</c:v>
                </c:pt>
                <c:pt idx="211">
                  <c:v>13.148111266356247</c:v>
                </c:pt>
                <c:pt idx="212">
                  <c:v>13.125174240699181</c:v>
                </c:pt>
                <c:pt idx="213">
                  <c:v>13.085525211187509</c:v>
                </c:pt>
                <c:pt idx="214">
                  <c:v>13.04368318777818</c:v>
                </c:pt>
                <c:pt idx="215">
                  <c:v>13.012245886142436</c:v>
                </c:pt>
                <c:pt idx="216">
                  <c:v>12.994423014567449</c:v>
                </c:pt>
                <c:pt idx="217">
                  <c:v>12.987259007967435</c:v>
                </c:pt>
                <c:pt idx="218">
                  <c:v>12.984842877754797</c:v>
                </c:pt>
                <c:pt idx="219">
                  <c:v>12.984520915838386</c:v>
                </c:pt>
                <c:pt idx="220">
                  <c:v>12.984736689787644</c:v>
                </c:pt>
                <c:pt idx="221">
                  <c:v>12.983260252292338</c:v>
                </c:pt>
                <c:pt idx="222">
                  <c:v>12.979913207567654</c:v>
                </c:pt>
                <c:pt idx="223">
                  <c:v>12.974363965988157</c:v>
                </c:pt>
                <c:pt idx="224">
                  <c:v>12.96857006733234</c:v>
                </c:pt>
                <c:pt idx="225">
                  <c:v>12.962518910628097</c:v>
                </c:pt>
                <c:pt idx="226">
                  <c:v>12.957009454140294</c:v>
                </c:pt>
                <c:pt idx="227">
                  <c:v>12.952866424413827</c:v>
                </c:pt>
                <c:pt idx="228">
                  <c:v>12.948511726672832</c:v>
                </c:pt>
                <c:pt idx="229">
                  <c:v>12.944153347748976</c:v>
                </c:pt>
                <c:pt idx="230">
                  <c:v>12.940553717246422</c:v>
                </c:pt>
                <c:pt idx="231">
                  <c:v>12.936986934221707</c:v>
                </c:pt>
                <c:pt idx="232">
                  <c:v>12.93551318682157</c:v>
                </c:pt>
                <c:pt idx="233">
                  <c:v>12.936917841251077</c:v>
                </c:pt>
                <c:pt idx="234">
                  <c:v>12.938859240458559</c:v>
                </c:pt>
                <c:pt idx="235">
                  <c:v>12.939219005291278</c:v>
                </c:pt>
                <c:pt idx="236">
                  <c:v>12.938645023932823</c:v>
                </c:pt>
                <c:pt idx="237">
                  <c:v>12.93900365609389</c:v>
                </c:pt>
                <c:pt idx="238">
                  <c:v>12.939868026146522</c:v>
                </c:pt>
                <c:pt idx="239">
                  <c:v>12.940480518341065</c:v>
                </c:pt>
                <c:pt idx="240">
                  <c:v>12.941667982981754</c:v>
                </c:pt>
                <c:pt idx="241">
                  <c:v>12.942713580498328</c:v>
                </c:pt>
                <c:pt idx="242">
                  <c:v>12.942931619790883</c:v>
                </c:pt>
                <c:pt idx="243">
                  <c:v>12.940517188585721</c:v>
                </c:pt>
                <c:pt idx="244">
                  <c:v>12.934396230991068</c:v>
                </c:pt>
                <c:pt idx="245">
                  <c:v>12.926438929484441</c:v>
                </c:pt>
                <c:pt idx="246">
                  <c:v>12.919270392197829</c:v>
                </c:pt>
                <c:pt idx="247">
                  <c:v>12.914805542138906</c:v>
                </c:pt>
                <c:pt idx="248">
                  <c:v>12.912610849233774</c:v>
                </c:pt>
                <c:pt idx="249">
                  <c:v>12.913800296049851</c:v>
                </c:pt>
                <c:pt idx="250">
                  <c:v>12.917542360012348</c:v>
                </c:pt>
                <c:pt idx="251">
                  <c:v>12.922549193455621</c:v>
                </c:pt>
                <c:pt idx="252">
                  <c:v>12.928562122491689</c:v>
                </c:pt>
                <c:pt idx="253">
                  <c:v>12.936413377615121</c:v>
                </c:pt>
                <c:pt idx="254">
                  <c:v>12.945019841560949</c:v>
                </c:pt>
                <c:pt idx="255">
                  <c:v>12.954812779059777</c:v>
                </c:pt>
                <c:pt idx="256">
                  <c:v>12.966263806269719</c:v>
                </c:pt>
                <c:pt idx="257">
                  <c:v>12.978290938597459</c:v>
                </c:pt>
                <c:pt idx="258">
                  <c:v>12.989236369499794</c:v>
                </c:pt>
                <c:pt idx="259">
                  <c:v>12.997772749387302</c:v>
                </c:pt>
                <c:pt idx="260">
                  <c:v>13.004290142059325</c:v>
                </c:pt>
                <c:pt idx="261">
                  <c:v>13.008717047617983</c:v>
                </c:pt>
                <c:pt idx="262">
                  <c:v>13.013866880857025</c:v>
                </c:pt>
                <c:pt idx="263">
                  <c:v>13.021753815137423</c:v>
                </c:pt>
                <c:pt idx="264">
                  <c:v>13.032016669786893</c:v>
                </c:pt>
                <c:pt idx="265">
                  <c:v>13.04080266218919</c:v>
                </c:pt>
                <c:pt idx="266">
                  <c:v>13.044871926674476</c:v>
                </c:pt>
                <c:pt idx="267">
                  <c:v>13.044188076166007</c:v>
                </c:pt>
                <c:pt idx="268">
                  <c:v>13.039902754563553</c:v>
                </c:pt>
                <c:pt idx="269">
                  <c:v>13.036087350111741</c:v>
                </c:pt>
                <c:pt idx="270">
                  <c:v>13.035040761507474</c:v>
                </c:pt>
                <c:pt idx="271">
                  <c:v>13.036912784576417</c:v>
                </c:pt>
                <c:pt idx="272">
                  <c:v>13.039616330220149</c:v>
                </c:pt>
                <c:pt idx="273">
                  <c:v>13.041809607285719</c:v>
                </c:pt>
                <c:pt idx="274">
                  <c:v>13.043504508825448</c:v>
                </c:pt>
                <c:pt idx="275">
                  <c:v>13.042748450499314</c:v>
                </c:pt>
                <c:pt idx="276">
                  <c:v>13.04055120908297</c:v>
                </c:pt>
                <c:pt idx="277">
                  <c:v>13.03993758421678</c:v>
                </c:pt>
                <c:pt idx="278">
                  <c:v>13.042028637665968</c:v>
                </c:pt>
                <c:pt idx="279">
                  <c:v>13.046131882300743</c:v>
                </c:pt>
                <c:pt idx="280">
                  <c:v>13.048435311684241</c:v>
                </c:pt>
                <c:pt idx="281">
                  <c:v>13.044690982378446</c:v>
                </c:pt>
                <c:pt idx="282">
                  <c:v>13.029603654421292</c:v>
                </c:pt>
                <c:pt idx="283">
                  <c:v>13.006232673938458</c:v>
                </c:pt>
                <c:pt idx="284">
                  <c:v>12.982826297466572</c:v>
                </c:pt>
                <c:pt idx="285">
                  <c:v>12.966370277404785</c:v>
                </c:pt>
                <c:pt idx="286">
                  <c:v>12.958162938631498</c:v>
                </c:pt>
                <c:pt idx="287">
                  <c:v>12.956938095826368</c:v>
                </c:pt>
                <c:pt idx="288">
                  <c:v>12.958341617584228</c:v>
                </c:pt>
                <c:pt idx="289">
                  <c:v>12.957260624078604</c:v>
                </c:pt>
                <c:pt idx="290">
                  <c:v>12.952794782931988</c:v>
                </c:pt>
                <c:pt idx="291">
                  <c:v>12.947970026456394</c:v>
                </c:pt>
                <c:pt idx="292">
                  <c:v>12.94545181421133</c:v>
                </c:pt>
                <c:pt idx="293">
                  <c:v>12.946780862808227</c:v>
                </c:pt>
                <c:pt idx="294">
                  <c:v>12.950600514778722</c:v>
                </c:pt>
                <c:pt idx="295">
                  <c:v>12.955462791002715</c:v>
                </c:pt>
                <c:pt idx="296">
                  <c:v>12.957116208443274</c:v>
                </c:pt>
                <c:pt idx="297">
                  <c:v>12.9547402880742</c:v>
                </c:pt>
                <c:pt idx="298">
                  <c:v>12.951066609162551</c:v>
                </c:pt>
                <c:pt idx="299">
                  <c:v>12.948440226774949</c:v>
                </c:pt>
                <c:pt idx="300">
                  <c:v>12.94858379290654</c:v>
                </c:pt>
                <c:pt idx="301">
                  <c:v>12.950778061059804</c:v>
                </c:pt>
                <c:pt idx="302">
                  <c:v>12.953155680436353</c:v>
                </c:pt>
                <c:pt idx="303">
                  <c:v>12.95423695710989</c:v>
                </c:pt>
                <c:pt idx="304">
                  <c:v>12.953302219831025</c:v>
                </c:pt>
                <c:pt idx="305">
                  <c:v>12.951861178324773</c:v>
                </c:pt>
                <c:pt idx="306">
                  <c:v>12.95203886618981</c:v>
                </c:pt>
                <c:pt idx="307">
                  <c:v>12.952652066304132</c:v>
                </c:pt>
                <c:pt idx="308">
                  <c:v>12.949879286105816</c:v>
                </c:pt>
                <c:pt idx="309">
                  <c:v>12.94440536719102</c:v>
                </c:pt>
                <c:pt idx="310">
                  <c:v>12.939471732653104</c:v>
                </c:pt>
                <c:pt idx="311">
                  <c:v>12.9378869834313</c:v>
                </c:pt>
                <c:pt idx="312">
                  <c:v>12.938391588651216</c:v>
                </c:pt>
                <c:pt idx="313">
                  <c:v>12.938214042370134</c:v>
                </c:pt>
                <c:pt idx="314">
                  <c:v>12.937636238244863</c:v>
                </c:pt>
                <c:pt idx="315">
                  <c:v>12.93897010069627</c:v>
                </c:pt>
                <c:pt idx="316">
                  <c:v>12.94296531677246</c:v>
                </c:pt>
                <c:pt idx="317">
                  <c:v>12.947935621555034</c:v>
                </c:pt>
                <c:pt idx="318">
                  <c:v>12.95222009365375</c:v>
                </c:pt>
                <c:pt idx="319">
                  <c:v>12.953517144276544</c:v>
                </c:pt>
                <c:pt idx="320">
                  <c:v>12.951930412879356</c:v>
                </c:pt>
                <c:pt idx="321">
                  <c:v>12.95027713702275</c:v>
                </c:pt>
                <c:pt idx="322">
                  <c:v>12.949735719974225</c:v>
                </c:pt>
                <c:pt idx="323">
                  <c:v>12.951465167999267</c:v>
                </c:pt>
                <c:pt idx="324">
                  <c:v>12.954704042581412</c:v>
                </c:pt>
                <c:pt idx="325">
                  <c:v>12.95776551246643</c:v>
                </c:pt>
                <c:pt idx="326">
                  <c:v>12.962412581076988</c:v>
                </c:pt>
                <c:pt idx="327">
                  <c:v>12.971519544308002</c:v>
                </c:pt>
                <c:pt idx="328">
                  <c:v>12.982289694272556</c:v>
                </c:pt>
                <c:pt idx="329">
                  <c:v>12.992696115053615</c:v>
                </c:pt>
                <c:pt idx="330">
                  <c:v>13.00043835053077</c:v>
                </c:pt>
                <c:pt idx="331">
                  <c:v>13.004793189855722</c:v>
                </c:pt>
                <c:pt idx="332">
                  <c:v>13.005946108011099</c:v>
                </c:pt>
                <c:pt idx="333">
                  <c:v>13.004505774424626</c:v>
                </c:pt>
                <c:pt idx="334">
                  <c:v>13.002415853647085</c:v>
                </c:pt>
                <c:pt idx="335">
                  <c:v>13.00148111636822</c:v>
                </c:pt>
                <c:pt idx="336">
                  <c:v>13.00277533531189</c:v>
                </c:pt>
                <c:pt idx="337">
                  <c:v>13.007243441801805</c:v>
                </c:pt>
                <c:pt idx="338">
                  <c:v>13.013147209607638</c:v>
                </c:pt>
                <c:pt idx="339">
                  <c:v>13.017470192542444</c:v>
                </c:pt>
                <c:pt idx="340">
                  <c:v>13.018440750562227</c:v>
                </c:pt>
                <c:pt idx="341">
                  <c:v>13.016390048540556</c:v>
                </c:pt>
                <c:pt idx="342">
                  <c:v>13.01376083447383</c:v>
                </c:pt>
                <c:pt idx="343">
                  <c:v>13.013365248900195</c:v>
                </c:pt>
                <c:pt idx="344">
                  <c:v>13.01534345993629</c:v>
                </c:pt>
                <c:pt idx="345">
                  <c:v>13.018908685537486</c:v>
                </c:pt>
                <c:pt idx="346">
                  <c:v>13.023084845909706</c:v>
                </c:pt>
                <c:pt idx="347">
                  <c:v>13.026830449471106</c:v>
                </c:pt>
                <c:pt idx="348">
                  <c:v>13.031546752636249</c:v>
                </c:pt>
                <c:pt idx="349">
                  <c:v>13.040659096057599</c:v>
                </c:pt>
                <c:pt idx="350">
                  <c:v>13.05390866426321</c:v>
                </c:pt>
                <c:pt idx="351">
                  <c:v>13.069467891546395</c:v>
                </c:pt>
                <c:pt idx="352">
                  <c:v>13.084552529408381</c:v>
                </c:pt>
                <c:pt idx="353">
                  <c:v>13.096724785291233</c:v>
                </c:pt>
                <c:pt idx="354">
                  <c:v>13.104252096322863</c:v>
                </c:pt>
                <c:pt idx="355">
                  <c:v>13.108283982643712</c:v>
                </c:pt>
                <c:pt idx="356">
                  <c:v>13.11015614729661</c:v>
                </c:pt>
                <c:pt idx="357">
                  <c:v>13.112499361771803</c:v>
                </c:pt>
                <c:pt idx="358">
                  <c:v>13.115737953186034</c:v>
                </c:pt>
                <c:pt idx="359">
                  <c:v>13.120886936921339</c:v>
                </c:pt>
                <c:pt idx="360">
                  <c:v>13.129060295545138</c:v>
                </c:pt>
                <c:pt idx="361">
                  <c:v>13.138243855696457</c:v>
                </c:pt>
                <c:pt idx="362">
                  <c:v>13.144654069313637</c:v>
                </c:pt>
                <c:pt idx="363">
                  <c:v>13.147426283176129</c:v>
                </c:pt>
                <c:pt idx="364">
                  <c:v>13.147389471347516</c:v>
                </c:pt>
                <c:pt idx="365">
                  <c:v>13.14548063644996</c:v>
                </c:pt>
                <c:pt idx="366">
                  <c:v>13.140909032088061</c:v>
                </c:pt>
                <c:pt idx="367">
                  <c:v>13.134031874583318</c:v>
                </c:pt>
                <c:pt idx="368">
                  <c:v>13.124991031059849</c:v>
                </c:pt>
                <c:pt idx="369">
                  <c:v>13.114119648566612</c:v>
                </c:pt>
                <c:pt idx="370">
                  <c:v>13.10281232907222</c:v>
                </c:pt>
                <c:pt idx="371">
                  <c:v>13.095607121540949</c:v>
                </c:pt>
                <c:pt idx="372">
                  <c:v>13.09477956331693</c:v>
                </c:pt>
                <c:pt idx="373">
                  <c:v>13.097443890204795</c:v>
                </c:pt>
                <c:pt idx="374">
                  <c:v>13.100724248886108</c:v>
                </c:pt>
                <c:pt idx="375">
                  <c:v>13.104648106648371</c:v>
                </c:pt>
                <c:pt idx="376">
                  <c:v>13.10943803347074</c:v>
                </c:pt>
                <c:pt idx="377">
                  <c:v>13.115557858393741</c:v>
                </c:pt>
                <c:pt idx="378">
                  <c:v>13.12420127575214</c:v>
                </c:pt>
                <c:pt idx="379">
                  <c:v>13.132986984986523</c:v>
                </c:pt>
                <c:pt idx="380">
                  <c:v>13.138386430740356</c:v>
                </c:pt>
                <c:pt idx="381">
                  <c:v>13.139073537679819</c:v>
                </c:pt>
                <c:pt idx="382">
                  <c:v>13.136876154679516</c:v>
                </c:pt>
                <c:pt idx="383">
                  <c:v>13.136877428935124</c:v>
                </c:pt>
                <c:pt idx="384">
                  <c:v>13.146743565339309</c:v>
                </c:pt>
                <c:pt idx="385">
                  <c:v>13.17119171656095</c:v>
                </c:pt>
                <c:pt idx="386">
                  <c:v>13.205545222942643</c:v>
                </c:pt>
                <c:pt idx="387">
                  <c:v>13.240476250281699</c:v>
                </c:pt>
                <c:pt idx="388">
                  <c:v>13.26741104052617</c:v>
                </c:pt>
                <c:pt idx="389">
                  <c:v>13.283290389134333</c:v>
                </c:pt>
                <c:pt idx="390">
                  <c:v>13.291212436235869</c:v>
                </c:pt>
                <c:pt idx="391">
                  <c:v>13.299275925709653</c:v>
                </c:pt>
                <c:pt idx="392">
                  <c:v>13.308854788266695</c:v>
                </c:pt>
                <c:pt idx="393">
                  <c:v>13.316635109828068</c:v>
                </c:pt>
                <c:pt idx="394">
                  <c:v>13.319371644533595</c:v>
                </c:pt>
                <c:pt idx="395">
                  <c:v>13.316345995389497</c:v>
                </c:pt>
                <c:pt idx="396">
                  <c:v>13.308675826146052</c:v>
                </c:pt>
                <c:pt idx="397">
                  <c:v>13.299997154382558</c:v>
                </c:pt>
                <c:pt idx="398">
                  <c:v>13.293120704797596</c:v>
                </c:pt>
                <c:pt idx="399">
                  <c:v>13.28926834693322</c:v>
                </c:pt>
                <c:pt idx="400">
                  <c:v>13.287504210838906</c:v>
                </c:pt>
                <c:pt idx="401">
                  <c:v>13.286277527442344</c:v>
                </c:pt>
                <c:pt idx="402">
                  <c:v>13.285162270619319</c:v>
                </c:pt>
                <c:pt idx="403">
                  <c:v>13.284658798071053</c:v>
                </c:pt>
                <c:pt idx="404">
                  <c:v>13.285270582345817</c:v>
                </c:pt>
                <c:pt idx="405">
                  <c:v>13.284729165297289</c:v>
                </c:pt>
                <c:pt idx="406">
                  <c:v>13.281776856642503</c:v>
                </c:pt>
                <c:pt idx="407">
                  <c:v>13.278642895771906</c:v>
                </c:pt>
                <c:pt idx="408">
                  <c:v>13.277887686949509</c:v>
                </c:pt>
                <c:pt idx="409">
                  <c:v>13.278285962618314</c:v>
                </c:pt>
                <c:pt idx="410">
                  <c:v>13.279473285675047</c:v>
                </c:pt>
                <c:pt idx="411">
                  <c:v>13.278933426050038</c:v>
                </c:pt>
                <c:pt idx="412">
                  <c:v>13.277061119813185</c:v>
                </c:pt>
                <c:pt idx="413">
                  <c:v>13.274933396119337</c:v>
                </c:pt>
                <c:pt idx="414">
                  <c:v>13.27176587985112</c:v>
                </c:pt>
                <c:pt idx="415">
                  <c:v>13.268850949360774</c:v>
                </c:pt>
                <c:pt idx="416">
                  <c:v>13.26744459592379</c:v>
                </c:pt>
                <c:pt idx="417">
                  <c:v>13.267587595719558</c:v>
                </c:pt>
                <c:pt idx="418">
                  <c:v>13.269713337238018</c:v>
                </c:pt>
                <c:pt idx="419">
                  <c:v>13.272701325049766</c:v>
                </c:pt>
                <c:pt idx="420">
                  <c:v>13.272990864240207</c:v>
                </c:pt>
                <c:pt idx="421">
                  <c:v>13.269282214091374</c:v>
                </c:pt>
                <c:pt idx="422">
                  <c:v>13.263484209500826</c:v>
                </c:pt>
                <c:pt idx="423">
                  <c:v>13.257939215440015</c:v>
                </c:pt>
                <c:pt idx="424">
                  <c:v>13.255238501475405</c:v>
                </c:pt>
                <c:pt idx="425">
                  <c:v>13.255095926431508</c:v>
                </c:pt>
                <c:pt idx="426">
                  <c:v>13.254195735637957</c:v>
                </c:pt>
                <c:pt idx="427">
                  <c:v>13.252827185117281</c:v>
                </c:pt>
                <c:pt idx="428">
                  <c:v>13.253868818283079</c:v>
                </c:pt>
                <c:pt idx="429">
                  <c:v>13.257003770241369</c:v>
                </c:pt>
                <c:pt idx="430">
                  <c:v>13.259848191921527</c:v>
                </c:pt>
                <c:pt idx="431">
                  <c:v>13.260928477507372</c:v>
                </c:pt>
                <c:pt idx="432">
                  <c:v>13.261753911972045</c:v>
                </c:pt>
                <c:pt idx="433">
                  <c:v>13.262116650067842</c:v>
                </c:pt>
                <c:pt idx="434">
                  <c:v>13.263520313409659</c:v>
                </c:pt>
                <c:pt idx="435">
                  <c:v>13.264130681844858</c:v>
                </c:pt>
                <c:pt idx="436">
                  <c:v>13.26189960186298</c:v>
                </c:pt>
                <c:pt idx="437">
                  <c:v>13.258911755635188</c:v>
                </c:pt>
                <c:pt idx="438">
                  <c:v>13.253762063980103</c:v>
                </c:pt>
                <c:pt idx="439">
                  <c:v>13.243715266447801</c:v>
                </c:pt>
                <c:pt idx="440">
                  <c:v>13.233990855583777</c:v>
                </c:pt>
                <c:pt idx="441">
                  <c:v>13.228591551413903</c:v>
                </c:pt>
                <c:pt idx="442">
                  <c:v>13.226069374818067</c:v>
                </c:pt>
                <c:pt idx="443">
                  <c:v>13.224955392250649</c:v>
                </c:pt>
                <c:pt idx="444">
                  <c:v>13.226215064709002</c:v>
                </c:pt>
                <c:pt idx="445">
                  <c:v>13.229095165546124</c:v>
                </c:pt>
                <c:pt idx="446">
                  <c:v>13.229310231575599</c:v>
                </c:pt>
                <c:pt idx="447">
                  <c:v>13.224091022198017</c:v>
                </c:pt>
                <c:pt idx="448">
                  <c:v>13.21530318920429</c:v>
                </c:pt>
                <c:pt idx="449">
                  <c:v>13.206158423056968</c:v>
                </c:pt>
                <c:pt idx="450">
                  <c:v>13.19809096923241</c:v>
                </c:pt>
                <c:pt idx="451">
                  <c:v>13.190744885664719</c:v>
                </c:pt>
                <c:pt idx="452">
                  <c:v>13.183039320432222</c:v>
                </c:pt>
                <c:pt idx="453">
                  <c:v>13.175619896375215</c:v>
                </c:pt>
                <c:pt idx="454">
                  <c:v>13.170364866256712</c:v>
                </c:pt>
                <c:pt idx="455">
                  <c:v>13.167845662923959</c:v>
                </c:pt>
                <c:pt idx="456">
                  <c:v>13.168817919951218</c:v>
                </c:pt>
                <c:pt idx="457">
                  <c:v>13.172886476516721</c:v>
                </c:pt>
                <c:pt idx="458">
                  <c:v>13.177529580776508</c:v>
                </c:pt>
                <c:pt idx="459">
                  <c:v>13.179764341941246</c:v>
                </c:pt>
                <c:pt idx="460">
                  <c:v>13.179474236414983</c:v>
                </c:pt>
                <c:pt idx="461">
                  <c:v>13.178213572868934</c:v>
                </c:pt>
                <c:pt idx="462">
                  <c:v>13.175800132751466</c:v>
                </c:pt>
                <c:pt idx="463">
                  <c:v>13.172093606361974</c:v>
                </c:pt>
                <c:pt idx="464">
                  <c:v>13.167879218321579</c:v>
                </c:pt>
                <c:pt idx="465">
                  <c:v>13.163881453734177</c:v>
                </c:pt>
                <c:pt idx="466">
                  <c:v>13.158768432323749</c:v>
                </c:pt>
                <c:pt idx="467">
                  <c:v>13.149549334599422</c:v>
                </c:pt>
                <c:pt idx="468">
                  <c:v>13.136119105265688</c:v>
                </c:pt>
                <c:pt idx="469">
                  <c:v>13.112390200541569</c:v>
                </c:pt>
                <c:pt idx="470">
                  <c:v>13.071304660210243</c:v>
                </c:pt>
                <c:pt idx="471">
                  <c:v>13.020854473847608</c:v>
                </c:pt>
                <c:pt idx="472">
                  <c:v>12.970081192896915</c:v>
                </c:pt>
                <c:pt idx="473">
                  <c:v>12.925464123945968</c:v>
                </c:pt>
                <c:pt idx="474">
                  <c:v>12.886105907880342</c:v>
                </c:pt>
                <c:pt idx="475">
                  <c:v>12.84909147262573</c:v>
                </c:pt>
                <c:pt idx="476">
                  <c:v>12.816823356334979</c:v>
                </c:pt>
                <c:pt idx="477">
                  <c:v>12.792303846799408</c:v>
                </c:pt>
                <c:pt idx="478">
                  <c:v>12.777000461725089</c:v>
                </c:pt>
                <c:pt idx="479">
                  <c:v>12.76954422583947</c:v>
                </c:pt>
                <c:pt idx="480">
                  <c:v>12.76702587201045</c:v>
                </c:pt>
                <c:pt idx="481">
                  <c:v>12.766664125002347</c:v>
                </c:pt>
                <c:pt idx="482">
                  <c:v>12.767566014803373</c:v>
                </c:pt>
                <c:pt idx="483">
                  <c:v>12.770878088290875</c:v>
                </c:pt>
                <c:pt idx="484">
                  <c:v>12.774873445951023</c:v>
                </c:pt>
                <c:pt idx="485">
                  <c:v>12.778077632463896</c:v>
                </c:pt>
                <c:pt idx="486">
                  <c:v>12.780274873880241</c:v>
                </c:pt>
                <c:pt idx="487">
                  <c:v>12.783191361794104</c:v>
                </c:pt>
                <c:pt idx="488">
                  <c:v>12.787621523783757</c:v>
                </c:pt>
                <c:pt idx="489">
                  <c:v>12.792122052999641</c:v>
                </c:pt>
                <c:pt idx="490">
                  <c:v>12.79604874244103</c:v>
                </c:pt>
                <c:pt idx="491">
                  <c:v>12.798495030036339</c:v>
                </c:pt>
                <c:pt idx="492">
                  <c:v>12.798207331437329</c:v>
                </c:pt>
                <c:pt idx="493">
                  <c:v>12.79647887449998</c:v>
                </c:pt>
                <c:pt idx="494">
                  <c:v>12.796046760265643</c:v>
                </c:pt>
                <c:pt idx="495">
                  <c:v>12.797307706979604</c:v>
                </c:pt>
                <c:pt idx="496">
                  <c:v>12.799650638286883</c:v>
                </c:pt>
                <c:pt idx="497">
                  <c:v>12.802817163467406</c:v>
                </c:pt>
                <c:pt idx="498">
                  <c:v>12.805589802081768</c:v>
                </c:pt>
                <c:pt idx="499">
                  <c:v>12.804835584347062</c:v>
                </c:pt>
                <c:pt idx="500">
                  <c:v>12.800513734083909</c:v>
                </c:pt>
                <c:pt idx="501">
                  <c:v>12.795292400946982</c:v>
                </c:pt>
                <c:pt idx="502">
                  <c:v>12.790648305599506</c:v>
                </c:pt>
                <c:pt idx="503">
                  <c:v>12.78679396555974</c:v>
                </c:pt>
                <c:pt idx="504">
                  <c:v>12.782795634636512</c:v>
                </c:pt>
                <c:pt idx="505">
                  <c:v>12.777825471437893</c:v>
                </c:pt>
                <c:pt idx="506">
                  <c:v>12.770770626068115</c:v>
                </c:pt>
                <c:pt idx="507">
                  <c:v>12.763782608325666</c:v>
                </c:pt>
                <c:pt idx="508">
                  <c:v>12.758237472680898</c:v>
                </c:pt>
                <c:pt idx="509">
                  <c:v>12.753628914906427</c:v>
                </c:pt>
                <c:pt idx="510">
                  <c:v>12.748480072755079</c:v>
                </c:pt>
                <c:pt idx="511">
                  <c:v>12.744913148146408</c:v>
                </c:pt>
                <c:pt idx="512">
                  <c:v>12.743547429304854</c:v>
                </c:pt>
                <c:pt idx="513">
                  <c:v>12.744159213579618</c:v>
                </c:pt>
                <c:pt idx="514">
                  <c:v>12.746859927544227</c:v>
                </c:pt>
                <c:pt idx="515">
                  <c:v>12.749702083881083</c:v>
                </c:pt>
                <c:pt idx="516">
                  <c:v>12.751828958071195</c:v>
                </c:pt>
                <c:pt idx="517">
                  <c:v>12.754852058704083</c:v>
                </c:pt>
                <c:pt idx="518">
                  <c:v>12.75838401207557</c:v>
                </c:pt>
                <c:pt idx="519">
                  <c:v>12.761406121620766</c:v>
                </c:pt>
                <c:pt idx="520">
                  <c:v>12.764106977169329</c:v>
                </c:pt>
                <c:pt idx="521">
                  <c:v>12.769112819524912</c:v>
                </c:pt>
                <c:pt idx="522">
                  <c:v>12.776098855091975</c:v>
                </c:pt>
                <c:pt idx="523">
                  <c:v>12.783697666021492</c:v>
                </c:pt>
                <c:pt idx="524">
                  <c:v>12.792084958003118</c:v>
                </c:pt>
                <c:pt idx="525">
                  <c:v>12.800152553411632</c:v>
                </c:pt>
                <c:pt idx="526">
                  <c:v>12.80721107996427</c:v>
                </c:pt>
                <c:pt idx="527">
                  <c:v>12.811929506888758</c:v>
                </c:pt>
                <c:pt idx="528">
                  <c:v>12.813009650890644</c:v>
                </c:pt>
                <c:pt idx="529">
                  <c:v>12.81124551479633</c:v>
                </c:pt>
                <c:pt idx="530">
                  <c:v>12.806599578857421</c:v>
                </c:pt>
                <c:pt idx="531">
                  <c:v>12.801017772967999</c:v>
                </c:pt>
                <c:pt idx="532">
                  <c:v>12.797236490249633</c:v>
                </c:pt>
                <c:pt idx="533">
                  <c:v>12.795939439626839</c:v>
                </c:pt>
                <c:pt idx="534">
                  <c:v>12.796622299047616</c:v>
                </c:pt>
                <c:pt idx="535">
                  <c:v>12.798028369316688</c:v>
                </c:pt>
                <c:pt idx="536">
                  <c:v>12.798531841864953</c:v>
                </c:pt>
                <c:pt idx="537">
                  <c:v>12.798244568017813</c:v>
                </c:pt>
                <c:pt idx="538">
                  <c:v>12.797739962797898</c:v>
                </c:pt>
                <c:pt idx="539">
                  <c:v>12.795183947636529</c:v>
                </c:pt>
                <c:pt idx="540">
                  <c:v>12.79150913605323</c:v>
                </c:pt>
                <c:pt idx="541">
                  <c:v>12.787152172968938</c:v>
                </c:pt>
                <c:pt idx="542">
                  <c:v>12.781610010587253</c:v>
                </c:pt>
                <c:pt idx="543">
                  <c:v>12.775128438656145</c:v>
                </c:pt>
                <c:pt idx="544">
                  <c:v>12.769833198694082</c:v>
                </c:pt>
                <c:pt idx="545">
                  <c:v>12.768069062599768</c:v>
                </c:pt>
                <c:pt idx="546">
                  <c:v>12.769690198898314</c:v>
                </c:pt>
                <c:pt idx="547">
                  <c:v>12.773973821493296</c:v>
                </c:pt>
                <c:pt idx="548">
                  <c:v>12.779555627382718</c:v>
                </c:pt>
                <c:pt idx="549">
                  <c:v>12.783263286443857</c:v>
                </c:pt>
                <c:pt idx="550">
                  <c:v>12.784235685055073</c:v>
                </c:pt>
                <c:pt idx="551">
                  <c:v>12.784850017841045</c:v>
                </c:pt>
                <c:pt idx="552">
                  <c:v>12.787513919977041</c:v>
                </c:pt>
                <c:pt idx="553">
                  <c:v>12.79208594909081</c:v>
                </c:pt>
                <c:pt idx="554">
                  <c:v>12.79608300575843</c:v>
                </c:pt>
                <c:pt idx="555">
                  <c:v>12.795903618885921</c:v>
                </c:pt>
                <c:pt idx="556">
                  <c:v>12.792988971563485</c:v>
                </c:pt>
                <c:pt idx="557">
                  <c:v>12.791328899676982</c:v>
                </c:pt>
                <c:pt idx="558">
                  <c:v>12.79244783768287</c:v>
                </c:pt>
                <c:pt idx="559">
                  <c:v>12.794642955339873</c:v>
                </c:pt>
                <c:pt idx="560">
                  <c:v>12.795401279009306</c:v>
                </c:pt>
                <c:pt idx="561">
                  <c:v>12.793599623166596</c:v>
                </c:pt>
                <c:pt idx="562">
                  <c:v>12.788559800661526</c:v>
                </c:pt>
                <c:pt idx="563">
                  <c:v>12.780744932614839</c:v>
                </c:pt>
                <c:pt idx="564">
                  <c:v>12.773289263065045</c:v>
                </c:pt>
                <c:pt idx="565">
                  <c:v>12.770443850297195</c:v>
                </c:pt>
                <c:pt idx="566">
                  <c:v>12.772748978688167</c:v>
                </c:pt>
                <c:pt idx="567">
                  <c:v>12.778871776874247</c:v>
                </c:pt>
                <c:pt idx="568">
                  <c:v>12.785459819940419</c:v>
                </c:pt>
                <c:pt idx="569">
                  <c:v>12.789026602965134</c:v>
                </c:pt>
                <c:pt idx="570">
                  <c:v>12.789024337621834</c:v>
                </c:pt>
                <c:pt idx="571">
                  <c:v>12.786290068259605</c:v>
                </c:pt>
                <c:pt idx="572">
                  <c:v>12.781610152171206</c:v>
                </c:pt>
                <c:pt idx="573">
                  <c:v>12.778512153625488</c:v>
                </c:pt>
                <c:pt idx="574">
                  <c:v>12.778762615644014</c:v>
                </c:pt>
                <c:pt idx="575">
                  <c:v>12.778978814345139</c:v>
                </c:pt>
                <c:pt idx="576">
                  <c:v>12.778258435175969</c:v>
                </c:pt>
                <c:pt idx="577">
                  <c:v>12.778007548405576</c:v>
                </c:pt>
                <c:pt idx="578">
                  <c:v>12.778330501409679</c:v>
                </c:pt>
                <c:pt idx="579">
                  <c:v>12.779411070163434</c:v>
                </c:pt>
                <c:pt idx="580">
                  <c:v>12.782796342556294</c:v>
                </c:pt>
                <c:pt idx="581">
                  <c:v>12.789423745962289</c:v>
                </c:pt>
                <c:pt idx="582">
                  <c:v>12.796805508686944</c:v>
                </c:pt>
                <c:pt idx="583">
                  <c:v>12.802528190612792</c:v>
                </c:pt>
                <c:pt idx="584">
                  <c:v>12.808038638188288</c:v>
                </c:pt>
                <c:pt idx="585">
                  <c:v>12.811098125897921</c:v>
                </c:pt>
                <c:pt idx="586">
                  <c:v>12.810017557144164</c:v>
                </c:pt>
                <c:pt idx="587">
                  <c:v>12.808076299520637</c:v>
                </c:pt>
                <c:pt idx="588">
                  <c:v>12.808255686393151</c:v>
                </c:pt>
                <c:pt idx="589">
                  <c:v>12.80969389622028</c:v>
                </c:pt>
                <c:pt idx="590">
                  <c:v>12.810560673200166</c:v>
                </c:pt>
                <c:pt idx="591">
                  <c:v>12.810813683729906</c:v>
                </c:pt>
                <c:pt idx="592">
                  <c:v>12.811965327629677</c:v>
                </c:pt>
                <c:pt idx="593">
                  <c:v>12.814122783954327</c:v>
                </c:pt>
                <c:pt idx="594">
                  <c:v>12.818879155379074</c:v>
                </c:pt>
                <c:pt idx="595">
                  <c:v>12.82647584254925</c:v>
                </c:pt>
                <c:pt idx="596">
                  <c:v>12.834471654891967</c:v>
                </c:pt>
                <c:pt idx="597">
                  <c:v>12.839008995936465</c:v>
                </c:pt>
                <c:pt idx="598">
                  <c:v>12.836738555614764</c:v>
                </c:pt>
                <c:pt idx="599">
                  <c:v>12.828240969731258</c:v>
                </c:pt>
                <c:pt idx="600">
                  <c:v>12.818229001852181</c:v>
                </c:pt>
                <c:pt idx="601">
                  <c:v>12.810774748141947</c:v>
                </c:pt>
                <c:pt idx="602">
                  <c:v>12.80782258107112</c:v>
                </c:pt>
                <c:pt idx="603">
                  <c:v>12.810595502853394</c:v>
                </c:pt>
                <c:pt idx="604">
                  <c:v>12.815204060627865</c:v>
                </c:pt>
                <c:pt idx="605">
                  <c:v>12.818156369282651</c:v>
                </c:pt>
                <c:pt idx="606">
                  <c:v>12.817761916380661</c:v>
                </c:pt>
                <c:pt idx="607">
                  <c:v>12.816716318864088</c:v>
                </c:pt>
                <c:pt idx="608">
                  <c:v>12.816176317655124</c:v>
                </c:pt>
                <c:pt idx="609">
                  <c:v>12.816284487797663</c:v>
                </c:pt>
                <c:pt idx="610">
                  <c:v>12.818553087527935</c:v>
                </c:pt>
                <c:pt idx="611">
                  <c:v>12.823847194818349</c:v>
                </c:pt>
                <c:pt idx="612">
                  <c:v>12.830328058829675</c:v>
                </c:pt>
                <c:pt idx="613">
                  <c:v>12.836809630760778</c:v>
                </c:pt>
                <c:pt idx="614">
                  <c:v>12.843076561414279</c:v>
                </c:pt>
                <c:pt idx="615">
                  <c:v>12.847863373389609</c:v>
                </c:pt>
                <c:pt idx="616">
                  <c:v>12.851393486169668</c:v>
                </c:pt>
                <c:pt idx="617">
                  <c:v>12.85416570003216</c:v>
                </c:pt>
                <c:pt idx="618">
                  <c:v>12.855248109377348</c:v>
                </c:pt>
                <c:pt idx="619">
                  <c:v>12.854957579099214</c:v>
                </c:pt>
                <c:pt idx="620">
                  <c:v>12.854887211872981</c:v>
                </c:pt>
                <c:pt idx="621">
                  <c:v>12.854633493423462</c:v>
                </c:pt>
                <c:pt idx="622">
                  <c:v>12.853518661352304</c:v>
                </c:pt>
                <c:pt idx="623">
                  <c:v>12.853518661352304</c:v>
                </c:pt>
                <c:pt idx="624">
                  <c:v>12.855605750450721</c:v>
                </c:pt>
                <c:pt idx="625">
                  <c:v>12.86093666956975</c:v>
                </c:pt>
                <c:pt idx="626">
                  <c:v>12.865581897588875</c:v>
                </c:pt>
                <c:pt idx="627">
                  <c:v>12.867346033683189</c:v>
                </c:pt>
                <c:pt idx="628">
                  <c:v>12.864932027229896</c:v>
                </c:pt>
                <c:pt idx="629">
                  <c:v>12.860288639802199</c:v>
                </c:pt>
                <c:pt idx="630">
                  <c:v>12.854022983404306</c:v>
                </c:pt>
                <c:pt idx="631">
                  <c:v>12.847216334709753</c:v>
                </c:pt>
                <c:pt idx="632">
                  <c:v>12.840374997945933</c:v>
                </c:pt>
                <c:pt idx="633">
                  <c:v>12.833748302459716</c:v>
                </c:pt>
                <c:pt idx="634">
                  <c:v>12.827879222723155</c:v>
                </c:pt>
                <c:pt idx="635">
                  <c:v>12.824748376699594</c:v>
                </c:pt>
                <c:pt idx="636">
                  <c:v>12.823593901120699</c:v>
                </c:pt>
                <c:pt idx="637">
                  <c:v>12.820317223622247</c:v>
                </c:pt>
                <c:pt idx="638">
                  <c:v>12.814087246381316</c:v>
                </c:pt>
                <c:pt idx="639">
                  <c:v>12.809154744515052</c:v>
                </c:pt>
                <c:pt idx="640">
                  <c:v>12.80742812816913</c:v>
                </c:pt>
                <c:pt idx="641">
                  <c:v>12.809045724868774</c:v>
                </c:pt>
                <c:pt idx="642">
                  <c:v>12.814414163736195</c:v>
                </c:pt>
                <c:pt idx="643">
                  <c:v>12.822084191395685</c:v>
                </c:pt>
                <c:pt idx="644">
                  <c:v>12.828853461925799</c:v>
                </c:pt>
                <c:pt idx="645">
                  <c:v>12.833279801148633</c:v>
                </c:pt>
                <c:pt idx="646">
                  <c:v>12.833929671507615</c:v>
                </c:pt>
                <c:pt idx="647">
                  <c:v>12.830870325381937</c:v>
                </c:pt>
                <c:pt idx="648">
                  <c:v>12.825322216474092</c:v>
                </c:pt>
                <c:pt idx="649">
                  <c:v>12.8177992945451</c:v>
                </c:pt>
                <c:pt idx="650">
                  <c:v>12.806742720237144</c:v>
                </c:pt>
                <c:pt idx="651">
                  <c:v>12.79014299245981</c:v>
                </c:pt>
                <c:pt idx="652">
                  <c:v>12.763855807231023</c:v>
                </c:pt>
                <c:pt idx="653">
                  <c:v>12.728170845325176</c:v>
                </c:pt>
                <c:pt idx="654">
                  <c:v>12.684997083223783</c:v>
                </c:pt>
                <c:pt idx="655">
                  <c:v>12.634799907390885</c:v>
                </c:pt>
                <c:pt idx="656">
                  <c:v>12.574016782320463</c:v>
                </c:pt>
                <c:pt idx="657">
                  <c:v>12.500125389832714</c:v>
                </c:pt>
                <c:pt idx="658">
                  <c:v>12.404196312977717</c:v>
                </c:pt>
                <c:pt idx="659">
                  <c:v>12.278379570887639</c:v>
                </c:pt>
                <c:pt idx="660">
                  <c:v>12.111801374141987</c:v>
                </c:pt>
                <c:pt idx="661">
                  <c:v>11.904781985649695</c:v>
                </c:pt>
                <c:pt idx="662">
                  <c:v>11.664566114865817</c:v>
                </c:pt>
                <c:pt idx="663">
                  <c:v>11.401300376011775</c:v>
                </c:pt>
                <c:pt idx="664">
                  <c:v>11.139369490696835</c:v>
                </c:pt>
                <c:pt idx="665">
                  <c:v>10.88579177563007</c:v>
                </c:pt>
                <c:pt idx="666">
                  <c:v>10.638731453235332</c:v>
                </c:pt>
                <c:pt idx="667">
                  <c:v>10.409352984795206</c:v>
                </c:pt>
                <c:pt idx="668">
                  <c:v>10.218146117283748</c:v>
                </c:pt>
                <c:pt idx="669">
                  <c:v>10.077742688105657</c:v>
                </c:pt>
                <c:pt idx="670">
                  <c:v>9.9878303630535417</c:v>
                </c:pt>
                <c:pt idx="671">
                  <c:v>9.9414126293475817</c:v>
                </c:pt>
                <c:pt idx="672">
                  <c:v>9.9248492886469908</c:v>
                </c:pt>
                <c:pt idx="673">
                  <c:v>9.9234813044621397</c:v>
                </c:pt>
                <c:pt idx="674">
                  <c:v>9.9265044050950273</c:v>
                </c:pt>
                <c:pt idx="675">
                  <c:v>9.9286275981022758</c:v>
                </c:pt>
                <c:pt idx="676">
                  <c:v>9.928700372255765</c:v>
                </c:pt>
                <c:pt idx="677">
                  <c:v>9.9279094842764053</c:v>
                </c:pt>
                <c:pt idx="678">
                  <c:v>9.9562500616220326</c:v>
                </c:pt>
                <c:pt idx="679">
                  <c:v>10.118868579864502</c:v>
                </c:pt>
                <c:pt idx="680">
                  <c:v>10.479428548079269</c:v>
                </c:pt>
                <c:pt idx="681">
                  <c:v>10.98089371901292</c:v>
                </c:pt>
                <c:pt idx="682">
                  <c:v>11.498993872128999</c:v>
                </c:pt>
                <c:pt idx="683">
                  <c:v>11.926856198677649</c:v>
                </c:pt>
                <c:pt idx="684">
                  <c:v>12.219683110163761</c:v>
                </c:pt>
                <c:pt idx="685">
                  <c:v>12.386369901803823</c:v>
                </c:pt>
                <c:pt idx="686">
                  <c:v>12.46652624276968</c:v>
                </c:pt>
                <c:pt idx="687">
                  <c:v>12.499511481798613</c:v>
                </c:pt>
                <c:pt idx="688">
                  <c:v>12.508478276912982</c:v>
                </c:pt>
                <c:pt idx="689">
                  <c:v>12.505920279576229</c:v>
                </c:pt>
                <c:pt idx="690">
                  <c:v>12.499293725673969</c:v>
                </c:pt>
                <c:pt idx="691">
                  <c:v>12.493676523795495</c:v>
                </c:pt>
                <c:pt idx="692">
                  <c:v>12.489646478066076</c:v>
                </c:pt>
                <c:pt idx="693">
                  <c:v>12.486654525903555</c:v>
                </c:pt>
                <c:pt idx="694">
                  <c:v>12.483560491708609</c:v>
                </c:pt>
                <c:pt idx="695">
                  <c:v>12.481074560605562</c:v>
                </c:pt>
                <c:pt idx="696">
                  <c:v>12.479416612478403</c:v>
                </c:pt>
                <c:pt idx="697">
                  <c:v>12.480569389049823</c:v>
                </c:pt>
                <c:pt idx="698">
                  <c:v>12.484387058844932</c:v>
                </c:pt>
                <c:pt idx="699">
                  <c:v>12.487953841869645</c:v>
                </c:pt>
                <c:pt idx="700">
                  <c:v>12.488313606702365</c:v>
                </c:pt>
                <c:pt idx="701">
                  <c:v>12.485829091438879</c:v>
                </c:pt>
                <c:pt idx="702">
                  <c:v>12.484530483392568</c:v>
                </c:pt>
                <c:pt idx="703">
                  <c:v>12.485216599244337</c:v>
                </c:pt>
                <c:pt idx="704">
                  <c:v>12.48795299236591</c:v>
                </c:pt>
                <c:pt idx="705">
                  <c:v>12.491841029387253</c:v>
                </c:pt>
                <c:pt idx="706">
                  <c:v>12.495371000583354</c:v>
                </c:pt>
                <c:pt idx="707">
                  <c:v>12.498898564852199</c:v>
                </c:pt>
                <c:pt idx="708">
                  <c:v>12.500737740443302</c:v>
                </c:pt>
                <c:pt idx="709">
                  <c:v>12.500917127315814</c:v>
                </c:pt>
                <c:pt idx="710">
                  <c:v>12.499077951724711</c:v>
                </c:pt>
                <c:pt idx="711">
                  <c:v>12.495624011113092</c:v>
                </c:pt>
                <c:pt idx="712">
                  <c:v>12.492994372294499</c:v>
                </c:pt>
                <c:pt idx="713">
                  <c:v>12.491949907449575</c:v>
                </c:pt>
                <c:pt idx="714">
                  <c:v>12.491842020474948</c:v>
                </c:pt>
                <c:pt idx="715">
                  <c:v>12.492849673491257</c:v>
                </c:pt>
                <c:pt idx="716">
                  <c:v>12.492598220385036</c:v>
                </c:pt>
                <c:pt idx="717">
                  <c:v>12.490545394604021</c:v>
                </c:pt>
                <c:pt idx="718">
                  <c:v>12.488962910725521</c:v>
                </c:pt>
                <c:pt idx="719">
                  <c:v>12.489788345190194</c:v>
                </c:pt>
                <c:pt idx="720">
                  <c:v>12.49245224732619</c:v>
                </c:pt>
                <c:pt idx="721">
                  <c:v>12.496451569337111</c:v>
                </c:pt>
                <c:pt idx="722">
                  <c:v>12.499834010050845</c:v>
                </c:pt>
                <c:pt idx="723">
                  <c:v>12.50012340765733</c:v>
                </c:pt>
                <c:pt idx="724">
                  <c:v>12.497748903127817</c:v>
                </c:pt>
                <c:pt idx="725">
                  <c:v>12.494001458974983</c:v>
                </c:pt>
                <c:pt idx="726">
                  <c:v>12.491623698014479</c:v>
                </c:pt>
                <c:pt idx="727">
                  <c:v>12.491339255846462</c:v>
                </c:pt>
                <c:pt idx="728">
                  <c:v>12.492635598549475</c:v>
                </c:pt>
                <c:pt idx="729">
                  <c:v>12.495765736653254</c:v>
                </c:pt>
                <c:pt idx="730">
                  <c:v>12.49979918039762</c:v>
                </c:pt>
                <c:pt idx="731">
                  <c:v>12.500808390837449</c:v>
                </c:pt>
                <c:pt idx="732">
                  <c:v>12.496270058705257</c:v>
                </c:pt>
                <c:pt idx="733">
                  <c:v>12.489427730853741</c:v>
                </c:pt>
                <c:pt idx="734">
                  <c:v>12.483740586500902</c:v>
                </c:pt>
                <c:pt idx="735">
                  <c:v>12.480136991647573</c:v>
                </c:pt>
                <c:pt idx="736">
                  <c:v>12.478878593444824</c:v>
                </c:pt>
                <c:pt idx="737">
                  <c:v>12.479778359486506</c:v>
                </c:pt>
                <c:pt idx="738">
                  <c:v>12.482370053804837</c:v>
                </c:pt>
                <c:pt idx="739">
                  <c:v>12.486045148556048</c:v>
                </c:pt>
                <c:pt idx="740">
                  <c:v>12.48856633406419</c:v>
                </c:pt>
                <c:pt idx="741">
                  <c:v>12.488132379238422</c:v>
                </c:pt>
                <c:pt idx="742">
                  <c:v>12.485322504043578</c:v>
                </c:pt>
                <c:pt idx="743">
                  <c:v>12.481001220116248</c:v>
                </c:pt>
                <c:pt idx="744">
                  <c:v>12.47549303788405</c:v>
                </c:pt>
                <c:pt idx="745">
                  <c:v>12.470885329613319</c:v>
                </c:pt>
                <c:pt idx="746">
                  <c:v>12.466779394883375</c:v>
                </c:pt>
                <c:pt idx="747">
                  <c:v>12.459397490574762</c:v>
                </c:pt>
                <c:pt idx="748">
                  <c:v>12.448632437632634</c:v>
                </c:pt>
                <c:pt idx="749">
                  <c:v>12.436817681239202</c:v>
                </c:pt>
                <c:pt idx="750">
                  <c:v>12.425622354654164</c:v>
                </c:pt>
                <c:pt idx="751">
                  <c:v>12.420471671911386</c:v>
                </c:pt>
                <c:pt idx="752">
                  <c:v>12.427314990850595</c:v>
                </c:pt>
                <c:pt idx="753">
                  <c:v>12.462207224185649</c:v>
                </c:pt>
                <c:pt idx="754">
                  <c:v>12.543622812857995</c:v>
                </c:pt>
                <c:pt idx="755">
                  <c:v>12.663749437332152</c:v>
                </c:pt>
                <c:pt idx="756">
                  <c:v>12.78920584825369</c:v>
                </c:pt>
                <c:pt idx="757">
                  <c:v>12.893847577021671</c:v>
                </c:pt>
                <c:pt idx="758">
                  <c:v>13.011455847666813</c:v>
                </c:pt>
                <c:pt idx="759">
                  <c:v>13.275117313678447</c:v>
                </c:pt>
                <c:pt idx="760">
                  <c:v>13.743164565013004</c:v>
                </c:pt>
                <c:pt idx="761">
                  <c:v>14.304008772923392</c:v>
                </c:pt>
                <c:pt idx="762">
                  <c:v>14.802986880082351</c:v>
                </c:pt>
                <c:pt idx="763">
                  <c:v>15.15256573823782</c:v>
                </c:pt>
                <c:pt idx="764">
                  <c:v>15.344927222912126</c:v>
                </c:pt>
                <c:pt idx="765">
                  <c:v>15.420944498502291</c:v>
                </c:pt>
                <c:pt idx="766">
                  <c:v>15.432503695854773</c:v>
                </c:pt>
                <c:pt idx="767">
                  <c:v>15.418961332027726</c:v>
                </c:pt>
                <c:pt idx="768">
                  <c:v>15.401643207256608</c:v>
                </c:pt>
                <c:pt idx="769">
                  <c:v>15.388319307473989</c:v>
                </c:pt>
                <c:pt idx="770">
                  <c:v>15.380110836029052</c:v>
                </c:pt>
                <c:pt idx="771">
                  <c:v>15.337797762797427</c:v>
                </c:pt>
                <c:pt idx="772">
                  <c:v>15.086887772633478</c:v>
                </c:pt>
                <c:pt idx="773">
                  <c:v>14.563562605197614</c:v>
                </c:pt>
                <c:pt idx="774">
                  <c:v>13.912837645457342</c:v>
                </c:pt>
                <c:pt idx="775">
                  <c:v>13.323691371037409</c:v>
                </c:pt>
                <c:pt idx="776">
                  <c:v>12.906634448858407</c:v>
                </c:pt>
                <c:pt idx="777">
                  <c:v>12.673472573940572</c:v>
                </c:pt>
                <c:pt idx="778">
                  <c:v>12.576318795864399</c:v>
                </c:pt>
                <c:pt idx="779">
                  <c:v>12.555615823452289</c:v>
                </c:pt>
                <c:pt idx="780">
                  <c:v>12.565122478191668</c:v>
                </c:pt>
                <c:pt idx="781">
                  <c:v>12.578082931958713</c:v>
                </c:pt>
                <c:pt idx="782">
                  <c:v>12.584135221334604</c:v>
                </c:pt>
                <c:pt idx="783">
                  <c:v>12.582224545845619</c:v>
                </c:pt>
                <c:pt idx="784">
                  <c:v>12.576533720309918</c:v>
                </c:pt>
                <c:pt idx="785">
                  <c:v>12.570954746099618</c:v>
                </c:pt>
                <c:pt idx="786">
                  <c:v>12.567351434414203</c:v>
                </c:pt>
                <c:pt idx="787">
                  <c:v>12.564437353427593</c:v>
                </c:pt>
                <c:pt idx="788">
                  <c:v>12.560509814482469</c:v>
                </c:pt>
                <c:pt idx="789">
                  <c:v>12.553418440451988</c:v>
                </c:pt>
                <c:pt idx="790">
                  <c:v>12.543514359547542</c:v>
                </c:pt>
                <c:pt idx="791">
                  <c:v>12.53199353144719</c:v>
                </c:pt>
                <c:pt idx="792">
                  <c:v>12.521692024377675</c:v>
                </c:pt>
                <c:pt idx="793">
                  <c:v>12.515210310862614</c:v>
                </c:pt>
                <c:pt idx="794">
                  <c:v>12.510710631150465</c:v>
                </c:pt>
                <c:pt idx="795">
                  <c:v>12.508225124799289</c:v>
                </c:pt>
                <c:pt idx="796">
                  <c:v>12.509414146863497</c:v>
                </c:pt>
                <c:pt idx="797">
                  <c:v>12.514383460558376</c:v>
                </c:pt>
                <c:pt idx="798">
                  <c:v>12.520143945400532</c:v>
                </c:pt>
                <c:pt idx="799">
                  <c:v>12.526339942491971</c:v>
                </c:pt>
                <c:pt idx="800">
                  <c:v>12.530693932313184</c:v>
                </c:pt>
                <c:pt idx="801">
                  <c:v>12.531091216894296</c:v>
                </c:pt>
                <c:pt idx="802">
                  <c:v>12.527490736888005</c:v>
                </c:pt>
                <c:pt idx="803">
                  <c:v>12.522773867387038</c:v>
                </c:pt>
                <c:pt idx="804">
                  <c:v>12.519999812933115</c:v>
                </c:pt>
                <c:pt idx="805">
                  <c:v>12.519173245796791</c:v>
                </c:pt>
                <c:pt idx="806">
                  <c:v>12.520433201423058</c:v>
                </c:pt>
                <c:pt idx="807">
                  <c:v>12.524178380232589</c:v>
                </c:pt>
                <c:pt idx="808">
                  <c:v>12.528174445812517</c:v>
                </c:pt>
                <c:pt idx="809">
                  <c:v>12.529795015775239</c:v>
                </c:pt>
                <c:pt idx="810">
                  <c:v>12.528427173174345</c:v>
                </c:pt>
                <c:pt idx="811">
                  <c:v>12.524357908689057</c:v>
                </c:pt>
                <c:pt idx="812">
                  <c:v>12.517949535663311</c:v>
                </c:pt>
                <c:pt idx="813">
                  <c:v>12.510277242660521</c:v>
                </c:pt>
                <c:pt idx="814">
                  <c:v>12.503326886250422</c:v>
                </c:pt>
                <c:pt idx="815">
                  <c:v>12.499618236101592</c:v>
                </c:pt>
                <c:pt idx="816">
                  <c:v>12.50077214534466</c:v>
                </c:pt>
                <c:pt idx="817">
                  <c:v>12.50444582425631</c:v>
                </c:pt>
                <c:pt idx="818">
                  <c:v>12.506821744625384</c:v>
                </c:pt>
                <c:pt idx="819">
                  <c:v>12.507686822597796</c:v>
                </c:pt>
                <c:pt idx="820">
                  <c:v>12.509125740344707</c:v>
                </c:pt>
                <c:pt idx="821">
                  <c:v>12.511396180666409</c:v>
                </c:pt>
                <c:pt idx="822">
                  <c:v>12.51200683226952</c:v>
                </c:pt>
                <c:pt idx="823">
                  <c:v>12.511718425750731</c:v>
                </c:pt>
                <c:pt idx="824">
                  <c:v>12.510998046581561</c:v>
                </c:pt>
                <c:pt idx="825">
                  <c:v>12.509737383035512</c:v>
                </c:pt>
                <c:pt idx="826">
                  <c:v>12.508260520788339</c:v>
                </c:pt>
                <c:pt idx="827">
                  <c:v>12.50725470836346</c:v>
                </c:pt>
                <c:pt idx="828">
                  <c:v>12.507434803155752</c:v>
                </c:pt>
                <c:pt idx="829">
                  <c:v>12.510564658091617</c:v>
                </c:pt>
                <c:pt idx="830">
                  <c:v>12.513195004829994</c:v>
                </c:pt>
                <c:pt idx="831">
                  <c:v>12.513339137297409</c:v>
                </c:pt>
                <c:pt idx="832">
                  <c:v>12.512764306435219</c:v>
                </c:pt>
                <c:pt idx="833">
                  <c:v>12.512871202322152</c:v>
                </c:pt>
                <c:pt idx="834">
                  <c:v>12.513915667167076</c:v>
                </c:pt>
                <c:pt idx="835">
                  <c:v>12.516146747148953</c:v>
                </c:pt>
                <c:pt idx="836">
                  <c:v>12.517226749566884</c:v>
                </c:pt>
                <c:pt idx="837">
                  <c:v>12.51708403293903</c:v>
                </c:pt>
                <c:pt idx="838">
                  <c:v>12.516077371010413</c:v>
                </c:pt>
                <c:pt idx="839">
                  <c:v>12.515932530623216</c:v>
                </c:pt>
                <c:pt idx="840">
                  <c:v>12.516329107284546</c:v>
                </c:pt>
                <c:pt idx="841">
                  <c:v>12.515897700969989</c:v>
                </c:pt>
                <c:pt idx="842">
                  <c:v>12.512980080384473</c:v>
                </c:pt>
                <c:pt idx="843">
                  <c:v>12.509955280744112</c:v>
                </c:pt>
                <c:pt idx="844">
                  <c:v>12.510675659913284</c:v>
                </c:pt>
                <c:pt idx="845">
                  <c:v>12.514421263474683</c:v>
                </c:pt>
                <c:pt idx="846">
                  <c:v>12.517446063115045</c:v>
                </c:pt>
                <c:pt idx="847">
                  <c:v>12.518847461113563</c:v>
                </c:pt>
                <c:pt idx="848">
                  <c:v>12.521153580592227</c:v>
                </c:pt>
                <c:pt idx="849">
                  <c:v>12.524216183148898</c:v>
                </c:pt>
                <c:pt idx="850">
                  <c:v>12.525040343357967</c:v>
                </c:pt>
                <c:pt idx="851">
                  <c:v>12.522772026795607</c:v>
                </c:pt>
                <c:pt idx="852">
                  <c:v>12.518487271528977</c:v>
                </c:pt>
                <c:pt idx="853">
                  <c:v>12.515788822907668</c:v>
                </c:pt>
                <c:pt idx="854">
                  <c:v>12.516651069200956</c:v>
                </c:pt>
                <c:pt idx="855">
                  <c:v>12.520287228364211</c:v>
                </c:pt>
                <c:pt idx="856">
                  <c:v>12.522845367284919</c:v>
                </c:pt>
                <c:pt idx="857">
                  <c:v>12.521875234017005</c:v>
                </c:pt>
                <c:pt idx="858">
                  <c:v>12.518561603105985</c:v>
                </c:pt>
                <c:pt idx="859">
                  <c:v>12.516075955170852</c:v>
                </c:pt>
                <c:pt idx="860">
                  <c:v>12.515392387830293</c:v>
                </c:pt>
                <c:pt idx="861">
                  <c:v>12.515966227604791</c:v>
                </c:pt>
                <c:pt idx="862">
                  <c:v>12.516868825325599</c:v>
                </c:pt>
                <c:pt idx="863">
                  <c:v>12.518991027245153</c:v>
                </c:pt>
                <c:pt idx="864">
                  <c:v>12.521728128286508</c:v>
                </c:pt>
                <c:pt idx="865">
                  <c:v>12.522988791832557</c:v>
                </c:pt>
                <c:pt idx="866">
                  <c:v>12.522339912561272</c:v>
                </c:pt>
                <c:pt idx="867">
                  <c:v>12.520504276569072</c:v>
                </c:pt>
                <c:pt idx="868">
                  <c:v>12.51924644470215</c:v>
                </c:pt>
                <c:pt idx="869">
                  <c:v>12.5184170458867</c:v>
                </c:pt>
                <c:pt idx="870">
                  <c:v>12.517516147173367</c:v>
                </c:pt>
                <c:pt idx="871">
                  <c:v>12.518021743480976</c:v>
                </c:pt>
                <c:pt idx="872">
                  <c:v>12.519606492702776</c:v>
                </c:pt>
                <c:pt idx="873">
                  <c:v>12.521475684092595</c:v>
                </c:pt>
                <c:pt idx="874">
                  <c:v>12.52313264113206</c:v>
                </c:pt>
                <c:pt idx="875">
                  <c:v>12.524754910102258</c:v>
                </c:pt>
                <c:pt idx="876">
                  <c:v>12.526013733056876</c:v>
                </c:pt>
                <c:pt idx="877">
                  <c:v>12.527308943088238</c:v>
                </c:pt>
                <c:pt idx="878">
                  <c:v>12.528749984594491</c:v>
                </c:pt>
                <c:pt idx="879">
                  <c:v>12.529509299351618</c:v>
                </c:pt>
                <c:pt idx="880">
                  <c:v>12.529795865278977</c:v>
                </c:pt>
                <c:pt idx="881">
                  <c:v>12.530046327297505</c:v>
                </c:pt>
                <c:pt idx="882">
                  <c:v>12.530767839138324</c:v>
                </c:pt>
                <c:pt idx="883">
                  <c:v>12.533466854095458</c:v>
                </c:pt>
                <c:pt idx="884">
                  <c:v>12.537285373394305</c:v>
                </c:pt>
                <c:pt idx="885">
                  <c:v>12.5388323196998</c:v>
                </c:pt>
                <c:pt idx="886">
                  <c:v>12.536924617473895</c:v>
                </c:pt>
                <c:pt idx="887">
                  <c:v>12.53339521261362</c:v>
                </c:pt>
                <c:pt idx="888">
                  <c:v>12.529040373288668</c:v>
                </c:pt>
                <c:pt idx="889">
                  <c:v>12.524536870809701</c:v>
                </c:pt>
                <c:pt idx="890">
                  <c:v>12.521550015669602</c:v>
                </c:pt>
                <c:pt idx="891">
                  <c:v>12.521979864560642</c:v>
                </c:pt>
                <c:pt idx="892">
                  <c:v>12.524539844072782</c:v>
                </c:pt>
                <c:pt idx="893">
                  <c:v>12.525833355096669</c:v>
                </c:pt>
                <c:pt idx="894">
                  <c:v>12.523601425611055</c:v>
                </c:pt>
                <c:pt idx="895">
                  <c:v>12.519747935075026</c:v>
                </c:pt>
                <c:pt idx="896">
                  <c:v>12.515822378305288</c:v>
                </c:pt>
                <c:pt idx="897">
                  <c:v>12.512260267551127</c:v>
                </c:pt>
                <c:pt idx="898">
                  <c:v>12.510171054693368</c:v>
                </c:pt>
                <c:pt idx="899">
                  <c:v>12.510423074135414</c:v>
                </c:pt>
                <c:pt idx="900">
                  <c:v>12.511070254399225</c:v>
                </c:pt>
                <c:pt idx="901">
                  <c:v>12.510061185543353</c:v>
                </c:pt>
                <c:pt idx="902">
                  <c:v>12.508152350645798</c:v>
                </c:pt>
                <c:pt idx="903">
                  <c:v>12.507685689926147</c:v>
                </c:pt>
                <c:pt idx="904">
                  <c:v>12.509739223626944</c:v>
                </c:pt>
                <c:pt idx="905">
                  <c:v>12.513590448819674</c:v>
                </c:pt>
                <c:pt idx="906">
                  <c:v>12.517517138261061</c:v>
                </c:pt>
                <c:pt idx="907">
                  <c:v>12.520000945604764</c:v>
                </c:pt>
                <c:pt idx="908">
                  <c:v>12.520108832579393</c:v>
                </c:pt>
                <c:pt idx="909">
                  <c:v>12.518451875539926</c:v>
                </c:pt>
                <c:pt idx="910">
                  <c:v>12.51506716948289</c:v>
                </c:pt>
                <c:pt idx="911">
                  <c:v>12.513842185093806</c:v>
                </c:pt>
                <c:pt idx="912">
                  <c:v>12.517589487662681</c:v>
                </c:pt>
                <c:pt idx="913">
                  <c:v>12.524537012393656</c:v>
                </c:pt>
                <c:pt idx="914">
                  <c:v>12.531558868701639</c:v>
                </c:pt>
                <c:pt idx="915">
                  <c:v>12.535951510942899</c:v>
                </c:pt>
                <c:pt idx="916">
                  <c:v>12.536133729494534</c:v>
                </c:pt>
                <c:pt idx="917">
                  <c:v>12.533899676249577</c:v>
                </c:pt>
                <c:pt idx="918">
                  <c:v>12.530949208186222</c:v>
                </c:pt>
                <c:pt idx="919">
                  <c:v>12.527058197901798</c:v>
                </c:pt>
                <c:pt idx="920">
                  <c:v>12.522955378018892</c:v>
                </c:pt>
                <c:pt idx="921">
                  <c:v>12.519531028454118</c:v>
                </c:pt>
                <c:pt idx="922">
                  <c:v>12.517118721008302</c:v>
                </c:pt>
                <c:pt idx="923">
                  <c:v>12.515750878407404</c:v>
                </c:pt>
                <c:pt idx="924">
                  <c:v>12.515752011079053</c:v>
                </c:pt>
                <c:pt idx="925">
                  <c:v>12.516506370397714</c:v>
                </c:pt>
                <c:pt idx="926">
                  <c:v>12.518524932861327</c:v>
                </c:pt>
                <c:pt idx="927">
                  <c:v>12.521189259749193</c:v>
                </c:pt>
                <c:pt idx="928">
                  <c:v>12.522447799535898</c:v>
                </c:pt>
                <c:pt idx="929">
                  <c:v>12.521875092433049</c:v>
                </c:pt>
                <c:pt idx="930">
                  <c:v>12.520935258131761</c:v>
                </c:pt>
                <c:pt idx="931">
                  <c:v>12.520107699907742</c:v>
                </c:pt>
                <c:pt idx="932">
                  <c:v>12.518814613635724</c:v>
                </c:pt>
                <c:pt idx="933">
                  <c:v>12.517911591163047</c:v>
                </c:pt>
                <c:pt idx="934">
                  <c:v>12.519137566639827</c:v>
                </c:pt>
                <c:pt idx="935">
                  <c:v>12.523529076209435</c:v>
                </c:pt>
                <c:pt idx="936">
                  <c:v>12.529580799249501</c:v>
                </c:pt>
                <c:pt idx="937">
                  <c:v>12.535125793310312</c:v>
                </c:pt>
                <c:pt idx="938">
                  <c:v>12.539732510493351</c:v>
                </c:pt>
                <c:pt idx="939">
                  <c:v>12.542362857231726</c:v>
                </c:pt>
                <c:pt idx="940">
                  <c:v>12.542184178278998</c:v>
                </c:pt>
                <c:pt idx="941">
                  <c:v>12.53901397191561</c:v>
                </c:pt>
                <c:pt idx="942">
                  <c:v>12.536059539501483</c:v>
                </c:pt>
                <c:pt idx="943">
                  <c:v>12.534474790279679</c:v>
                </c:pt>
                <c:pt idx="944">
                  <c:v>12.532495588155893</c:v>
                </c:pt>
                <c:pt idx="945">
                  <c:v>12.529833526611327</c:v>
                </c:pt>
                <c:pt idx="946">
                  <c:v>12.528139757743247</c:v>
                </c:pt>
                <c:pt idx="947">
                  <c:v>12.52900370304401</c:v>
                </c:pt>
                <c:pt idx="948">
                  <c:v>12.531849115811861</c:v>
                </c:pt>
                <c:pt idx="949">
                  <c:v>12.535053302324734</c:v>
                </c:pt>
                <c:pt idx="950">
                  <c:v>12.536959305543165</c:v>
                </c:pt>
                <c:pt idx="951">
                  <c:v>12.537682941143329</c:v>
                </c:pt>
                <c:pt idx="952">
                  <c:v>12.538327856063843</c:v>
                </c:pt>
                <c:pt idx="953">
                  <c:v>12.538079234636747</c:v>
                </c:pt>
                <c:pt idx="954">
                  <c:v>12.538363676804762</c:v>
                </c:pt>
                <c:pt idx="955">
                  <c:v>12.539841246971717</c:v>
                </c:pt>
                <c:pt idx="956">
                  <c:v>12.543010745415321</c:v>
                </c:pt>
                <c:pt idx="957">
                  <c:v>12.546433254388662</c:v>
                </c:pt>
                <c:pt idx="958">
                  <c:v>12.548628230461706</c:v>
                </c:pt>
                <c:pt idx="959">
                  <c:v>12.550249791512121</c:v>
                </c:pt>
                <c:pt idx="960">
                  <c:v>12.550070404639609</c:v>
                </c:pt>
                <c:pt idx="961">
                  <c:v>12.549238882064818</c:v>
                </c:pt>
                <c:pt idx="962">
                  <c:v>12.547908983964186</c:v>
                </c:pt>
                <c:pt idx="963">
                  <c:v>12.546429997957668</c:v>
                </c:pt>
                <c:pt idx="964">
                  <c:v>12.546432971220749</c:v>
                </c:pt>
                <c:pt idx="965">
                  <c:v>12.545857432438776</c:v>
                </c:pt>
                <c:pt idx="966">
                  <c:v>12.542505715443538</c:v>
                </c:pt>
                <c:pt idx="967">
                  <c:v>12.536456824082595</c:v>
                </c:pt>
                <c:pt idx="968">
                  <c:v>12.531165548471304</c:v>
                </c:pt>
                <c:pt idx="969">
                  <c:v>12.528175436900211</c:v>
                </c:pt>
                <c:pt idx="970">
                  <c:v>12.527236735270574</c:v>
                </c:pt>
                <c:pt idx="971">
                  <c:v>12.526734395393959</c:v>
                </c:pt>
                <c:pt idx="972">
                  <c:v>12.522988083912773</c:v>
                </c:pt>
                <c:pt idx="973">
                  <c:v>12.511828436484702</c:v>
                </c:pt>
                <c:pt idx="974">
                  <c:v>12.491156329375046</c:v>
                </c:pt>
                <c:pt idx="975">
                  <c:v>12.460551258233878</c:v>
                </c:pt>
                <c:pt idx="976">
                  <c:v>12.423422847894521</c:v>
                </c:pt>
                <c:pt idx="977">
                  <c:v>12.390619685833268</c:v>
                </c:pt>
                <c:pt idx="978">
                  <c:v>12.373693748620839</c:v>
                </c:pt>
                <c:pt idx="979">
                  <c:v>12.384856794063861</c:v>
                </c:pt>
                <c:pt idx="980">
                  <c:v>12.432029453424306</c:v>
                </c:pt>
                <c:pt idx="981">
                  <c:v>12.521656062052799</c:v>
                </c:pt>
                <c:pt idx="982">
                  <c:v>12.680277948379516</c:v>
                </c:pt>
                <c:pt idx="983">
                  <c:v>12.988374972710243</c:v>
                </c:pt>
                <c:pt idx="984">
                  <c:v>13.598948704646183</c:v>
                </c:pt>
                <c:pt idx="985">
                  <c:v>14.740189298483042</c:v>
                </c:pt>
                <c:pt idx="986">
                  <c:v>16.692069399907037</c:v>
                </c:pt>
                <c:pt idx="987">
                  <c:v>19.687609016711896</c:v>
                </c:pt>
                <c:pt idx="988">
                  <c:v>23.855933849628155</c:v>
                </c:pt>
                <c:pt idx="989">
                  <c:v>29.143033866882323</c:v>
                </c:pt>
                <c:pt idx="990">
                  <c:v>35.253699157421401</c:v>
                </c:pt>
                <c:pt idx="991">
                  <c:v>41.803427339700548</c:v>
                </c:pt>
                <c:pt idx="992">
                  <c:v>48.335649515298691</c:v>
                </c:pt>
                <c:pt idx="993">
                  <c:v>54.575122225834768</c:v>
                </c:pt>
                <c:pt idx="994">
                  <c:v>60.347837373293359</c:v>
                </c:pt>
                <c:pt idx="995">
                  <c:v>65.697704673180212</c:v>
                </c:pt>
                <c:pt idx="996">
                  <c:v>70.5923702093271</c:v>
                </c:pt>
                <c:pt idx="997">
                  <c:v>75.207676441486058</c:v>
                </c:pt>
                <c:pt idx="998">
                  <c:v>79.456919620220475</c:v>
                </c:pt>
                <c:pt idx="999">
                  <c:v>83.327909933236924</c:v>
                </c:pt>
                <c:pt idx="1000">
                  <c:v>86.951528155987063</c:v>
                </c:pt>
                <c:pt idx="1001">
                  <c:v>90.199745013897228</c:v>
                </c:pt>
                <c:pt idx="1002">
                  <c:v>92.799105253953201</c:v>
                </c:pt>
                <c:pt idx="1003">
                  <c:v>94.611348178570097</c:v>
                </c:pt>
                <c:pt idx="1004">
                  <c:v>95.761880361116852</c:v>
                </c:pt>
                <c:pt idx="1005">
                  <c:v>96.665174108651968</c:v>
                </c:pt>
                <c:pt idx="1006">
                  <c:v>97.667851864741394</c:v>
                </c:pt>
                <c:pt idx="1007">
                  <c:v>98.818348934467025</c:v>
                </c:pt>
                <c:pt idx="1008">
                  <c:v>99.939786746685314</c:v>
                </c:pt>
                <c:pt idx="1009">
                  <c:v>100.8380299113347</c:v>
                </c:pt>
                <c:pt idx="1010">
                  <c:v>101.42956031799315</c:v>
                </c:pt>
                <c:pt idx="1011">
                  <c:v>101.74154452984148</c:v>
                </c:pt>
                <c:pt idx="1012">
                  <c:v>101.85767225705661</c:v>
                </c:pt>
                <c:pt idx="1013">
                  <c:v>101.86675345200759</c:v>
                </c:pt>
                <c:pt idx="1014">
                  <c:v>101.83173747429481</c:v>
                </c:pt>
                <c:pt idx="1015">
                  <c:v>101.78688537597655</c:v>
                </c:pt>
                <c:pt idx="1016">
                  <c:v>101.74384102161112</c:v>
                </c:pt>
                <c:pt idx="1017">
                  <c:v>101.70363061171312</c:v>
                </c:pt>
                <c:pt idx="1018">
                  <c:v>101.66390102093037</c:v>
                </c:pt>
                <c:pt idx="1019">
                  <c:v>101.62414934305043</c:v>
                </c:pt>
                <c:pt idx="1020">
                  <c:v>101.58435972067026</c:v>
                </c:pt>
                <c:pt idx="1021">
                  <c:v>101.54464598729059</c:v>
                </c:pt>
                <c:pt idx="1022">
                  <c:v>101.50549972240741</c:v>
                </c:pt>
                <c:pt idx="1023">
                  <c:v>101.46589302649865</c:v>
                </c:pt>
                <c:pt idx="1024">
                  <c:v>101.42515932229848</c:v>
                </c:pt>
                <c:pt idx="1025">
                  <c:v>101.38266544635479</c:v>
                </c:pt>
                <c:pt idx="1026">
                  <c:v>101.33957295344426</c:v>
                </c:pt>
                <c:pt idx="1027">
                  <c:v>101.29992831303522</c:v>
                </c:pt>
                <c:pt idx="1028">
                  <c:v>101.26560383136454</c:v>
                </c:pt>
                <c:pt idx="1029">
                  <c:v>101.2362291248028</c:v>
                </c:pt>
                <c:pt idx="1030">
                  <c:v>101.20975349132831</c:v>
                </c:pt>
                <c:pt idx="1031">
                  <c:v>101.25347461700439</c:v>
                </c:pt>
                <c:pt idx="1032">
                  <c:v>101.60268804696889</c:v>
                </c:pt>
                <c:pt idx="1033">
                  <c:v>102.33544222024771</c:v>
                </c:pt>
                <c:pt idx="1034">
                  <c:v>103.40567421252911</c:v>
                </c:pt>
                <c:pt idx="1035">
                  <c:v>105.04808831434983</c:v>
                </c:pt>
                <c:pt idx="1036">
                  <c:v>107.34981132800763</c:v>
                </c:pt>
                <c:pt idx="1037">
                  <c:v>109.96979921781099</c:v>
                </c:pt>
                <c:pt idx="1038">
                  <c:v>112.7987984407865</c:v>
                </c:pt>
                <c:pt idx="1039">
                  <c:v>115.90045325059155</c:v>
                </c:pt>
                <c:pt idx="1040">
                  <c:v>119.01764435107891</c:v>
                </c:pt>
                <c:pt idx="1041">
                  <c:v>122.081047706604</c:v>
                </c:pt>
                <c:pt idx="1042">
                  <c:v>125.31133720397949</c:v>
                </c:pt>
                <c:pt idx="1043">
                  <c:v>128.57450589400071</c:v>
                </c:pt>
                <c:pt idx="1044">
                  <c:v>131.8715425990178</c:v>
                </c:pt>
                <c:pt idx="1045">
                  <c:v>135.39205881852371</c:v>
                </c:pt>
                <c:pt idx="1046">
                  <c:v>138.95821151146521</c:v>
                </c:pt>
                <c:pt idx="1047">
                  <c:v>142.63380973522479</c:v>
                </c:pt>
                <c:pt idx="1048">
                  <c:v>146.42088040571946</c:v>
                </c:pt>
                <c:pt idx="1049">
                  <c:v>150.0519012040358</c:v>
                </c:pt>
                <c:pt idx="1050">
                  <c:v>153.65077678093544</c:v>
                </c:pt>
                <c:pt idx="1051">
                  <c:v>157.26289895277759</c:v>
                </c:pt>
                <c:pt idx="1052">
                  <c:v>160.63077350909893</c:v>
                </c:pt>
                <c:pt idx="1053">
                  <c:v>163.87488726395827</c:v>
                </c:pt>
                <c:pt idx="1054">
                  <c:v>167.18558908609242</c:v>
                </c:pt>
                <c:pt idx="1055">
                  <c:v>170.31386054699237</c:v>
                </c:pt>
                <c:pt idx="1056">
                  <c:v>173.10857153379001</c:v>
                </c:pt>
                <c:pt idx="1057">
                  <c:v>175.88481997269849</c:v>
                </c:pt>
                <c:pt idx="1058">
                  <c:v>178.78993756220891</c:v>
                </c:pt>
                <c:pt idx="1059">
                  <c:v>181.55937071580152</c:v>
                </c:pt>
                <c:pt idx="1060">
                  <c:v>184.1810927259005</c:v>
                </c:pt>
                <c:pt idx="1061">
                  <c:v>186.88056301703818</c:v>
                </c:pt>
                <c:pt idx="1062">
                  <c:v>189.60938592764046</c:v>
                </c:pt>
                <c:pt idx="1063">
                  <c:v>192.01920602651742</c:v>
                </c:pt>
                <c:pt idx="1064">
                  <c:v>193.83403484051041</c:v>
                </c:pt>
                <c:pt idx="1065">
                  <c:v>195.01863042391264</c:v>
                </c:pt>
                <c:pt idx="1066">
                  <c:v>195.83736853379469</c:v>
                </c:pt>
                <c:pt idx="1067">
                  <c:v>196.85678547785832</c:v>
                </c:pt>
                <c:pt idx="1068">
                  <c:v>198.45470880361702</c:v>
                </c:pt>
                <c:pt idx="1069">
                  <c:v>200.49279512845553</c:v>
                </c:pt>
                <c:pt idx="1070">
                  <c:v>202.51557339594913</c:v>
                </c:pt>
                <c:pt idx="1071">
                  <c:v>204.11018139178938</c:v>
                </c:pt>
                <c:pt idx="1072">
                  <c:v>205.09798093942496</c:v>
                </c:pt>
                <c:pt idx="1073">
                  <c:v>205.5626776064359</c:v>
                </c:pt>
                <c:pt idx="1074">
                  <c:v>205.88910677983213</c:v>
                </c:pt>
                <c:pt idx="1075">
                  <c:v>206.48703734764686</c:v>
                </c:pt>
                <c:pt idx="1076">
                  <c:v>207.46469382065993</c:v>
                </c:pt>
                <c:pt idx="1077">
                  <c:v>208.62938043447639</c:v>
                </c:pt>
                <c:pt idx="1078">
                  <c:v>209.68707488426793</c:v>
                </c:pt>
                <c:pt idx="1079">
                  <c:v>210.44766729501578</c:v>
                </c:pt>
                <c:pt idx="1080">
                  <c:v>210.90372847336988</c:v>
                </c:pt>
                <c:pt idx="1081">
                  <c:v>211.21106193542479</c:v>
                </c:pt>
                <c:pt idx="1082">
                  <c:v>211.50616254366361</c:v>
                </c:pt>
                <c:pt idx="1083">
                  <c:v>211.81327400207519</c:v>
                </c:pt>
                <c:pt idx="1084">
                  <c:v>212.08929249103252</c:v>
                </c:pt>
                <c:pt idx="1085">
                  <c:v>212.29113004831166</c:v>
                </c:pt>
                <c:pt idx="1086">
                  <c:v>212.40375498845029</c:v>
                </c:pt>
                <c:pt idx="1087">
                  <c:v>212.4406664921687</c:v>
                </c:pt>
                <c:pt idx="1088">
                  <c:v>212.42843363835257</c:v>
                </c:pt>
                <c:pt idx="1089">
                  <c:v>212.38986503601075</c:v>
                </c:pt>
                <c:pt idx="1090">
                  <c:v>212.33725130521336</c:v>
                </c:pt>
                <c:pt idx="1091">
                  <c:v>212.27661372844989</c:v>
                </c:pt>
                <c:pt idx="1092">
                  <c:v>212.21111699030951</c:v>
                </c:pt>
                <c:pt idx="1093">
                  <c:v>212.14135914142312</c:v>
                </c:pt>
                <c:pt idx="1094">
                  <c:v>212.06837091299204</c:v>
                </c:pt>
                <c:pt idx="1095">
                  <c:v>211.99401441720812</c:v>
                </c:pt>
                <c:pt idx="1096">
                  <c:v>211.92005662184494</c:v>
                </c:pt>
                <c:pt idx="1097">
                  <c:v>211.84856465266301</c:v>
                </c:pt>
                <c:pt idx="1098">
                  <c:v>211.83369154123159</c:v>
                </c:pt>
                <c:pt idx="1099">
                  <c:v>211.99520598778358</c:v>
                </c:pt>
                <c:pt idx="1100">
                  <c:v>212.32205651503341</c:v>
                </c:pt>
                <c:pt idx="1101">
                  <c:v>212.68632598290074</c:v>
                </c:pt>
                <c:pt idx="1102">
                  <c:v>212.99010625399075</c:v>
                </c:pt>
                <c:pt idx="1103">
                  <c:v>213.22938313997707</c:v>
                </c:pt>
                <c:pt idx="1104">
                  <c:v>213.43704489487868</c:v>
                </c:pt>
                <c:pt idx="1105">
                  <c:v>213.8201189774733</c:v>
                </c:pt>
                <c:pt idx="1106">
                  <c:v>214.62272444504956</c:v>
                </c:pt>
                <c:pt idx="1107">
                  <c:v>215.81322577843298</c:v>
                </c:pt>
                <c:pt idx="1108">
                  <c:v>217.11445256159851</c:v>
                </c:pt>
                <c:pt idx="1109">
                  <c:v>218.24226165184609</c:v>
                </c:pt>
                <c:pt idx="1110">
                  <c:v>219.04613231365494</c:v>
                </c:pt>
                <c:pt idx="1111">
                  <c:v>219.51818341768703</c:v>
                </c:pt>
                <c:pt idx="1112">
                  <c:v>219.73527919475848</c:v>
                </c:pt>
                <c:pt idx="1113">
                  <c:v>219.79329123863806</c:v>
                </c:pt>
                <c:pt idx="1114">
                  <c:v>219.77310023381156</c:v>
                </c:pt>
                <c:pt idx="1115">
                  <c:v>219.72269068204437</c:v>
                </c:pt>
                <c:pt idx="1116">
                  <c:v>219.66203724787783</c:v>
                </c:pt>
                <c:pt idx="1117">
                  <c:v>219.59798806410569</c:v>
                </c:pt>
                <c:pt idx="1118">
                  <c:v>219.53248566260703</c:v>
                </c:pt>
                <c:pt idx="1119">
                  <c:v>219.46691077012281</c:v>
                </c:pt>
                <c:pt idx="1120">
                  <c:v>219.40183651850774</c:v>
                </c:pt>
                <c:pt idx="1121">
                  <c:v>219.33543364304762</c:v>
                </c:pt>
                <c:pt idx="1122">
                  <c:v>219.2671324099027</c:v>
                </c:pt>
                <c:pt idx="1123">
                  <c:v>219.19589868985688</c:v>
                </c:pt>
                <c:pt idx="1124">
                  <c:v>219.12308602553148</c:v>
                </c:pt>
                <c:pt idx="1125">
                  <c:v>219.05215812683105</c:v>
                </c:pt>
                <c:pt idx="1126">
                  <c:v>218.98550153292143</c:v>
                </c:pt>
                <c:pt idx="1127">
                  <c:v>218.9209766270564</c:v>
                </c:pt>
                <c:pt idx="1128">
                  <c:v>218.85676773658167</c:v>
                </c:pt>
                <c:pt idx="1129">
                  <c:v>218.79237422062798</c:v>
                </c:pt>
                <c:pt idx="1130">
                  <c:v>218.72914395845851</c:v>
                </c:pt>
                <c:pt idx="1131">
                  <c:v>218.6686853438157</c:v>
                </c:pt>
                <c:pt idx="1132">
                  <c:v>218.60984871497519</c:v>
                </c:pt>
                <c:pt idx="1133">
                  <c:v>218.55183327308066</c:v>
                </c:pt>
                <c:pt idx="1134">
                  <c:v>218.49516231243427</c:v>
                </c:pt>
                <c:pt idx="1135">
                  <c:v>218.43729525052581</c:v>
                </c:pt>
                <c:pt idx="1136">
                  <c:v>218.37790927593522</c:v>
                </c:pt>
                <c:pt idx="1137">
                  <c:v>218.31521703279935</c:v>
                </c:pt>
                <c:pt idx="1138">
                  <c:v>218.25119616581841</c:v>
                </c:pt>
                <c:pt idx="1139">
                  <c:v>218.18706656235912</c:v>
                </c:pt>
                <c:pt idx="1140">
                  <c:v>218.1249508490929</c:v>
                </c:pt>
                <c:pt idx="1141">
                  <c:v>218.06568267235386</c:v>
                </c:pt>
                <c:pt idx="1142">
                  <c:v>218.0073738685021</c:v>
                </c:pt>
                <c:pt idx="1143">
                  <c:v>217.94883399963373</c:v>
                </c:pt>
                <c:pt idx="1144">
                  <c:v>217.88894398615909</c:v>
                </c:pt>
                <c:pt idx="1145">
                  <c:v>217.82751467191255</c:v>
                </c:pt>
                <c:pt idx="1146">
                  <c:v>217.7671330789419</c:v>
                </c:pt>
                <c:pt idx="1147">
                  <c:v>217.71033752441403</c:v>
                </c:pt>
                <c:pt idx="1148">
                  <c:v>217.65625018780045</c:v>
                </c:pt>
                <c:pt idx="1149">
                  <c:v>217.6014470027043</c:v>
                </c:pt>
                <c:pt idx="1150">
                  <c:v>217.54422782897947</c:v>
                </c:pt>
                <c:pt idx="1151">
                  <c:v>217.48488602858322</c:v>
                </c:pt>
                <c:pt idx="1152">
                  <c:v>217.42510701693018</c:v>
                </c:pt>
                <c:pt idx="1153">
                  <c:v>217.36540049626277</c:v>
                </c:pt>
                <c:pt idx="1154">
                  <c:v>217.30732502277078</c:v>
                </c:pt>
                <c:pt idx="1155">
                  <c:v>217.25186375544621</c:v>
                </c:pt>
                <c:pt idx="1156">
                  <c:v>217.19853757418116</c:v>
                </c:pt>
                <c:pt idx="1157">
                  <c:v>217.14733401958759</c:v>
                </c:pt>
                <c:pt idx="1158">
                  <c:v>217.09911392211913</c:v>
                </c:pt>
                <c:pt idx="1159">
                  <c:v>217.05544489933894</c:v>
                </c:pt>
                <c:pt idx="1160">
                  <c:v>217.01740978534403</c:v>
                </c:pt>
                <c:pt idx="1161">
                  <c:v>216.98316459068883</c:v>
                </c:pt>
                <c:pt idx="1162">
                  <c:v>216.94514193608208</c:v>
                </c:pt>
                <c:pt idx="1163">
                  <c:v>216.89912941565879</c:v>
                </c:pt>
                <c:pt idx="1164">
                  <c:v>216.84517686697151</c:v>
                </c:pt>
                <c:pt idx="1165">
                  <c:v>216.78418363131004</c:v>
                </c:pt>
                <c:pt idx="1166">
                  <c:v>216.71663449214054</c:v>
                </c:pt>
                <c:pt idx="1167">
                  <c:v>216.64465207613429</c:v>
                </c:pt>
                <c:pt idx="1168">
                  <c:v>216.57049493056076</c:v>
                </c:pt>
                <c:pt idx="1169">
                  <c:v>216.49665040236249</c:v>
                </c:pt>
                <c:pt idx="1170">
                  <c:v>216.42383547269381</c:v>
                </c:pt>
                <c:pt idx="1171">
                  <c:v>216.35300498375523</c:v>
                </c:pt>
                <c:pt idx="1172">
                  <c:v>216.28285409780648</c:v>
                </c:pt>
                <c:pt idx="1173">
                  <c:v>216.21033932612491</c:v>
                </c:pt>
                <c:pt idx="1174">
                  <c:v>216.13586389981782</c:v>
                </c:pt>
                <c:pt idx="1175">
                  <c:v>216.06182908278242</c:v>
                </c:pt>
                <c:pt idx="1176">
                  <c:v>215.9897481243427</c:v>
                </c:pt>
                <c:pt idx="1177">
                  <c:v>215.92160999591533</c:v>
                </c:pt>
                <c:pt idx="1178">
                  <c:v>215.85831630413347</c:v>
                </c:pt>
                <c:pt idx="1179">
                  <c:v>215.79716222909781</c:v>
                </c:pt>
                <c:pt idx="1180">
                  <c:v>215.73570120004507</c:v>
                </c:pt>
                <c:pt idx="1181">
                  <c:v>215.67329778817984</c:v>
                </c:pt>
                <c:pt idx="1182">
                  <c:v>215.61078563983622</c:v>
                </c:pt>
                <c:pt idx="1183">
                  <c:v>215.54909128042365</c:v>
                </c:pt>
                <c:pt idx="1184">
                  <c:v>215.48813768826997</c:v>
                </c:pt>
                <c:pt idx="1185">
                  <c:v>215.42782405559834</c:v>
                </c:pt>
                <c:pt idx="1186">
                  <c:v>215.36765200688285</c:v>
                </c:pt>
                <c:pt idx="1187">
                  <c:v>215.30647527841418</c:v>
                </c:pt>
                <c:pt idx="1188">
                  <c:v>215.24481489915112</c:v>
                </c:pt>
                <c:pt idx="1189">
                  <c:v>215.18447521503151</c:v>
                </c:pt>
                <c:pt idx="1190">
                  <c:v>215.12663760258599</c:v>
                </c:pt>
                <c:pt idx="1191">
                  <c:v>215.07006178635817</c:v>
                </c:pt>
                <c:pt idx="1192">
                  <c:v>215.0127010286771</c:v>
                </c:pt>
                <c:pt idx="1193">
                  <c:v>214.95368203970099</c:v>
                </c:pt>
                <c:pt idx="1194">
                  <c:v>214.89552954453688</c:v>
                </c:pt>
                <c:pt idx="1195">
                  <c:v>214.84000484759986</c:v>
                </c:pt>
                <c:pt idx="1196">
                  <c:v>214.78789855370152</c:v>
                </c:pt>
                <c:pt idx="1197">
                  <c:v>214.73748673659102</c:v>
                </c:pt>
                <c:pt idx="1198">
                  <c:v>214.68679061889645</c:v>
                </c:pt>
                <c:pt idx="1199">
                  <c:v>214.63539904080903</c:v>
                </c:pt>
                <c:pt idx="1200">
                  <c:v>214.58416490408089</c:v>
                </c:pt>
                <c:pt idx="1201">
                  <c:v>214.53237462557277</c:v>
                </c:pt>
                <c:pt idx="1202">
                  <c:v>214.48013580909142</c:v>
                </c:pt>
                <c:pt idx="1203">
                  <c:v>214.42870232215293</c:v>
                </c:pt>
                <c:pt idx="1204">
                  <c:v>214.37904146634614</c:v>
                </c:pt>
                <c:pt idx="1205">
                  <c:v>214.33231649545519</c:v>
                </c:pt>
                <c:pt idx="1206">
                  <c:v>214.29006444490872</c:v>
                </c:pt>
                <c:pt idx="1207">
                  <c:v>214.25374419579137</c:v>
                </c:pt>
                <c:pt idx="1208">
                  <c:v>214.22421091519868</c:v>
                </c:pt>
                <c:pt idx="1209">
                  <c:v>214.19939521202673</c:v>
                </c:pt>
                <c:pt idx="1210">
                  <c:v>214.18189656771145</c:v>
                </c:pt>
                <c:pt idx="1211">
                  <c:v>214.18650201063886</c:v>
                </c:pt>
                <c:pt idx="1212">
                  <c:v>214.23756851196288</c:v>
                </c:pt>
                <c:pt idx="1213">
                  <c:v>214.32276920612043</c:v>
                </c:pt>
                <c:pt idx="1214">
                  <c:v>214.40695502647986</c:v>
                </c:pt>
                <c:pt idx="1215">
                  <c:v>214.46165400578425</c:v>
                </c:pt>
                <c:pt idx="1216">
                  <c:v>214.47818081782412</c:v>
                </c:pt>
                <c:pt idx="1217">
                  <c:v>214.46208895169769</c:v>
                </c:pt>
                <c:pt idx="1218">
                  <c:v>214.42369931147647</c:v>
                </c:pt>
                <c:pt idx="1219">
                  <c:v>214.37198378929725</c:v>
                </c:pt>
                <c:pt idx="1220">
                  <c:v>214.31423905592695</c:v>
                </c:pt>
                <c:pt idx="1221">
                  <c:v>214.25492330697864</c:v>
                </c:pt>
                <c:pt idx="1222">
                  <c:v>214.19659638038047</c:v>
                </c:pt>
                <c:pt idx="1223">
                  <c:v>214.13840197636529</c:v>
                </c:pt>
                <c:pt idx="1224">
                  <c:v>214.08028346135063</c:v>
                </c:pt>
                <c:pt idx="1225">
                  <c:v>214.02367139963002</c:v>
                </c:pt>
                <c:pt idx="1226">
                  <c:v>213.96914911710297</c:v>
                </c:pt>
                <c:pt idx="1227">
                  <c:v>213.91604040879469</c:v>
                </c:pt>
                <c:pt idx="1228">
                  <c:v>213.86547907902644</c:v>
                </c:pt>
                <c:pt idx="1229">
                  <c:v>213.81697694631723</c:v>
                </c:pt>
                <c:pt idx="1230">
                  <c:v>213.76804326570948</c:v>
                </c:pt>
                <c:pt idx="1231">
                  <c:v>213.71752837547888</c:v>
                </c:pt>
                <c:pt idx="1232">
                  <c:v>213.66483309232271</c:v>
                </c:pt>
                <c:pt idx="1233">
                  <c:v>213.61096436133747</c:v>
                </c:pt>
                <c:pt idx="1234">
                  <c:v>213.55840613145094</c:v>
                </c:pt>
                <c:pt idx="1235">
                  <c:v>213.50848815917968</c:v>
                </c:pt>
                <c:pt idx="1236">
                  <c:v>213.46063278198238</c:v>
                </c:pt>
                <c:pt idx="1237">
                  <c:v>213.41194715646594</c:v>
                </c:pt>
                <c:pt idx="1238">
                  <c:v>213.36161009568431</c:v>
                </c:pt>
                <c:pt idx="1239">
                  <c:v>213.31076219998872</c:v>
                </c:pt>
                <c:pt idx="1240">
                  <c:v>213.2598780588003</c:v>
                </c:pt>
                <c:pt idx="1241">
                  <c:v>213.21022286635178</c:v>
                </c:pt>
                <c:pt idx="1242">
                  <c:v>213.16259062546948</c:v>
                </c:pt>
                <c:pt idx="1243">
                  <c:v>213.11702890836278</c:v>
                </c:pt>
                <c:pt idx="1244">
                  <c:v>213.07057464599609</c:v>
                </c:pt>
                <c:pt idx="1245">
                  <c:v>213.02319725623497</c:v>
                </c:pt>
                <c:pt idx="1246">
                  <c:v>212.97584705059344</c:v>
                </c:pt>
                <c:pt idx="1247">
                  <c:v>212.92939278822681</c:v>
                </c:pt>
                <c:pt idx="1248">
                  <c:v>212.88282978938176</c:v>
                </c:pt>
                <c:pt idx="1249">
                  <c:v>212.83648086547848</c:v>
                </c:pt>
                <c:pt idx="1250">
                  <c:v>212.79237916212816</c:v>
                </c:pt>
                <c:pt idx="1251">
                  <c:v>212.7499130366399</c:v>
                </c:pt>
                <c:pt idx="1252">
                  <c:v>212.70695872967059</c:v>
                </c:pt>
                <c:pt idx="1253">
                  <c:v>212.66252855154184</c:v>
                </c:pt>
                <c:pt idx="1254">
                  <c:v>212.61523837749775</c:v>
                </c:pt>
                <c:pt idx="1255">
                  <c:v>212.56399631206804</c:v>
                </c:pt>
                <c:pt idx="1256">
                  <c:v>212.51171898475056</c:v>
                </c:pt>
                <c:pt idx="1257">
                  <c:v>212.46331765981819</c:v>
                </c:pt>
                <c:pt idx="1258">
                  <c:v>212.41946401155911</c:v>
                </c:pt>
                <c:pt idx="1259">
                  <c:v>212.37883734482983</c:v>
                </c:pt>
                <c:pt idx="1260">
                  <c:v>212.33918930640587</c:v>
                </c:pt>
                <c:pt idx="1261">
                  <c:v>212.29731330284707</c:v>
                </c:pt>
                <c:pt idx="1262">
                  <c:v>212.25233264629657</c:v>
                </c:pt>
                <c:pt idx="1263">
                  <c:v>212.20322566692644</c:v>
                </c:pt>
                <c:pt idx="1264">
                  <c:v>212.15392160268931</c:v>
                </c:pt>
                <c:pt idx="1265">
                  <c:v>212.10545118478626</c:v>
                </c:pt>
                <c:pt idx="1266">
                  <c:v>212.05893462547888</c:v>
                </c:pt>
                <c:pt idx="1267">
                  <c:v>212.01582967318021</c:v>
                </c:pt>
                <c:pt idx="1268">
                  <c:v>211.9770458632249</c:v>
                </c:pt>
                <c:pt idx="1269">
                  <c:v>211.94093742370606</c:v>
                </c:pt>
                <c:pt idx="1270">
                  <c:v>211.90755759019117</c:v>
                </c:pt>
                <c:pt idx="1271">
                  <c:v>211.87553582998422</c:v>
                </c:pt>
                <c:pt idx="1272">
                  <c:v>211.84241877629208</c:v>
                </c:pt>
                <c:pt idx="1273">
                  <c:v>211.80683136573202</c:v>
                </c:pt>
                <c:pt idx="1274">
                  <c:v>211.76942148648774</c:v>
                </c:pt>
                <c:pt idx="1275">
                  <c:v>211.73057198157679</c:v>
                </c:pt>
                <c:pt idx="1276">
                  <c:v>211.6912478872446</c:v>
                </c:pt>
                <c:pt idx="1277">
                  <c:v>211.65156360332784</c:v>
                </c:pt>
                <c:pt idx="1278">
                  <c:v>211.61018824063814</c:v>
                </c:pt>
                <c:pt idx="1279">
                  <c:v>211.56838699340818</c:v>
                </c:pt>
                <c:pt idx="1280">
                  <c:v>211.52761761005107</c:v>
                </c:pt>
                <c:pt idx="1281">
                  <c:v>211.48744061396673</c:v>
                </c:pt>
                <c:pt idx="1282">
                  <c:v>211.44601541372447</c:v>
                </c:pt>
                <c:pt idx="1283">
                  <c:v>211.40435914846566</c:v>
                </c:pt>
                <c:pt idx="1284">
                  <c:v>211.36312876774713</c:v>
                </c:pt>
                <c:pt idx="1285">
                  <c:v>211.32363250732422</c:v>
                </c:pt>
                <c:pt idx="1286">
                  <c:v>211.28427216749924</c:v>
                </c:pt>
                <c:pt idx="1287">
                  <c:v>211.2451202392578</c:v>
                </c:pt>
                <c:pt idx="1288">
                  <c:v>211.20786213801458</c:v>
                </c:pt>
                <c:pt idx="1289">
                  <c:v>211.17156001164363</c:v>
                </c:pt>
                <c:pt idx="1290">
                  <c:v>211.13255533071663</c:v>
                </c:pt>
                <c:pt idx="1291">
                  <c:v>211.09100553659292</c:v>
                </c:pt>
                <c:pt idx="1292">
                  <c:v>211.04866173964282</c:v>
                </c:pt>
                <c:pt idx="1293">
                  <c:v>211.00800902146563</c:v>
                </c:pt>
                <c:pt idx="1294">
                  <c:v>210.97134104215183</c:v>
                </c:pt>
                <c:pt idx="1295">
                  <c:v>210.93818207960862</c:v>
                </c:pt>
                <c:pt idx="1296">
                  <c:v>210.90491438058706</c:v>
                </c:pt>
                <c:pt idx="1297">
                  <c:v>210.87088552621697</c:v>
                </c:pt>
                <c:pt idx="1298">
                  <c:v>210.83659955538235</c:v>
                </c:pt>
                <c:pt idx="1299">
                  <c:v>210.8027247443566</c:v>
                </c:pt>
                <c:pt idx="1300">
                  <c:v>210.76969717172477</c:v>
                </c:pt>
                <c:pt idx="1301">
                  <c:v>210.73493887681227</c:v>
                </c:pt>
                <c:pt idx="1302">
                  <c:v>210.69472563523513</c:v>
                </c:pt>
                <c:pt idx="1303">
                  <c:v>210.64823172936073</c:v>
                </c:pt>
                <c:pt idx="1304">
                  <c:v>210.60055531428409</c:v>
                </c:pt>
                <c:pt idx="1305">
                  <c:v>210.55559164780837</c:v>
                </c:pt>
                <c:pt idx="1306">
                  <c:v>210.51564571674055</c:v>
                </c:pt>
                <c:pt idx="1307">
                  <c:v>210.47974342346188</c:v>
                </c:pt>
                <c:pt idx="1308">
                  <c:v>210.44600906372071</c:v>
                </c:pt>
                <c:pt idx="1309">
                  <c:v>210.41089397723857</c:v>
                </c:pt>
                <c:pt idx="1310">
                  <c:v>210.37312843909632</c:v>
                </c:pt>
                <c:pt idx="1311">
                  <c:v>210.33253575251652</c:v>
                </c:pt>
                <c:pt idx="1312">
                  <c:v>210.2906665449876</c:v>
                </c:pt>
                <c:pt idx="1313">
                  <c:v>210.24957548288199</c:v>
                </c:pt>
                <c:pt idx="1314">
                  <c:v>210.21014831542971</c:v>
                </c:pt>
                <c:pt idx="1315">
                  <c:v>210.17079363896295</c:v>
                </c:pt>
                <c:pt idx="1316">
                  <c:v>210.13096437307502</c:v>
                </c:pt>
                <c:pt idx="1317">
                  <c:v>210.09070695730355</c:v>
                </c:pt>
                <c:pt idx="1318">
                  <c:v>210.05263786315916</c:v>
                </c:pt>
                <c:pt idx="1319">
                  <c:v>210.01764963590179</c:v>
                </c:pt>
                <c:pt idx="1320">
                  <c:v>209.98331835820125</c:v>
                </c:pt>
                <c:pt idx="1321">
                  <c:v>209.94774793771595</c:v>
                </c:pt>
                <c:pt idx="1322">
                  <c:v>209.90982495821439</c:v>
                </c:pt>
                <c:pt idx="1323">
                  <c:v>209.87029924832856</c:v>
                </c:pt>
                <c:pt idx="1324">
                  <c:v>209.83067839402418</c:v>
                </c:pt>
                <c:pt idx="1325">
                  <c:v>209.79153779249924</c:v>
                </c:pt>
                <c:pt idx="1326">
                  <c:v>209.75272000239443</c:v>
                </c:pt>
                <c:pt idx="1327">
                  <c:v>209.71314105694108</c:v>
                </c:pt>
                <c:pt idx="1328">
                  <c:v>209.67285645705005</c:v>
                </c:pt>
                <c:pt idx="1329">
                  <c:v>209.63270437974194</c:v>
                </c:pt>
                <c:pt idx="1330">
                  <c:v>209.59421053372895</c:v>
                </c:pt>
                <c:pt idx="1331">
                  <c:v>209.55639629070575</c:v>
                </c:pt>
                <c:pt idx="1332">
                  <c:v>209.51769516578085</c:v>
                </c:pt>
                <c:pt idx="1333">
                  <c:v>209.479304392888</c:v>
                </c:pt>
                <c:pt idx="1334">
                  <c:v>209.44293657156138</c:v>
                </c:pt>
                <c:pt idx="1335">
                  <c:v>209.4082496349628</c:v>
                </c:pt>
                <c:pt idx="1336">
                  <c:v>209.37337014418384</c:v>
                </c:pt>
                <c:pt idx="1337">
                  <c:v>209.33746898357685</c:v>
                </c:pt>
                <c:pt idx="1338">
                  <c:v>209.30285680330715</c:v>
                </c:pt>
                <c:pt idx="1339">
                  <c:v>209.27088148263786</c:v>
                </c:pt>
                <c:pt idx="1340">
                  <c:v>209.24066293569712</c:v>
                </c:pt>
                <c:pt idx="1341">
                  <c:v>209.21078305757962</c:v>
                </c:pt>
                <c:pt idx="1342">
                  <c:v>209.17937407273513</c:v>
                </c:pt>
                <c:pt idx="1343">
                  <c:v>209.1459999025785</c:v>
                </c:pt>
                <c:pt idx="1344">
                  <c:v>209.1111362692026</c:v>
                </c:pt>
                <c:pt idx="1345">
                  <c:v>209.07451926011308</c:v>
                </c:pt>
                <c:pt idx="1346">
                  <c:v>209.03627799987791</c:v>
                </c:pt>
                <c:pt idx="1347">
                  <c:v>208.99678173945497</c:v>
                </c:pt>
                <c:pt idx="1348">
                  <c:v>208.95637028033917</c:v>
                </c:pt>
                <c:pt idx="1349">
                  <c:v>208.9168026616023</c:v>
                </c:pt>
                <c:pt idx="1350">
                  <c:v>208.879683878972</c:v>
                </c:pt>
                <c:pt idx="1351">
                  <c:v>208.84517250647909</c:v>
                </c:pt>
                <c:pt idx="1352">
                  <c:v>208.8119750330998</c:v>
                </c:pt>
                <c:pt idx="1353">
                  <c:v>208.77781139080341</c:v>
                </c:pt>
                <c:pt idx="1354">
                  <c:v>208.74299193162182</c:v>
                </c:pt>
                <c:pt idx="1355">
                  <c:v>208.70794820345364</c:v>
                </c:pt>
                <c:pt idx="1356">
                  <c:v>208.67230415931115</c:v>
                </c:pt>
                <c:pt idx="1357">
                  <c:v>208.63559993450457</c:v>
                </c:pt>
                <c:pt idx="1358">
                  <c:v>208.59847662118764</c:v>
                </c:pt>
                <c:pt idx="1359">
                  <c:v>208.56318936861479</c:v>
                </c:pt>
                <c:pt idx="1360">
                  <c:v>208.52933947636527</c:v>
                </c:pt>
                <c:pt idx="1361">
                  <c:v>208.49296825702373</c:v>
                </c:pt>
                <c:pt idx="1362">
                  <c:v>208.45365662207968</c:v>
                </c:pt>
                <c:pt idx="1363">
                  <c:v>208.41393382732684</c:v>
                </c:pt>
                <c:pt idx="1364">
                  <c:v>208.3774901169997</c:v>
                </c:pt>
                <c:pt idx="1365">
                  <c:v>208.34469134404111</c:v>
                </c:pt>
                <c:pt idx="1366">
                  <c:v>208.3137252338116</c:v>
                </c:pt>
                <c:pt idx="1367">
                  <c:v>208.27705725449781</c:v>
                </c:pt>
                <c:pt idx="1368">
                  <c:v>208.22978520320012</c:v>
                </c:pt>
                <c:pt idx="1369">
                  <c:v>208.17519949106068</c:v>
                </c:pt>
                <c:pt idx="1370">
                  <c:v>208.12208398672246</c:v>
                </c:pt>
                <c:pt idx="1371">
                  <c:v>208.0751619309645</c:v>
                </c:pt>
                <c:pt idx="1372">
                  <c:v>208.03479577871468</c:v>
                </c:pt>
                <c:pt idx="1373">
                  <c:v>207.9990010892428</c:v>
                </c:pt>
                <c:pt idx="1374">
                  <c:v>207.96565863389236</c:v>
                </c:pt>
                <c:pt idx="1375">
                  <c:v>207.93302862900953</c:v>
                </c:pt>
                <c:pt idx="1376">
                  <c:v>207.90070104745715</c:v>
                </c:pt>
                <c:pt idx="1377">
                  <c:v>207.86922070429875</c:v>
                </c:pt>
                <c:pt idx="1378">
                  <c:v>207.83811187744141</c:v>
                </c:pt>
                <c:pt idx="1379">
                  <c:v>207.80569821284368</c:v>
                </c:pt>
                <c:pt idx="1380">
                  <c:v>207.76937230036808</c:v>
                </c:pt>
                <c:pt idx="1381">
                  <c:v>207.72953397310695</c:v>
                </c:pt>
                <c:pt idx="1382">
                  <c:v>207.68896620530347</c:v>
                </c:pt>
                <c:pt idx="1383">
                  <c:v>207.63210042513333</c:v>
                </c:pt>
                <c:pt idx="1384">
                  <c:v>206.96423870966981</c:v>
                </c:pt>
                <c:pt idx="1385">
                  <c:v>203.44688094505895</c:v>
                </c:pt>
                <c:pt idx="1386">
                  <c:v>194.94261343149037</c:v>
                </c:pt>
                <c:pt idx="1387">
                  <c:v>181.43578944279596</c:v>
                </c:pt>
                <c:pt idx="1388">
                  <c:v>164.77101912865268</c:v>
                </c:pt>
                <c:pt idx="1389">
                  <c:v>147.29053833594688</c:v>
                </c:pt>
                <c:pt idx="1390">
                  <c:v>130.7648725597675</c:v>
                </c:pt>
                <c:pt idx="1391">
                  <c:v>116.05202567173885</c:v>
                </c:pt>
                <c:pt idx="1392">
                  <c:v>103.28911323840802</c:v>
                </c:pt>
                <c:pt idx="1393">
                  <c:v>92.235240918673</c:v>
                </c:pt>
                <c:pt idx="1394">
                  <c:v>82.508166010929983</c:v>
                </c:pt>
                <c:pt idx="1395">
                  <c:v>73.735292211679308</c:v>
                </c:pt>
                <c:pt idx="1396">
                  <c:v>65.594610598637502</c:v>
                </c:pt>
                <c:pt idx="1397">
                  <c:v>57.844474170391379</c:v>
                </c:pt>
                <c:pt idx="1398">
                  <c:v>50.474782327505253</c:v>
                </c:pt>
                <c:pt idx="1399">
                  <c:v>43.709830108055698</c:v>
                </c:pt>
                <c:pt idx="1400">
                  <c:v>37.841791579906754</c:v>
                </c:pt>
                <c:pt idx="1401">
                  <c:v>33.048671189821683</c:v>
                </c:pt>
                <c:pt idx="1402">
                  <c:v>29.132734766740068</c:v>
                </c:pt>
                <c:pt idx="1403">
                  <c:v>25.634831487215482</c:v>
                </c:pt>
                <c:pt idx="1404">
                  <c:v>22.486395639272835</c:v>
                </c:pt>
                <c:pt idx="1405">
                  <c:v>19.907661349956804</c:v>
                </c:pt>
                <c:pt idx="1406">
                  <c:v>18.073134809640738</c:v>
                </c:pt>
                <c:pt idx="1407">
                  <c:v>16.963616101191594</c:v>
                </c:pt>
                <c:pt idx="1408">
                  <c:v>16.409974693885218</c:v>
                </c:pt>
                <c:pt idx="1409">
                  <c:v>16.198744881703302</c:v>
                </c:pt>
                <c:pt idx="1410">
                  <c:v>16.156108572299662</c:v>
                </c:pt>
                <c:pt idx="1411">
                  <c:v>16.171268957578217</c:v>
                </c:pt>
                <c:pt idx="1412">
                  <c:v>16.191508242533754</c:v>
                </c:pt>
                <c:pt idx="1413">
                  <c:v>16.198923560656034</c:v>
                </c:pt>
                <c:pt idx="1414">
                  <c:v>16.195357343967142</c:v>
                </c:pt>
                <c:pt idx="1415">
                  <c:v>16.186860749171331</c:v>
                </c:pt>
                <c:pt idx="1416">
                  <c:v>16.176202733700091</c:v>
                </c:pt>
                <c:pt idx="1417">
                  <c:v>16.164319450671858</c:v>
                </c:pt>
                <c:pt idx="1418">
                  <c:v>16.151858788270214</c:v>
                </c:pt>
                <c:pt idx="1419">
                  <c:v>16.140698008170496</c:v>
                </c:pt>
                <c:pt idx="1420">
                  <c:v>16.133604651964628</c:v>
                </c:pt>
                <c:pt idx="1421">
                  <c:v>16.132560187119704</c:v>
                </c:pt>
                <c:pt idx="1422">
                  <c:v>16.137023904506975</c:v>
                </c:pt>
                <c:pt idx="1423">
                  <c:v>16.142353124618531</c:v>
                </c:pt>
                <c:pt idx="1424">
                  <c:v>16.145884228486281</c:v>
                </c:pt>
                <c:pt idx="1425">
                  <c:v>16.149086574407722</c:v>
                </c:pt>
                <c:pt idx="1426">
                  <c:v>16.152688045501709</c:v>
                </c:pt>
                <c:pt idx="1427">
                  <c:v>16.155929043843194</c:v>
                </c:pt>
                <c:pt idx="1428">
                  <c:v>16.156613035935621</c:v>
                </c:pt>
                <c:pt idx="1429">
                  <c:v>16.154236124478853</c:v>
                </c:pt>
                <c:pt idx="1430">
                  <c:v>16.1506364939763</c:v>
                </c:pt>
                <c:pt idx="1431">
                  <c:v>16.147501683601966</c:v>
                </c:pt>
                <c:pt idx="1432">
                  <c:v>16.147609995328462</c:v>
                </c:pt>
                <c:pt idx="1433">
                  <c:v>16.150779493772067</c:v>
                </c:pt>
                <c:pt idx="1434">
                  <c:v>16.153446227587185</c:v>
                </c:pt>
                <c:pt idx="1435">
                  <c:v>16.153228329878587</c:v>
                </c:pt>
                <c:pt idx="1436">
                  <c:v>16.151645846000083</c:v>
                </c:pt>
                <c:pt idx="1437">
                  <c:v>16.151177061521089</c:v>
                </c:pt>
                <c:pt idx="1438">
                  <c:v>16.153948142711933</c:v>
                </c:pt>
                <c:pt idx="1439">
                  <c:v>16.158628058800328</c:v>
                </c:pt>
                <c:pt idx="1440">
                  <c:v>16.162700154964739</c:v>
                </c:pt>
                <c:pt idx="1441">
                  <c:v>16.16575780208294</c:v>
                </c:pt>
                <c:pt idx="1442">
                  <c:v>16.168387016149669</c:v>
                </c:pt>
                <c:pt idx="1443">
                  <c:v>16.170943031311033</c:v>
                </c:pt>
                <c:pt idx="1444">
                  <c:v>16.17206126139714</c:v>
                </c:pt>
                <c:pt idx="1445">
                  <c:v>16.171198731935942</c:v>
                </c:pt>
                <c:pt idx="1446">
                  <c:v>16.169648670783406</c:v>
                </c:pt>
                <c:pt idx="1447">
                  <c:v>16.168134288787844</c:v>
                </c:pt>
                <c:pt idx="1448">
                  <c:v>16.166910437070406</c:v>
                </c:pt>
                <c:pt idx="1449">
                  <c:v>16.165758793170635</c:v>
                </c:pt>
                <c:pt idx="1450">
                  <c:v>16.166513860409076</c:v>
                </c:pt>
                <c:pt idx="1451">
                  <c:v>16.170476370591381</c:v>
                </c:pt>
                <c:pt idx="1452">
                  <c:v>16.176779688321623</c:v>
                </c:pt>
                <c:pt idx="1453">
                  <c:v>16.185062208175658</c:v>
                </c:pt>
                <c:pt idx="1454">
                  <c:v>16.193161376806405</c:v>
                </c:pt>
                <c:pt idx="1455">
                  <c:v>16.198744315367477</c:v>
                </c:pt>
                <c:pt idx="1456">
                  <c:v>16.201660803281342</c:v>
                </c:pt>
                <c:pt idx="1457">
                  <c:v>16.205046500426075</c:v>
                </c:pt>
                <c:pt idx="1458">
                  <c:v>16.20799909224877</c:v>
                </c:pt>
                <c:pt idx="1459">
                  <c:v>16.209366510097798</c:v>
                </c:pt>
                <c:pt idx="1460">
                  <c:v>16.210592485574573</c:v>
                </c:pt>
                <c:pt idx="1461">
                  <c:v>16.211778109623836</c:v>
                </c:pt>
                <c:pt idx="1462">
                  <c:v>16.214229069489697</c:v>
                </c:pt>
                <c:pt idx="1463">
                  <c:v>16.218764286774853</c:v>
                </c:pt>
                <c:pt idx="1464">
                  <c:v>16.224996104607214</c:v>
                </c:pt>
                <c:pt idx="1465">
                  <c:v>16.230326032638548</c:v>
                </c:pt>
                <c:pt idx="1466">
                  <c:v>16.233060726752647</c:v>
                </c:pt>
                <c:pt idx="1467">
                  <c:v>16.234283445798432</c:v>
                </c:pt>
                <c:pt idx="1468">
                  <c:v>16.236012893823474</c:v>
                </c:pt>
                <c:pt idx="1469">
                  <c:v>16.239506477942832</c:v>
                </c:pt>
                <c:pt idx="1470">
                  <c:v>16.242964382905225</c:v>
                </c:pt>
                <c:pt idx="1471">
                  <c:v>16.24361156316904</c:v>
                </c:pt>
                <c:pt idx="1472">
                  <c:v>16.240369998491726</c:v>
                </c:pt>
                <c:pt idx="1473">
                  <c:v>16.236087508568396</c:v>
                </c:pt>
                <c:pt idx="1474">
                  <c:v>16.233132085066575</c:v>
                </c:pt>
                <c:pt idx="1475">
                  <c:v>16.234070503528301</c:v>
                </c:pt>
                <c:pt idx="1476">
                  <c:v>16.23741839775672</c:v>
                </c:pt>
                <c:pt idx="1477">
                  <c:v>16.242026955531191</c:v>
                </c:pt>
                <c:pt idx="1478">
                  <c:v>16.24584476691026</c:v>
                </c:pt>
                <c:pt idx="1479">
                  <c:v>16.247714666219856</c:v>
                </c:pt>
                <c:pt idx="1480">
                  <c:v>16.247358157818134</c:v>
                </c:pt>
                <c:pt idx="1481">
                  <c:v>16.24634838104248</c:v>
                </c:pt>
                <c:pt idx="1482">
                  <c:v>16.246312701885515</c:v>
                </c:pt>
                <c:pt idx="1483">
                  <c:v>16.246743683448205</c:v>
                </c:pt>
                <c:pt idx="1484">
                  <c:v>16.248546471962559</c:v>
                </c:pt>
                <c:pt idx="1485">
                  <c:v>16.249840690906229</c:v>
                </c:pt>
                <c:pt idx="1486">
                  <c:v>16.250344163454496</c:v>
                </c:pt>
                <c:pt idx="1487">
                  <c:v>16.250237409151516</c:v>
                </c:pt>
                <c:pt idx="1488">
                  <c:v>16.249445246916551</c:v>
                </c:pt>
                <c:pt idx="1489">
                  <c:v>16.247285666832557</c:v>
                </c:pt>
                <c:pt idx="1490">
                  <c:v>16.245446208073542</c:v>
                </c:pt>
                <c:pt idx="1491">
                  <c:v>16.246134164516743</c:v>
                </c:pt>
                <c:pt idx="1492">
                  <c:v>16.249769615760215</c:v>
                </c:pt>
                <c:pt idx="1493">
                  <c:v>16.254846816429723</c:v>
                </c:pt>
                <c:pt idx="1494">
                  <c:v>16.257835795329168</c:v>
                </c:pt>
                <c:pt idx="1495">
                  <c:v>16.257980494132408</c:v>
                </c:pt>
                <c:pt idx="1496">
                  <c:v>16.256467244808491</c:v>
                </c:pt>
                <c:pt idx="1497">
                  <c:v>16.255316733580369</c:v>
                </c:pt>
                <c:pt idx="1498">
                  <c:v>16.254773617524364</c:v>
                </c:pt>
                <c:pt idx="1499">
                  <c:v>16.255314609821028</c:v>
                </c:pt>
                <c:pt idx="1500">
                  <c:v>16.255928093103261</c:v>
                </c:pt>
                <c:pt idx="1501">
                  <c:v>16.256252037195058</c:v>
                </c:pt>
                <c:pt idx="1502">
                  <c:v>16.257041934086725</c:v>
                </c:pt>
                <c:pt idx="1503">
                  <c:v>16.259742931219247</c:v>
                </c:pt>
                <c:pt idx="1504">
                  <c:v>16.265182869984553</c:v>
                </c:pt>
                <c:pt idx="1505">
                  <c:v>16.271735941813542</c:v>
                </c:pt>
                <c:pt idx="1506">
                  <c:v>16.277425776261548</c:v>
                </c:pt>
                <c:pt idx="1507">
                  <c:v>16.280341697839589</c:v>
                </c:pt>
                <c:pt idx="1508">
                  <c:v>16.279982640926654</c:v>
                </c:pt>
                <c:pt idx="1509">
                  <c:v>16.276054252477792</c:v>
                </c:pt>
                <c:pt idx="1510">
                  <c:v>16.269536576637851</c:v>
                </c:pt>
                <c:pt idx="1511">
                  <c:v>16.262876750505885</c:v>
                </c:pt>
                <c:pt idx="1512">
                  <c:v>16.257114425072302</c:v>
                </c:pt>
                <c:pt idx="1513">
                  <c:v>16.254305824133066</c:v>
                </c:pt>
                <c:pt idx="1514">
                  <c:v>16.253872718811035</c:v>
                </c:pt>
                <c:pt idx="1515">
                  <c:v>16.253585020212025</c:v>
                </c:pt>
                <c:pt idx="1516">
                  <c:v>16.25452159808232</c:v>
                </c:pt>
                <c:pt idx="1517">
                  <c:v>16.256898226371177</c:v>
                </c:pt>
                <c:pt idx="1518">
                  <c:v>16.259673271912796</c:v>
                </c:pt>
                <c:pt idx="1519">
                  <c:v>16.260896415710448</c:v>
                </c:pt>
                <c:pt idx="1520">
                  <c:v>16.260966782936684</c:v>
                </c:pt>
                <c:pt idx="1521">
                  <c:v>16.26262586373549</c:v>
                </c:pt>
                <c:pt idx="1522">
                  <c:v>16.266875506180984</c:v>
                </c:pt>
                <c:pt idx="1523">
                  <c:v>16.270438749606789</c:v>
                </c:pt>
                <c:pt idx="1524">
                  <c:v>16.27025823006263</c:v>
                </c:pt>
                <c:pt idx="1525">
                  <c:v>16.269251284966099</c:v>
                </c:pt>
                <c:pt idx="1526">
                  <c:v>16.270292918131901</c:v>
                </c:pt>
                <c:pt idx="1527">
                  <c:v>16.272600311866174</c:v>
                </c:pt>
                <c:pt idx="1528">
                  <c:v>16.273390067173882</c:v>
                </c:pt>
                <c:pt idx="1529">
                  <c:v>16.27079738176786</c:v>
                </c:pt>
                <c:pt idx="1530">
                  <c:v>16.267774422718926</c:v>
                </c:pt>
                <c:pt idx="1531">
                  <c:v>16.266009578704832</c:v>
                </c:pt>
                <c:pt idx="1532">
                  <c:v>16.266189956665038</c:v>
                </c:pt>
                <c:pt idx="1533">
                  <c:v>16.268279877442577</c:v>
                </c:pt>
                <c:pt idx="1534">
                  <c:v>16.271050250713639</c:v>
                </c:pt>
                <c:pt idx="1535">
                  <c:v>16.27558943234957</c:v>
                </c:pt>
                <c:pt idx="1536">
                  <c:v>16.281314945954541</c:v>
                </c:pt>
                <c:pt idx="1537">
                  <c:v>16.28729021365826</c:v>
                </c:pt>
                <c:pt idx="1538">
                  <c:v>16.292296056013839</c:v>
                </c:pt>
                <c:pt idx="1539">
                  <c:v>16.293807606330287</c:v>
                </c:pt>
                <c:pt idx="1540">
                  <c:v>16.29229789660527</c:v>
                </c:pt>
                <c:pt idx="1541">
                  <c:v>16.290567740660446</c:v>
                </c:pt>
                <c:pt idx="1542">
                  <c:v>16.291649017333985</c:v>
                </c:pt>
                <c:pt idx="1543">
                  <c:v>16.293125454829291</c:v>
                </c:pt>
                <c:pt idx="1544">
                  <c:v>16.293125454829291</c:v>
                </c:pt>
                <c:pt idx="1545">
                  <c:v>16.290638107886679</c:v>
                </c:pt>
                <c:pt idx="1546">
                  <c:v>16.286103598521304</c:v>
                </c:pt>
                <c:pt idx="1547">
                  <c:v>16.2822484089778</c:v>
                </c:pt>
                <c:pt idx="1548">
                  <c:v>16.280415038328904</c:v>
                </c:pt>
                <c:pt idx="1549">
                  <c:v>16.280090952653151</c:v>
                </c:pt>
                <c:pt idx="1550">
                  <c:v>16.278646937883817</c:v>
                </c:pt>
                <c:pt idx="1551">
                  <c:v>16.276524028044481</c:v>
                </c:pt>
                <c:pt idx="1552">
                  <c:v>16.275732856897207</c:v>
                </c:pt>
                <c:pt idx="1553">
                  <c:v>16.275588158093964</c:v>
                </c:pt>
                <c:pt idx="1554">
                  <c:v>16.273967021795418</c:v>
                </c:pt>
                <c:pt idx="1555">
                  <c:v>16.272345460745004</c:v>
                </c:pt>
                <c:pt idx="1556">
                  <c:v>16.273283171286948</c:v>
                </c:pt>
                <c:pt idx="1557">
                  <c:v>16.274757909774777</c:v>
                </c:pt>
                <c:pt idx="1558">
                  <c:v>16.275982894163864</c:v>
                </c:pt>
                <c:pt idx="1559">
                  <c:v>16.277390097104586</c:v>
                </c:pt>
                <c:pt idx="1560">
                  <c:v>16.28005442399245</c:v>
                </c:pt>
                <c:pt idx="1561">
                  <c:v>16.284699368843665</c:v>
                </c:pt>
                <c:pt idx="1562">
                  <c:v>16.289740324020382</c:v>
                </c:pt>
                <c:pt idx="1563">
                  <c:v>16.292404226156378</c:v>
                </c:pt>
                <c:pt idx="1564">
                  <c:v>16.293772776677056</c:v>
                </c:pt>
                <c:pt idx="1565">
                  <c:v>16.294998752153838</c:v>
                </c:pt>
                <c:pt idx="1566">
                  <c:v>16.297551794052122</c:v>
                </c:pt>
                <c:pt idx="1567">
                  <c:v>16.301947267972505</c:v>
                </c:pt>
                <c:pt idx="1568">
                  <c:v>16.307923526763915</c:v>
                </c:pt>
                <c:pt idx="1569">
                  <c:v>16.314440069932203</c:v>
                </c:pt>
                <c:pt idx="1570">
                  <c:v>16.319591602178718</c:v>
                </c:pt>
                <c:pt idx="1571">
                  <c:v>16.321104143582858</c:v>
                </c:pt>
                <c:pt idx="1572">
                  <c:v>16.319483573620133</c:v>
                </c:pt>
                <c:pt idx="1573">
                  <c:v>16.315954168759859</c:v>
                </c:pt>
                <c:pt idx="1574">
                  <c:v>16.312967313619762</c:v>
                </c:pt>
                <c:pt idx="1575">
                  <c:v>16.310443862768317</c:v>
                </c:pt>
                <c:pt idx="1576">
                  <c:v>16.308894934287437</c:v>
                </c:pt>
                <c:pt idx="1577">
                  <c:v>16.307994885077843</c:v>
                </c:pt>
                <c:pt idx="1578">
                  <c:v>16.306736062123225</c:v>
                </c:pt>
                <c:pt idx="1579">
                  <c:v>16.303928593855638</c:v>
                </c:pt>
                <c:pt idx="1580">
                  <c:v>16.299967216344978</c:v>
                </c:pt>
                <c:pt idx="1581">
                  <c:v>16.296870916806732</c:v>
                </c:pt>
                <c:pt idx="1582">
                  <c:v>16.296437811484701</c:v>
                </c:pt>
                <c:pt idx="1583">
                  <c:v>16.298381334451527</c:v>
                </c:pt>
                <c:pt idx="1584">
                  <c:v>16.301370454934926</c:v>
                </c:pt>
                <c:pt idx="1585">
                  <c:v>16.302342853546143</c:v>
                </c:pt>
                <c:pt idx="1586">
                  <c:v>16.300506226466251</c:v>
                </c:pt>
                <c:pt idx="1587">
                  <c:v>16.298597391568698</c:v>
                </c:pt>
                <c:pt idx="1588">
                  <c:v>16.298780034872198</c:v>
                </c:pt>
                <c:pt idx="1589">
                  <c:v>16.300397206819973</c:v>
                </c:pt>
                <c:pt idx="1590">
                  <c:v>16.303532017194307</c:v>
                </c:pt>
                <c:pt idx="1591">
                  <c:v>16.306737194794874</c:v>
                </c:pt>
                <c:pt idx="1592">
                  <c:v>16.307887706022996</c:v>
                </c:pt>
                <c:pt idx="1593">
                  <c:v>16.306269401403572</c:v>
                </c:pt>
                <c:pt idx="1594">
                  <c:v>16.302235532907336</c:v>
                </c:pt>
                <c:pt idx="1595">
                  <c:v>16.299929413428671</c:v>
                </c:pt>
                <c:pt idx="1596">
                  <c:v>16.301587503139789</c:v>
                </c:pt>
                <c:pt idx="1597">
                  <c:v>16.305837287169233</c:v>
                </c:pt>
                <c:pt idx="1598">
                  <c:v>16.310697722801795</c:v>
                </c:pt>
                <c:pt idx="1599">
                  <c:v>16.31393872114328</c:v>
                </c:pt>
                <c:pt idx="1600">
                  <c:v>16.314370693793663</c:v>
                </c:pt>
                <c:pt idx="1601">
                  <c:v>16.314083419946524</c:v>
                </c:pt>
                <c:pt idx="1602">
                  <c:v>16.31555985744183</c:v>
                </c:pt>
                <c:pt idx="1603">
                  <c:v>16.318547137333798</c:v>
                </c:pt>
                <c:pt idx="1604">
                  <c:v>16.321030944677499</c:v>
                </c:pt>
                <c:pt idx="1605">
                  <c:v>16.321031652597281</c:v>
                </c:pt>
                <c:pt idx="1606">
                  <c:v>16.320310282340415</c:v>
                </c:pt>
                <c:pt idx="1607">
                  <c:v>16.31771759693439</c:v>
                </c:pt>
                <c:pt idx="1608">
                  <c:v>16.312171611785889</c:v>
                </c:pt>
                <c:pt idx="1609">
                  <c:v>16.306449071443996</c:v>
                </c:pt>
                <c:pt idx="1610">
                  <c:v>16.302991166481604</c:v>
                </c:pt>
                <c:pt idx="1611">
                  <c:v>16.303100044543925</c:v>
                </c:pt>
                <c:pt idx="1612">
                  <c:v>16.304432066403901</c:v>
                </c:pt>
                <c:pt idx="1613">
                  <c:v>16.303748074311475</c:v>
                </c:pt>
                <c:pt idx="1614">
                  <c:v>16.301156379993142</c:v>
                </c:pt>
                <c:pt idx="1615">
                  <c:v>16.297374389354996</c:v>
                </c:pt>
                <c:pt idx="1616">
                  <c:v>16.293771077669582</c:v>
                </c:pt>
                <c:pt idx="1617">
                  <c:v>16.291936574349034</c:v>
                </c:pt>
                <c:pt idx="1618">
                  <c:v>16.291251591168916</c:v>
                </c:pt>
                <c:pt idx="1619">
                  <c:v>16.291323798986578</c:v>
                </c:pt>
                <c:pt idx="1620">
                  <c:v>16.290388353787932</c:v>
                </c:pt>
                <c:pt idx="1621">
                  <c:v>16.288154300542978</c:v>
                </c:pt>
                <c:pt idx="1622">
                  <c:v>16.286104023273172</c:v>
                </c:pt>
                <c:pt idx="1623">
                  <c:v>16.284015801503106</c:v>
                </c:pt>
                <c:pt idx="1624">
                  <c:v>16.281635916783259</c:v>
                </c:pt>
                <c:pt idx="1625">
                  <c:v>16.278503230168269</c:v>
                </c:pt>
                <c:pt idx="1626">
                  <c:v>16.276415008398203</c:v>
                </c:pt>
                <c:pt idx="1627">
                  <c:v>16.276740226745606</c:v>
                </c:pt>
                <c:pt idx="1628">
                  <c:v>16.281025689932015</c:v>
                </c:pt>
                <c:pt idx="1629">
                  <c:v>16.285922512641317</c:v>
                </c:pt>
                <c:pt idx="1630">
                  <c:v>16.288839425307049</c:v>
                </c:pt>
                <c:pt idx="1631">
                  <c:v>16.290495249674869</c:v>
                </c:pt>
                <c:pt idx="1632">
                  <c:v>16.29279967014606</c:v>
                </c:pt>
                <c:pt idx="1633">
                  <c:v>16.29561039484464</c:v>
                </c:pt>
                <c:pt idx="1634">
                  <c:v>16.298887072343092</c:v>
                </c:pt>
                <c:pt idx="1635">
                  <c:v>16.302812629112829</c:v>
                </c:pt>
                <c:pt idx="1636">
                  <c:v>16.307205271354086</c:v>
                </c:pt>
                <c:pt idx="1637">
                  <c:v>16.310408325195311</c:v>
                </c:pt>
                <c:pt idx="1638">
                  <c:v>16.313507456412683</c:v>
                </c:pt>
                <c:pt idx="1639">
                  <c:v>16.316856341728798</c:v>
                </c:pt>
                <c:pt idx="1640">
                  <c:v>16.318870231921856</c:v>
                </c:pt>
                <c:pt idx="1641">
                  <c:v>16.316998916772693</c:v>
                </c:pt>
                <c:pt idx="1642">
                  <c:v>16.311742329230675</c:v>
                </c:pt>
                <c:pt idx="1643">
                  <c:v>16.306377429962158</c:v>
                </c:pt>
                <c:pt idx="1644">
                  <c:v>16.303025712966917</c:v>
                </c:pt>
                <c:pt idx="1645">
                  <c:v>16.303962290837216</c:v>
                </c:pt>
                <c:pt idx="1646">
                  <c:v>16.307636394500733</c:v>
                </c:pt>
                <c:pt idx="1647">
                  <c:v>16.310661194141094</c:v>
                </c:pt>
                <c:pt idx="1648">
                  <c:v>16.310661902060875</c:v>
                </c:pt>
                <c:pt idx="1649">
                  <c:v>16.309435926584097</c:v>
                </c:pt>
                <c:pt idx="1650">
                  <c:v>16.309111840908344</c:v>
                </c:pt>
                <c:pt idx="1651">
                  <c:v>16.312103085151087</c:v>
                </c:pt>
                <c:pt idx="1652">
                  <c:v>16.317935777810902</c:v>
                </c:pt>
                <c:pt idx="1653">
                  <c:v>16.325243775294375</c:v>
                </c:pt>
                <c:pt idx="1654">
                  <c:v>16.3312568459144</c:v>
                </c:pt>
                <c:pt idx="1655">
                  <c:v>16.33320419164804</c:v>
                </c:pt>
                <c:pt idx="1656">
                  <c:v>16.330468081694381</c:v>
                </c:pt>
                <c:pt idx="1657">
                  <c:v>16.327657215411847</c:v>
                </c:pt>
                <c:pt idx="1658">
                  <c:v>16.32610814534701</c:v>
                </c:pt>
                <c:pt idx="1659">
                  <c:v>16.323949556350705</c:v>
                </c:pt>
                <c:pt idx="1660">
                  <c:v>16.319988320424006</c:v>
                </c:pt>
                <c:pt idx="1661">
                  <c:v>16.315304156816921</c:v>
                </c:pt>
                <c:pt idx="1662">
                  <c:v>16.310840581013604</c:v>
                </c:pt>
                <c:pt idx="1663">
                  <c:v>16.307490704609798</c:v>
                </c:pt>
                <c:pt idx="1664">
                  <c:v>16.30569088935852</c:v>
                </c:pt>
                <c:pt idx="1665">
                  <c:v>16.304717499659613</c:v>
                </c:pt>
                <c:pt idx="1666">
                  <c:v>16.302632109568666</c:v>
                </c:pt>
                <c:pt idx="1667">
                  <c:v>16.299892743184014</c:v>
                </c:pt>
                <c:pt idx="1668">
                  <c:v>16.297518238654504</c:v>
                </c:pt>
                <c:pt idx="1669">
                  <c:v>16.296366453170776</c:v>
                </c:pt>
                <c:pt idx="1670">
                  <c:v>16.296833397058339</c:v>
                </c:pt>
                <c:pt idx="1671">
                  <c:v>16.29935458256648</c:v>
                </c:pt>
                <c:pt idx="1672">
                  <c:v>16.302413220772376</c:v>
                </c:pt>
                <c:pt idx="1673">
                  <c:v>16.307240667343141</c:v>
                </c:pt>
                <c:pt idx="1674">
                  <c:v>16.313684719525849</c:v>
                </c:pt>
                <c:pt idx="1675">
                  <c:v>16.318620194655196</c:v>
                </c:pt>
                <c:pt idx="1676">
                  <c:v>16.318977269392747</c:v>
                </c:pt>
                <c:pt idx="1677">
                  <c:v>16.314404249191281</c:v>
                </c:pt>
                <c:pt idx="1678">
                  <c:v>16.307060572550846</c:v>
                </c:pt>
                <c:pt idx="1679">
                  <c:v>16.300039424162645</c:v>
                </c:pt>
                <c:pt idx="1680">
                  <c:v>16.295538187026974</c:v>
                </c:pt>
                <c:pt idx="1681">
                  <c:v>16.292945360036995</c:v>
                </c:pt>
                <c:pt idx="1682">
                  <c:v>16.289954115794256</c:v>
                </c:pt>
                <c:pt idx="1683">
                  <c:v>16.28729205424969</c:v>
                </c:pt>
                <c:pt idx="1684">
                  <c:v>16.286714250124415</c:v>
                </c:pt>
                <c:pt idx="1685">
                  <c:v>16.287579752848696</c:v>
                </c:pt>
                <c:pt idx="1686">
                  <c:v>16.289450643245988</c:v>
                </c:pt>
                <c:pt idx="1687">
                  <c:v>16.291720375647909</c:v>
                </c:pt>
                <c:pt idx="1688">
                  <c:v>16.295716299643882</c:v>
                </c:pt>
                <c:pt idx="1689">
                  <c:v>16.302846467678364</c:v>
                </c:pt>
                <c:pt idx="1690">
                  <c:v>16.310696590130146</c:v>
                </c:pt>
                <c:pt idx="1691">
                  <c:v>16.315810744212225</c:v>
                </c:pt>
                <c:pt idx="1692">
                  <c:v>16.316316057351919</c:v>
                </c:pt>
                <c:pt idx="1693">
                  <c:v>16.312677774429321</c:v>
                </c:pt>
                <c:pt idx="1694">
                  <c:v>16.309147803233216</c:v>
                </c:pt>
                <c:pt idx="1695">
                  <c:v>16.309040624178373</c:v>
                </c:pt>
                <c:pt idx="1696">
                  <c:v>16.312243678019598</c:v>
                </c:pt>
                <c:pt idx="1697">
                  <c:v>16.315703706741335</c:v>
                </c:pt>
                <c:pt idx="1698">
                  <c:v>16.319769997963537</c:v>
                </c:pt>
                <c:pt idx="1699">
                  <c:v>16.325208096137413</c:v>
                </c:pt>
                <c:pt idx="1700">
                  <c:v>16.329131812315723</c:v>
                </c:pt>
                <c:pt idx="1701">
                  <c:v>16.330285579974834</c:v>
                </c:pt>
                <c:pt idx="1702">
                  <c:v>16.329779842083269</c:v>
                </c:pt>
                <c:pt idx="1703">
                  <c:v>16.329133794491106</c:v>
                </c:pt>
                <c:pt idx="1704">
                  <c:v>16.326362713300263</c:v>
                </c:pt>
                <c:pt idx="1705">
                  <c:v>16.320921641863308</c:v>
                </c:pt>
                <c:pt idx="1706">
                  <c:v>16.316349612749541</c:v>
                </c:pt>
                <c:pt idx="1707">
                  <c:v>16.315088949203492</c:v>
                </c:pt>
                <c:pt idx="1708">
                  <c:v>16.317572756547193</c:v>
                </c:pt>
                <c:pt idx="1709">
                  <c:v>16.321355879856991</c:v>
                </c:pt>
                <c:pt idx="1710">
                  <c:v>16.324596595030563</c:v>
                </c:pt>
                <c:pt idx="1711">
                  <c:v>16.324918698530929</c:v>
                </c:pt>
                <c:pt idx="1712">
                  <c:v>16.323338055243855</c:v>
                </c:pt>
                <c:pt idx="1713">
                  <c:v>16.322507665340719</c:v>
                </c:pt>
                <c:pt idx="1714">
                  <c:v>16.322581996917723</c:v>
                </c:pt>
                <c:pt idx="1715">
                  <c:v>16.322652364143959</c:v>
                </c:pt>
                <c:pt idx="1716">
                  <c:v>16.323443110539362</c:v>
                </c:pt>
                <c:pt idx="1717">
                  <c:v>16.325498484831588</c:v>
                </c:pt>
                <c:pt idx="1718">
                  <c:v>16.328053792073174</c:v>
                </c:pt>
                <c:pt idx="1719">
                  <c:v>16.330322108635531</c:v>
                </c:pt>
                <c:pt idx="1720">
                  <c:v>16.331367706152108</c:v>
                </c:pt>
                <c:pt idx="1721">
                  <c:v>16.331726479897132</c:v>
                </c:pt>
                <c:pt idx="1722">
                  <c:v>16.332304284022403</c:v>
                </c:pt>
                <c:pt idx="1723">
                  <c:v>16.33367099395165</c:v>
                </c:pt>
                <c:pt idx="1724">
                  <c:v>16.335614800086386</c:v>
                </c:pt>
                <c:pt idx="1725">
                  <c:v>16.33586837695195</c:v>
                </c:pt>
                <c:pt idx="1726">
                  <c:v>16.332591982621409</c:v>
                </c:pt>
                <c:pt idx="1727">
                  <c:v>16.327983141679031</c:v>
                </c:pt>
                <c:pt idx="1728">
                  <c:v>16.323551988601686</c:v>
                </c:pt>
                <c:pt idx="1729">
                  <c:v>16.3207810489948</c:v>
                </c:pt>
                <c:pt idx="1730">
                  <c:v>16.319373562886163</c:v>
                </c:pt>
                <c:pt idx="1731">
                  <c:v>16.319915687854472</c:v>
                </c:pt>
                <c:pt idx="1732">
                  <c:v>16.321393682773294</c:v>
                </c:pt>
                <c:pt idx="1733">
                  <c:v>16.322110097591693</c:v>
                </c:pt>
                <c:pt idx="1734">
                  <c:v>16.320097340070284</c:v>
                </c:pt>
                <c:pt idx="1735">
                  <c:v>16.31498106222886</c:v>
                </c:pt>
                <c:pt idx="1736">
                  <c:v>16.31095045016362</c:v>
                </c:pt>
                <c:pt idx="1737">
                  <c:v>16.309977060464714</c:v>
                </c:pt>
                <c:pt idx="1738">
                  <c:v>16.311166648864745</c:v>
                </c:pt>
                <c:pt idx="1739">
                  <c:v>16.311814820216252</c:v>
                </c:pt>
                <c:pt idx="1740">
                  <c:v>16.309509267073409</c:v>
                </c:pt>
                <c:pt idx="1741">
                  <c:v>16.30569088935852</c:v>
                </c:pt>
                <c:pt idx="1742">
                  <c:v>16.302812629112829</c:v>
                </c:pt>
                <c:pt idx="1743">
                  <c:v>16.303495488533606</c:v>
                </c:pt>
                <c:pt idx="1744">
                  <c:v>16.307095260620116</c:v>
                </c:pt>
                <c:pt idx="1745">
                  <c:v>16.309942513979397</c:v>
                </c:pt>
                <c:pt idx="1746">
                  <c:v>16.308717671174271</c:v>
                </c:pt>
                <c:pt idx="1747">
                  <c:v>16.303890224603506</c:v>
                </c:pt>
                <c:pt idx="1748">
                  <c:v>16.297338993365948</c:v>
                </c:pt>
                <c:pt idx="1749">
                  <c:v>16.292908831376295</c:v>
                </c:pt>
                <c:pt idx="1750">
                  <c:v>16.292259527353139</c:v>
                </c:pt>
                <c:pt idx="1751">
                  <c:v>16.293882221075204</c:v>
                </c:pt>
                <c:pt idx="1752">
                  <c:v>16.295859299439648</c:v>
                </c:pt>
                <c:pt idx="1753">
                  <c:v>16.29845212642963</c:v>
                </c:pt>
                <c:pt idx="1754">
                  <c:v>16.301945710548988</c:v>
                </c:pt>
                <c:pt idx="1755">
                  <c:v>16.305474973825309</c:v>
                </c:pt>
                <c:pt idx="1756">
                  <c:v>16.307887847606953</c:v>
                </c:pt>
                <c:pt idx="1757">
                  <c:v>16.308321236096894</c:v>
                </c:pt>
                <c:pt idx="1758">
                  <c:v>16.308176395709697</c:v>
                </c:pt>
                <c:pt idx="1759">
                  <c:v>16.307634270741389</c:v>
                </c:pt>
                <c:pt idx="1760">
                  <c:v>16.307925508939302</c:v>
                </c:pt>
                <c:pt idx="1761">
                  <c:v>16.309939399132361</c:v>
                </c:pt>
                <c:pt idx="1762">
                  <c:v>16.31275125650259</c:v>
                </c:pt>
                <c:pt idx="1763">
                  <c:v>16.316278396019566</c:v>
                </c:pt>
                <c:pt idx="1764">
                  <c:v>16.320313397187451</c:v>
                </c:pt>
                <c:pt idx="1765">
                  <c:v>16.323662282503566</c:v>
                </c:pt>
                <c:pt idx="1766">
                  <c:v>16.325173408068142</c:v>
                </c:pt>
                <c:pt idx="1767">
                  <c:v>16.324742568089409</c:v>
                </c:pt>
                <c:pt idx="1768">
                  <c:v>16.323046675461988</c:v>
                </c:pt>
                <c:pt idx="1769">
                  <c:v>16.321029953589804</c:v>
                </c:pt>
                <c:pt idx="1770">
                  <c:v>16.317718588022085</c:v>
                </c:pt>
                <c:pt idx="1771">
                  <c:v>16.313396313007061</c:v>
                </c:pt>
                <c:pt idx="1772">
                  <c:v>16.308786764144898</c:v>
                </c:pt>
                <c:pt idx="1773">
                  <c:v>16.305117049584023</c:v>
                </c:pt>
                <c:pt idx="1774">
                  <c:v>16.300901953623846</c:v>
                </c:pt>
                <c:pt idx="1775">
                  <c:v>16.295750987713152</c:v>
                </c:pt>
                <c:pt idx="1776">
                  <c:v>16.291720375647909</c:v>
                </c:pt>
                <c:pt idx="1777">
                  <c:v>16.290098814597496</c:v>
                </c:pt>
                <c:pt idx="1778">
                  <c:v>16.289271256373475</c:v>
                </c:pt>
                <c:pt idx="1779">
                  <c:v>16.288801763974703</c:v>
                </c:pt>
                <c:pt idx="1780">
                  <c:v>16.288298999346217</c:v>
                </c:pt>
                <c:pt idx="1781">
                  <c:v>16.285741993097158</c:v>
                </c:pt>
                <c:pt idx="1782">
                  <c:v>16.281063209680408</c:v>
                </c:pt>
                <c:pt idx="1783">
                  <c:v>16.276634180362407</c:v>
                </c:pt>
                <c:pt idx="1784">
                  <c:v>16.275228818013115</c:v>
                </c:pt>
                <c:pt idx="1785">
                  <c:v>16.276202207712025</c:v>
                </c:pt>
                <c:pt idx="1786">
                  <c:v>16.277566793881931</c:v>
                </c:pt>
                <c:pt idx="1787">
                  <c:v>16.278935344402605</c:v>
                </c:pt>
                <c:pt idx="1788">
                  <c:v>16.280773812073928</c:v>
                </c:pt>
                <c:pt idx="1789">
                  <c:v>16.283439837969265</c:v>
                </c:pt>
                <c:pt idx="1790">
                  <c:v>16.286897035011879</c:v>
                </c:pt>
                <c:pt idx="1791">
                  <c:v>16.28952228472783</c:v>
                </c:pt>
                <c:pt idx="1792">
                  <c:v>16.289056331927959</c:v>
                </c:pt>
                <c:pt idx="1793">
                  <c:v>16.285849313735959</c:v>
                </c:pt>
                <c:pt idx="1794">
                  <c:v>16.280558038124671</c:v>
                </c:pt>
                <c:pt idx="1795">
                  <c:v>16.275371393057014</c:v>
                </c:pt>
                <c:pt idx="1796">
                  <c:v>16.271662034988402</c:v>
                </c:pt>
                <c:pt idx="1797">
                  <c:v>16.270188004420351</c:v>
                </c:pt>
                <c:pt idx="1798">
                  <c:v>16.271916744525615</c:v>
                </c:pt>
                <c:pt idx="1799">
                  <c:v>16.27627030959496</c:v>
                </c:pt>
                <c:pt idx="1800">
                  <c:v>16.281277143038235</c:v>
                </c:pt>
                <c:pt idx="1801">
                  <c:v>16.284699652011575</c:v>
                </c:pt>
                <c:pt idx="1802">
                  <c:v>16.284806406314555</c:v>
                </c:pt>
                <c:pt idx="1803">
                  <c:v>16.280953340530395</c:v>
                </c:pt>
                <c:pt idx="1804">
                  <c:v>16.27457965557392</c:v>
                </c:pt>
                <c:pt idx="1805">
                  <c:v>16.269574521138118</c:v>
                </c:pt>
                <c:pt idx="1806">
                  <c:v>16.269249302790715</c:v>
                </c:pt>
                <c:pt idx="1807">
                  <c:v>16.270979883487406</c:v>
                </c:pt>
                <c:pt idx="1808">
                  <c:v>16.271805317952083</c:v>
                </c:pt>
                <c:pt idx="1809">
                  <c:v>16.271267298918506</c:v>
                </c:pt>
                <c:pt idx="1810">
                  <c:v>16.272887868881224</c:v>
                </c:pt>
                <c:pt idx="1811">
                  <c:v>16.276129575142491</c:v>
                </c:pt>
                <c:pt idx="1812">
                  <c:v>16.279907601429862</c:v>
                </c:pt>
                <c:pt idx="1813">
                  <c:v>16.283402318220869</c:v>
                </c:pt>
                <c:pt idx="1814">
                  <c:v>16.285777105918296</c:v>
                </c:pt>
                <c:pt idx="1815">
                  <c:v>16.287076280300433</c:v>
                </c:pt>
                <c:pt idx="1816">
                  <c:v>16.287505279687732</c:v>
                </c:pt>
                <c:pt idx="1817">
                  <c:v>16.28682341135465</c:v>
                </c:pt>
                <c:pt idx="1818">
                  <c:v>16.284412094996522</c:v>
                </c:pt>
                <c:pt idx="1819">
                  <c:v>16.279656006739689</c:v>
                </c:pt>
                <c:pt idx="1820">
                  <c:v>16.274759891950168</c:v>
                </c:pt>
                <c:pt idx="1821">
                  <c:v>16.274649881216195</c:v>
                </c:pt>
                <c:pt idx="1822">
                  <c:v>16.279223750921396</c:v>
                </c:pt>
                <c:pt idx="1823">
                  <c:v>16.284878897300132</c:v>
                </c:pt>
                <c:pt idx="1824">
                  <c:v>16.288120603561399</c:v>
                </c:pt>
                <c:pt idx="1825">
                  <c:v>16.288873830208409</c:v>
                </c:pt>
                <c:pt idx="1826">
                  <c:v>16.28858655636127</c:v>
                </c:pt>
                <c:pt idx="1827">
                  <c:v>16.287904829612142</c:v>
                </c:pt>
                <c:pt idx="1828">
                  <c:v>16.287977037429808</c:v>
                </c:pt>
                <c:pt idx="1829">
                  <c:v>16.289126557570235</c:v>
                </c:pt>
                <c:pt idx="1830">
                  <c:v>16.28970436169551</c:v>
                </c:pt>
                <c:pt idx="1831">
                  <c:v>16.287543932107777</c:v>
                </c:pt>
                <c:pt idx="1832">
                  <c:v>16.285524944892295</c:v>
                </c:pt>
                <c:pt idx="1833">
                  <c:v>16.284555944296027</c:v>
                </c:pt>
                <c:pt idx="1834">
                  <c:v>16.285884851308968</c:v>
                </c:pt>
                <c:pt idx="1835">
                  <c:v>16.290567740660446</c:v>
                </c:pt>
                <c:pt idx="1836">
                  <c:v>16.296689972510702</c:v>
                </c:pt>
                <c:pt idx="1837">
                  <c:v>16.30187406906715</c:v>
                </c:pt>
                <c:pt idx="1838">
                  <c:v>16.3028838458428</c:v>
                </c:pt>
                <c:pt idx="1839">
                  <c:v>16.297408086336578</c:v>
                </c:pt>
                <c:pt idx="1840">
                  <c:v>16.286716515467717</c:v>
                </c:pt>
                <c:pt idx="1841">
                  <c:v>16.276129575142491</c:v>
                </c:pt>
                <c:pt idx="1842">
                  <c:v>16.270584581081682</c:v>
                </c:pt>
                <c:pt idx="1843">
                  <c:v>16.270329729960515</c:v>
                </c:pt>
                <c:pt idx="1844">
                  <c:v>16.272853180811953</c:v>
                </c:pt>
                <c:pt idx="1845">
                  <c:v>16.274183078912589</c:v>
                </c:pt>
                <c:pt idx="1846">
                  <c:v>16.274365297464222</c:v>
                </c:pt>
                <c:pt idx="1847">
                  <c:v>16.276669717935413</c:v>
                </c:pt>
                <c:pt idx="1848">
                  <c:v>16.27976488480201</c:v>
                </c:pt>
                <c:pt idx="1849">
                  <c:v>16.280879716873166</c:v>
                </c:pt>
                <c:pt idx="1850">
                  <c:v>16.278865826680111</c:v>
                </c:pt>
                <c:pt idx="1851">
                  <c:v>16.274830117592444</c:v>
                </c:pt>
                <c:pt idx="1852">
                  <c:v>16.271086071454562</c:v>
                </c:pt>
                <c:pt idx="1853">
                  <c:v>16.267376288634079</c:v>
                </c:pt>
                <c:pt idx="1854">
                  <c:v>16.264246575282172</c:v>
                </c:pt>
                <c:pt idx="1855">
                  <c:v>16.264461782895602</c:v>
                </c:pt>
                <c:pt idx="1856">
                  <c:v>16.26716320477999</c:v>
                </c:pt>
                <c:pt idx="1857">
                  <c:v>16.270293059715858</c:v>
                </c:pt>
                <c:pt idx="1858">
                  <c:v>16.272888718384962</c:v>
                </c:pt>
                <c:pt idx="1859">
                  <c:v>16.275587591758139</c:v>
                </c:pt>
                <c:pt idx="1860">
                  <c:v>16.277242708206174</c:v>
                </c:pt>
                <c:pt idx="1861">
                  <c:v>16.277281360626219</c:v>
                </c:pt>
                <c:pt idx="1862">
                  <c:v>16.278756099114052</c:v>
                </c:pt>
                <c:pt idx="1863">
                  <c:v>16.280233669281003</c:v>
                </c:pt>
                <c:pt idx="1864">
                  <c:v>16.28134892610403</c:v>
                </c:pt>
                <c:pt idx="1865">
                  <c:v>16.28106122750502</c:v>
                </c:pt>
                <c:pt idx="1866">
                  <c:v>16.279476478283222</c:v>
                </c:pt>
                <c:pt idx="1867">
                  <c:v>16.275013893567596</c:v>
                </c:pt>
                <c:pt idx="1868">
                  <c:v>16.268961037855878</c:v>
                </c:pt>
                <c:pt idx="1869">
                  <c:v>16.264279281176051</c:v>
                </c:pt>
                <c:pt idx="1870">
                  <c:v>16.261509191072903</c:v>
                </c:pt>
                <c:pt idx="1871">
                  <c:v>16.260714338742769</c:v>
                </c:pt>
                <c:pt idx="1872">
                  <c:v>16.263198712422295</c:v>
                </c:pt>
                <c:pt idx="1873">
                  <c:v>16.268602264110857</c:v>
                </c:pt>
                <c:pt idx="1874">
                  <c:v>16.272996746943544</c:v>
                </c:pt>
                <c:pt idx="1875">
                  <c:v>16.274759184030383</c:v>
                </c:pt>
                <c:pt idx="1876">
                  <c:v>16.273859134820789</c:v>
                </c:pt>
                <c:pt idx="1877">
                  <c:v>16.27245674573458</c:v>
                </c:pt>
                <c:pt idx="1878">
                  <c:v>16.271196223772488</c:v>
                </c:pt>
                <c:pt idx="1879">
                  <c:v>16.269143397991474</c:v>
                </c:pt>
                <c:pt idx="1880">
                  <c:v>16.266656051048862</c:v>
                </c:pt>
                <c:pt idx="1881">
                  <c:v>16.2663704762092</c:v>
                </c:pt>
                <c:pt idx="1882">
                  <c:v>16.269250435462364</c:v>
                </c:pt>
                <c:pt idx="1883">
                  <c:v>16.273608389634351</c:v>
                </c:pt>
                <c:pt idx="1884">
                  <c:v>16.277423227750337</c:v>
                </c:pt>
                <c:pt idx="1885">
                  <c:v>16.279586489017191</c:v>
                </c:pt>
                <c:pt idx="1886">
                  <c:v>16.279765875889705</c:v>
                </c:pt>
                <c:pt idx="1887">
                  <c:v>16.278430880766649</c:v>
                </c:pt>
                <c:pt idx="1888">
                  <c:v>16.276526010219868</c:v>
                </c:pt>
                <c:pt idx="1889">
                  <c:v>16.274293089646559</c:v>
                </c:pt>
                <c:pt idx="1890">
                  <c:v>16.273175425896277</c:v>
                </c:pt>
                <c:pt idx="1891">
                  <c:v>16.27278097299429</c:v>
                </c:pt>
                <c:pt idx="1892">
                  <c:v>16.2737886260106</c:v>
                </c:pt>
                <c:pt idx="1893">
                  <c:v>16.275624262002797</c:v>
                </c:pt>
                <c:pt idx="1894">
                  <c:v>16.275192997272196</c:v>
                </c:pt>
                <c:pt idx="1895">
                  <c:v>16.271842412948605</c:v>
                </c:pt>
                <c:pt idx="1896">
                  <c:v>16.268099782650285</c:v>
                </c:pt>
                <c:pt idx="1897">
                  <c:v>16.267559923025274</c:v>
                </c:pt>
                <c:pt idx="1898">
                  <c:v>16.271988952343278</c:v>
                </c:pt>
                <c:pt idx="1899">
                  <c:v>16.280414330409123</c:v>
                </c:pt>
                <c:pt idx="1900">
                  <c:v>16.290065259199878</c:v>
                </c:pt>
                <c:pt idx="1901">
                  <c:v>16.29722997371967</c:v>
                </c:pt>
                <c:pt idx="1902">
                  <c:v>16.298992977142333</c:v>
                </c:pt>
                <c:pt idx="1903">
                  <c:v>16.297446880340576</c:v>
                </c:pt>
                <c:pt idx="1904">
                  <c:v>16.296979228533232</c:v>
                </c:pt>
                <c:pt idx="1905">
                  <c:v>16.298670165722186</c:v>
                </c:pt>
                <c:pt idx="1906">
                  <c:v>16.30043500973628</c:v>
                </c:pt>
                <c:pt idx="1907">
                  <c:v>16.300074536983786</c:v>
                </c:pt>
                <c:pt idx="1908">
                  <c:v>16.29773330468398</c:v>
                </c:pt>
                <c:pt idx="1909">
                  <c:v>16.293774192516622</c:v>
                </c:pt>
                <c:pt idx="1910">
                  <c:v>16.290280608397264</c:v>
                </c:pt>
                <c:pt idx="1911">
                  <c:v>16.287506270775427</c:v>
                </c:pt>
                <c:pt idx="1912">
                  <c:v>16.286391438704271</c:v>
                </c:pt>
                <c:pt idx="1913">
                  <c:v>16.287867168279792</c:v>
                </c:pt>
                <c:pt idx="1914">
                  <c:v>16.290244787656341</c:v>
                </c:pt>
                <c:pt idx="1915">
                  <c:v>16.292222857108481</c:v>
                </c:pt>
                <c:pt idx="1916">
                  <c:v>16.2920087821667</c:v>
                </c:pt>
                <c:pt idx="1917">
                  <c:v>16.28941524725694</c:v>
                </c:pt>
                <c:pt idx="1918">
                  <c:v>16.285598568549521</c:v>
                </c:pt>
                <c:pt idx="1919">
                  <c:v>16.28408701823308</c:v>
                </c:pt>
                <c:pt idx="1920">
                  <c:v>16.283583545684813</c:v>
                </c:pt>
                <c:pt idx="1921">
                  <c:v>16.281817710583027</c:v>
                </c:pt>
                <c:pt idx="1922">
                  <c:v>16.278971306727481</c:v>
                </c:pt>
                <c:pt idx="1923">
                  <c:v>16.27627030959496</c:v>
                </c:pt>
                <c:pt idx="1924">
                  <c:v>16.272204018372754</c:v>
                </c:pt>
                <c:pt idx="1925">
                  <c:v>16.266476381008442</c:v>
                </c:pt>
                <c:pt idx="1926">
                  <c:v>16.261005718524636</c:v>
                </c:pt>
                <c:pt idx="1927">
                  <c:v>16.257547813562248</c:v>
                </c:pt>
                <c:pt idx="1928">
                  <c:v>16.258844156265258</c:v>
                </c:pt>
                <c:pt idx="1929">
                  <c:v>16.263451864535991</c:v>
                </c:pt>
                <c:pt idx="1930">
                  <c:v>16.267917705682606</c:v>
                </c:pt>
                <c:pt idx="1931">
                  <c:v>16.270799505527201</c:v>
                </c:pt>
                <c:pt idx="1932">
                  <c:v>16.27191547027001</c:v>
                </c:pt>
                <c:pt idx="1933">
                  <c:v>16.272059177985557</c:v>
                </c:pt>
                <c:pt idx="1934">
                  <c:v>16.271412139305699</c:v>
                </c:pt>
                <c:pt idx="1935">
                  <c:v>16.271159553527831</c:v>
                </c:pt>
                <c:pt idx="1936">
                  <c:v>16.272420924993661</c:v>
                </c:pt>
                <c:pt idx="1937">
                  <c:v>16.274652854479275</c:v>
                </c:pt>
                <c:pt idx="1938">
                  <c:v>16.27576712021461</c:v>
                </c:pt>
                <c:pt idx="1939">
                  <c:v>16.275012902479904</c:v>
                </c:pt>
                <c:pt idx="1940">
                  <c:v>16.273462841327373</c:v>
                </c:pt>
                <c:pt idx="1941">
                  <c:v>16.270512373264019</c:v>
                </c:pt>
                <c:pt idx="1942">
                  <c:v>16.264606340114884</c:v>
                </c:pt>
                <c:pt idx="1943">
                  <c:v>16.257618322372437</c:v>
                </c:pt>
                <c:pt idx="1944">
                  <c:v>16.252722065998956</c:v>
                </c:pt>
                <c:pt idx="1945">
                  <c:v>16.250417928695676</c:v>
                </c:pt>
                <c:pt idx="1946">
                  <c:v>16.250057314359225</c:v>
                </c:pt>
                <c:pt idx="1947">
                  <c:v>16.250850184513972</c:v>
                </c:pt>
                <c:pt idx="1948">
                  <c:v>16.252038215490487</c:v>
                </c:pt>
                <c:pt idx="1949">
                  <c:v>16.254990807313185</c:v>
                </c:pt>
                <c:pt idx="1950">
                  <c:v>16.258626258556657</c:v>
                </c:pt>
                <c:pt idx="1951">
                  <c:v>16.262190917822032</c:v>
                </c:pt>
                <c:pt idx="1952">
                  <c:v>16.26442497106699</c:v>
                </c:pt>
                <c:pt idx="1953">
                  <c:v>16.263598545514618</c:v>
                </c:pt>
                <c:pt idx="1954">
                  <c:v>16.259853083537173</c:v>
                </c:pt>
                <c:pt idx="1955">
                  <c:v>16.254090899687547</c:v>
                </c:pt>
                <c:pt idx="1956">
                  <c:v>16.248615281765275</c:v>
                </c:pt>
                <c:pt idx="1957">
                  <c:v>16.245338604266827</c:v>
                </c:pt>
                <c:pt idx="1958">
                  <c:v>16.244548565791202</c:v>
                </c:pt>
                <c:pt idx="1959">
                  <c:v>16.245698510683496</c:v>
                </c:pt>
                <c:pt idx="1960">
                  <c:v>16.248437877068152</c:v>
                </c:pt>
                <c:pt idx="1961">
                  <c:v>16.252540696951058</c:v>
                </c:pt>
                <c:pt idx="1962">
                  <c:v>16.254628918721124</c:v>
                </c:pt>
                <c:pt idx="1963">
                  <c:v>16.252543953382052</c:v>
                </c:pt>
                <c:pt idx="1964">
                  <c:v>16.248150178469142</c:v>
                </c:pt>
                <c:pt idx="1965">
                  <c:v>16.243861883603611</c:v>
                </c:pt>
                <c:pt idx="1966">
                  <c:v>16.242173211757954</c:v>
                </c:pt>
                <c:pt idx="1967">
                  <c:v>16.243540629606979</c:v>
                </c:pt>
                <c:pt idx="1968">
                  <c:v>16.246168003082275</c:v>
                </c:pt>
                <c:pt idx="1969">
                  <c:v>16.247105572040262</c:v>
                </c:pt>
                <c:pt idx="1970">
                  <c:v>16.245880587651179</c:v>
                </c:pt>
                <c:pt idx="1971">
                  <c:v>16.241957154640783</c:v>
                </c:pt>
                <c:pt idx="1972">
                  <c:v>16.238499957598172</c:v>
                </c:pt>
                <c:pt idx="1973">
                  <c:v>16.239469382946307</c:v>
                </c:pt>
                <c:pt idx="1974">
                  <c:v>16.244369462086603</c:v>
                </c:pt>
                <c:pt idx="1975">
                  <c:v>16.250813514269314</c:v>
                </c:pt>
                <c:pt idx="1976">
                  <c:v>16.258052277198203</c:v>
                </c:pt>
                <c:pt idx="1977">
                  <c:v>16.264209055533776</c:v>
                </c:pt>
                <c:pt idx="1978">
                  <c:v>16.266911468505857</c:v>
                </c:pt>
                <c:pt idx="1979">
                  <c:v>16.266763796439538</c:v>
                </c:pt>
                <c:pt idx="1980">
                  <c:v>16.263487402109</c:v>
                </c:pt>
                <c:pt idx="1981">
                  <c:v>16.260715188246508</c:v>
                </c:pt>
                <c:pt idx="1982">
                  <c:v>16.261326972521267</c:v>
                </c:pt>
                <c:pt idx="1983">
                  <c:v>16.264750897334171</c:v>
                </c:pt>
                <c:pt idx="1984">
                  <c:v>16.267343724324149</c:v>
                </c:pt>
                <c:pt idx="1985">
                  <c:v>16.268350669420681</c:v>
                </c:pt>
                <c:pt idx="1986">
                  <c:v>16.267268260075497</c:v>
                </c:pt>
                <c:pt idx="1987">
                  <c:v>16.265037463261532</c:v>
                </c:pt>
                <c:pt idx="1988">
                  <c:v>16.264208772365862</c:v>
                </c:pt>
                <c:pt idx="1989">
                  <c:v>16.265972908460178</c:v>
                </c:pt>
                <c:pt idx="1990">
                  <c:v>16.267846064200768</c:v>
                </c:pt>
                <c:pt idx="1991">
                  <c:v>16.266803439947275</c:v>
                </c:pt>
                <c:pt idx="1992">
                  <c:v>16.264749906246475</c:v>
                </c:pt>
                <c:pt idx="1993">
                  <c:v>16.262841071348923</c:v>
                </c:pt>
                <c:pt idx="1994">
                  <c:v>16.261326689353357</c:v>
                </c:pt>
                <c:pt idx="1995">
                  <c:v>16.26132994578435</c:v>
                </c:pt>
                <c:pt idx="1996">
                  <c:v>16.263129761035625</c:v>
                </c:pt>
                <c:pt idx="1997">
                  <c:v>16.265720322682306</c:v>
                </c:pt>
                <c:pt idx="1998">
                  <c:v>16.267700657477747</c:v>
                </c:pt>
                <c:pt idx="1999">
                  <c:v>16.268350669420681</c:v>
                </c:pt>
                <c:pt idx="2000">
                  <c:v>16.270115938186645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6B49-4C3D-B639-95C3C8117F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4793136"/>
        <c:axId val="464795760"/>
        <c:extLst/>
      </c:scatterChart>
      <c:valAx>
        <c:axId val="464793136"/>
        <c:scaling>
          <c:orientation val="minMax"/>
          <c:max val="170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deformation (µm/m)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64795760"/>
        <c:crosses val="autoZero"/>
        <c:crossBetween val="midCat"/>
      </c:valAx>
      <c:valAx>
        <c:axId val="464795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dirty="0"/>
                  <a:t>contrainte (MPa)</a:t>
                </a:r>
              </a:p>
            </c:rich>
          </c:tx>
          <c:layout>
            <c:manualLayout>
              <c:xMode val="edge"/>
              <c:yMode val="edge"/>
              <c:x val="4.3369498106767733E-2"/>
              <c:y val="0.2577536764930094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647931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4"/>
        <c:delete val="1"/>
      </c:legendEntry>
      <c:legendEntry>
        <c:idx val="5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v>cycle 1</c:v>
          </c:tx>
          <c:spPr>
            <a:ln w="95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'2-10stack'!$U$50:$U$1970</c:f>
              <c:numCache>
                <c:formatCode>0.00</c:formatCode>
                <c:ptCount val="1921"/>
                <c:pt idx="0">
                  <c:v>0</c:v>
                </c:pt>
                <c:pt idx="1">
                  <c:v>-0.26292067307692307</c:v>
                </c:pt>
                <c:pt idx="2">
                  <c:v>-0.83101712740384615</c:v>
                </c:pt>
                <c:pt idx="3">
                  <c:v>-1.5446589543269231</c:v>
                </c:pt>
                <c:pt idx="4">
                  <c:v>-2.1503155048076925</c:v>
                </c:pt>
                <c:pt idx="5">
                  <c:v>-2.5259164663461537</c:v>
                </c:pt>
                <c:pt idx="6">
                  <c:v>-2.7888371394230771</c:v>
                </c:pt>
                <c:pt idx="7">
                  <c:v>-3.0564528245192308</c:v>
                </c:pt>
                <c:pt idx="8">
                  <c:v>-3.5447340745192308</c:v>
                </c:pt>
                <c:pt idx="9">
                  <c:v>-4.3381911057692308</c:v>
                </c:pt>
                <c:pt idx="10">
                  <c:v>-5.0565279447115383</c:v>
                </c:pt>
                <c:pt idx="11">
                  <c:v>-5.3945688100961542</c:v>
                </c:pt>
                <c:pt idx="12">
                  <c:v>-5.094088040865385</c:v>
                </c:pt>
                <c:pt idx="13">
                  <c:v>-4.5635516826923075</c:v>
                </c:pt>
                <c:pt idx="14">
                  <c:v>-4.1879507211538467</c:v>
                </c:pt>
                <c:pt idx="15">
                  <c:v>-4.1128305288461542</c:v>
                </c:pt>
                <c:pt idx="16">
                  <c:v>-4.4133112980769234</c:v>
                </c:pt>
                <c:pt idx="17">
                  <c:v>-4.9391526442307692</c:v>
                </c:pt>
                <c:pt idx="18">
                  <c:v>-5.6574894831730775</c:v>
                </c:pt>
                <c:pt idx="19">
                  <c:v>-6.375826322115385</c:v>
                </c:pt>
                <c:pt idx="20">
                  <c:v>-6.864107572115385</c:v>
                </c:pt>
                <c:pt idx="21">
                  <c:v>-7.0941631610576925</c:v>
                </c:pt>
                <c:pt idx="22">
                  <c:v>-7.2068434495192308</c:v>
                </c:pt>
                <c:pt idx="23">
                  <c:v>-7.169283353365385</c:v>
                </c:pt>
                <c:pt idx="24">
                  <c:v>-7.0941631610576925</c:v>
                </c:pt>
                <c:pt idx="25">
                  <c:v>-6.9767878605769234</c:v>
                </c:pt>
                <c:pt idx="26">
                  <c:v>-6.864107572115385</c:v>
                </c:pt>
                <c:pt idx="27">
                  <c:v>-6.7138671875</c:v>
                </c:pt>
                <c:pt idx="28">
                  <c:v>-6.8265474759615392</c:v>
                </c:pt>
                <c:pt idx="29">
                  <c:v>-7.1317232572115392</c:v>
                </c:pt>
                <c:pt idx="30">
                  <c:v>-7.4697641225961542</c:v>
                </c:pt>
                <c:pt idx="31">
                  <c:v>-7.8453650841346159</c:v>
                </c:pt>
                <c:pt idx="32">
                  <c:v>-8.0331655649038467</c:v>
                </c:pt>
                <c:pt idx="33">
                  <c:v>-7.9580453725961542</c:v>
                </c:pt>
                <c:pt idx="34">
                  <c:v>-7.7326847956730775</c:v>
                </c:pt>
                <c:pt idx="35">
                  <c:v>-7.3570838341346159</c:v>
                </c:pt>
                <c:pt idx="36">
                  <c:v>-7.0941631610576925</c:v>
                </c:pt>
                <c:pt idx="37">
                  <c:v>-7.2068434495192308</c:v>
                </c:pt>
                <c:pt idx="38">
                  <c:v>-7.50732421875</c:v>
                </c:pt>
                <c:pt idx="39">
                  <c:v>-7.9204852764423084</c:v>
                </c:pt>
                <c:pt idx="40">
                  <c:v>-8.3759014423076934</c:v>
                </c:pt>
                <c:pt idx="41">
                  <c:v>-8.5637019230769234</c:v>
                </c:pt>
                <c:pt idx="42">
                  <c:v>-8.7890625</c:v>
                </c:pt>
                <c:pt idx="43">
                  <c:v>-9.244478665865385</c:v>
                </c:pt>
                <c:pt idx="44">
                  <c:v>-9.8078801081730766</c:v>
                </c:pt>
                <c:pt idx="45">
                  <c:v>-10.338416466346155</c:v>
                </c:pt>
                <c:pt idx="46">
                  <c:v>-10.789137620192308</c:v>
                </c:pt>
                <c:pt idx="47">
                  <c:v>-11.052058293269232</c:v>
                </c:pt>
                <c:pt idx="48">
                  <c:v>-10.488656850961538</c:v>
                </c:pt>
                <c:pt idx="49">
                  <c:v>-8.4134615384615383</c:v>
                </c:pt>
                <c:pt idx="50">
                  <c:v>-5.6199293870192308</c:v>
                </c:pt>
                <c:pt idx="51">
                  <c:v>-3.0188927283653846</c:v>
                </c:pt>
                <c:pt idx="52">
                  <c:v>-0.30048076923076922</c:v>
                </c:pt>
                <c:pt idx="53">
                  <c:v>1.2488731971153846</c:v>
                </c:pt>
                <c:pt idx="54">
                  <c:v>1.8122746394230771</c:v>
                </c:pt>
                <c:pt idx="55">
                  <c:v>2.9813326322115388</c:v>
                </c:pt>
                <c:pt idx="56">
                  <c:v>6.1129056490384617</c:v>
                </c:pt>
                <c:pt idx="57">
                  <c:v>15.019343449519232</c:v>
                </c:pt>
                <c:pt idx="58">
                  <c:v>30.6396484375</c:v>
                </c:pt>
                <c:pt idx="59">
                  <c:v>51.692082331730774</c:v>
                </c:pt>
                <c:pt idx="60">
                  <c:v>77.955979567307693</c:v>
                </c:pt>
                <c:pt idx="61">
                  <c:v>103.00856370192308</c:v>
                </c:pt>
                <c:pt idx="62">
                  <c:v>125.04225510817308</c:v>
                </c:pt>
                <c:pt idx="63">
                  <c:v>145.08056640625</c:v>
                </c:pt>
                <c:pt idx="64">
                  <c:v>162.85118689903848</c:v>
                </c:pt>
                <c:pt idx="65">
                  <c:v>193.45327524038461</c:v>
                </c:pt>
                <c:pt idx="66">
                  <c:v>259.25386868990387</c:v>
                </c:pt>
                <c:pt idx="67">
                  <c:v>363.69910606971155</c:v>
                </c:pt>
                <c:pt idx="68">
                  <c:v>505.00018780048077</c:v>
                </c:pt>
                <c:pt idx="69">
                  <c:v>671.58860426682691</c:v>
                </c:pt>
                <c:pt idx="70">
                  <c:v>833.87169471153845</c:v>
                </c:pt>
                <c:pt idx="71">
                  <c:v>964.08315805288464</c:v>
                </c:pt>
                <c:pt idx="72">
                  <c:v>1051.0911207932693</c:v>
                </c:pt>
                <c:pt idx="73">
                  <c:v>1099.1633488581731</c:v>
                </c:pt>
                <c:pt idx="74">
                  <c:v>1120.1406625600962</c:v>
                </c:pt>
                <c:pt idx="75">
                  <c:v>1126.4413686899038</c:v>
                </c:pt>
                <c:pt idx="76">
                  <c:v>1126.8216646634617</c:v>
                </c:pt>
                <c:pt idx="77">
                  <c:v>1125.9530874399038</c:v>
                </c:pt>
                <c:pt idx="78">
                  <c:v>1125.5774864783655</c:v>
                </c:pt>
                <c:pt idx="79">
                  <c:v>1125.8028470552886</c:v>
                </c:pt>
                <c:pt idx="80">
                  <c:v>1125.91552734375</c:v>
                </c:pt>
                <c:pt idx="81">
                  <c:v>1125.2723106971155</c:v>
                </c:pt>
                <c:pt idx="82">
                  <c:v>1119.9904221754807</c:v>
                </c:pt>
                <c:pt idx="83">
                  <c:v>1058.6782602163462</c:v>
                </c:pt>
                <c:pt idx="84">
                  <c:v>877.22543569711547</c:v>
                </c:pt>
                <c:pt idx="85">
                  <c:v>604.42645733173083</c:v>
                </c:pt>
                <c:pt idx="86">
                  <c:v>322.90884164663464</c:v>
                </c:pt>
                <c:pt idx="87">
                  <c:v>98.445012019230774</c:v>
                </c:pt>
                <c:pt idx="88">
                  <c:v>-46.217698317307693</c:v>
                </c:pt>
                <c:pt idx="89">
                  <c:v>-121.76044170673077</c:v>
                </c:pt>
                <c:pt idx="90">
                  <c:v>-152.587890625</c:v>
                </c:pt>
                <c:pt idx="91">
                  <c:v>-162.09528996394232</c:v>
                </c:pt>
                <c:pt idx="92">
                  <c:v>-164.73388671875</c:v>
                </c:pt>
                <c:pt idx="93">
                  <c:v>-166.58372145432693</c:v>
                </c:pt>
                <c:pt idx="94">
                  <c:v>-169.11433293269232</c:v>
                </c:pt>
                <c:pt idx="95">
                  <c:v>-171.90317007211539</c:v>
                </c:pt>
                <c:pt idx="96">
                  <c:v>-174.50890174278848</c:v>
                </c:pt>
                <c:pt idx="97">
                  <c:v>-176.47141676682693</c:v>
                </c:pt>
                <c:pt idx="98">
                  <c:v>-177.71559495192309</c:v>
                </c:pt>
                <c:pt idx="99">
                  <c:v>-178.54661207932693</c:v>
                </c:pt>
                <c:pt idx="100">
                  <c:v>-179.26025390625</c:v>
                </c:pt>
                <c:pt idx="101">
                  <c:v>-180.01615084134616</c:v>
                </c:pt>
                <c:pt idx="102">
                  <c:v>-180.77204777644232</c:v>
                </c:pt>
                <c:pt idx="103">
                  <c:v>-181.41056941105771</c:v>
                </c:pt>
                <c:pt idx="104">
                  <c:v>-181.97866586538461</c:v>
                </c:pt>
                <c:pt idx="105">
                  <c:v>-182.42938701923077</c:v>
                </c:pt>
                <c:pt idx="106">
                  <c:v>-182.77212289663461</c:v>
                </c:pt>
                <c:pt idx="107">
                  <c:v>-182.92236328125</c:v>
                </c:pt>
                <c:pt idx="108">
                  <c:v>-182.88480318509616</c:v>
                </c:pt>
                <c:pt idx="109">
                  <c:v>-182.84724308894232</c:v>
                </c:pt>
                <c:pt idx="110">
                  <c:v>-182.95992337740387</c:v>
                </c:pt>
                <c:pt idx="111">
                  <c:v>-183.37308443509616</c:v>
                </c:pt>
                <c:pt idx="112">
                  <c:v>-184.12898137019232</c:v>
                </c:pt>
                <c:pt idx="113">
                  <c:v>-184.95999849759616</c:v>
                </c:pt>
                <c:pt idx="114">
                  <c:v>-185.48583984375</c:v>
                </c:pt>
                <c:pt idx="115">
                  <c:v>-185.64077524038461</c:v>
                </c:pt>
                <c:pt idx="116">
                  <c:v>-185.67833533653848</c:v>
                </c:pt>
                <c:pt idx="117">
                  <c:v>-185.71589543269232</c:v>
                </c:pt>
                <c:pt idx="118">
                  <c:v>-185.82857572115387</c:v>
                </c:pt>
                <c:pt idx="119">
                  <c:v>-186.01637620192309</c:v>
                </c:pt>
                <c:pt idx="120">
                  <c:v>-186.20417668269232</c:v>
                </c:pt>
                <c:pt idx="121">
                  <c:v>-186.46709735576923</c:v>
                </c:pt>
                <c:pt idx="122">
                  <c:v>-186.77227313701923</c:v>
                </c:pt>
                <c:pt idx="123">
                  <c:v>-187.11031400240387</c:v>
                </c:pt>
                <c:pt idx="124">
                  <c:v>-187.56103515625</c:v>
                </c:pt>
                <c:pt idx="125">
                  <c:v>-188.09157151442309</c:v>
                </c:pt>
                <c:pt idx="126">
                  <c:v>-188.50473257211539</c:v>
                </c:pt>
                <c:pt idx="127">
                  <c:v>-188.77234825721155</c:v>
                </c:pt>
                <c:pt idx="128">
                  <c:v>-188.84746844951923</c:v>
                </c:pt>
                <c:pt idx="129">
                  <c:v>-188.88502854567309</c:v>
                </c:pt>
                <c:pt idx="130">
                  <c:v>-188.92258864182693</c:v>
                </c:pt>
                <c:pt idx="131">
                  <c:v>-188.99770883413461</c:v>
                </c:pt>
                <c:pt idx="132">
                  <c:v>-189.22306941105771</c:v>
                </c:pt>
                <c:pt idx="133">
                  <c:v>-189.44842998798077</c:v>
                </c:pt>
                <c:pt idx="134">
                  <c:v>-189.63623046875</c:v>
                </c:pt>
                <c:pt idx="135">
                  <c:v>-189.71135066105771</c:v>
                </c:pt>
                <c:pt idx="136">
                  <c:v>-189.75360576923077</c:v>
                </c:pt>
                <c:pt idx="137">
                  <c:v>-189.71135066105771</c:v>
                </c:pt>
                <c:pt idx="138">
                  <c:v>-189.56111027644232</c:v>
                </c:pt>
                <c:pt idx="139">
                  <c:v>-189.33574969951923</c:v>
                </c:pt>
                <c:pt idx="140">
                  <c:v>-189.14794921875</c:v>
                </c:pt>
                <c:pt idx="141">
                  <c:v>-189.03526893028848</c:v>
                </c:pt>
                <c:pt idx="142">
                  <c:v>-189.14794921875</c:v>
                </c:pt>
                <c:pt idx="143">
                  <c:v>-189.37330979567309</c:v>
                </c:pt>
                <c:pt idx="144">
                  <c:v>-189.63623046875</c:v>
                </c:pt>
                <c:pt idx="145">
                  <c:v>-190.05408653846155</c:v>
                </c:pt>
                <c:pt idx="146">
                  <c:v>-190.54236778846155</c:v>
                </c:pt>
                <c:pt idx="147">
                  <c:v>-190.84754356971155</c:v>
                </c:pt>
                <c:pt idx="148">
                  <c:v>-190.80998347355771</c:v>
                </c:pt>
                <c:pt idx="149">
                  <c:v>-190.4296875</c:v>
                </c:pt>
                <c:pt idx="150">
                  <c:v>-190.05408653846155</c:v>
                </c:pt>
                <c:pt idx="151">
                  <c:v>-189.94140625</c:v>
                </c:pt>
                <c:pt idx="152">
                  <c:v>-190.01652644230771</c:v>
                </c:pt>
                <c:pt idx="153">
                  <c:v>-190.27944711538461</c:v>
                </c:pt>
                <c:pt idx="154">
                  <c:v>-190.57992788461539</c:v>
                </c:pt>
                <c:pt idx="155">
                  <c:v>-190.80998347355771</c:v>
                </c:pt>
                <c:pt idx="156">
                  <c:v>-190.96022385817309</c:v>
                </c:pt>
                <c:pt idx="157">
                  <c:v>-191.11046424278848</c:v>
                </c:pt>
                <c:pt idx="158">
                  <c:v>-190.92266376201923</c:v>
                </c:pt>
                <c:pt idx="159">
                  <c:v>-190.54236778846155</c:v>
                </c:pt>
                <c:pt idx="160">
                  <c:v>-190.20432692307693</c:v>
                </c:pt>
                <c:pt idx="161">
                  <c:v>-189.94140625</c:v>
                </c:pt>
                <c:pt idx="162">
                  <c:v>-189.67379056490387</c:v>
                </c:pt>
                <c:pt idx="163">
                  <c:v>-189.33574969951923</c:v>
                </c:pt>
                <c:pt idx="164">
                  <c:v>-188.88502854567309</c:v>
                </c:pt>
                <c:pt idx="165">
                  <c:v>-188.54229266826923</c:v>
                </c:pt>
                <c:pt idx="166">
                  <c:v>-188.39205228365387</c:v>
                </c:pt>
                <c:pt idx="167">
                  <c:v>-188.50473257211539</c:v>
                </c:pt>
                <c:pt idx="168">
                  <c:v>-188.84746844951923</c:v>
                </c:pt>
                <c:pt idx="169">
                  <c:v>-189.37330979567309</c:v>
                </c:pt>
                <c:pt idx="170">
                  <c:v>-189.90384615384616</c:v>
                </c:pt>
                <c:pt idx="171">
                  <c:v>-190.27944711538461</c:v>
                </c:pt>
                <c:pt idx="172">
                  <c:v>-190.46724759615387</c:v>
                </c:pt>
                <c:pt idx="173">
                  <c:v>-190.31700721153848</c:v>
                </c:pt>
                <c:pt idx="174">
                  <c:v>-190.12920673076923</c:v>
                </c:pt>
                <c:pt idx="175">
                  <c:v>-189.94140625</c:v>
                </c:pt>
                <c:pt idx="176">
                  <c:v>-189.86628605769232</c:v>
                </c:pt>
                <c:pt idx="177">
                  <c:v>-189.82872596153848</c:v>
                </c:pt>
                <c:pt idx="178">
                  <c:v>-189.82872596153848</c:v>
                </c:pt>
                <c:pt idx="179">
                  <c:v>-189.67379056490387</c:v>
                </c:pt>
                <c:pt idx="180">
                  <c:v>-189.41086989182693</c:v>
                </c:pt>
                <c:pt idx="181">
                  <c:v>-189.29818960336539</c:v>
                </c:pt>
                <c:pt idx="182">
                  <c:v>-189.52355018028848</c:v>
                </c:pt>
                <c:pt idx="183">
                  <c:v>-189.97896634615387</c:v>
                </c:pt>
                <c:pt idx="184">
                  <c:v>-190.35456730769232</c:v>
                </c:pt>
                <c:pt idx="185">
                  <c:v>-190.54236778846155</c:v>
                </c:pt>
                <c:pt idx="186">
                  <c:v>-190.54236778846155</c:v>
                </c:pt>
                <c:pt idx="187">
                  <c:v>-190.46724759615387</c:v>
                </c:pt>
                <c:pt idx="188">
                  <c:v>-190.35456730769232</c:v>
                </c:pt>
                <c:pt idx="189">
                  <c:v>-190.16676682692309</c:v>
                </c:pt>
                <c:pt idx="190">
                  <c:v>-189.59867037259616</c:v>
                </c:pt>
                <c:pt idx="191">
                  <c:v>-188.73478816105771</c:v>
                </c:pt>
                <c:pt idx="192">
                  <c:v>-187.8662109375</c:v>
                </c:pt>
                <c:pt idx="193">
                  <c:v>-187.29811448317309</c:v>
                </c:pt>
                <c:pt idx="194">
                  <c:v>-187.14787409855771</c:v>
                </c:pt>
                <c:pt idx="195">
                  <c:v>-187.14787409855771</c:v>
                </c:pt>
                <c:pt idx="196">
                  <c:v>-187.07275390625</c:v>
                </c:pt>
                <c:pt idx="197">
                  <c:v>-186.88495342548077</c:v>
                </c:pt>
                <c:pt idx="198">
                  <c:v>-186.77227313701923</c:v>
                </c:pt>
                <c:pt idx="199">
                  <c:v>-186.80983323317309</c:v>
                </c:pt>
                <c:pt idx="200">
                  <c:v>-187.03519381009616</c:v>
                </c:pt>
                <c:pt idx="201">
                  <c:v>-187.18543419471155</c:v>
                </c:pt>
                <c:pt idx="202">
                  <c:v>-187.22299429086539</c:v>
                </c:pt>
                <c:pt idx="203">
                  <c:v>-187.03519381009616</c:v>
                </c:pt>
                <c:pt idx="204">
                  <c:v>-186.80983323317309</c:v>
                </c:pt>
                <c:pt idx="205">
                  <c:v>-186.61733774038461</c:v>
                </c:pt>
                <c:pt idx="206">
                  <c:v>-186.54221754807693</c:v>
                </c:pt>
                <c:pt idx="207">
                  <c:v>-186.57977764423077</c:v>
                </c:pt>
                <c:pt idx="208">
                  <c:v>-186.54221754807693</c:v>
                </c:pt>
                <c:pt idx="209">
                  <c:v>-186.35441706730771</c:v>
                </c:pt>
                <c:pt idx="210">
                  <c:v>-186.09149639423077</c:v>
                </c:pt>
                <c:pt idx="211">
                  <c:v>-185.82857572115387</c:v>
                </c:pt>
                <c:pt idx="212">
                  <c:v>-185.67833533653848</c:v>
                </c:pt>
                <c:pt idx="213">
                  <c:v>-185.59852013221155</c:v>
                </c:pt>
                <c:pt idx="214">
                  <c:v>-185.59852013221155</c:v>
                </c:pt>
                <c:pt idx="215">
                  <c:v>-185.59852013221155</c:v>
                </c:pt>
                <c:pt idx="216">
                  <c:v>-185.67833533653848</c:v>
                </c:pt>
                <c:pt idx="217">
                  <c:v>-185.71589543269232</c:v>
                </c:pt>
                <c:pt idx="218">
                  <c:v>-185.64077524038461</c:v>
                </c:pt>
                <c:pt idx="219">
                  <c:v>-185.59852013221155</c:v>
                </c:pt>
                <c:pt idx="220">
                  <c:v>-185.64077524038461</c:v>
                </c:pt>
                <c:pt idx="221">
                  <c:v>-185.75345552884616</c:v>
                </c:pt>
                <c:pt idx="222">
                  <c:v>-185.86613581730771</c:v>
                </c:pt>
                <c:pt idx="223">
                  <c:v>-185.90369591346155</c:v>
                </c:pt>
                <c:pt idx="224">
                  <c:v>-185.64077524038461</c:v>
                </c:pt>
                <c:pt idx="225">
                  <c:v>-185.18535907451923</c:v>
                </c:pt>
                <c:pt idx="226">
                  <c:v>-184.77219801682693</c:v>
                </c:pt>
                <c:pt idx="227">
                  <c:v>-184.58439753605771</c:v>
                </c:pt>
                <c:pt idx="228">
                  <c:v>-184.50458233173077</c:v>
                </c:pt>
                <c:pt idx="229">
                  <c:v>-184.46702223557693</c:v>
                </c:pt>
                <c:pt idx="230">
                  <c:v>-184.50458233173077</c:v>
                </c:pt>
                <c:pt idx="231">
                  <c:v>-184.65951772836539</c:v>
                </c:pt>
                <c:pt idx="232">
                  <c:v>-184.84731820913461</c:v>
                </c:pt>
                <c:pt idx="233">
                  <c:v>-184.77219801682693</c:v>
                </c:pt>
                <c:pt idx="234">
                  <c:v>-184.50458233173077</c:v>
                </c:pt>
                <c:pt idx="235">
                  <c:v>-184.12898137019232</c:v>
                </c:pt>
                <c:pt idx="236">
                  <c:v>-183.94118088942309</c:v>
                </c:pt>
                <c:pt idx="237">
                  <c:v>-183.90362079326923</c:v>
                </c:pt>
                <c:pt idx="238">
                  <c:v>-184.01630108173077</c:v>
                </c:pt>
                <c:pt idx="239">
                  <c:v>-184.27922175480771</c:v>
                </c:pt>
                <c:pt idx="240">
                  <c:v>-184.58439753605771</c:v>
                </c:pt>
                <c:pt idx="241">
                  <c:v>-184.80975811298077</c:v>
                </c:pt>
                <c:pt idx="242">
                  <c:v>-184.99755859375</c:v>
                </c:pt>
                <c:pt idx="243">
                  <c:v>-185.18535907451923</c:v>
                </c:pt>
                <c:pt idx="244">
                  <c:v>-185.37315955528848</c:v>
                </c:pt>
                <c:pt idx="245">
                  <c:v>-185.33559945913461</c:v>
                </c:pt>
                <c:pt idx="246">
                  <c:v>-185.18535907451923</c:v>
                </c:pt>
                <c:pt idx="247">
                  <c:v>-185.03511868990387</c:v>
                </c:pt>
                <c:pt idx="248">
                  <c:v>-184.88487830528848</c:v>
                </c:pt>
                <c:pt idx="249">
                  <c:v>-184.65951772836539</c:v>
                </c:pt>
                <c:pt idx="250">
                  <c:v>-184.27922175480771</c:v>
                </c:pt>
                <c:pt idx="251">
                  <c:v>-183.82850060096155</c:v>
                </c:pt>
                <c:pt idx="252">
                  <c:v>-183.33552433894232</c:v>
                </c:pt>
                <c:pt idx="253">
                  <c:v>-182.77212289663461</c:v>
                </c:pt>
                <c:pt idx="254">
                  <c:v>-182.35426682692309</c:v>
                </c:pt>
                <c:pt idx="255">
                  <c:v>-182.09134615384616</c:v>
                </c:pt>
                <c:pt idx="256">
                  <c:v>-181.97866586538461</c:v>
                </c:pt>
                <c:pt idx="257">
                  <c:v>-181.82842548076923</c:v>
                </c:pt>
                <c:pt idx="258">
                  <c:v>-181.60306490384616</c:v>
                </c:pt>
                <c:pt idx="259">
                  <c:v>-181.33544921875</c:v>
                </c:pt>
                <c:pt idx="260">
                  <c:v>-181.03496844951923</c:v>
                </c:pt>
                <c:pt idx="261">
                  <c:v>-180.73448768028848</c:v>
                </c:pt>
                <c:pt idx="262">
                  <c:v>-180.39175180288461</c:v>
                </c:pt>
                <c:pt idx="263">
                  <c:v>-180.12883112980771</c:v>
                </c:pt>
                <c:pt idx="264">
                  <c:v>-180.0537109375</c:v>
                </c:pt>
                <c:pt idx="265">
                  <c:v>-180.09127103365387</c:v>
                </c:pt>
                <c:pt idx="266">
                  <c:v>-180.20395132211539</c:v>
                </c:pt>
                <c:pt idx="267">
                  <c:v>-180.47156700721155</c:v>
                </c:pt>
                <c:pt idx="268">
                  <c:v>-180.77204777644232</c:v>
                </c:pt>
                <c:pt idx="269">
                  <c:v>-180.84716796875</c:v>
                </c:pt>
                <c:pt idx="270">
                  <c:v>-180.58424729567309</c:v>
                </c:pt>
                <c:pt idx="271">
                  <c:v>-180.16639122596155</c:v>
                </c:pt>
                <c:pt idx="272">
                  <c:v>-179.86591045673077</c:v>
                </c:pt>
                <c:pt idx="273">
                  <c:v>-179.75323016826923</c:v>
                </c:pt>
                <c:pt idx="274">
                  <c:v>-179.71567007211539</c:v>
                </c:pt>
                <c:pt idx="275">
                  <c:v>-179.64054987980771</c:v>
                </c:pt>
                <c:pt idx="276">
                  <c:v>-179.60298978365387</c:v>
                </c:pt>
                <c:pt idx="277">
                  <c:v>-179.67810997596155</c:v>
                </c:pt>
                <c:pt idx="278">
                  <c:v>-179.86591045673077</c:v>
                </c:pt>
                <c:pt idx="279">
                  <c:v>-180.16639122596155</c:v>
                </c:pt>
                <c:pt idx="280">
                  <c:v>-180.47156700721155</c:v>
                </c:pt>
                <c:pt idx="281">
                  <c:v>-180.65936748798077</c:v>
                </c:pt>
                <c:pt idx="282">
                  <c:v>-180.69692758413461</c:v>
                </c:pt>
                <c:pt idx="283">
                  <c:v>-180.69692758413461</c:v>
                </c:pt>
                <c:pt idx="284">
                  <c:v>-180.77204777644232</c:v>
                </c:pt>
                <c:pt idx="285">
                  <c:v>-180.80960787259616</c:v>
                </c:pt>
                <c:pt idx="286">
                  <c:v>-180.80960787259616</c:v>
                </c:pt>
                <c:pt idx="287">
                  <c:v>-180.88472806490387</c:v>
                </c:pt>
                <c:pt idx="288">
                  <c:v>-181.07252854567309</c:v>
                </c:pt>
                <c:pt idx="289">
                  <c:v>-181.22276893028848</c:v>
                </c:pt>
                <c:pt idx="290">
                  <c:v>-181.18520883413461</c:v>
                </c:pt>
                <c:pt idx="291">
                  <c:v>-180.92228816105771</c:v>
                </c:pt>
                <c:pt idx="292">
                  <c:v>-180.47156700721155</c:v>
                </c:pt>
                <c:pt idx="293">
                  <c:v>-179.90347055288461</c:v>
                </c:pt>
                <c:pt idx="294">
                  <c:v>-179.45274939903848</c:v>
                </c:pt>
                <c:pt idx="295">
                  <c:v>-179.18513371394232</c:v>
                </c:pt>
                <c:pt idx="296">
                  <c:v>-178.88465294471155</c:v>
                </c:pt>
                <c:pt idx="297">
                  <c:v>-178.39637169471155</c:v>
                </c:pt>
                <c:pt idx="298">
                  <c:v>-177.94095552884616</c:v>
                </c:pt>
                <c:pt idx="299">
                  <c:v>-177.79071514423077</c:v>
                </c:pt>
                <c:pt idx="300">
                  <c:v>-177.94095552884616</c:v>
                </c:pt>
                <c:pt idx="301">
                  <c:v>-178.09119591346155</c:v>
                </c:pt>
                <c:pt idx="302">
                  <c:v>-178.12875600961539</c:v>
                </c:pt>
                <c:pt idx="303">
                  <c:v>-178.16631610576923</c:v>
                </c:pt>
                <c:pt idx="304">
                  <c:v>-178.12875600961539</c:v>
                </c:pt>
                <c:pt idx="305">
                  <c:v>-177.94095552884616</c:v>
                </c:pt>
                <c:pt idx="306">
                  <c:v>-177.52779447115387</c:v>
                </c:pt>
                <c:pt idx="307">
                  <c:v>-177.22261868990387</c:v>
                </c:pt>
                <c:pt idx="308">
                  <c:v>-177.14749849759616</c:v>
                </c:pt>
                <c:pt idx="309">
                  <c:v>-177.45267427884616</c:v>
                </c:pt>
                <c:pt idx="310">
                  <c:v>-177.82827524038461</c:v>
                </c:pt>
                <c:pt idx="311">
                  <c:v>-178.05363581730771</c:v>
                </c:pt>
                <c:pt idx="312">
                  <c:v>-178.20387620192309</c:v>
                </c:pt>
                <c:pt idx="313">
                  <c:v>-178.50905198317309</c:v>
                </c:pt>
                <c:pt idx="314">
                  <c:v>-178.88465294471155</c:v>
                </c:pt>
                <c:pt idx="315">
                  <c:v>-179.14757361778848</c:v>
                </c:pt>
                <c:pt idx="316">
                  <c:v>-179.18513371394232</c:v>
                </c:pt>
                <c:pt idx="317">
                  <c:v>-179.14757361778848</c:v>
                </c:pt>
                <c:pt idx="318">
                  <c:v>-179.07245342548077</c:v>
                </c:pt>
                <c:pt idx="319">
                  <c:v>-178.65929236778848</c:v>
                </c:pt>
                <c:pt idx="320">
                  <c:v>-177.33529897836539</c:v>
                </c:pt>
                <c:pt idx="321">
                  <c:v>-172.50882662259616</c:v>
                </c:pt>
                <c:pt idx="322">
                  <c:v>-161.26427283653848</c:v>
                </c:pt>
                <c:pt idx="323">
                  <c:v>-140.70012019230771</c:v>
                </c:pt>
                <c:pt idx="324">
                  <c:v>-107.421875</c:v>
                </c:pt>
                <c:pt idx="325">
                  <c:v>-53.199181189903847</c:v>
                </c:pt>
                <c:pt idx="326">
                  <c:v>36.865234375</c:v>
                </c:pt>
                <c:pt idx="327">
                  <c:v>178.92690805288461</c:v>
                </c:pt>
                <c:pt idx="328">
                  <c:v>384.18344350961542</c:v>
                </c:pt>
                <c:pt idx="329">
                  <c:v>662.49436598557691</c:v>
                </c:pt>
                <c:pt idx="330">
                  <c:v>1023.9633413461539</c:v>
                </c:pt>
                <c:pt idx="331">
                  <c:v>1461.3882211538462</c:v>
                </c:pt>
                <c:pt idx="332">
                  <c:v>1952.08740234375</c:v>
                </c:pt>
                <c:pt idx="333">
                  <c:v>2457.2049654447114</c:v>
                </c:pt>
                <c:pt idx="334">
                  <c:v>2948.4675480769233</c:v>
                </c:pt>
                <c:pt idx="335">
                  <c:v>3392.2306941105771</c:v>
                </c:pt>
                <c:pt idx="336">
                  <c:v>3775.5126953125</c:v>
                </c:pt>
                <c:pt idx="337">
                  <c:v>4095.6655649038462</c:v>
                </c:pt>
                <c:pt idx="338">
                  <c:v>4346.7688927283652</c:v>
                </c:pt>
                <c:pt idx="339">
                  <c:v>4526.0338416466348</c:v>
                </c:pt>
                <c:pt idx="340">
                  <c:v>4640.3949444110576</c:v>
                </c:pt>
                <c:pt idx="341">
                  <c:v>4705.0687349759619</c:v>
                </c:pt>
                <c:pt idx="342">
                  <c:v>4737.36572265625</c:v>
                </c:pt>
                <c:pt idx="343">
                  <c:v>4751.779409555289</c:v>
                </c:pt>
                <c:pt idx="344">
                  <c:v>4758.0425555889424</c:v>
                </c:pt>
                <c:pt idx="345">
                  <c:v>4761.4793043870195</c:v>
                </c:pt>
                <c:pt idx="346">
                  <c:v>4764.535757211539</c:v>
                </c:pt>
                <c:pt idx="347">
                  <c:v>4768.0429311899043</c:v>
                </c:pt>
                <c:pt idx="348">
                  <c:v>4771.9304011418271</c:v>
                </c:pt>
                <c:pt idx="349">
                  <c:v>4776.4563927283652</c:v>
                </c:pt>
                <c:pt idx="350">
                  <c:v>4783.5881159855771</c:v>
                </c:pt>
                <c:pt idx="351">
                  <c:v>4803.2085712139424</c:v>
                </c:pt>
                <c:pt idx="352">
                  <c:v>4852.7503380408652</c:v>
                </c:pt>
                <c:pt idx="353">
                  <c:v>4936.9319035456729</c:v>
                </c:pt>
                <c:pt idx="354">
                  <c:v>5040.2785081129814</c:v>
                </c:pt>
                <c:pt idx="355">
                  <c:v>5140.9067007211543</c:v>
                </c:pt>
                <c:pt idx="356">
                  <c:v>5224.6328500600966</c:v>
                </c:pt>
                <c:pt idx="357">
                  <c:v>5287.6821664663466</c:v>
                </c:pt>
                <c:pt idx="358">
                  <c:v>5333.9421198918271</c:v>
                </c:pt>
                <c:pt idx="359">
                  <c:v>5377.9766376201924</c:v>
                </c:pt>
                <c:pt idx="360">
                  <c:v>5439.3639197716348</c:v>
                </c:pt>
                <c:pt idx="361">
                  <c:v>5523.3952448918271</c:v>
                </c:pt>
                <c:pt idx="362">
                  <c:v>5618.7791090745195</c:v>
                </c:pt>
                <c:pt idx="363">
                  <c:v>5708.1674429086543</c:v>
                </c:pt>
                <c:pt idx="364">
                  <c:v>5779.0996844951924</c:v>
                </c:pt>
                <c:pt idx="365">
                  <c:v>5828.1156099759619</c:v>
                </c:pt>
                <c:pt idx="366">
                  <c:v>5858.7928185096152</c:v>
                </c:pt>
                <c:pt idx="367">
                  <c:v>5877.4695763221152</c:v>
                </c:pt>
                <c:pt idx="368">
                  <c:v>5889.7329477163466</c:v>
                </c:pt>
                <c:pt idx="369">
                  <c:v>5898.7849308894238</c:v>
                </c:pt>
                <c:pt idx="370">
                  <c:v>5906.2171349158652</c:v>
                </c:pt>
                <c:pt idx="371">
                  <c:v>5912.59765625</c:v>
                </c:pt>
                <c:pt idx="372">
                  <c:v>5918.3678260216348</c:v>
                </c:pt>
                <c:pt idx="373">
                  <c:v>5924.0675706129814</c:v>
                </c:pt>
                <c:pt idx="374">
                  <c:v>5930.2931565504814</c:v>
                </c:pt>
                <c:pt idx="375">
                  <c:v>5937.19482421875</c:v>
                </c:pt>
                <c:pt idx="376">
                  <c:v>5944.0260667067314</c:v>
                </c:pt>
                <c:pt idx="377">
                  <c:v>5950.1014122596152</c:v>
                </c:pt>
                <c:pt idx="378">
                  <c:v>5955.0076998197119</c:v>
                </c:pt>
                <c:pt idx="379">
                  <c:v>5958.8529146634619</c:v>
                </c:pt>
                <c:pt idx="380">
                  <c:v>5961.9469275841348</c:v>
                </c:pt>
                <c:pt idx="381">
                  <c:v>5964.8155799278848</c:v>
                </c:pt>
                <c:pt idx="382">
                  <c:v>5968.7781700721152</c:v>
                </c:pt>
                <c:pt idx="383">
                  <c:v>5976.9662710336543</c:v>
                </c:pt>
                <c:pt idx="384">
                  <c:v>6000.6244365985576</c:v>
                </c:pt>
                <c:pt idx="385">
                  <c:v>6050.1286433293271</c:v>
                </c:pt>
                <c:pt idx="386">
                  <c:v>6120.1594426081738</c:v>
                </c:pt>
                <c:pt idx="387">
                  <c:v>6194.9791541466348</c:v>
                </c:pt>
                <c:pt idx="388">
                  <c:v>6260.25390625</c:v>
                </c:pt>
                <c:pt idx="389">
                  <c:v>6308.8144155649043</c:v>
                </c:pt>
                <c:pt idx="390">
                  <c:v>6340.6606820913466</c:v>
                </c:pt>
                <c:pt idx="391">
                  <c:v>6359.7552959735576</c:v>
                </c:pt>
                <c:pt idx="392">
                  <c:v>6370.9247295673076</c:v>
                </c:pt>
                <c:pt idx="393">
                  <c:v>6378.0188927283652</c:v>
                </c:pt>
                <c:pt idx="394">
                  <c:v>6383.3759014423076</c:v>
                </c:pt>
                <c:pt idx="395">
                  <c:v>6387.826772836539</c:v>
                </c:pt>
                <c:pt idx="396">
                  <c:v>6391.7518028846152</c:v>
                </c:pt>
                <c:pt idx="397">
                  <c:v>6395.2589768629814</c:v>
                </c:pt>
                <c:pt idx="398">
                  <c:v>6398.3905498798076</c:v>
                </c:pt>
                <c:pt idx="399">
                  <c:v>6401.2216421274043</c:v>
                </c:pt>
                <c:pt idx="400">
                  <c:v>6403.8273737980771</c:v>
                </c:pt>
                <c:pt idx="401">
                  <c:v>6406.0528094951924</c:v>
                </c:pt>
                <c:pt idx="402">
                  <c:v>6407.9355093149043</c:v>
                </c:pt>
                <c:pt idx="403">
                  <c:v>6409.6726637620195</c:v>
                </c:pt>
                <c:pt idx="404">
                  <c:v>6411.3346980168271</c:v>
                </c:pt>
                <c:pt idx="405">
                  <c:v>6413.0671574519238</c:v>
                </c:pt>
                <c:pt idx="406">
                  <c:v>6416.3161057692314</c:v>
                </c:pt>
                <c:pt idx="407">
                  <c:v>6423.105093149039</c:v>
                </c:pt>
                <c:pt idx="408">
                  <c:v>6432.4998121995195</c:v>
                </c:pt>
                <c:pt idx="409">
                  <c:v>6443.7443659855771</c:v>
                </c:pt>
                <c:pt idx="410">
                  <c:v>6456.6885141225966</c:v>
                </c:pt>
                <c:pt idx="411">
                  <c:v>6468.8767653245195</c:v>
                </c:pt>
                <c:pt idx="412">
                  <c:v>6478.0789888822119</c:v>
                </c:pt>
                <c:pt idx="413">
                  <c:v>6483.9665339543271</c:v>
                </c:pt>
                <c:pt idx="414">
                  <c:v>6487.5159630408652</c:v>
                </c:pt>
                <c:pt idx="415">
                  <c:v>6489.7038386418271</c:v>
                </c:pt>
                <c:pt idx="416">
                  <c:v>6491.1358173076924</c:v>
                </c:pt>
                <c:pt idx="417">
                  <c:v>6492.2673152043271</c:v>
                </c:pt>
                <c:pt idx="418">
                  <c:v>6493.3236929086543</c:v>
                </c:pt>
                <c:pt idx="419">
                  <c:v>6494.2673903245195</c:v>
                </c:pt>
                <c:pt idx="420">
                  <c:v>6495.0608473557695</c:v>
                </c:pt>
                <c:pt idx="421">
                  <c:v>6495.6242487980771</c:v>
                </c:pt>
                <c:pt idx="422">
                  <c:v>6496.0796649639424</c:v>
                </c:pt>
                <c:pt idx="423">
                  <c:v>6496.530386117789</c:v>
                </c:pt>
                <c:pt idx="424">
                  <c:v>6497.0233623798076</c:v>
                </c:pt>
                <c:pt idx="425">
                  <c:v>6497.5867638221152</c:v>
                </c:pt>
                <c:pt idx="426">
                  <c:v>6498.0421799879814</c:v>
                </c:pt>
                <c:pt idx="427">
                  <c:v>6498.3426607572119</c:v>
                </c:pt>
                <c:pt idx="428">
                  <c:v>6498.4929011418271</c:v>
                </c:pt>
                <c:pt idx="429">
                  <c:v>6498.5304612379814</c:v>
                </c:pt>
                <c:pt idx="430">
                  <c:v>6498.5304612379814</c:v>
                </c:pt>
                <c:pt idx="431">
                  <c:v>6498.6807016225966</c:v>
                </c:pt>
                <c:pt idx="432">
                  <c:v>6499.1736778846152</c:v>
                </c:pt>
                <c:pt idx="433">
                  <c:v>6499.8920147235576</c:v>
                </c:pt>
                <c:pt idx="434">
                  <c:v>6500.6432166466348</c:v>
                </c:pt>
                <c:pt idx="435">
                  <c:v>6501.2488731971152</c:v>
                </c:pt>
                <c:pt idx="436">
                  <c:v>6501.6620342548076</c:v>
                </c:pt>
                <c:pt idx="437">
                  <c:v>6502.0047701322119</c:v>
                </c:pt>
                <c:pt idx="438">
                  <c:v>6502.1550105168271</c:v>
                </c:pt>
                <c:pt idx="439">
                  <c:v>6502.267690805289</c:v>
                </c:pt>
                <c:pt idx="440">
                  <c:v>6502.4179311899043</c:v>
                </c:pt>
                <c:pt idx="441">
                  <c:v>6502.6808518629814</c:v>
                </c:pt>
                <c:pt idx="442">
                  <c:v>6503.0235877403848</c:v>
                </c:pt>
                <c:pt idx="443">
                  <c:v>6503.3991887019238</c:v>
                </c:pt>
                <c:pt idx="444">
                  <c:v>6503.7372295673076</c:v>
                </c:pt>
                <c:pt idx="445">
                  <c:v>6504.0799654447119</c:v>
                </c:pt>
                <c:pt idx="446">
                  <c:v>6504.4180063100966</c:v>
                </c:pt>
                <c:pt idx="447">
                  <c:v>6504.7560471754814</c:v>
                </c:pt>
                <c:pt idx="448">
                  <c:v>6504.9814077524043</c:v>
                </c:pt>
                <c:pt idx="449">
                  <c:v>6505.1739032451924</c:v>
                </c:pt>
                <c:pt idx="450">
                  <c:v>6505.3992638221152</c:v>
                </c:pt>
                <c:pt idx="451">
                  <c:v>6505.8499849759619</c:v>
                </c:pt>
                <c:pt idx="452">
                  <c:v>6506.5683218149043</c:v>
                </c:pt>
                <c:pt idx="453">
                  <c:v>6507.3993389423076</c:v>
                </c:pt>
                <c:pt idx="454">
                  <c:v>6508.1927959735576</c:v>
                </c:pt>
                <c:pt idx="455">
                  <c:v>6508.7186373197119</c:v>
                </c:pt>
                <c:pt idx="456">
                  <c:v>6508.9439978966348</c:v>
                </c:pt>
                <c:pt idx="457">
                  <c:v>6508.981557992789</c:v>
                </c:pt>
                <c:pt idx="458">
                  <c:v>6509.0191180889424</c:v>
                </c:pt>
                <c:pt idx="459">
                  <c:v>6509.0566781850966</c:v>
                </c:pt>
                <c:pt idx="460">
                  <c:v>6509.1364933894238</c:v>
                </c:pt>
                <c:pt idx="461">
                  <c:v>6509.286733774039</c:v>
                </c:pt>
                <c:pt idx="462">
                  <c:v>6509.6247746394238</c:v>
                </c:pt>
                <c:pt idx="463">
                  <c:v>6510.0379356971152</c:v>
                </c:pt>
                <c:pt idx="464">
                  <c:v>6510.4182316706738</c:v>
                </c:pt>
                <c:pt idx="465">
                  <c:v>6510.6060321514424</c:v>
                </c:pt>
                <c:pt idx="466">
                  <c:v>6510.7187124399043</c:v>
                </c:pt>
                <c:pt idx="467">
                  <c:v>6510.7562725360576</c:v>
                </c:pt>
                <c:pt idx="468">
                  <c:v>6510.7938326322119</c:v>
                </c:pt>
                <c:pt idx="469">
                  <c:v>6510.8689528245195</c:v>
                </c:pt>
                <c:pt idx="470">
                  <c:v>6510.9065129206738</c:v>
                </c:pt>
                <c:pt idx="471">
                  <c:v>6510.9816331129814</c:v>
                </c:pt>
                <c:pt idx="472">
                  <c:v>6511.0943134014424</c:v>
                </c:pt>
                <c:pt idx="473">
                  <c:v>6511.1318734975966</c:v>
                </c:pt>
                <c:pt idx="474">
                  <c:v>6511.056753305289</c:v>
                </c:pt>
                <c:pt idx="475">
                  <c:v>6510.9440730168271</c:v>
                </c:pt>
                <c:pt idx="476">
                  <c:v>6510.8689528245195</c:v>
                </c:pt>
                <c:pt idx="477">
                  <c:v>6510.7938326322119</c:v>
                </c:pt>
                <c:pt idx="478">
                  <c:v>6510.7938326322119</c:v>
                </c:pt>
                <c:pt idx="479">
                  <c:v>6510.8689528245195</c:v>
                </c:pt>
                <c:pt idx="480">
                  <c:v>6510.8689528245195</c:v>
                </c:pt>
                <c:pt idx="481">
                  <c:v>6510.8689528245195</c:v>
                </c:pt>
                <c:pt idx="482">
                  <c:v>6510.9065129206738</c:v>
                </c:pt>
                <c:pt idx="483">
                  <c:v>6510.9440730168271</c:v>
                </c:pt>
                <c:pt idx="484">
                  <c:v>6510.9816331129814</c:v>
                </c:pt>
                <c:pt idx="485">
                  <c:v>6511.2492487980771</c:v>
                </c:pt>
                <c:pt idx="486">
                  <c:v>6511.6999699519238</c:v>
                </c:pt>
                <c:pt idx="487">
                  <c:v>6512.1882512019238</c:v>
                </c:pt>
                <c:pt idx="488">
                  <c:v>6512.5685471754814</c:v>
                </c:pt>
                <c:pt idx="489">
                  <c:v>6512.7187875600966</c:v>
                </c:pt>
                <c:pt idx="490">
                  <c:v>6512.643667367789</c:v>
                </c:pt>
                <c:pt idx="491">
                  <c:v>6512.4558668870195</c:v>
                </c:pt>
                <c:pt idx="492">
                  <c:v>6512.4183067908652</c:v>
                </c:pt>
                <c:pt idx="493">
                  <c:v>6512.4934269831738</c:v>
                </c:pt>
                <c:pt idx="494">
                  <c:v>6512.4183067908652</c:v>
                </c:pt>
                <c:pt idx="495">
                  <c:v>6512.2305063100966</c:v>
                </c:pt>
                <c:pt idx="496">
                  <c:v>6511.962890625</c:v>
                </c:pt>
                <c:pt idx="497">
                  <c:v>6511.7750901442314</c:v>
                </c:pt>
                <c:pt idx="498">
                  <c:v>6511.8126502403848</c:v>
                </c:pt>
                <c:pt idx="499">
                  <c:v>6512.0380108173076</c:v>
                </c:pt>
                <c:pt idx="500">
                  <c:v>6512.4558668870195</c:v>
                </c:pt>
                <c:pt idx="501">
                  <c:v>6512.8314678485576</c:v>
                </c:pt>
                <c:pt idx="502">
                  <c:v>6513.131948617789</c:v>
                </c:pt>
                <c:pt idx="503">
                  <c:v>6513.2868840144238</c:v>
                </c:pt>
                <c:pt idx="504">
                  <c:v>6513.3620042067314</c:v>
                </c:pt>
                <c:pt idx="505">
                  <c:v>6513.3995643028848</c:v>
                </c:pt>
                <c:pt idx="506">
                  <c:v>6513.7751652644238</c:v>
                </c:pt>
                <c:pt idx="507">
                  <c:v>6514.4183819110576</c:v>
                </c:pt>
                <c:pt idx="508">
                  <c:v>6515.1320237379814</c:v>
                </c:pt>
                <c:pt idx="509">
                  <c:v>6515.4371995192314</c:v>
                </c:pt>
                <c:pt idx="510">
                  <c:v>6514.83154296875</c:v>
                </c:pt>
                <c:pt idx="511">
                  <c:v>6513.6624849759619</c:v>
                </c:pt>
                <c:pt idx="512">
                  <c:v>6512.7187875600966</c:v>
                </c:pt>
                <c:pt idx="513">
                  <c:v>6512.0755709134619</c:v>
                </c:pt>
                <c:pt idx="514">
                  <c:v>6511.3243689903848</c:v>
                </c:pt>
                <c:pt idx="515">
                  <c:v>6510.3806715745195</c:v>
                </c:pt>
                <c:pt idx="516">
                  <c:v>6509.4745342548076</c:v>
                </c:pt>
                <c:pt idx="517">
                  <c:v>6508.7937575120195</c:v>
                </c:pt>
                <c:pt idx="518">
                  <c:v>6509.0191180889424</c:v>
                </c:pt>
                <c:pt idx="519">
                  <c:v>6517.8504356971152</c:v>
                </c:pt>
                <c:pt idx="520">
                  <c:v>6540.8653846153848</c:v>
                </c:pt>
                <c:pt idx="521">
                  <c:v>6572.030874399039</c:v>
                </c:pt>
                <c:pt idx="522">
                  <c:v>6601.9521859975966</c:v>
                </c:pt>
                <c:pt idx="523">
                  <c:v>6624.32861328125</c:v>
                </c:pt>
                <c:pt idx="524">
                  <c:v>6637.5732421875</c:v>
                </c:pt>
                <c:pt idx="525">
                  <c:v>6643.5734675480771</c:v>
                </c:pt>
                <c:pt idx="526">
                  <c:v>6645.1932466947119</c:v>
                </c:pt>
                <c:pt idx="527">
                  <c:v>6644.8552058293271</c:v>
                </c:pt>
                <c:pt idx="528">
                  <c:v>6644.0993088942314</c:v>
                </c:pt>
                <c:pt idx="529">
                  <c:v>6643.686147836539</c:v>
                </c:pt>
                <c:pt idx="530">
                  <c:v>6643.7612680288466</c:v>
                </c:pt>
                <c:pt idx="531">
                  <c:v>6644.0241887019238</c:v>
                </c:pt>
                <c:pt idx="532">
                  <c:v>6644.3246694711543</c:v>
                </c:pt>
                <c:pt idx="533">
                  <c:v>6644.6298452524043</c:v>
                </c:pt>
                <c:pt idx="534">
                  <c:v>6644.7800856370195</c:v>
                </c:pt>
                <c:pt idx="535">
                  <c:v>6644.8176457331738</c:v>
                </c:pt>
                <c:pt idx="536">
                  <c:v>6644.7800856370195</c:v>
                </c:pt>
                <c:pt idx="537">
                  <c:v>6645.4608623798076</c:v>
                </c:pt>
                <c:pt idx="538">
                  <c:v>6646.7050405649043</c:v>
                </c:pt>
                <c:pt idx="539">
                  <c:v>6647.6862980769238</c:v>
                </c:pt>
                <c:pt idx="540">
                  <c:v>6648.1370192307695</c:v>
                </c:pt>
                <c:pt idx="541">
                  <c:v>6648.1370192307695</c:v>
                </c:pt>
                <c:pt idx="542">
                  <c:v>6647.94921875</c:v>
                </c:pt>
                <c:pt idx="543">
                  <c:v>6647.7238581730771</c:v>
                </c:pt>
                <c:pt idx="544">
                  <c:v>6647.5736177884619</c:v>
                </c:pt>
                <c:pt idx="545">
                  <c:v>6647.4984975961543</c:v>
                </c:pt>
                <c:pt idx="546">
                  <c:v>6647.4609375</c:v>
                </c:pt>
                <c:pt idx="547">
                  <c:v>6647.4186823918271</c:v>
                </c:pt>
                <c:pt idx="548">
                  <c:v>6647.3435621995195</c:v>
                </c:pt>
                <c:pt idx="549">
                  <c:v>6647.3811222956738</c:v>
                </c:pt>
                <c:pt idx="550">
                  <c:v>6647.7238581730771</c:v>
                </c:pt>
                <c:pt idx="551">
                  <c:v>6648.324819711539</c:v>
                </c:pt>
                <c:pt idx="552">
                  <c:v>6649.0807166466348</c:v>
                </c:pt>
                <c:pt idx="553">
                  <c:v>6649.7990534855771</c:v>
                </c:pt>
                <c:pt idx="554">
                  <c:v>6650.3248948317314</c:v>
                </c:pt>
                <c:pt idx="555">
                  <c:v>6650.6676307091348</c:v>
                </c:pt>
                <c:pt idx="556">
                  <c:v>6650.5126953125</c:v>
                </c:pt>
                <c:pt idx="557">
                  <c:v>6649.8741736778848</c:v>
                </c:pt>
                <c:pt idx="558">
                  <c:v>6649.0431565504814</c:v>
                </c:pt>
                <c:pt idx="559">
                  <c:v>6648.2872596153848</c:v>
                </c:pt>
                <c:pt idx="560">
                  <c:v>6647.7989783653848</c:v>
                </c:pt>
                <c:pt idx="561">
                  <c:v>6647.6487379807695</c:v>
                </c:pt>
                <c:pt idx="562">
                  <c:v>6647.836538461539</c:v>
                </c:pt>
                <c:pt idx="563">
                  <c:v>6648.1745793269238</c:v>
                </c:pt>
                <c:pt idx="564">
                  <c:v>6648.5548753004814</c:v>
                </c:pt>
                <c:pt idx="565">
                  <c:v>6648.8553560697119</c:v>
                </c:pt>
                <c:pt idx="566">
                  <c:v>6649.1933969350966</c:v>
                </c:pt>
                <c:pt idx="567">
                  <c:v>6649.5736929086543</c:v>
                </c:pt>
                <c:pt idx="568">
                  <c:v>6649.9492938701924</c:v>
                </c:pt>
                <c:pt idx="569">
                  <c:v>6650.3624549278848</c:v>
                </c:pt>
                <c:pt idx="570">
                  <c:v>6650.81787109375</c:v>
                </c:pt>
                <c:pt idx="571">
                  <c:v>6651.1559119591348</c:v>
                </c:pt>
                <c:pt idx="572">
                  <c:v>6651.3812725360576</c:v>
                </c:pt>
                <c:pt idx="573">
                  <c:v>6651.4188326322119</c:v>
                </c:pt>
                <c:pt idx="574">
                  <c:v>6651.3437124399043</c:v>
                </c:pt>
                <c:pt idx="575">
                  <c:v>6651.4188326322119</c:v>
                </c:pt>
                <c:pt idx="576">
                  <c:v>6651.6864483173076</c:v>
                </c:pt>
                <c:pt idx="577">
                  <c:v>6651.7615685096152</c:v>
                </c:pt>
                <c:pt idx="578">
                  <c:v>6651.611328125</c:v>
                </c:pt>
                <c:pt idx="579">
                  <c:v>6651.611328125</c:v>
                </c:pt>
                <c:pt idx="580">
                  <c:v>6651.9493689903848</c:v>
                </c:pt>
                <c:pt idx="581">
                  <c:v>6652.475210336539</c:v>
                </c:pt>
                <c:pt idx="582">
                  <c:v>6653.1559870793271</c:v>
                </c:pt>
                <c:pt idx="583">
                  <c:v>6654.0245643028848</c:v>
                </c:pt>
                <c:pt idx="584">
                  <c:v>6654.9307016225966</c:v>
                </c:pt>
                <c:pt idx="585">
                  <c:v>6655.6819035456738</c:v>
                </c:pt>
                <c:pt idx="586">
                  <c:v>6656.1748798076924</c:v>
                </c:pt>
                <c:pt idx="587">
                  <c:v>6656.4753605769238</c:v>
                </c:pt>
                <c:pt idx="588">
                  <c:v>6656.73828125</c:v>
                </c:pt>
                <c:pt idx="589">
                  <c:v>6656.9683368389424</c:v>
                </c:pt>
                <c:pt idx="590">
                  <c:v>6657.1936974158652</c:v>
                </c:pt>
                <c:pt idx="591">
                  <c:v>6657.4941781850966</c:v>
                </c:pt>
                <c:pt idx="592">
                  <c:v>6657.6444185697119</c:v>
                </c:pt>
                <c:pt idx="593">
                  <c:v>6657.6819786658652</c:v>
                </c:pt>
                <c:pt idx="594">
                  <c:v>6657.5692983774043</c:v>
                </c:pt>
                <c:pt idx="595">
                  <c:v>6657.6819786658652</c:v>
                </c:pt>
                <c:pt idx="596">
                  <c:v>6658.0622746394238</c:v>
                </c:pt>
                <c:pt idx="597">
                  <c:v>6658.6632361778848</c:v>
                </c:pt>
                <c:pt idx="598">
                  <c:v>6659.1937725360576</c:v>
                </c:pt>
                <c:pt idx="599">
                  <c:v>6659.5318134014424</c:v>
                </c:pt>
                <c:pt idx="600">
                  <c:v>6659.5318134014424</c:v>
                </c:pt>
                <c:pt idx="601">
                  <c:v>6659.2688927283652</c:v>
                </c:pt>
                <c:pt idx="602">
                  <c:v>6659.0810922475966</c:v>
                </c:pt>
                <c:pt idx="603">
                  <c:v>6659.1562124399043</c:v>
                </c:pt>
                <c:pt idx="604">
                  <c:v>6659.4566932091348</c:v>
                </c:pt>
                <c:pt idx="605">
                  <c:v>6659.7196138822119</c:v>
                </c:pt>
                <c:pt idx="606">
                  <c:v>6659.7571739783652</c:v>
                </c:pt>
                <c:pt idx="607">
                  <c:v>6659.7196138822119</c:v>
                </c:pt>
                <c:pt idx="608">
                  <c:v>6659.7196138822119</c:v>
                </c:pt>
                <c:pt idx="609">
                  <c:v>6659.6444936899043</c:v>
                </c:pt>
                <c:pt idx="610">
                  <c:v>6658.8932917668271</c:v>
                </c:pt>
                <c:pt idx="611">
                  <c:v>6657.419057992789</c:v>
                </c:pt>
                <c:pt idx="612">
                  <c:v>6655.9119591346152</c:v>
                </c:pt>
                <c:pt idx="613">
                  <c:v>6654.855581430289</c:v>
                </c:pt>
                <c:pt idx="614">
                  <c:v>6654.2874849759619</c:v>
                </c:pt>
                <c:pt idx="615">
                  <c:v>6654.3626051682695</c:v>
                </c:pt>
                <c:pt idx="616">
                  <c:v>6654.96826171875</c:v>
                </c:pt>
                <c:pt idx="617">
                  <c:v>6655.3814227764424</c:v>
                </c:pt>
                <c:pt idx="618">
                  <c:v>6655.7992788461543</c:v>
                </c:pt>
                <c:pt idx="619">
                  <c:v>6656.1748798076924</c:v>
                </c:pt>
                <c:pt idx="620">
                  <c:v>6656.0997596153848</c:v>
                </c:pt>
                <c:pt idx="621">
                  <c:v>6655.7241586538466</c:v>
                </c:pt>
                <c:pt idx="622">
                  <c:v>6655.7241586538466</c:v>
                </c:pt>
                <c:pt idx="623">
                  <c:v>6656.25</c:v>
                </c:pt>
                <c:pt idx="624">
                  <c:v>6657.2312575120195</c:v>
                </c:pt>
                <c:pt idx="625">
                  <c:v>6658.6632361778848</c:v>
                </c:pt>
                <c:pt idx="626">
                  <c:v>6659.7947340745195</c:v>
                </c:pt>
                <c:pt idx="627">
                  <c:v>6660.1374699519238</c:v>
                </c:pt>
                <c:pt idx="628">
                  <c:v>6660.4755108173076</c:v>
                </c:pt>
                <c:pt idx="629">
                  <c:v>6661.2689678485576</c:v>
                </c:pt>
                <c:pt idx="630">
                  <c:v>6662.4380258413466</c:v>
                </c:pt>
                <c:pt idx="631">
                  <c:v>6663.5695237379814</c:v>
                </c:pt>
                <c:pt idx="632">
                  <c:v>6664.3254206730771</c:v>
                </c:pt>
                <c:pt idx="633">
                  <c:v>6664.5132211538466</c:v>
                </c:pt>
                <c:pt idx="634">
                  <c:v>6664.2878605769238</c:v>
                </c:pt>
                <c:pt idx="635">
                  <c:v>6663.3066030649043</c:v>
                </c:pt>
                <c:pt idx="636">
                  <c:v>6661.3816481370195</c:v>
                </c:pt>
                <c:pt idx="637">
                  <c:v>6659.7196138822119</c:v>
                </c:pt>
                <c:pt idx="638">
                  <c:v>6659.11865234375</c:v>
                </c:pt>
                <c:pt idx="639">
                  <c:v>6659.494253305289</c:v>
                </c:pt>
                <c:pt idx="640">
                  <c:v>6660.287710336539</c:v>
                </c:pt>
                <c:pt idx="641">
                  <c:v>6661.3440880408652</c:v>
                </c:pt>
                <c:pt idx="642">
                  <c:v>6667.6823542668271</c:v>
                </c:pt>
                <c:pt idx="643">
                  <c:v>6687.3779296875</c:v>
                </c:pt>
                <c:pt idx="644">
                  <c:v>6717.5621619591348</c:v>
                </c:pt>
                <c:pt idx="645">
                  <c:v>6748.8825871394238</c:v>
                </c:pt>
                <c:pt idx="646">
                  <c:v>6773.8600510817314</c:v>
                </c:pt>
                <c:pt idx="647">
                  <c:v>6789.9357722355771</c:v>
                </c:pt>
                <c:pt idx="648">
                  <c:v>6798.1191781850966</c:v>
                </c:pt>
                <c:pt idx="649">
                  <c:v>6800.9502704326924</c:v>
                </c:pt>
                <c:pt idx="650">
                  <c:v>6801.2131911057695</c:v>
                </c:pt>
                <c:pt idx="651">
                  <c:v>6800.7249098557695</c:v>
                </c:pt>
                <c:pt idx="652">
                  <c:v>6800.23193359375</c:v>
                </c:pt>
                <c:pt idx="653">
                  <c:v>6800.0441331129814</c:v>
                </c:pt>
                <c:pt idx="654">
                  <c:v>6800.1568134014424</c:v>
                </c:pt>
                <c:pt idx="655">
                  <c:v>6800.4619891826924</c:v>
                </c:pt>
                <c:pt idx="656">
                  <c:v>6800.7624699519238</c:v>
                </c:pt>
                <c:pt idx="657">
                  <c:v>6800.9502704326924</c:v>
                </c:pt>
                <c:pt idx="658">
                  <c:v>6800.8751502403848</c:v>
                </c:pt>
                <c:pt idx="659">
                  <c:v>6800.6497896634619</c:v>
                </c:pt>
                <c:pt idx="660">
                  <c:v>6800.3868689903848</c:v>
                </c:pt>
                <c:pt idx="661">
                  <c:v>6800.1568134014424</c:v>
                </c:pt>
                <c:pt idx="662">
                  <c:v>6799.8938927283652</c:v>
                </c:pt>
                <c:pt idx="663">
                  <c:v>6799.74365234375</c:v>
                </c:pt>
                <c:pt idx="664">
                  <c:v>6799.74365234375</c:v>
                </c:pt>
                <c:pt idx="665">
                  <c:v>6799.8938927283652</c:v>
                </c:pt>
                <c:pt idx="666">
                  <c:v>6800.0065730168271</c:v>
                </c:pt>
                <c:pt idx="667">
                  <c:v>6800.1943734975966</c:v>
                </c:pt>
                <c:pt idx="668">
                  <c:v>6800.6497896634619</c:v>
                </c:pt>
                <c:pt idx="669">
                  <c:v>6801.4432466947119</c:v>
                </c:pt>
                <c:pt idx="670">
                  <c:v>6802.3493840144238</c:v>
                </c:pt>
                <c:pt idx="671">
                  <c:v>6802.987905649039</c:v>
                </c:pt>
                <c:pt idx="672">
                  <c:v>6803.1757061298076</c:v>
                </c:pt>
                <c:pt idx="673">
                  <c:v>6803.0630258413466</c:v>
                </c:pt>
                <c:pt idx="674">
                  <c:v>6802.8001051682695</c:v>
                </c:pt>
                <c:pt idx="675">
                  <c:v>6802.4245042067314</c:v>
                </c:pt>
                <c:pt idx="676">
                  <c:v>6802.1193284254814</c:v>
                </c:pt>
                <c:pt idx="677">
                  <c:v>6801.9315279447119</c:v>
                </c:pt>
                <c:pt idx="678">
                  <c:v>6801.8564077524043</c:v>
                </c:pt>
                <c:pt idx="679">
                  <c:v>6801.7812875600966</c:v>
                </c:pt>
                <c:pt idx="680">
                  <c:v>6801.706167367789</c:v>
                </c:pt>
                <c:pt idx="681">
                  <c:v>6801.5934870793271</c:v>
                </c:pt>
                <c:pt idx="682">
                  <c:v>6801.4808067908652</c:v>
                </c:pt>
                <c:pt idx="683">
                  <c:v>6801.2930063100966</c:v>
                </c:pt>
                <c:pt idx="684">
                  <c:v>6801.1005108173076</c:v>
                </c:pt>
                <c:pt idx="685">
                  <c:v>6800.9878305288466</c:v>
                </c:pt>
                <c:pt idx="686">
                  <c:v>6800.8375901442314</c:v>
                </c:pt>
                <c:pt idx="687">
                  <c:v>6800.6873497596152</c:v>
                </c:pt>
                <c:pt idx="688">
                  <c:v>6800.6122295673076</c:v>
                </c:pt>
                <c:pt idx="689">
                  <c:v>6800.7249098557695</c:v>
                </c:pt>
                <c:pt idx="690">
                  <c:v>6800.8751502403848</c:v>
                </c:pt>
                <c:pt idx="691">
                  <c:v>6800.8000300480771</c:v>
                </c:pt>
                <c:pt idx="692">
                  <c:v>6800.5746694711543</c:v>
                </c:pt>
                <c:pt idx="693">
                  <c:v>6800.3117487980771</c:v>
                </c:pt>
                <c:pt idx="694">
                  <c:v>6800.0816932091348</c:v>
                </c:pt>
                <c:pt idx="695">
                  <c:v>6799.9314528245195</c:v>
                </c:pt>
                <c:pt idx="696">
                  <c:v>6799.9690129206738</c:v>
                </c:pt>
                <c:pt idx="697">
                  <c:v>6800.0816932091348</c:v>
                </c:pt>
                <c:pt idx="698">
                  <c:v>6800.0816932091348</c:v>
                </c:pt>
                <c:pt idx="699">
                  <c:v>6799.8187725360576</c:v>
                </c:pt>
                <c:pt idx="700">
                  <c:v>6799.4056114783652</c:v>
                </c:pt>
                <c:pt idx="701">
                  <c:v>6798.9877554086543</c:v>
                </c:pt>
                <c:pt idx="702">
                  <c:v>6798.6121544471152</c:v>
                </c:pt>
                <c:pt idx="703">
                  <c:v>6798.3867938701924</c:v>
                </c:pt>
                <c:pt idx="704">
                  <c:v>6798.349233774039</c:v>
                </c:pt>
                <c:pt idx="705">
                  <c:v>6798.4243539663466</c:v>
                </c:pt>
                <c:pt idx="706">
                  <c:v>6798.4243539663466</c:v>
                </c:pt>
                <c:pt idx="707">
                  <c:v>6798.3867938701924</c:v>
                </c:pt>
                <c:pt idx="708">
                  <c:v>6798.2741135817314</c:v>
                </c:pt>
                <c:pt idx="709">
                  <c:v>6798.15673828125</c:v>
                </c:pt>
                <c:pt idx="710">
                  <c:v>6797.9689378004814</c:v>
                </c:pt>
                <c:pt idx="711">
                  <c:v>6797.66845703125</c:v>
                </c:pt>
                <c:pt idx="712">
                  <c:v>6797.2552959735576</c:v>
                </c:pt>
                <c:pt idx="713">
                  <c:v>6796.7998798076924</c:v>
                </c:pt>
                <c:pt idx="714">
                  <c:v>6796.4242788461543</c:v>
                </c:pt>
                <c:pt idx="715">
                  <c:v>6796.1989182692314</c:v>
                </c:pt>
                <c:pt idx="716">
                  <c:v>6796.1237980769238</c:v>
                </c:pt>
                <c:pt idx="717">
                  <c:v>6796.08154296875</c:v>
                </c:pt>
                <c:pt idx="718">
                  <c:v>6795.968862680289</c:v>
                </c:pt>
                <c:pt idx="719">
                  <c:v>6795.8186222956738</c:v>
                </c:pt>
                <c:pt idx="720">
                  <c:v>6795.6308218149043</c:v>
                </c:pt>
                <c:pt idx="721">
                  <c:v>6795.4054612379814</c:v>
                </c:pt>
                <c:pt idx="722">
                  <c:v>6795.1425405649043</c:v>
                </c:pt>
                <c:pt idx="723">
                  <c:v>6794.9124849759619</c:v>
                </c:pt>
                <c:pt idx="724">
                  <c:v>6794.7622445913466</c:v>
                </c:pt>
                <c:pt idx="725">
                  <c:v>6794.7246844951924</c:v>
                </c:pt>
                <c:pt idx="726">
                  <c:v>6794.7998046875</c:v>
                </c:pt>
                <c:pt idx="727">
                  <c:v>6794.8749248798076</c:v>
                </c:pt>
                <c:pt idx="728">
                  <c:v>6794.9500450721152</c:v>
                </c:pt>
                <c:pt idx="729">
                  <c:v>6794.9876051682695</c:v>
                </c:pt>
                <c:pt idx="730">
                  <c:v>6794.8749248798076</c:v>
                </c:pt>
                <c:pt idx="731">
                  <c:v>6794.5368840144238</c:v>
                </c:pt>
                <c:pt idx="732">
                  <c:v>6794.00634765625</c:v>
                </c:pt>
                <c:pt idx="733">
                  <c:v>6793.5931865985576</c:v>
                </c:pt>
                <c:pt idx="734">
                  <c:v>6793.3678260216348</c:v>
                </c:pt>
                <c:pt idx="735">
                  <c:v>6793.405386117789</c:v>
                </c:pt>
                <c:pt idx="736">
                  <c:v>6793.5556265024043</c:v>
                </c:pt>
                <c:pt idx="737">
                  <c:v>6793.7434269831738</c:v>
                </c:pt>
                <c:pt idx="738">
                  <c:v>6793.9312274639424</c:v>
                </c:pt>
                <c:pt idx="739">
                  <c:v>6794.0861628605771</c:v>
                </c:pt>
                <c:pt idx="740">
                  <c:v>6794.0486027644238</c:v>
                </c:pt>
                <c:pt idx="741">
                  <c:v>6793.8185471754814</c:v>
                </c:pt>
                <c:pt idx="742">
                  <c:v>6793.5931865985576</c:v>
                </c:pt>
                <c:pt idx="743">
                  <c:v>6793.405386117789</c:v>
                </c:pt>
                <c:pt idx="744">
                  <c:v>6793.3302659254814</c:v>
                </c:pt>
                <c:pt idx="745">
                  <c:v>6793.3678260216348</c:v>
                </c:pt>
                <c:pt idx="746">
                  <c:v>6793.4805063100966</c:v>
                </c:pt>
                <c:pt idx="747">
                  <c:v>6793.5931865985576</c:v>
                </c:pt>
                <c:pt idx="748">
                  <c:v>6793.51806640625</c:v>
                </c:pt>
                <c:pt idx="749">
                  <c:v>6793.2551457331738</c:v>
                </c:pt>
                <c:pt idx="750">
                  <c:v>6792.9875300480771</c:v>
                </c:pt>
                <c:pt idx="751">
                  <c:v>6792.7997295673076</c:v>
                </c:pt>
                <c:pt idx="752">
                  <c:v>6792.6870492788466</c:v>
                </c:pt>
                <c:pt idx="753">
                  <c:v>6792.5368088942314</c:v>
                </c:pt>
                <c:pt idx="754">
                  <c:v>6792.3490084134619</c:v>
                </c:pt>
                <c:pt idx="755">
                  <c:v>6792.123647836539</c:v>
                </c:pt>
                <c:pt idx="756">
                  <c:v>6791.8935922475966</c:v>
                </c:pt>
                <c:pt idx="757">
                  <c:v>6791.7809119591348</c:v>
                </c:pt>
                <c:pt idx="758">
                  <c:v>6791.6682316706738</c:v>
                </c:pt>
                <c:pt idx="759">
                  <c:v>6791.5555513822119</c:v>
                </c:pt>
                <c:pt idx="760">
                  <c:v>6791.3677509014424</c:v>
                </c:pt>
                <c:pt idx="761">
                  <c:v>6791.2175105168271</c:v>
                </c:pt>
                <c:pt idx="762">
                  <c:v>6791.0297100360576</c:v>
                </c:pt>
                <c:pt idx="763">
                  <c:v>6790.8372145432695</c:v>
                </c:pt>
                <c:pt idx="764">
                  <c:v>6790.7245342548076</c:v>
                </c:pt>
                <c:pt idx="765">
                  <c:v>6790.6869741586543</c:v>
                </c:pt>
                <c:pt idx="766">
                  <c:v>6790.7620943509619</c:v>
                </c:pt>
                <c:pt idx="767">
                  <c:v>6790.7996544471152</c:v>
                </c:pt>
                <c:pt idx="768">
                  <c:v>6790.7245342548076</c:v>
                </c:pt>
                <c:pt idx="769">
                  <c:v>6790.4991736778848</c:v>
                </c:pt>
                <c:pt idx="770">
                  <c:v>6790.2738131009619</c:v>
                </c:pt>
                <c:pt idx="771">
                  <c:v>6790.2738131009619</c:v>
                </c:pt>
                <c:pt idx="772">
                  <c:v>6790.3864933894238</c:v>
                </c:pt>
                <c:pt idx="773">
                  <c:v>6790.3864933894238</c:v>
                </c:pt>
                <c:pt idx="774">
                  <c:v>6790.1235727163466</c:v>
                </c:pt>
                <c:pt idx="775">
                  <c:v>6789.8183969350966</c:v>
                </c:pt>
                <c:pt idx="776">
                  <c:v>6789.6681565504814</c:v>
                </c:pt>
                <c:pt idx="777">
                  <c:v>6789.6681565504814</c:v>
                </c:pt>
                <c:pt idx="778">
                  <c:v>6789.8183969350966</c:v>
                </c:pt>
                <c:pt idx="779">
                  <c:v>6789.9733323317314</c:v>
                </c:pt>
                <c:pt idx="780">
                  <c:v>6790.048452524039</c:v>
                </c:pt>
                <c:pt idx="781">
                  <c:v>6789.9733323317314</c:v>
                </c:pt>
                <c:pt idx="782">
                  <c:v>6789.8935171274043</c:v>
                </c:pt>
                <c:pt idx="783">
                  <c:v>6789.7808368389424</c:v>
                </c:pt>
                <c:pt idx="784">
                  <c:v>6789.5179161658652</c:v>
                </c:pt>
                <c:pt idx="785">
                  <c:v>6789.3301156850966</c:v>
                </c:pt>
                <c:pt idx="786">
                  <c:v>6789.2925555889424</c:v>
                </c:pt>
                <c:pt idx="787">
                  <c:v>6789.4427959735576</c:v>
                </c:pt>
                <c:pt idx="788">
                  <c:v>6789.6305964543271</c:v>
                </c:pt>
                <c:pt idx="789">
                  <c:v>6789.7057166466348</c:v>
                </c:pt>
                <c:pt idx="790">
                  <c:v>6789.6305964543271</c:v>
                </c:pt>
                <c:pt idx="791">
                  <c:v>6789.4803560697119</c:v>
                </c:pt>
                <c:pt idx="792">
                  <c:v>6789.1798753004814</c:v>
                </c:pt>
                <c:pt idx="793">
                  <c:v>6788.8371394230771</c:v>
                </c:pt>
                <c:pt idx="794">
                  <c:v>6788.4239783653848</c:v>
                </c:pt>
                <c:pt idx="795">
                  <c:v>6788.0483774038466</c:v>
                </c:pt>
                <c:pt idx="796">
                  <c:v>6787.7432016225966</c:v>
                </c:pt>
                <c:pt idx="797">
                  <c:v>6787.5554011418271</c:v>
                </c:pt>
                <c:pt idx="798">
                  <c:v>6787.4427208533652</c:v>
                </c:pt>
                <c:pt idx="799">
                  <c:v>6787.2173602764424</c:v>
                </c:pt>
                <c:pt idx="800">
                  <c:v>6786.6492638221152</c:v>
                </c:pt>
                <c:pt idx="801">
                  <c:v>6785.9356219951924</c:v>
                </c:pt>
                <c:pt idx="802">
                  <c:v>6785.4050856370195</c:v>
                </c:pt>
                <c:pt idx="803">
                  <c:v>6785.1421649639424</c:v>
                </c:pt>
                <c:pt idx="804">
                  <c:v>6785.0670447716348</c:v>
                </c:pt>
                <c:pt idx="805">
                  <c:v>6785.104604867789</c:v>
                </c:pt>
                <c:pt idx="806">
                  <c:v>6785.0670447716348</c:v>
                </c:pt>
                <c:pt idx="807">
                  <c:v>6784.8041240985576</c:v>
                </c:pt>
                <c:pt idx="808">
                  <c:v>6783.5928109975966</c:v>
                </c:pt>
                <c:pt idx="809">
                  <c:v>6775.634765625</c:v>
                </c:pt>
                <c:pt idx="810">
                  <c:v>6745.0326772836543</c:v>
                </c:pt>
                <c:pt idx="811">
                  <c:v>6672.8891225961543</c:v>
                </c:pt>
                <c:pt idx="812">
                  <c:v>6549.1286057692314</c:v>
                </c:pt>
                <c:pt idx="813">
                  <c:v>6377.3005558894238</c:v>
                </c:pt>
                <c:pt idx="814">
                  <c:v>6168.7199519230771</c:v>
                </c:pt>
                <c:pt idx="815">
                  <c:v>5935.800405649039</c:v>
                </c:pt>
                <c:pt idx="816">
                  <c:v>5691.2982647235576</c:v>
                </c:pt>
                <c:pt idx="817">
                  <c:v>5448.0825570913466</c:v>
                </c:pt>
                <c:pt idx="818">
                  <c:v>5217.3884465144229</c:v>
                </c:pt>
                <c:pt idx="819">
                  <c:v>5006.6199669471152</c:v>
                </c:pt>
                <c:pt idx="820">
                  <c:v>4783.4754356971152</c:v>
                </c:pt>
                <c:pt idx="821">
                  <c:v>4448.6459585336543</c:v>
                </c:pt>
                <c:pt idx="822">
                  <c:v>3994.0138596754809</c:v>
                </c:pt>
                <c:pt idx="823">
                  <c:v>3513.427734375</c:v>
                </c:pt>
                <c:pt idx="824">
                  <c:v>3107.3185847355771</c:v>
                </c:pt>
                <c:pt idx="825">
                  <c:v>2824.7868464543271</c:v>
                </c:pt>
                <c:pt idx="826">
                  <c:v>2661.7478590745195</c:v>
                </c:pt>
                <c:pt idx="827">
                  <c:v>2585.1111778846157</c:v>
                </c:pt>
                <c:pt idx="828">
                  <c:v>2557.3824368990386</c:v>
                </c:pt>
                <c:pt idx="829">
                  <c:v>2550.5887545072114</c:v>
                </c:pt>
                <c:pt idx="830">
                  <c:v>2549.1567758413462</c:v>
                </c:pt>
                <c:pt idx="831">
                  <c:v>2547.0064603365386</c:v>
                </c:pt>
                <c:pt idx="832">
                  <c:v>2543.1941105769233</c:v>
                </c:pt>
                <c:pt idx="833">
                  <c:v>2538.6258638822114</c:v>
                </c:pt>
                <c:pt idx="834">
                  <c:v>2534.2876727764424</c:v>
                </c:pt>
                <c:pt idx="835">
                  <c:v>2530.5926983173076</c:v>
                </c:pt>
                <c:pt idx="836">
                  <c:v>2527.6113656850962</c:v>
                </c:pt>
                <c:pt idx="837">
                  <c:v>2525.0807542067309</c:v>
                </c:pt>
                <c:pt idx="838">
                  <c:v>2522.8553185096157</c:v>
                </c:pt>
                <c:pt idx="839">
                  <c:v>2520.7801231971157</c:v>
                </c:pt>
                <c:pt idx="840">
                  <c:v>2518.8176081730771</c:v>
                </c:pt>
                <c:pt idx="841">
                  <c:v>2517.0053335336538</c:v>
                </c:pt>
                <c:pt idx="842">
                  <c:v>2515.3104341947114</c:v>
                </c:pt>
                <c:pt idx="843">
                  <c:v>2513.6859600360576</c:v>
                </c:pt>
                <c:pt idx="844">
                  <c:v>2512.1788611778848</c:v>
                </c:pt>
                <c:pt idx="845">
                  <c:v>2510.7046274038462</c:v>
                </c:pt>
                <c:pt idx="846">
                  <c:v>2509.2726487379809</c:v>
                </c:pt>
                <c:pt idx="847">
                  <c:v>2507.9157902644233</c:v>
                </c:pt>
                <c:pt idx="848">
                  <c:v>2506.5542367788462</c:v>
                </c:pt>
                <c:pt idx="849">
                  <c:v>2505.1973783052886</c:v>
                </c:pt>
                <c:pt idx="850">
                  <c:v>2503.6902794471157</c:v>
                </c:pt>
                <c:pt idx="851">
                  <c:v>2502.0282451923076</c:v>
                </c:pt>
                <c:pt idx="852">
                  <c:v>2500.3662109375</c:v>
                </c:pt>
                <c:pt idx="853">
                  <c:v>2498.8215519831733</c:v>
                </c:pt>
                <c:pt idx="854">
                  <c:v>2497.3848783052886</c:v>
                </c:pt>
                <c:pt idx="855">
                  <c:v>2496.0655799278848</c:v>
                </c:pt>
                <c:pt idx="856">
                  <c:v>2494.8214017427886</c:v>
                </c:pt>
                <c:pt idx="857">
                  <c:v>2493.8025841346157</c:v>
                </c:pt>
                <c:pt idx="858">
                  <c:v>2493.0091271033657</c:v>
                </c:pt>
                <c:pt idx="859">
                  <c:v>2492.2156700721157</c:v>
                </c:pt>
                <c:pt idx="860">
                  <c:v>2491.3142277644233</c:v>
                </c:pt>
                <c:pt idx="861">
                  <c:v>2490.4456505408657</c:v>
                </c:pt>
                <c:pt idx="862">
                  <c:v>2489.6146334134614</c:v>
                </c:pt>
                <c:pt idx="863">
                  <c:v>2488.8962965745195</c:v>
                </c:pt>
                <c:pt idx="864">
                  <c:v>2488.2577749399038</c:v>
                </c:pt>
                <c:pt idx="865">
                  <c:v>2487.6521183894233</c:v>
                </c:pt>
                <c:pt idx="866">
                  <c:v>2486.8962214543271</c:v>
                </c:pt>
                <c:pt idx="867">
                  <c:v>2486.0276442307695</c:v>
                </c:pt>
                <c:pt idx="868">
                  <c:v>2485.04638671875</c:v>
                </c:pt>
                <c:pt idx="869">
                  <c:v>2484.2200646033657</c:v>
                </c:pt>
                <c:pt idx="870">
                  <c:v>2483.6144080528848</c:v>
                </c:pt>
                <c:pt idx="871">
                  <c:v>2483.0885667067309</c:v>
                </c:pt>
                <c:pt idx="872">
                  <c:v>2482.48291015625</c:v>
                </c:pt>
                <c:pt idx="873">
                  <c:v>2481.7270132211538</c:v>
                </c:pt>
                <c:pt idx="874">
                  <c:v>2480.8208759014424</c:v>
                </c:pt>
                <c:pt idx="875">
                  <c:v>2479.9569936899038</c:v>
                </c:pt>
                <c:pt idx="876">
                  <c:v>2479.2762169471157</c:v>
                </c:pt>
                <c:pt idx="877">
                  <c:v>2478.82080078125</c:v>
                </c:pt>
                <c:pt idx="878">
                  <c:v>2478.6330003004809</c:v>
                </c:pt>
                <c:pt idx="879">
                  <c:v>2478.5954402043271</c:v>
                </c:pt>
                <c:pt idx="880">
                  <c:v>2478.4451998197114</c:v>
                </c:pt>
                <c:pt idx="881">
                  <c:v>2477.9193584735576</c:v>
                </c:pt>
                <c:pt idx="882">
                  <c:v>2477.1259014423076</c:v>
                </c:pt>
                <c:pt idx="883">
                  <c:v>2476.2948843149038</c:v>
                </c:pt>
                <c:pt idx="884">
                  <c:v>2475.6141075721157</c:v>
                </c:pt>
                <c:pt idx="885">
                  <c:v>2475.3136268028848</c:v>
                </c:pt>
                <c:pt idx="886">
                  <c:v>2475.2385066105771</c:v>
                </c:pt>
                <c:pt idx="887">
                  <c:v>2475.1633864182695</c:v>
                </c:pt>
                <c:pt idx="888">
                  <c:v>2474.9004657451924</c:v>
                </c:pt>
                <c:pt idx="889">
                  <c:v>2474.4074894831733</c:v>
                </c:pt>
                <c:pt idx="890">
                  <c:v>2473.8816481370195</c:v>
                </c:pt>
                <c:pt idx="891">
                  <c:v>2473.4637920673076</c:v>
                </c:pt>
                <c:pt idx="892">
                  <c:v>2473.1257512019233</c:v>
                </c:pt>
                <c:pt idx="893">
                  <c:v>2472.7877103365386</c:v>
                </c:pt>
                <c:pt idx="894">
                  <c:v>2472.4825345552886</c:v>
                </c:pt>
                <c:pt idx="895">
                  <c:v>2472.3322941706733</c:v>
                </c:pt>
                <c:pt idx="896">
                  <c:v>2472.1820537860576</c:v>
                </c:pt>
                <c:pt idx="897">
                  <c:v>2471.9942533052886</c:v>
                </c:pt>
                <c:pt idx="898">
                  <c:v>2471.7688927283657</c:v>
                </c:pt>
                <c:pt idx="899">
                  <c:v>2471.5388371394233</c:v>
                </c:pt>
                <c:pt idx="900">
                  <c:v>2471.2383563701924</c:v>
                </c:pt>
                <c:pt idx="901">
                  <c:v>2470.9003155048076</c:v>
                </c:pt>
                <c:pt idx="902">
                  <c:v>2470.4073392427886</c:v>
                </c:pt>
                <c:pt idx="903">
                  <c:v>2469.6936974158657</c:v>
                </c:pt>
                <c:pt idx="904">
                  <c:v>2468.75</c:v>
                </c:pt>
                <c:pt idx="905">
                  <c:v>2467.6560621995195</c:v>
                </c:pt>
                <c:pt idx="906">
                  <c:v>2466.5996844951924</c:v>
                </c:pt>
                <c:pt idx="907">
                  <c:v>2465.7311072716348</c:v>
                </c:pt>
                <c:pt idx="908">
                  <c:v>2465.2005709134614</c:v>
                </c:pt>
                <c:pt idx="909">
                  <c:v>2464.9000901442309</c:v>
                </c:pt>
                <c:pt idx="910">
                  <c:v>2464.6371694711538</c:v>
                </c:pt>
                <c:pt idx="911">
                  <c:v>2464.2568734975962</c:v>
                </c:pt>
                <c:pt idx="912">
                  <c:v>2463.8812725360576</c:v>
                </c:pt>
                <c:pt idx="913">
                  <c:v>2463.4681114783657</c:v>
                </c:pt>
                <c:pt idx="914">
                  <c:v>2462.9751352163462</c:v>
                </c:pt>
                <c:pt idx="915">
                  <c:v>2462.5619741586538</c:v>
                </c:pt>
                <c:pt idx="916">
                  <c:v>2462.2567983774038</c:v>
                </c:pt>
                <c:pt idx="917">
                  <c:v>2462.1816781850962</c:v>
                </c:pt>
                <c:pt idx="918">
                  <c:v>2462.3741736778848</c:v>
                </c:pt>
                <c:pt idx="919">
                  <c:v>2462.6370943509614</c:v>
                </c:pt>
                <c:pt idx="920">
                  <c:v>2462.7122145432695</c:v>
                </c:pt>
                <c:pt idx="921">
                  <c:v>2462.5244140625</c:v>
                </c:pt>
                <c:pt idx="922">
                  <c:v>2462.1065579927886</c:v>
                </c:pt>
                <c:pt idx="923">
                  <c:v>2461.5807166466348</c:v>
                </c:pt>
                <c:pt idx="924">
                  <c:v>2460.9750600961538</c:v>
                </c:pt>
                <c:pt idx="925">
                  <c:v>2460.44921875</c:v>
                </c:pt>
                <c:pt idx="926">
                  <c:v>2460.3365384615386</c:v>
                </c:pt>
                <c:pt idx="927">
                  <c:v>2460.5994591346157</c:v>
                </c:pt>
                <c:pt idx="928">
                  <c:v>2460.9750600961538</c:v>
                </c:pt>
                <c:pt idx="929">
                  <c:v>2461.3177959735576</c:v>
                </c:pt>
                <c:pt idx="930">
                  <c:v>2461.5055964543271</c:v>
                </c:pt>
                <c:pt idx="931">
                  <c:v>2461.5431565504809</c:v>
                </c:pt>
                <c:pt idx="932">
                  <c:v>2461.5055964543271</c:v>
                </c:pt>
                <c:pt idx="933">
                  <c:v>2461.3553560697114</c:v>
                </c:pt>
                <c:pt idx="934">
                  <c:v>2461.0126201923076</c:v>
                </c:pt>
                <c:pt idx="935">
                  <c:v>2460.5994591346157</c:v>
                </c:pt>
                <c:pt idx="936">
                  <c:v>2460.2191631610576</c:v>
                </c:pt>
                <c:pt idx="937">
                  <c:v>2459.8435621995195</c:v>
                </c:pt>
                <c:pt idx="938">
                  <c:v>2459.4304011418271</c:v>
                </c:pt>
                <c:pt idx="939">
                  <c:v>2459.0501051682695</c:v>
                </c:pt>
                <c:pt idx="940">
                  <c:v>2458.7496243990386</c:v>
                </c:pt>
                <c:pt idx="941">
                  <c:v>2458.4867037259614</c:v>
                </c:pt>
                <c:pt idx="942">
                  <c:v>2458.1815279447114</c:v>
                </c:pt>
                <c:pt idx="943">
                  <c:v>2457.7683668870195</c:v>
                </c:pt>
                <c:pt idx="944">
                  <c:v>2457.3176457331733</c:v>
                </c:pt>
                <c:pt idx="945">
                  <c:v>2456.9373497596157</c:v>
                </c:pt>
                <c:pt idx="946">
                  <c:v>2456.5993088942309</c:v>
                </c:pt>
                <c:pt idx="947">
                  <c:v>2456.1438927283657</c:v>
                </c:pt>
                <c:pt idx="948">
                  <c:v>2455.6556114783657</c:v>
                </c:pt>
                <c:pt idx="949">
                  <c:v>2455.2424504206733</c:v>
                </c:pt>
                <c:pt idx="950">
                  <c:v>2454.8997145432695</c:v>
                </c:pt>
                <c:pt idx="951">
                  <c:v>2454.5616736778848</c:v>
                </c:pt>
                <c:pt idx="952">
                  <c:v>2454.2987530048076</c:v>
                </c:pt>
                <c:pt idx="953">
                  <c:v>2454.1109525240386</c:v>
                </c:pt>
                <c:pt idx="954">
                  <c:v>2453.8808969350962</c:v>
                </c:pt>
                <c:pt idx="955">
                  <c:v>2453.6179762620195</c:v>
                </c:pt>
                <c:pt idx="956">
                  <c:v>2453.2799353966348</c:v>
                </c:pt>
                <c:pt idx="957">
                  <c:v>2452.8245192307695</c:v>
                </c:pt>
                <c:pt idx="958">
                  <c:v>2452.4113581730771</c:v>
                </c:pt>
                <c:pt idx="959">
                  <c:v>2451.9935021033657</c:v>
                </c:pt>
                <c:pt idx="960">
                  <c:v>2451.5427809495195</c:v>
                </c:pt>
                <c:pt idx="961">
                  <c:v>2451.0544996995195</c:v>
                </c:pt>
                <c:pt idx="962">
                  <c:v>2450.5990835336538</c:v>
                </c:pt>
                <c:pt idx="963">
                  <c:v>2450.2234825721157</c:v>
                </c:pt>
                <c:pt idx="964">
                  <c:v>2450.0356820913462</c:v>
                </c:pt>
                <c:pt idx="965">
                  <c:v>2450.0356820913462</c:v>
                </c:pt>
                <c:pt idx="966">
                  <c:v>2449.9605618990386</c:v>
                </c:pt>
                <c:pt idx="967">
                  <c:v>2449.6178260216348</c:v>
                </c:pt>
                <c:pt idx="968">
                  <c:v>2449.2046649639424</c:v>
                </c:pt>
                <c:pt idx="969">
                  <c:v>2448.8243689903848</c:v>
                </c:pt>
                <c:pt idx="970">
                  <c:v>2448.486328125</c:v>
                </c:pt>
                <c:pt idx="971">
                  <c:v>2448.1858473557695</c:v>
                </c:pt>
                <c:pt idx="972">
                  <c:v>2447.8806715745195</c:v>
                </c:pt>
                <c:pt idx="973">
                  <c:v>2447.6553109975962</c:v>
                </c:pt>
                <c:pt idx="974">
                  <c:v>2447.3923903245195</c:v>
                </c:pt>
                <c:pt idx="975">
                  <c:v>2447.0543494591348</c:v>
                </c:pt>
                <c:pt idx="976">
                  <c:v>2446.7867337740386</c:v>
                </c:pt>
                <c:pt idx="977">
                  <c:v>2446.5613731971157</c:v>
                </c:pt>
                <c:pt idx="978">
                  <c:v>2446.4111328125</c:v>
                </c:pt>
                <c:pt idx="979">
                  <c:v>2446.1857722355771</c:v>
                </c:pt>
                <c:pt idx="980">
                  <c:v>2445.8477313701924</c:v>
                </c:pt>
                <c:pt idx="981">
                  <c:v>2445.61767578125</c:v>
                </c:pt>
                <c:pt idx="982">
                  <c:v>2445.6927959735576</c:v>
                </c:pt>
                <c:pt idx="983">
                  <c:v>2445.8477313701924</c:v>
                </c:pt>
                <c:pt idx="984">
                  <c:v>2445.8477313701924</c:v>
                </c:pt>
                <c:pt idx="985">
                  <c:v>2445.6927959735576</c:v>
                </c:pt>
                <c:pt idx="986">
                  <c:v>2445.3547551081733</c:v>
                </c:pt>
                <c:pt idx="987">
                  <c:v>2445.0542743389424</c:v>
                </c:pt>
                <c:pt idx="988">
                  <c:v>2445.0542743389424</c:v>
                </c:pt>
                <c:pt idx="989">
                  <c:v>2445.4298753004809</c:v>
                </c:pt>
                <c:pt idx="990">
                  <c:v>2445.8852914663462</c:v>
                </c:pt>
                <c:pt idx="991">
                  <c:v>2446.2233323317309</c:v>
                </c:pt>
                <c:pt idx="992">
                  <c:v>2446.3360126201924</c:v>
                </c:pt>
                <c:pt idx="993">
                  <c:v>2446.2233323317309</c:v>
                </c:pt>
                <c:pt idx="994">
                  <c:v>2445.8852914663462</c:v>
                </c:pt>
                <c:pt idx="995">
                  <c:v>2445.3547551081733</c:v>
                </c:pt>
                <c:pt idx="996">
                  <c:v>2444.7866586538462</c:v>
                </c:pt>
                <c:pt idx="997">
                  <c:v>2444.1105769230771</c:v>
                </c:pt>
                <c:pt idx="998">
                  <c:v>2443.4673602764424</c:v>
                </c:pt>
                <c:pt idx="999">
                  <c:v>2443.05419921875</c:v>
                </c:pt>
                <c:pt idx="1000">
                  <c:v>2442.9039588341348</c:v>
                </c:pt>
                <c:pt idx="1001">
                  <c:v>2442.9039588341348</c:v>
                </c:pt>
                <c:pt idx="1002">
                  <c:v>2442.9039588341348</c:v>
                </c:pt>
                <c:pt idx="1003">
                  <c:v>2442.7537184495195</c:v>
                </c:pt>
                <c:pt idx="1004">
                  <c:v>2442.5612229567309</c:v>
                </c:pt>
                <c:pt idx="1005">
                  <c:v>2442.4109825721157</c:v>
                </c:pt>
                <c:pt idx="1006">
                  <c:v>2442.1856219951924</c:v>
                </c:pt>
                <c:pt idx="1007">
                  <c:v>2441.8851412259614</c:v>
                </c:pt>
                <c:pt idx="1008">
                  <c:v>2441.5799654447114</c:v>
                </c:pt>
                <c:pt idx="1009">
                  <c:v>2441.3170447716348</c:v>
                </c:pt>
                <c:pt idx="1010">
                  <c:v>2441.0165640024038</c:v>
                </c:pt>
                <c:pt idx="1011">
                  <c:v>2440.7912034254809</c:v>
                </c:pt>
                <c:pt idx="1012">
                  <c:v>2440.5611478365386</c:v>
                </c:pt>
                <c:pt idx="1013">
                  <c:v>2440.4109074519233</c:v>
                </c:pt>
                <c:pt idx="1014">
                  <c:v>2440.3733473557695</c:v>
                </c:pt>
                <c:pt idx="1015">
                  <c:v>2440.3733473557695</c:v>
                </c:pt>
                <c:pt idx="1016">
                  <c:v>2440.2982271634614</c:v>
                </c:pt>
                <c:pt idx="1017">
                  <c:v>2440.1104266826924</c:v>
                </c:pt>
                <c:pt idx="1018">
                  <c:v>2439.8850661057695</c:v>
                </c:pt>
                <c:pt idx="1019">
                  <c:v>2439.6597055288462</c:v>
                </c:pt>
                <c:pt idx="1020">
                  <c:v>2439.5047701322114</c:v>
                </c:pt>
                <c:pt idx="1021">
                  <c:v>2439.3545297475962</c:v>
                </c:pt>
                <c:pt idx="1022">
                  <c:v>2439.1291691706733</c:v>
                </c:pt>
                <c:pt idx="1023">
                  <c:v>2438.90380859375</c:v>
                </c:pt>
                <c:pt idx="1024">
                  <c:v>2438.8286884014424</c:v>
                </c:pt>
                <c:pt idx="1025">
                  <c:v>2438.7911283052886</c:v>
                </c:pt>
                <c:pt idx="1026">
                  <c:v>2438.6408879206733</c:v>
                </c:pt>
                <c:pt idx="1027">
                  <c:v>2438.3732722355771</c:v>
                </c:pt>
                <c:pt idx="1028">
                  <c:v>2438.0727914663462</c:v>
                </c:pt>
                <c:pt idx="1029">
                  <c:v>2437.7723106971157</c:v>
                </c:pt>
                <c:pt idx="1030">
                  <c:v>2437.6220703125</c:v>
                </c:pt>
                <c:pt idx="1031">
                  <c:v>2437.4671349158657</c:v>
                </c:pt>
                <c:pt idx="1032">
                  <c:v>2437.31689453125</c:v>
                </c:pt>
                <c:pt idx="1033">
                  <c:v>2437.0539738581733</c:v>
                </c:pt>
                <c:pt idx="1034">
                  <c:v>2436.6408128004809</c:v>
                </c:pt>
                <c:pt idx="1035">
                  <c:v>2436.1478365384614</c:v>
                </c:pt>
                <c:pt idx="1036">
                  <c:v>2435.7346754807695</c:v>
                </c:pt>
                <c:pt idx="1037">
                  <c:v>2435.4294996995195</c:v>
                </c:pt>
                <c:pt idx="1038">
                  <c:v>2435.2792593149038</c:v>
                </c:pt>
                <c:pt idx="1039">
                  <c:v>2435.0914588341348</c:v>
                </c:pt>
                <c:pt idx="1040">
                  <c:v>2435.0163386418271</c:v>
                </c:pt>
                <c:pt idx="1041">
                  <c:v>2435.0914588341348</c:v>
                </c:pt>
                <c:pt idx="1042">
                  <c:v>2435.1665790264424</c:v>
                </c:pt>
                <c:pt idx="1043">
                  <c:v>2435.2792593149038</c:v>
                </c:pt>
                <c:pt idx="1044">
                  <c:v>2435.3168194110576</c:v>
                </c:pt>
                <c:pt idx="1045">
                  <c:v>2435.3919396033657</c:v>
                </c:pt>
                <c:pt idx="1046">
                  <c:v>2435.3919396033657</c:v>
                </c:pt>
                <c:pt idx="1047">
                  <c:v>2435.24169921875</c:v>
                </c:pt>
                <c:pt idx="1048">
                  <c:v>2435.0163386418271</c:v>
                </c:pt>
                <c:pt idx="1049">
                  <c:v>2434.7909780649038</c:v>
                </c:pt>
                <c:pt idx="1050">
                  <c:v>2434.6407376802886</c:v>
                </c:pt>
                <c:pt idx="1051">
                  <c:v>2434.4482421875</c:v>
                </c:pt>
                <c:pt idx="1052">
                  <c:v>2434.2604417067309</c:v>
                </c:pt>
                <c:pt idx="1053">
                  <c:v>2434.1477614182695</c:v>
                </c:pt>
                <c:pt idx="1054">
                  <c:v>2434.0350811298076</c:v>
                </c:pt>
                <c:pt idx="1055">
                  <c:v>2433.9599609375</c:v>
                </c:pt>
                <c:pt idx="1056">
                  <c:v>2433.7721604567309</c:v>
                </c:pt>
                <c:pt idx="1057">
                  <c:v>2433.5843599759614</c:v>
                </c:pt>
                <c:pt idx="1058">
                  <c:v>2433.3543043870195</c:v>
                </c:pt>
                <c:pt idx="1059">
                  <c:v>2433.2416240985576</c:v>
                </c:pt>
                <c:pt idx="1060">
                  <c:v>2433.3167442908657</c:v>
                </c:pt>
                <c:pt idx="1061">
                  <c:v>2433.4294245793271</c:v>
                </c:pt>
                <c:pt idx="1062">
                  <c:v>2433.4716796875</c:v>
                </c:pt>
                <c:pt idx="1063">
                  <c:v>2433.3918644831733</c:v>
                </c:pt>
                <c:pt idx="1064">
                  <c:v>2433.2791841947114</c:v>
                </c:pt>
                <c:pt idx="1065">
                  <c:v>2433.2416240985576</c:v>
                </c:pt>
                <c:pt idx="1066">
                  <c:v>2433.2791841947114</c:v>
                </c:pt>
                <c:pt idx="1067">
                  <c:v>2433.3167442908657</c:v>
                </c:pt>
                <c:pt idx="1068">
                  <c:v>2433.2416240985576</c:v>
                </c:pt>
                <c:pt idx="1069">
                  <c:v>2433.0913837139424</c:v>
                </c:pt>
                <c:pt idx="1070">
                  <c:v>2432.9035832331733</c:v>
                </c:pt>
                <c:pt idx="1071">
                  <c:v>2432.6406625600962</c:v>
                </c:pt>
                <c:pt idx="1072">
                  <c:v>2432.5279822716348</c:v>
                </c:pt>
                <c:pt idx="1073">
                  <c:v>2432.4904221754809</c:v>
                </c:pt>
                <c:pt idx="1074">
                  <c:v>2432.6031024639424</c:v>
                </c:pt>
                <c:pt idx="1075">
                  <c:v>2432.7909029447114</c:v>
                </c:pt>
                <c:pt idx="1076">
                  <c:v>2432.9787034254809</c:v>
                </c:pt>
                <c:pt idx="1077">
                  <c:v>2433.0913837139424</c:v>
                </c:pt>
                <c:pt idx="1078">
                  <c:v>2433.0913837139424</c:v>
                </c:pt>
                <c:pt idx="1079">
                  <c:v>2432.9411433293271</c:v>
                </c:pt>
                <c:pt idx="1080">
                  <c:v>2432.7533428485576</c:v>
                </c:pt>
                <c:pt idx="1081">
                  <c:v>2432.5279822716348</c:v>
                </c:pt>
                <c:pt idx="1082">
                  <c:v>2432.2603665865386</c:v>
                </c:pt>
                <c:pt idx="1083">
                  <c:v>2431.9223257211538</c:v>
                </c:pt>
                <c:pt idx="1084">
                  <c:v>2431.5091646634614</c:v>
                </c:pt>
                <c:pt idx="1085">
                  <c:v>2431.0537484975962</c:v>
                </c:pt>
                <c:pt idx="1086">
                  <c:v>2430.7532677283657</c:v>
                </c:pt>
                <c:pt idx="1087">
                  <c:v>2430.7157076322114</c:v>
                </c:pt>
                <c:pt idx="1088">
                  <c:v>2430.9035081129809</c:v>
                </c:pt>
                <c:pt idx="1089">
                  <c:v>2431.2039888822114</c:v>
                </c:pt>
                <c:pt idx="1090">
                  <c:v>2431.3166691706733</c:v>
                </c:pt>
                <c:pt idx="1091">
                  <c:v>2431.2039888822114</c:v>
                </c:pt>
                <c:pt idx="1092">
                  <c:v>2431.0537484975962</c:v>
                </c:pt>
                <c:pt idx="1093">
                  <c:v>2431.0161884014424</c:v>
                </c:pt>
                <c:pt idx="1094">
                  <c:v>2431.0537484975962</c:v>
                </c:pt>
                <c:pt idx="1095">
                  <c:v>2431.0161884014424</c:v>
                </c:pt>
                <c:pt idx="1096">
                  <c:v>2430.8283879206733</c:v>
                </c:pt>
                <c:pt idx="1097">
                  <c:v>2430.5654672475962</c:v>
                </c:pt>
                <c:pt idx="1098">
                  <c:v>2430.3354116586538</c:v>
                </c:pt>
                <c:pt idx="1099">
                  <c:v>2430.1851712740386</c:v>
                </c:pt>
                <c:pt idx="1100">
                  <c:v>2430.1100510817309</c:v>
                </c:pt>
                <c:pt idx="1101">
                  <c:v>2430.0349308894233</c:v>
                </c:pt>
                <c:pt idx="1102">
                  <c:v>2429.9598106971157</c:v>
                </c:pt>
                <c:pt idx="1103">
                  <c:v>2429.8471304086538</c:v>
                </c:pt>
                <c:pt idx="1104">
                  <c:v>2429.6968900240386</c:v>
                </c:pt>
                <c:pt idx="1105">
                  <c:v>2429.5466496394233</c:v>
                </c:pt>
                <c:pt idx="1106">
                  <c:v>2429.5090895432695</c:v>
                </c:pt>
                <c:pt idx="1107">
                  <c:v>2429.5090895432695</c:v>
                </c:pt>
                <c:pt idx="1108">
                  <c:v>2429.5466496394233</c:v>
                </c:pt>
                <c:pt idx="1109">
                  <c:v>2429.5466496394233</c:v>
                </c:pt>
                <c:pt idx="1110">
                  <c:v>2429.4715294471157</c:v>
                </c:pt>
                <c:pt idx="1111">
                  <c:v>2429.3212890625</c:v>
                </c:pt>
                <c:pt idx="1112">
                  <c:v>2429.1287935697114</c:v>
                </c:pt>
                <c:pt idx="1113">
                  <c:v>2428.9409930889424</c:v>
                </c:pt>
                <c:pt idx="1114">
                  <c:v>2428.6405123197114</c:v>
                </c:pt>
                <c:pt idx="1115">
                  <c:v>2428.3024714543271</c:v>
                </c:pt>
                <c:pt idx="1116">
                  <c:v>2428.0348557692309</c:v>
                </c:pt>
                <c:pt idx="1117">
                  <c:v>2427.9221754807695</c:v>
                </c:pt>
                <c:pt idx="1118">
                  <c:v>2427.8094951923076</c:v>
                </c:pt>
                <c:pt idx="1119">
                  <c:v>2427.6968149038462</c:v>
                </c:pt>
                <c:pt idx="1120">
                  <c:v>2427.4714543269233</c:v>
                </c:pt>
                <c:pt idx="1121">
                  <c:v>2427.3587740384614</c:v>
                </c:pt>
                <c:pt idx="1122">
                  <c:v>2427.4714543269233</c:v>
                </c:pt>
                <c:pt idx="1123">
                  <c:v>2427.734375</c:v>
                </c:pt>
                <c:pt idx="1124">
                  <c:v>2428.0348557692309</c:v>
                </c:pt>
                <c:pt idx="1125">
                  <c:v>2428.3024714543271</c:v>
                </c:pt>
                <c:pt idx="1126">
                  <c:v>2428.4151517427886</c:v>
                </c:pt>
                <c:pt idx="1127">
                  <c:v>2428.3024714543271</c:v>
                </c:pt>
                <c:pt idx="1128">
                  <c:v>2428.0348557692309</c:v>
                </c:pt>
                <c:pt idx="1129">
                  <c:v>2427.734375</c:v>
                </c:pt>
                <c:pt idx="1130">
                  <c:v>2427.4338942307695</c:v>
                </c:pt>
                <c:pt idx="1131">
                  <c:v>2427.2038386418271</c:v>
                </c:pt>
                <c:pt idx="1132">
                  <c:v>2426.9784780649038</c:v>
                </c:pt>
                <c:pt idx="1133">
                  <c:v>2426.7155573918271</c:v>
                </c:pt>
                <c:pt idx="1134">
                  <c:v>2426.5277569110576</c:v>
                </c:pt>
                <c:pt idx="1135">
                  <c:v>2426.4150766225962</c:v>
                </c:pt>
                <c:pt idx="1136">
                  <c:v>2426.3023963341348</c:v>
                </c:pt>
                <c:pt idx="1137">
                  <c:v>2426.3023963341348</c:v>
                </c:pt>
                <c:pt idx="1138">
                  <c:v>2426.4150766225962</c:v>
                </c:pt>
                <c:pt idx="1139">
                  <c:v>2426.5653170072114</c:v>
                </c:pt>
                <c:pt idx="1140">
                  <c:v>2426.7155573918271</c:v>
                </c:pt>
                <c:pt idx="1141">
                  <c:v>2427.0160381610576</c:v>
                </c:pt>
                <c:pt idx="1142">
                  <c:v>2427.2836538461538</c:v>
                </c:pt>
                <c:pt idx="1143">
                  <c:v>2427.3587740384614</c:v>
                </c:pt>
                <c:pt idx="1144">
                  <c:v>2427.24609375</c:v>
                </c:pt>
                <c:pt idx="1145">
                  <c:v>2427.0911583533657</c:v>
                </c:pt>
                <c:pt idx="1146">
                  <c:v>2426.8657977764424</c:v>
                </c:pt>
                <c:pt idx="1147">
                  <c:v>2426.5277569110576</c:v>
                </c:pt>
                <c:pt idx="1148">
                  <c:v>2426.0723407451924</c:v>
                </c:pt>
                <c:pt idx="1149">
                  <c:v>2425.5464993990386</c:v>
                </c:pt>
                <c:pt idx="1150">
                  <c:v>2424.9408428485576</c:v>
                </c:pt>
                <c:pt idx="1151">
                  <c:v>2424.5652418870195</c:v>
                </c:pt>
                <c:pt idx="1152">
                  <c:v>2424.4901216947114</c:v>
                </c:pt>
                <c:pt idx="1153">
                  <c:v>2424.5276817908657</c:v>
                </c:pt>
                <c:pt idx="1154">
                  <c:v>2424.4901216947114</c:v>
                </c:pt>
                <c:pt idx="1155">
                  <c:v>2424.4901216947114</c:v>
                </c:pt>
                <c:pt idx="1156">
                  <c:v>2424.7530423677886</c:v>
                </c:pt>
                <c:pt idx="1157">
                  <c:v>2425.5089393028848</c:v>
                </c:pt>
                <c:pt idx="1158">
                  <c:v>2426.4901968149038</c:v>
                </c:pt>
                <c:pt idx="1159">
                  <c:v>2427.2836538461538</c:v>
                </c:pt>
                <c:pt idx="1160">
                  <c:v>2427.7719350961538</c:v>
                </c:pt>
                <c:pt idx="1161">
                  <c:v>2428.4151517427886</c:v>
                </c:pt>
                <c:pt idx="1162">
                  <c:v>2430.4903470552886</c:v>
                </c:pt>
                <c:pt idx="1163">
                  <c:v>2437.5422551081733</c:v>
                </c:pt>
                <c:pt idx="1164">
                  <c:v>2452.2986778846157</c:v>
                </c:pt>
                <c:pt idx="1165">
                  <c:v>2478.82080078125</c:v>
                </c:pt>
                <c:pt idx="1166">
                  <c:v>2522.3294771634614</c:v>
                </c:pt>
                <c:pt idx="1167">
                  <c:v>2593.1114783653848</c:v>
                </c:pt>
                <c:pt idx="1168">
                  <c:v>2708.7965745192309</c:v>
                </c:pt>
                <c:pt idx="1169">
                  <c:v>2885.0050706129809</c:v>
                </c:pt>
                <c:pt idx="1170">
                  <c:v>3136.8642953725962</c:v>
                </c:pt>
                <c:pt idx="1171">
                  <c:v>3451.4347956730771</c:v>
                </c:pt>
                <c:pt idx="1172">
                  <c:v>3803.5841721754809</c:v>
                </c:pt>
                <c:pt idx="1173">
                  <c:v>4162.790151742789</c:v>
                </c:pt>
                <c:pt idx="1174">
                  <c:v>4495.3190730168271</c:v>
                </c:pt>
                <c:pt idx="1175">
                  <c:v>4789.132925180289</c:v>
                </c:pt>
                <c:pt idx="1176">
                  <c:v>5041.3348858173076</c:v>
                </c:pt>
                <c:pt idx="1177">
                  <c:v>5245.3848031850966</c:v>
                </c:pt>
                <c:pt idx="1178">
                  <c:v>5395.9726186899043</c:v>
                </c:pt>
                <c:pt idx="1179">
                  <c:v>5498.1126051682695</c:v>
                </c:pt>
                <c:pt idx="1180">
                  <c:v>5572.9745718149043</c:v>
                </c:pt>
                <c:pt idx="1181">
                  <c:v>5645.6815279447119</c:v>
                </c:pt>
                <c:pt idx="1182">
                  <c:v>5727.6752178485576</c:v>
                </c:pt>
                <c:pt idx="1183">
                  <c:v>5814.5705003004814</c:v>
                </c:pt>
                <c:pt idx="1184">
                  <c:v>5894.7472205528848</c:v>
                </c:pt>
                <c:pt idx="1185">
                  <c:v>5959.8717322716348</c:v>
                </c:pt>
                <c:pt idx="1186">
                  <c:v>6006.8875826322119</c:v>
                </c:pt>
                <c:pt idx="1187">
                  <c:v>6038.3159930889424</c:v>
                </c:pt>
                <c:pt idx="1188">
                  <c:v>6062.5798152043271</c:v>
                </c:pt>
                <c:pt idx="1189">
                  <c:v>6100.3887469951924</c:v>
                </c:pt>
                <c:pt idx="1190">
                  <c:v>6167.245718149039</c:v>
                </c:pt>
                <c:pt idx="1191">
                  <c:v>6254.6339768629814</c:v>
                </c:pt>
                <c:pt idx="1192">
                  <c:v>6341.4541391225966</c:v>
                </c:pt>
                <c:pt idx="1193">
                  <c:v>6413.7103740985576</c:v>
                </c:pt>
                <c:pt idx="1194">
                  <c:v>6474.4591346153848</c:v>
                </c:pt>
                <c:pt idx="1195">
                  <c:v>6532.0387620192314</c:v>
                </c:pt>
                <c:pt idx="1196">
                  <c:v>6588.6746920072119</c:v>
                </c:pt>
                <c:pt idx="1197">
                  <c:v>6639.8362379807695</c:v>
                </c:pt>
                <c:pt idx="1198">
                  <c:v>6680.551382211539</c:v>
                </c:pt>
                <c:pt idx="1199">
                  <c:v>6709.3740609975966</c:v>
                </c:pt>
                <c:pt idx="1200">
                  <c:v>6728.2057542067314</c:v>
                </c:pt>
                <c:pt idx="1201">
                  <c:v>6741.0325270432695</c:v>
                </c:pt>
                <c:pt idx="1202">
                  <c:v>6752.7278019831738</c:v>
                </c:pt>
                <c:pt idx="1203">
                  <c:v>6765.8221905048076</c:v>
                </c:pt>
                <c:pt idx="1204">
                  <c:v>6779.78515625</c:v>
                </c:pt>
                <c:pt idx="1205">
                  <c:v>6792.7997295673076</c:v>
                </c:pt>
                <c:pt idx="1206">
                  <c:v>6803.4808819110576</c:v>
                </c:pt>
                <c:pt idx="1207">
                  <c:v>6811.4013671875</c:v>
                </c:pt>
                <c:pt idx="1208">
                  <c:v>6816.9508713942314</c:v>
                </c:pt>
                <c:pt idx="1209">
                  <c:v>6820.7585261418271</c:v>
                </c:pt>
                <c:pt idx="1210">
                  <c:v>6823.5896183894238</c:v>
                </c:pt>
                <c:pt idx="1211">
                  <c:v>6825.8526141826924</c:v>
                </c:pt>
                <c:pt idx="1212">
                  <c:v>6827.7775691105771</c:v>
                </c:pt>
                <c:pt idx="1213">
                  <c:v>6829.5147235576924</c:v>
                </c:pt>
                <c:pt idx="1214">
                  <c:v>6831.0218224158652</c:v>
                </c:pt>
                <c:pt idx="1215">
                  <c:v>6832.3833759014424</c:v>
                </c:pt>
                <c:pt idx="1216">
                  <c:v>6833.5524338942314</c:v>
                </c:pt>
                <c:pt idx="1217">
                  <c:v>6834.7214918870195</c:v>
                </c:pt>
                <c:pt idx="1218">
                  <c:v>6835.9281099759619</c:v>
                </c:pt>
                <c:pt idx="1219">
                  <c:v>6837.0596078725966</c:v>
                </c:pt>
                <c:pt idx="1220">
                  <c:v>6838.0033052884619</c:v>
                </c:pt>
                <c:pt idx="1221">
                  <c:v>6838.7967623197119</c:v>
                </c:pt>
                <c:pt idx="1222">
                  <c:v>6839.5526592548076</c:v>
                </c:pt>
                <c:pt idx="1223">
                  <c:v>6840.3038611778848</c:v>
                </c:pt>
                <c:pt idx="1224">
                  <c:v>6841.0221980168271</c:v>
                </c:pt>
                <c:pt idx="1225">
                  <c:v>6841.7029747596152</c:v>
                </c:pt>
                <c:pt idx="1226">
                  <c:v>6842.2663762019238</c:v>
                </c:pt>
                <c:pt idx="1227">
                  <c:v>6842.83447265625</c:v>
                </c:pt>
                <c:pt idx="1228">
                  <c:v>6843.2851938100966</c:v>
                </c:pt>
                <c:pt idx="1229">
                  <c:v>6843.6654897836543</c:v>
                </c:pt>
                <c:pt idx="1230">
                  <c:v>6844.003530649039</c:v>
                </c:pt>
                <c:pt idx="1231">
                  <c:v>6844.2664513221152</c:v>
                </c:pt>
                <c:pt idx="1232">
                  <c:v>6844.4166917067314</c:v>
                </c:pt>
                <c:pt idx="1233">
                  <c:v>6844.5669320913466</c:v>
                </c:pt>
                <c:pt idx="1234">
                  <c:v>6844.8345477764424</c:v>
                </c:pt>
                <c:pt idx="1235">
                  <c:v>6845.2477088341348</c:v>
                </c:pt>
                <c:pt idx="1236">
                  <c:v>6845.7406850961543</c:v>
                </c:pt>
                <c:pt idx="1237">
                  <c:v>6846.3040865384619</c:v>
                </c:pt>
                <c:pt idx="1238">
                  <c:v>6846.8346228966348</c:v>
                </c:pt>
                <c:pt idx="1239">
                  <c:v>6847.2477839543271</c:v>
                </c:pt>
                <c:pt idx="1240">
                  <c:v>6847.6985051081738</c:v>
                </c:pt>
                <c:pt idx="1241">
                  <c:v>6848.3792818509619</c:v>
                </c:pt>
                <c:pt idx="1242">
                  <c:v>6849.1351787860576</c:v>
                </c:pt>
                <c:pt idx="1243">
                  <c:v>6849.7361403245195</c:v>
                </c:pt>
                <c:pt idx="1244">
                  <c:v>6850.1539963942314</c:v>
                </c:pt>
                <c:pt idx="1245">
                  <c:v>6850.4544771634619</c:v>
                </c:pt>
                <c:pt idx="1246">
                  <c:v>6850.9098933293271</c:v>
                </c:pt>
                <c:pt idx="1247">
                  <c:v>6851.510854867789</c:v>
                </c:pt>
                <c:pt idx="1248">
                  <c:v>6852.1165114182695</c:v>
                </c:pt>
                <c:pt idx="1249">
                  <c:v>6852.5296724759619</c:v>
                </c:pt>
                <c:pt idx="1250">
                  <c:v>6852.7174729567314</c:v>
                </c:pt>
                <c:pt idx="1251">
                  <c:v>6852.792593149039</c:v>
                </c:pt>
                <c:pt idx="1252">
                  <c:v>6852.792593149039</c:v>
                </c:pt>
                <c:pt idx="1253">
                  <c:v>6852.8677133413466</c:v>
                </c:pt>
                <c:pt idx="1254">
                  <c:v>6852.9475285456738</c:v>
                </c:pt>
                <c:pt idx="1255">
                  <c:v>6853.0602088341348</c:v>
                </c:pt>
                <c:pt idx="1256">
                  <c:v>6853.21044921875</c:v>
                </c:pt>
                <c:pt idx="1257">
                  <c:v>6853.4358097956738</c:v>
                </c:pt>
                <c:pt idx="1258">
                  <c:v>6853.69873046875</c:v>
                </c:pt>
                <c:pt idx="1259">
                  <c:v>6854.0414663461543</c:v>
                </c:pt>
                <c:pt idx="1260">
                  <c:v>6854.4546274038466</c:v>
                </c:pt>
                <c:pt idx="1261">
                  <c:v>6854.7175480769238</c:v>
                </c:pt>
                <c:pt idx="1262">
                  <c:v>6854.9851637620195</c:v>
                </c:pt>
                <c:pt idx="1263">
                  <c:v>6855.28564453125</c:v>
                </c:pt>
                <c:pt idx="1264">
                  <c:v>6855.4358849158652</c:v>
                </c:pt>
                <c:pt idx="1265">
                  <c:v>6855.3607647235576</c:v>
                </c:pt>
                <c:pt idx="1266">
                  <c:v>6855.1354041466348</c:v>
                </c:pt>
                <c:pt idx="1267">
                  <c:v>6854.9429086538466</c:v>
                </c:pt>
                <c:pt idx="1268">
                  <c:v>6855.0602839543271</c:v>
                </c:pt>
                <c:pt idx="1269">
                  <c:v>6855.4358849158652</c:v>
                </c:pt>
                <c:pt idx="1270">
                  <c:v>6855.77392578125</c:v>
                </c:pt>
                <c:pt idx="1271">
                  <c:v>6855.8866060697119</c:v>
                </c:pt>
                <c:pt idx="1272">
                  <c:v>6855.8114858774043</c:v>
                </c:pt>
                <c:pt idx="1273">
                  <c:v>6855.6236853966348</c:v>
                </c:pt>
                <c:pt idx="1274">
                  <c:v>6855.5110051081738</c:v>
                </c:pt>
                <c:pt idx="1275">
                  <c:v>6855.4358849158652</c:v>
                </c:pt>
                <c:pt idx="1276">
                  <c:v>6855.4358849158652</c:v>
                </c:pt>
                <c:pt idx="1277">
                  <c:v>6855.6236853966348</c:v>
                </c:pt>
                <c:pt idx="1278">
                  <c:v>6856.0415414663466</c:v>
                </c:pt>
                <c:pt idx="1279">
                  <c:v>6856.5298227163466</c:v>
                </c:pt>
                <c:pt idx="1280">
                  <c:v>6857.0979191706738</c:v>
                </c:pt>
                <c:pt idx="1281">
                  <c:v>6857.6613206129814</c:v>
                </c:pt>
                <c:pt idx="1282">
                  <c:v>6858.154296875</c:v>
                </c:pt>
                <c:pt idx="1283">
                  <c:v>6858.3420973557695</c:v>
                </c:pt>
                <c:pt idx="1284">
                  <c:v>6858.154296875</c:v>
                </c:pt>
                <c:pt idx="1285">
                  <c:v>6857.8115609975966</c:v>
                </c:pt>
                <c:pt idx="1286">
                  <c:v>6857.5486403245195</c:v>
                </c:pt>
                <c:pt idx="1287">
                  <c:v>6857.3983999399043</c:v>
                </c:pt>
                <c:pt idx="1288">
                  <c:v>6857.3983999399043</c:v>
                </c:pt>
                <c:pt idx="1289">
                  <c:v>6857.4735201322119</c:v>
                </c:pt>
                <c:pt idx="1290">
                  <c:v>6857.6237605168271</c:v>
                </c:pt>
                <c:pt idx="1291">
                  <c:v>6857.84912109375</c:v>
                </c:pt>
                <c:pt idx="1292">
                  <c:v>6858.0791766826924</c:v>
                </c:pt>
                <c:pt idx="1293">
                  <c:v>6858.2294170673076</c:v>
                </c:pt>
                <c:pt idx="1294">
                  <c:v>6858.4172175480771</c:v>
                </c:pt>
                <c:pt idx="1295">
                  <c:v>6858.5674579326924</c:v>
                </c:pt>
                <c:pt idx="1296">
                  <c:v>6858.7176983173076</c:v>
                </c:pt>
                <c:pt idx="1297">
                  <c:v>6858.7552584134619</c:v>
                </c:pt>
                <c:pt idx="1298">
                  <c:v>6858.7176983173076</c:v>
                </c:pt>
                <c:pt idx="1299">
                  <c:v>6858.6801382211543</c:v>
                </c:pt>
                <c:pt idx="1300">
                  <c:v>6858.7552584134619</c:v>
                </c:pt>
                <c:pt idx="1301">
                  <c:v>6858.8679387019238</c:v>
                </c:pt>
                <c:pt idx="1302">
                  <c:v>6858.7928185096152</c:v>
                </c:pt>
                <c:pt idx="1303">
                  <c:v>6858.4547776442314</c:v>
                </c:pt>
                <c:pt idx="1304">
                  <c:v>6857.9242412860576</c:v>
                </c:pt>
                <c:pt idx="1305">
                  <c:v>6857.3232797475966</c:v>
                </c:pt>
                <c:pt idx="1306">
                  <c:v>6856.7927433894238</c:v>
                </c:pt>
                <c:pt idx="1307">
                  <c:v>6856.454702524039</c:v>
                </c:pt>
                <c:pt idx="1308">
                  <c:v>6856.2293419471152</c:v>
                </c:pt>
                <c:pt idx="1309">
                  <c:v>6856.0415414663466</c:v>
                </c:pt>
                <c:pt idx="1310">
                  <c:v>6855.9617262620195</c:v>
                </c:pt>
                <c:pt idx="1311">
                  <c:v>6856.0415414663466</c:v>
                </c:pt>
                <c:pt idx="1312">
                  <c:v>6856.2293419471152</c:v>
                </c:pt>
                <c:pt idx="1313">
                  <c:v>6854.0790264423076</c:v>
                </c:pt>
                <c:pt idx="1314">
                  <c:v>6839.0221228966348</c:v>
                </c:pt>
                <c:pt idx="1315">
                  <c:v>6796.0064227764424</c:v>
                </c:pt>
                <c:pt idx="1316">
                  <c:v>6716.317983774039</c:v>
                </c:pt>
                <c:pt idx="1317">
                  <c:v>6601.6141451322119</c:v>
                </c:pt>
                <c:pt idx="1318">
                  <c:v>6461.7074819711543</c:v>
                </c:pt>
                <c:pt idx="1319">
                  <c:v>6309.0069110576924</c:v>
                </c:pt>
                <c:pt idx="1320">
                  <c:v>6152.7944711538466</c:v>
                </c:pt>
                <c:pt idx="1321">
                  <c:v>5996.5867262620195</c:v>
                </c:pt>
                <c:pt idx="1322">
                  <c:v>5840.8672626201924</c:v>
                </c:pt>
                <c:pt idx="1323">
                  <c:v>5686.279296875</c:v>
                </c:pt>
                <c:pt idx="1324">
                  <c:v>5534.9027193509619</c:v>
                </c:pt>
                <c:pt idx="1325">
                  <c:v>5389.7470327524043</c:v>
                </c:pt>
                <c:pt idx="1326">
                  <c:v>5253.7607046274043</c:v>
                </c:pt>
                <c:pt idx="1327">
                  <c:v>5128.6808894230771</c:v>
                </c:pt>
                <c:pt idx="1328">
                  <c:v>5014.2775315504814</c:v>
                </c:pt>
                <c:pt idx="1329">
                  <c:v>4874.4084284855771</c:v>
                </c:pt>
                <c:pt idx="1330">
                  <c:v>4602.9287484975966</c:v>
                </c:pt>
                <c:pt idx="1331">
                  <c:v>4182.7110877403848</c:v>
                </c:pt>
                <c:pt idx="1332">
                  <c:v>3711.1018254206733</c:v>
                </c:pt>
                <c:pt idx="1333">
                  <c:v>3299.9784029447119</c:v>
                </c:pt>
                <c:pt idx="1334">
                  <c:v>3009.1036283052886</c:v>
                </c:pt>
                <c:pt idx="1335">
                  <c:v>2840.02685546875</c:v>
                </c:pt>
                <c:pt idx="1336">
                  <c:v>2761.16943359375</c:v>
                </c:pt>
                <c:pt idx="1337">
                  <c:v>2734.1543344350962</c:v>
                </c:pt>
                <c:pt idx="1338">
                  <c:v>2729.3607271634619</c:v>
                </c:pt>
                <c:pt idx="1339">
                  <c:v>2730.0039438100962</c:v>
                </c:pt>
                <c:pt idx="1340">
                  <c:v>2729.4734074519233</c:v>
                </c:pt>
                <c:pt idx="1341">
                  <c:v>2726.7972506009619</c:v>
                </c:pt>
                <c:pt idx="1342">
                  <c:v>2723.0975811298076</c:v>
                </c:pt>
                <c:pt idx="1343">
                  <c:v>2719.4026066706733</c:v>
                </c:pt>
                <c:pt idx="1344">
                  <c:v>2716.1912184495195</c:v>
                </c:pt>
                <c:pt idx="1345">
                  <c:v>2713.6653019831733</c:v>
                </c:pt>
                <c:pt idx="1346">
                  <c:v>2711.5149864783657</c:v>
                </c:pt>
                <c:pt idx="1347">
                  <c:v>2709.5149113581733</c:v>
                </c:pt>
                <c:pt idx="1348">
                  <c:v>2707.5523963341348</c:v>
                </c:pt>
                <c:pt idx="1349">
                  <c:v>2705.6650015024038</c:v>
                </c:pt>
                <c:pt idx="1350">
                  <c:v>2703.8151667668271</c:v>
                </c:pt>
                <c:pt idx="1351">
                  <c:v>2702.0075871394233</c:v>
                </c:pt>
                <c:pt idx="1352">
                  <c:v>2700.2328725961538</c:v>
                </c:pt>
                <c:pt idx="1353">
                  <c:v>2698.5332782451924</c:v>
                </c:pt>
                <c:pt idx="1354">
                  <c:v>2696.9886192908657</c:v>
                </c:pt>
                <c:pt idx="1355">
                  <c:v>2695.6693209134619</c:v>
                </c:pt>
                <c:pt idx="1356">
                  <c:v>2694.4955679086538</c:v>
                </c:pt>
                <c:pt idx="1357">
                  <c:v>2693.5143103966348</c:v>
                </c:pt>
                <c:pt idx="1358">
                  <c:v>2692.7631084735576</c:v>
                </c:pt>
                <c:pt idx="1359">
                  <c:v>2692.0447716346157</c:v>
                </c:pt>
                <c:pt idx="1360">
                  <c:v>2691.2888746995195</c:v>
                </c:pt>
                <c:pt idx="1361">
                  <c:v>2690.5376727764424</c:v>
                </c:pt>
                <c:pt idx="1362">
                  <c:v>2689.7442157451924</c:v>
                </c:pt>
                <c:pt idx="1363">
                  <c:v>2688.8756385216348</c:v>
                </c:pt>
                <c:pt idx="1364">
                  <c:v>2687.9695012019233</c:v>
                </c:pt>
                <c:pt idx="1365">
                  <c:v>2686.9882436899038</c:v>
                </c:pt>
                <c:pt idx="1366">
                  <c:v>2686.0821063701924</c:v>
                </c:pt>
                <c:pt idx="1367">
                  <c:v>2685.2510892427886</c:v>
                </c:pt>
                <c:pt idx="1368">
                  <c:v>2684.5750075120195</c:v>
                </c:pt>
                <c:pt idx="1369">
                  <c:v>2683.9693509615386</c:v>
                </c:pt>
                <c:pt idx="1370">
                  <c:v>2683.4059495192309</c:v>
                </c:pt>
                <c:pt idx="1371">
                  <c:v>2683.0256535456733</c:v>
                </c:pt>
                <c:pt idx="1372">
                  <c:v>2682.6500525841348</c:v>
                </c:pt>
                <c:pt idx="1373">
                  <c:v>2682.0068359375</c:v>
                </c:pt>
                <c:pt idx="1374">
                  <c:v>2681.1006986177886</c:v>
                </c:pt>
                <c:pt idx="1375">
                  <c:v>2680.0443209134619</c:v>
                </c:pt>
                <c:pt idx="1376">
                  <c:v>2679.1428786057695</c:v>
                </c:pt>
                <c:pt idx="1377">
                  <c:v>2678.4245417668271</c:v>
                </c:pt>
                <c:pt idx="1378">
                  <c:v>2677.8564453125</c:v>
                </c:pt>
                <c:pt idx="1379">
                  <c:v>2677.3306039663462</c:v>
                </c:pt>
                <c:pt idx="1380">
                  <c:v>2676.7625075120195</c:v>
                </c:pt>
                <c:pt idx="1381">
                  <c:v>2676.1991060697119</c:v>
                </c:pt>
                <c:pt idx="1382">
                  <c:v>2675.6685697115386</c:v>
                </c:pt>
                <c:pt idx="1383">
                  <c:v>2675.1427283653848</c:v>
                </c:pt>
                <c:pt idx="1384">
                  <c:v>2674.6497521033657</c:v>
                </c:pt>
                <c:pt idx="1385">
                  <c:v>2674.1239107572119</c:v>
                </c:pt>
                <c:pt idx="1386">
                  <c:v>2673.4431340144233</c:v>
                </c:pt>
                <c:pt idx="1387">
                  <c:v>2672.6872370793271</c:v>
                </c:pt>
                <c:pt idx="1388">
                  <c:v>2672.0111553485576</c:v>
                </c:pt>
                <c:pt idx="1389">
                  <c:v>2671.4806189903848</c:v>
                </c:pt>
                <c:pt idx="1390">
                  <c:v>2671.0298978365386</c:v>
                </c:pt>
                <c:pt idx="1391">
                  <c:v>2670.5744816706733</c:v>
                </c:pt>
                <c:pt idx="1392">
                  <c:v>2670.2740009014424</c:v>
                </c:pt>
                <c:pt idx="1393">
                  <c:v>2670.1237605168271</c:v>
                </c:pt>
                <c:pt idx="1394">
                  <c:v>2670.0862004206733</c:v>
                </c:pt>
                <c:pt idx="1395">
                  <c:v>2669.9359600360576</c:v>
                </c:pt>
                <c:pt idx="1396">
                  <c:v>2669.6307842548076</c:v>
                </c:pt>
                <c:pt idx="1397">
                  <c:v>2669.2551832932695</c:v>
                </c:pt>
                <c:pt idx="1398">
                  <c:v>2668.8795823317309</c:v>
                </c:pt>
                <c:pt idx="1399">
                  <c:v>2668.4617262620195</c:v>
                </c:pt>
                <c:pt idx="1400">
                  <c:v>2668.0861253004809</c:v>
                </c:pt>
                <c:pt idx="1401">
                  <c:v>2667.6682692307695</c:v>
                </c:pt>
                <c:pt idx="1402">
                  <c:v>2667.3302283653848</c:v>
                </c:pt>
                <c:pt idx="1403">
                  <c:v>2666.9921875</c:v>
                </c:pt>
                <c:pt idx="1404">
                  <c:v>2666.68701171875</c:v>
                </c:pt>
                <c:pt idx="1405">
                  <c:v>2666.3114107572119</c:v>
                </c:pt>
                <c:pt idx="1406">
                  <c:v>2665.8231295072119</c:v>
                </c:pt>
                <c:pt idx="1407">
                  <c:v>2665.1423527644233</c:v>
                </c:pt>
                <c:pt idx="1408">
                  <c:v>2664.3488957331733</c:v>
                </c:pt>
                <c:pt idx="1409">
                  <c:v>2663.6305588942309</c:v>
                </c:pt>
                <c:pt idx="1410">
                  <c:v>2663.1798377403848</c:v>
                </c:pt>
                <c:pt idx="1411">
                  <c:v>2662.8793569711538</c:v>
                </c:pt>
                <c:pt idx="1412">
                  <c:v>2662.6539963942309</c:v>
                </c:pt>
                <c:pt idx="1413">
                  <c:v>2662.3863807091348</c:v>
                </c:pt>
                <c:pt idx="1414">
                  <c:v>2662.0107797475962</c:v>
                </c:pt>
                <c:pt idx="1415">
                  <c:v>2661.5178034855771</c:v>
                </c:pt>
                <c:pt idx="1416">
                  <c:v>2660.9168419471157</c:v>
                </c:pt>
                <c:pt idx="1417">
                  <c:v>2660.3111853966348</c:v>
                </c:pt>
                <c:pt idx="1418">
                  <c:v>2659.7102238581733</c:v>
                </c:pt>
                <c:pt idx="1419">
                  <c:v>2659.2923677884614</c:v>
                </c:pt>
                <c:pt idx="1420">
                  <c:v>2659.1796875</c:v>
                </c:pt>
                <c:pt idx="1421">
                  <c:v>2659.3299278846157</c:v>
                </c:pt>
                <c:pt idx="1422">
                  <c:v>2659.4801682692309</c:v>
                </c:pt>
                <c:pt idx="1423">
                  <c:v>2659.4801682692309</c:v>
                </c:pt>
                <c:pt idx="1424">
                  <c:v>2659.4050480769233</c:v>
                </c:pt>
                <c:pt idx="1425">
                  <c:v>2659.2548076923076</c:v>
                </c:pt>
                <c:pt idx="1426">
                  <c:v>2659.2172475961538</c:v>
                </c:pt>
                <c:pt idx="1427">
                  <c:v>2659.2172475961538</c:v>
                </c:pt>
                <c:pt idx="1428">
                  <c:v>2659.1421274038462</c:v>
                </c:pt>
                <c:pt idx="1429">
                  <c:v>2658.8792067307695</c:v>
                </c:pt>
                <c:pt idx="1430">
                  <c:v>2658.4613506610576</c:v>
                </c:pt>
                <c:pt idx="1431">
                  <c:v>2657.8603891225962</c:v>
                </c:pt>
                <c:pt idx="1432">
                  <c:v>2657.2171724759614</c:v>
                </c:pt>
                <c:pt idx="1433">
                  <c:v>2656.5035306490386</c:v>
                </c:pt>
                <c:pt idx="1434">
                  <c:v>2655.8978740985576</c:v>
                </c:pt>
                <c:pt idx="1435">
                  <c:v>2655.5598332331733</c:v>
                </c:pt>
                <c:pt idx="1436">
                  <c:v>2655.4471529447114</c:v>
                </c:pt>
                <c:pt idx="1437">
                  <c:v>2655.3297776442309</c:v>
                </c:pt>
                <c:pt idx="1438">
                  <c:v>2655.0668569711538</c:v>
                </c:pt>
                <c:pt idx="1439">
                  <c:v>2654.6536959134614</c:v>
                </c:pt>
                <c:pt idx="1440">
                  <c:v>2654.3109600360576</c:v>
                </c:pt>
                <c:pt idx="1441">
                  <c:v>2654.1231595552886</c:v>
                </c:pt>
                <c:pt idx="1442">
                  <c:v>2654.0855994591348</c:v>
                </c:pt>
                <c:pt idx="1443">
                  <c:v>2654.0855994591348</c:v>
                </c:pt>
                <c:pt idx="1444">
                  <c:v>2653.8602388822114</c:v>
                </c:pt>
                <c:pt idx="1445">
                  <c:v>2653.4095177283657</c:v>
                </c:pt>
                <c:pt idx="1446">
                  <c:v>2652.9165414663462</c:v>
                </c:pt>
                <c:pt idx="1447">
                  <c:v>2652.4282602163462</c:v>
                </c:pt>
                <c:pt idx="1448">
                  <c:v>2652.0479642427886</c:v>
                </c:pt>
                <c:pt idx="1449">
                  <c:v>2651.9352839543271</c:v>
                </c:pt>
                <c:pt idx="1450">
                  <c:v>2652.0855243389424</c:v>
                </c:pt>
                <c:pt idx="1451">
                  <c:v>2652.5409405048076</c:v>
                </c:pt>
                <c:pt idx="1452">
                  <c:v>2652.9541015625</c:v>
                </c:pt>
                <c:pt idx="1453">
                  <c:v>2653.2170222355771</c:v>
                </c:pt>
                <c:pt idx="1454">
                  <c:v>2653.2170222355771</c:v>
                </c:pt>
                <c:pt idx="1455">
                  <c:v>2653.0667818509614</c:v>
                </c:pt>
                <c:pt idx="1456">
                  <c:v>2652.7663010817309</c:v>
                </c:pt>
                <c:pt idx="1457">
                  <c:v>2652.5409405048076</c:v>
                </c:pt>
                <c:pt idx="1458">
                  <c:v>2652.16064453125</c:v>
                </c:pt>
                <c:pt idx="1459">
                  <c:v>2651.7850435697114</c:v>
                </c:pt>
                <c:pt idx="1460">
                  <c:v>2651.5221228966348</c:v>
                </c:pt>
                <c:pt idx="1461">
                  <c:v>2651.3343224158657</c:v>
                </c:pt>
                <c:pt idx="1462">
                  <c:v>2651.1418269230771</c:v>
                </c:pt>
                <c:pt idx="1463">
                  <c:v>2650.87890625</c:v>
                </c:pt>
                <c:pt idx="1464">
                  <c:v>2650.6911057692309</c:v>
                </c:pt>
                <c:pt idx="1465">
                  <c:v>2650.6159855769233</c:v>
                </c:pt>
                <c:pt idx="1466">
                  <c:v>2650.5408653846157</c:v>
                </c:pt>
                <c:pt idx="1467">
                  <c:v>2650.4281850961538</c:v>
                </c:pt>
                <c:pt idx="1468">
                  <c:v>2650.3155048076924</c:v>
                </c:pt>
                <c:pt idx="1469">
                  <c:v>2650.08544921875</c:v>
                </c:pt>
                <c:pt idx="1470">
                  <c:v>2649.7474083533657</c:v>
                </c:pt>
                <c:pt idx="1471">
                  <c:v>2649.1793118990386</c:v>
                </c:pt>
                <c:pt idx="1472">
                  <c:v>2648.5783503605771</c:v>
                </c:pt>
                <c:pt idx="1473">
                  <c:v>2648.2403094951924</c:v>
                </c:pt>
                <c:pt idx="1474">
                  <c:v>2648.0853740985576</c:v>
                </c:pt>
                <c:pt idx="1475">
                  <c:v>2648.1604942908657</c:v>
                </c:pt>
                <c:pt idx="1476">
                  <c:v>2648.3154296875</c:v>
                </c:pt>
                <c:pt idx="1477">
                  <c:v>2648.3529897836538</c:v>
                </c:pt>
                <c:pt idx="1478">
                  <c:v>2648.3154296875</c:v>
                </c:pt>
                <c:pt idx="1479">
                  <c:v>2648.1229341947114</c:v>
                </c:pt>
                <c:pt idx="1480">
                  <c:v>2647.6722130408657</c:v>
                </c:pt>
                <c:pt idx="1481">
                  <c:v>2647.1041165865386</c:v>
                </c:pt>
                <c:pt idx="1482">
                  <c:v>2646.6533954326924</c:v>
                </c:pt>
                <c:pt idx="1483">
                  <c:v>2646.2026742788462</c:v>
                </c:pt>
                <c:pt idx="1484">
                  <c:v>2645.8223783052886</c:v>
                </c:pt>
                <c:pt idx="1485">
                  <c:v>2645.4843374399038</c:v>
                </c:pt>
                <c:pt idx="1486">
                  <c:v>2645.1838566706733</c:v>
                </c:pt>
                <c:pt idx="1487">
                  <c:v>2644.8411207932695</c:v>
                </c:pt>
                <c:pt idx="1488">
                  <c:v>2644.5406400240386</c:v>
                </c:pt>
                <c:pt idx="1489">
                  <c:v>2644.3528395432695</c:v>
                </c:pt>
                <c:pt idx="1490">
                  <c:v>2644.3903996394233</c:v>
                </c:pt>
                <c:pt idx="1491">
                  <c:v>2644.6533203125</c:v>
                </c:pt>
                <c:pt idx="1492">
                  <c:v>2644.8786808894233</c:v>
                </c:pt>
                <c:pt idx="1493">
                  <c:v>2644.9162409855771</c:v>
                </c:pt>
                <c:pt idx="1494">
                  <c:v>2644.6533203125</c:v>
                </c:pt>
                <c:pt idx="1495">
                  <c:v>2644.1274789663462</c:v>
                </c:pt>
                <c:pt idx="1496">
                  <c:v>2643.5969426081733</c:v>
                </c:pt>
                <c:pt idx="1497">
                  <c:v>2643.2213416466348</c:v>
                </c:pt>
                <c:pt idx="1498">
                  <c:v>2642.9537259615386</c:v>
                </c:pt>
                <c:pt idx="1499">
                  <c:v>2642.7659254807695</c:v>
                </c:pt>
                <c:pt idx="1500">
                  <c:v>2642.5405649038462</c:v>
                </c:pt>
                <c:pt idx="1501">
                  <c:v>2642.3152043269233</c:v>
                </c:pt>
                <c:pt idx="1502">
                  <c:v>2642.1649639423076</c:v>
                </c:pt>
                <c:pt idx="1503">
                  <c:v>2642.1274038461538</c:v>
                </c:pt>
                <c:pt idx="1504">
                  <c:v>2642.3152043269233</c:v>
                </c:pt>
                <c:pt idx="1505">
                  <c:v>2642.5405649038462</c:v>
                </c:pt>
                <c:pt idx="1506">
                  <c:v>2642.6156850961538</c:v>
                </c:pt>
                <c:pt idx="1507">
                  <c:v>2642.3527644230771</c:v>
                </c:pt>
                <c:pt idx="1508">
                  <c:v>2641.78466796875</c:v>
                </c:pt>
                <c:pt idx="1509">
                  <c:v>2641.1837064302886</c:v>
                </c:pt>
                <c:pt idx="1510">
                  <c:v>2640.7282902644233</c:v>
                </c:pt>
                <c:pt idx="1511">
                  <c:v>2640.6156099759614</c:v>
                </c:pt>
                <c:pt idx="1512">
                  <c:v>2641.0334660456733</c:v>
                </c:pt>
                <c:pt idx="1513">
                  <c:v>2641.8597881610576</c:v>
                </c:pt>
                <c:pt idx="1514">
                  <c:v>2642.8034855769233</c:v>
                </c:pt>
                <c:pt idx="1515">
                  <c:v>2643.5593825120195</c:v>
                </c:pt>
                <c:pt idx="1516">
                  <c:v>2643.5218224158657</c:v>
                </c:pt>
                <c:pt idx="1517">
                  <c:v>2642.6156850961538</c:v>
                </c:pt>
                <c:pt idx="1518">
                  <c:v>2641.3339468149038</c:v>
                </c:pt>
                <c:pt idx="1519">
                  <c:v>2640.0522085336538</c:v>
                </c:pt>
                <c:pt idx="1520">
                  <c:v>2639.0709510216348</c:v>
                </c:pt>
                <c:pt idx="1521">
                  <c:v>2638.427734375</c:v>
                </c:pt>
                <c:pt idx="1522">
                  <c:v>2638.1648137019233</c:v>
                </c:pt>
                <c:pt idx="1523">
                  <c:v>2638.1648137019233</c:v>
                </c:pt>
                <c:pt idx="1524">
                  <c:v>2638.427734375</c:v>
                </c:pt>
                <c:pt idx="1525">
                  <c:v>2638.7282151442309</c:v>
                </c:pt>
                <c:pt idx="1526">
                  <c:v>2638.9207106370195</c:v>
                </c:pt>
                <c:pt idx="1527">
                  <c:v>2638.7282151442309</c:v>
                </c:pt>
                <c:pt idx="1528">
                  <c:v>2638.3901742788462</c:v>
                </c:pt>
                <c:pt idx="1529">
                  <c:v>2638.1648137019233</c:v>
                </c:pt>
                <c:pt idx="1530">
                  <c:v>2638.0521334134614</c:v>
                </c:pt>
                <c:pt idx="1531">
                  <c:v>2637.9018930288462</c:v>
                </c:pt>
                <c:pt idx="1532">
                  <c:v>2637.7845177283657</c:v>
                </c:pt>
                <c:pt idx="1533">
                  <c:v>2637.5591571514424</c:v>
                </c:pt>
                <c:pt idx="1534">
                  <c:v>2637.1835561899038</c:v>
                </c:pt>
                <c:pt idx="1535">
                  <c:v>2636.6905799278848</c:v>
                </c:pt>
                <c:pt idx="1536">
                  <c:v>2636.1271784855771</c:v>
                </c:pt>
                <c:pt idx="1537">
                  <c:v>2635.7468825120195</c:v>
                </c:pt>
                <c:pt idx="1538">
                  <c:v>2635.7093224158657</c:v>
                </c:pt>
                <c:pt idx="1539">
                  <c:v>2635.7891376201924</c:v>
                </c:pt>
                <c:pt idx="1540">
                  <c:v>2636.0520582932695</c:v>
                </c:pt>
                <c:pt idx="1541">
                  <c:v>2637.2211162860576</c:v>
                </c:pt>
                <c:pt idx="1542">
                  <c:v>2642.2400841346157</c:v>
                </c:pt>
                <c:pt idx="1543">
                  <c:v>2655.9354341947114</c:v>
                </c:pt>
                <c:pt idx="1544">
                  <c:v>2685.5562650240386</c:v>
                </c:pt>
                <c:pt idx="1545">
                  <c:v>2743.9997746394233</c:v>
                </c:pt>
                <c:pt idx="1546">
                  <c:v>2853.3090444711538</c:v>
                </c:pt>
                <c:pt idx="1547">
                  <c:v>3043.1002103365386</c:v>
                </c:pt>
                <c:pt idx="1548">
                  <c:v>3332.3880709134619</c:v>
                </c:pt>
                <c:pt idx="1549">
                  <c:v>3707.2519155649038</c:v>
                </c:pt>
                <c:pt idx="1550">
                  <c:v>4133.6576021634619</c:v>
                </c:pt>
                <c:pt idx="1551">
                  <c:v>4561.1994816706729</c:v>
                </c:pt>
                <c:pt idx="1552">
                  <c:v>4956.0969426081729</c:v>
                </c:pt>
                <c:pt idx="1553">
                  <c:v>5292.9264948918271</c:v>
                </c:pt>
                <c:pt idx="1554">
                  <c:v>5556.3730093149043</c:v>
                </c:pt>
                <c:pt idx="1555">
                  <c:v>5754.2349008413466</c:v>
                </c:pt>
                <c:pt idx="1556">
                  <c:v>5904.0668194110576</c:v>
                </c:pt>
                <c:pt idx="1557">
                  <c:v>6019.3763146033652</c:v>
                </c:pt>
                <c:pt idx="1558">
                  <c:v>6108.5768479567314</c:v>
                </c:pt>
                <c:pt idx="1559">
                  <c:v>6176.45263671875</c:v>
                </c:pt>
                <c:pt idx="1560">
                  <c:v>6225.9944035456738</c:v>
                </c:pt>
                <c:pt idx="1561">
                  <c:v>6261.3900991586543</c:v>
                </c:pt>
                <c:pt idx="1562">
                  <c:v>6291.0813551682695</c:v>
                </c:pt>
                <c:pt idx="1563">
                  <c:v>6331.11572265625</c:v>
                </c:pt>
                <c:pt idx="1564">
                  <c:v>6389.5263671875</c:v>
                </c:pt>
                <c:pt idx="1565">
                  <c:v>6458.8763897235576</c:v>
                </c:pt>
                <c:pt idx="1566">
                  <c:v>6524.8319185697119</c:v>
                </c:pt>
                <c:pt idx="1567">
                  <c:v>6577.6179387019238</c:v>
                </c:pt>
                <c:pt idx="1568">
                  <c:v>6616.4832481971152</c:v>
                </c:pt>
                <c:pt idx="1569">
                  <c:v>6644.0993088942314</c:v>
                </c:pt>
                <c:pt idx="1570">
                  <c:v>6663.0436823918271</c:v>
                </c:pt>
                <c:pt idx="1571">
                  <c:v>6675.2647986778848</c:v>
                </c:pt>
                <c:pt idx="1572">
                  <c:v>6682.7392578125</c:v>
                </c:pt>
                <c:pt idx="1573">
                  <c:v>6687.4154897836543</c:v>
                </c:pt>
                <c:pt idx="1574">
                  <c:v>6690.8146784855771</c:v>
                </c:pt>
                <c:pt idx="1575">
                  <c:v>6695.0401893028848</c:v>
                </c:pt>
                <c:pt idx="1576">
                  <c:v>6705.148550180289</c:v>
                </c:pt>
                <c:pt idx="1577">
                  <c:v>6732.9571063701924</c:v>
                </c:pt>
                <c:pt idx="1578">
                  <c:v>6783.4801307091348</c:v>
                </c:pt>
                <c:pt idx="1579">
                  <c:v>6848.0412409855771</c:v>
                </c:pt>
                <c:pt idx="1580">
                  <c:v>6911.9591346153848</c:v>
                </c:pt>
                <c:pt idx="1581">
                  <c:v>6963.876577524039</c:v>
                </c:pt>
                <c:pt idx="1582">
                  <c:v>6999.7605543870195</c:v>
                </c:pt>
                <c:pt idx="1583">
                  <c:v>7021.2684044471162</c:v>
                </c:pt>
                <c:pt idx="1584">
                  <c:v>7032.9261192908662</c:v>
                </c:pt>
                <c:pt idx="1585">
                  <c:v>7039.0765850360576</c:v>
                </c:pt>
                <c:pt idx="1586">
                  <c:v>7042.7715594951924</c:v>
                </c:pt>
                <c:pt idx="1587">
                  <c:v>7045.5275315504814</c:v>
                </c:pt>
                <c:pt idx="1588">
                  <c:v>7047.9032076322119</c:v>
                </c:pt>
                <c:pt idx="1589">
                  <c:v>7050.0535231370195</c:v>
                </c:pt>
                <c:pt idx="1590">
                  <c:v>7051.94091796875</c:v>
                </c:pt>
                <c:pt idx="1591">
                  <c:v>7053.7156325120195</c:v>
                </c:pt>
                <c:pt idx="1592">
                  <c:v>7055.4527869591348</c:v>
                </c:pt>
                <c:pt idx="1593">
                  <c:v>7057.260366586539</c:v>
                </c:pt>
                <c:pt idx="1594">
                  <c:v>7059.0350811298076</c:v>
                </c:pt>
                <c:pt idx="1595">
                  <c:v>7060.7346754807695</c:v>
                </c:pt>
                <c:pt idx="1596">
                  <c:v>7062.204214242789</c:v>
                </c:pt>
                <c:pt idx="1597">
                  <c:v>7063.4483924278848</c:v>
                </c:pt>
                <c:pt idx="1598">
                  <c:v>7064.4296499399043</c:v>
                </c:pt>
                <c:pt idx="1599">
                  <c:v>7065.2606670673076</c:v>
                </c:pt>
                <c:pt idx="1600">
                  <c:v>7066.0916841947119</c:v>
                </c:pt>
                <c:pt idx="1601">
                  <c:v>7066.9978215144238</c:v>
                </c:pt>
                <c:pt idx="1602">
                  <c:v>7067.9039588341348</c:v>
                </c:pt>
                <c:pt idx="1603">
                  <c:v>7068.6974158653848</c:v>
                </c:pt>
                <c:pt idx="1604">
                  <c:v>7069.4486177884619</c:v>
                </c:pt>
                <c:pt idx="1605">
                  <c:v>7070.2420748197119</c:v>
                </c:pt>
                <c:pt idx="1606">
                  <c:v>7071.0730919471162</c:v>
                </c:pt>
                <c:pt idx="1607">
                  <c:v>7071.9041090745195</c:v>
                </c:pt>
                <c:pt idx="1608">
                  <c:v>7072.6553109975966</c:v>
                </c:pt>
                <c:pt idx="1609">
                  <c:v>7073.2234074519238</c:v>
                </c:pt>
                <c:pt idx="1610">
                  <c:v>7073.5614483173076</c:v>
                </c:pt>
                <c:pt idx="1611">
                  <c:v>7073.7868088942314</c:v>
                </c:pt>
                <c:pt idx="1612">
                  <c:v>7073.9417442908662</c:v>
                </c:pt>
                <c:pt idx="1613">
                  <c:v>7073.9793043870195</c:v>
                </c:pt>
                <c:pt idx="1614">
                  <c:v>7074.0168644831738</c:v>
                </c:pt>
                <c:pt idx="1615">
                  <c:v>7074.0544245793271</c:v>
                </c:pt>
                <c:pt idx="1616">
                  <c:v>7074.0919846754814</c:v>
                </c:pt>
                <c:pt idx="1617">
                  <c:v>7074.1295447716348</c:v>
                </c:pt>
                <c:pt idx="1618">
                  <c:v>7074.27978515625</c:v>
                </c:pt>
                <c:pt idx="1619">
                  <c:v>7074.5802659254814</c:v>
                </c:pt>
                <c:pt idx="1620">
                  <c:v>7075.0356820913466</c:v>
                </c:pt>
                <c:pt idx="1621">
                  <c:v>7075.5990835336543</c:v>
                </c:pt>
                <c:pt idx="1622">
                  <c:v>7076.0169396033662</c:v>
                </c:pt>
                <c:pt idx="1623">
                  <c:v>7076.35498046875</c:v>
                </c:pt>
                <c:pt idx="1624">
                  <c:v>7076.6179011418271</c:v>
                </c:pt>
                <c:pt idx="1625">
                  <c:v>7076.84326171875</c:v>
                </c:pt>
                <c:pt idx="1626">
                  <c:v>7077.1108774038466</c:v>
                </c:pt>
                <c:pt idx="1627">
                  <c:v>7077.524038461539</c:v>
                </c:pt>
                <c:pt idx="1628">
                  <c:v>7078.0545748197119</c:v>
                </c:pt>
                <c:pt idx="1629">
                  <c:v>7078.5804161658662</c:v>
                </c:pt>
                <c:pt idx="1630">
                  <c:v>7078.9560171274043</c:v>
                </c:pt>
                <c:pt idx="1631">
                  <c:v>7079.2987530048076</c:v>
                </c:pt>
                <c:pt idx="1632">
                  <c:v>7079.5241135817314</c:v>
                </c:pt>
                <c:pt idx="1633">
                  <c:v>7079.5616736778848</c:v>
                </c:pt>
                <c:pt idx="1634">
                  <c:v>7079.4865534855771</c:v>
                </c:pt>
                <c:pt idx="1635">
                  <c:v>7079.599233774039</c:v>
                </c:pt>
                <c:pt idx="1636">
                  <c:v>7079.9748347355771</c:v>
                </c:pt>
                <c:pt idx="1637">
                  <c:v>7080.2800105168271</c:v>
                </c:pt>
                <c:pt idx="1638">
                  <c:v>7080.3551307091348</c:v>
                </c:pt>
                <c:pt idx="1639">
                  <c:v>7080.3175706129814</c:v>
                </c:pt>
                <c:pt idx="1640">
                  <c:v>7080.392690805289</c:v>
                </c:pt>
                <c:pt idx="1641">
                  <c:v>7080.6180513822119</c:v>
                </c:pt>
                <c:pt idx="1642">
                  <c:v>7080.8058518629814</c:v>
                </c:pt>
                <c:pt idx="1643">
                  <c:v>7080.9560922475966</c:v>
                </c:pt>
                <c:pt idx="1644">
                  <c:v>7081.0734675480771</c:v>
                </c:pt>
                <c:pt idx="1645">
                  <c:v>7081.1110276442314</c:v>
                </c:pt>
                <c:pt idx="1646">
                  <c:v>7081.1110276442314</c:v>
                </c:pt>
                <c:pt idx="1647">
                  <c:v>7081.1110276442314</c:v>
                </c:pt>
                <c:pt idx="1648">
                  <c:v>7081.186147836539</c:v>
                </c:pt>
                <c:pt idx="1649">
                  <c:v>7081.2612680288466</c:v>
                </c:pt>
                <c:pt idx="1650">
                  <c:v>7081.2612680288466</c:v>
                </c:pt>
                <c:pt idx="1651">
                  <c:v>7081.1110276442314</c:v>
                </c:pt>
                <c:pt idx="1652">
                  <c:v>7081.1110276442314</c:v>
                </c:pt>
                <c:pt idx="1653">
                  <c:v>7081.2237079326924</c:v>
                </c:pt>
                <c:pt idx="1654">
                  <c:v>7081.5241887019238</c:v>
                </c:pt>
                <c:pt idx="1655">
                  <c:v>7081.8622295673076</c:v>
                </c:pt>
                <c:pt idx="1656">
                  <c:v>7082.09228515625</c:v>
                </c:pt>
                <c:pt idx="1657">
                  <c:v>7082.1674053485576</c:v>
                </c:pt>
                <c:pt idx="1658">
                  <c:v>7082.0500300480771</c:v>
                </c:pt>
                <c:pt idx="1659">
                  <c:v>7081.6368689903848</c:v>
                </c:pt>
                <c:pt idx="1660">
                  <c:v>7081.1110276442314</c:v>
                </c:pt>
                <c:pt idx="1661">
                  <c:v>7080.5429311899043</c:v>
                </c:pt>
                <c:pt idx="1662">
                  <c:v>7080.1673302283662</c:v>
                </c:pt>
                <c:pt idx="1663">
                  <c:v>7079.9372746394238</c:v>
                </c:pt>
                <c:pt idx="1664">
                  <c:v>7079.7870342548076</c:v>
                </c:pt>
                <c:pt idx="1665">
                  <c:v>7079.8245943509619</c:v>
                </c:pt>
                <c:pt idx="1666">
                  <c:v>7080.0546499399043</c:v>
                </c:pt>
                <c:pt idx="1667">
                  <c:v>7080.4678109975966</c:v>
                </c:pt>
                <c:pt idx="1668">
                  <c:v>7080.9560922475966</c:v>
                </c:pt>
                <c:pt idx="1669">
                  <c:v>7081.4115084134619</c:v>
                </c:pt>
                <c:pt idx="1670">
                  <c:v>7081.8997896634619</c:v>
                </c:pt>
                <c:pt idx="1671">
                  <c:v>7082.3176457331738</c:v>
                </c:pt>
                <c:pt idx="1672">
                  <c:v>7082.58056640625</c:v>
                </c:pt>
                <c:pt idx="1673">
                  <c:v>7082.7308067908662</c:v>
                </c:pt>
                <c:pt idx="1674">
                  <c:v>7082.8059269831738</c:v>
                </c:pt>
                <c:pt idx="1675">
                  <c:v>7082.7683668870195</c:v>
                </c:pt>
                <c:pt idx="1676">
                  <c:v>7082.6181265024043</c:v>
                </c:pt>
                <c:pt idx="1677">
                  <c:v>7082.467886117789</c:v>
                </c:pt>
                <c:pt idx="1678">
                  <c:v>7082.3552058293271</c:v>
                </c:pt>
                <c:pt idx="1679">
                  <c:v>7082.2049654447119</c:v>
                </c:pt>
                <c:pt idx="1680">
                  <c:v>7082.1674053485576</c:v>
                </c:pt>
                <c:pt idx="1681">
                  <c:v>7082.2049654447119</c:v>
                </c:pt>
                <c:pt idx="1682">
                  <c:v>7082.2049654447119</c:v>
                </c:pt>
                <c:pt idx="1683">
                  <c:v>7082.1298452524043</c:v>
                </c:pt>
                <c:pt idx="1684">
                  <c:v>7081.9749098557695</c:v>
                </c:pt>
                <c:pt idx="1685">
                  <c:v>7081.7495492788466</c:v>
                </c:pt>
                <c:pt idx="1686">
                  <c:v>7081.5617487980771</c:v>
                </c:pt>
                <c:pt idx="1687">
                  <c:v>7081.4490685096162</c:v>
                </c:pt>
                <c:pt idx="1688">
                  <c:v>7081.3739483173076</c:v>
                </c:pt>
                <c:pt idx="1689">
                  <c:v>7081.298828125</c:v>
                </c:pt>
                <c:pt idx="1690">
                  <c:v>7081.2237079326924</c:v>
                </c:pt>
                <c:pt idx="1691">
                  <c:v>7081.298828125</c:v>
                </c:pt>
                <c:pt idx="1692">
                  <c:v>7081.4115084134619</c:v>
                </c:pt>
                <c:pt idx="1693">
                  <c:v>7081.5617487980771</c:v>
                </c:pt>
                <c:pt idx="1694">
                  <c:v>7081.7495492788466</c:v>
                </c:pt>
                <c:pt idx="1695">
                  <c:v>7081.9749098557695</c:v>
                </c:pt>
                <c:pt idx="1696">
                  <c:v>7082.1298452524043</c:v>
                </c:pt>
                <c:pt idx="1697">
                  <c:v>7082.0500300480771</c:v>
                </c:pt>
                <c:pt idx="1698">
                  <c:v>7081.8622295673076</c:v>
                </c:pt>
                <c:pt idx="1699">
                  <c:v>7081.7119891826924</c:v>
                </c:pt>
                <c:pt idx="1700">
                  <c:v>7081.674429086539</c:v>
                </c:pt>
                <c:pt idx="1701">
                  <c:v>7081.7495492788466</c:v>
                </c:pt>
                <c:pt idx="1702">
                  <c:v>7081.8622295673076</c:v>
                </c:pt>
                <c:pt idx="1703">
                  <c:v>7081.9373497596162</c:v>
                </c:pt>
                <c:pt idx="1704">
                  <c:v>7081.787109375</c:v>
                </c:pt>
                <c:pt idx="1705">
                  <c:v>7081.5617487980771</c:v>
                </c:pt>
                <c:pt idx="1706">
                  <c:v>7081.3363882211543</c:v>
                </c:pt>
                <c:pt idx="1707">
                  <c:v>7081.2612680288466</c:v>
                </c:pt>
                <c:pt idx="1708">
                  <c:v>7081.3363882211543</c:v>
                </c:pt>
                <c:pt idx="1709">
                  <c:v>7081.3363882211543</c:v>
                </c:pt>
                <c:pt idx="1710">
                  <c:v>7081.1110276442314</c:v>
                </c:pt>
                <c:pt idx="1711">
                  <c:v>7080.8434119591348</c:v>
                </c:pt>
                <c:pt idx="1712">
                  <c:v>7080.6931715745195</c:v>
                </c:pt>
                <c:pt idx="1713">
                  <c:v>7080.6931715745195</c:v>
                </c:pt>
                <c:pt idx="1714">
                  <c:v>7080.8434119591348</c:v>
                </c:pt>
                <c:pt idx="1715">
                  <c:v>7080.9185321514424</c:v>
                </c:pt>
                <c:pt idx="1716">
                  <c:v>7080.7307316706738</c:v>
                </c:pt>
                <c:pt idx="1717">
                  <c:v>7080.3175706129814</c:v>
                </c:pt>
                <c:pt idx="1718">
                  <c:v>7079.8621544471162</c:v>
                </c:pt>
                <c:pt idx="1719">
                  <c:v>7079.599233774039</c:v>
                </c:pt>
                <c:pt idx="1720">
                  <c:v>7079.5241135817314</c:v>
                </c:pt>
                <c:pt idx="1721">
                  <c:v>7079.599233774039</c:v>
                </c:pt>
                <c:pt idx="1722">
                  <c:v>7079.6367938701924</c:v>
                </c:pt>
                <c:pt idx="1723">
                  <c:v>7079.6367938701924</c:v>
                </c:pt>
                <c:pt idx="1724">
                  <c:v>7079.6743539663466</c:v>
                </c:pt>
                <c:pt idx="1725">
                  <c:v>7079.8245943509619</c:v>
                </c:pt>
                <c:pt idx="1726">
                  <c:v>7080.0922100360576</c:v>
                </c:pt>
                <c:pt idx="1727">
                  <c:v>7080.2424504206738</c:v>
                </c:pt>
                <c:pt idx="1728">
                  <c:v>7080.1297701322119</c:v>
                </c:pt>
                <c:pt idx="1729">
                  <c:v>7079.8245943509619</c:v>
                </c:pt>
                <c:pt idx="1730">
                  <c:v>7079.5241135817314</c:v>
                </c:pt>
                <c:pt idx="1731">
                  <c:v>7079.1860727163466</c:v>
                </c:pt>
                <c:pt idx="1732">
                  <c:v>7078.8433368389424</c:v>
                </c:pt>
                <c:pt idx="1733">
                  <c:v>7078.6930964543271</c:v>
                </c:pt>
                <c:pt idx="1734">
                  <c:v>7078.7306565504814</c:v>
                </c:pt>
                <c:pt idx="1735">
                  <c:v>7078.9982722355771</c:v>
                </c:pt>
                <c:pt idx="1736">
                  <c:v>7079.2236328125</c:v>
                </c:pt>
                <c:pt idx="1737">
                  <c:v>7079.2236328125</c:v>
                </c:pt>
                <c:pt idx="1738">
                  <c:v>7079.1860727163466</c:v>
                </c:pt>
                <c:pt idx="1739">
                  <c:v>7079.1860727163466</c:v>
                </c:pt>
                <c:pt idx="1740">
                  <c:v>7079.2987530048076</c:v>
                </c:pt>
                <c:pt idx="1741">
                  <c:v>7079.5241135817314</c:v>
                </c:pt>
                <c:pt idx="1742">
                  <c:v>7079.6743539663466</c:v>
                </c:pt>
                <c:pt idx="1743">
                  <c:v>7079.7119140625</c:v>
                </c:pt>
                <c:pt idx="1744">
                  <c:v>7079.599233774039</c:v>
                </c:pt>
                <c:pt idx="1745">
                  <c:v>7079.3738731971162</c:v>
                </c:pt>
                <c:pt idx="1746">
                  <c:v>7078.91845703125</c:v>
                </c:pt>
                <c:pt idx="1747">
                  <c:v>7078.3926156850966</c:v>
                </c:pt>
                <c:pt idx="1748">
                  <c:v>7077.94189453125</c:v>
                </c:pt>
                <c:pt idx="1749">
                  <c:v>7077.6742788461543</c:v>
                </c:pt>
                <c:pt idx="1750">
                  <c:v>7077.5615985576924</c:v>
                </c:pt>
                <c:pt idx="1751">
                  <c:v>7077.4113581730771</c:v>
                </c:pt>
                <c:pt idx="1752">
                  <c:v>7077.035757211539</c:v>
                </c:pt>
                <c:pt idx="1753">
                  <c:v>7076.4676607572119</c:v>
                </c:pt>
                <c:pt idx="1754">
                  <c:v>7075.9042593149043</c:v>
                </c:pt>
                <c:pt idx="1755">
                  <c:v>7075.3737229567314</c:v>
                </c:pt>
                <c:pt idx="1756">
                  <c:v>7074.9981219951924</c:v>
                </c:pt>
                <c:pt idx="1757">
                  <c:v>7074.6929462139424</c:v>
                </c:pt>
                <c:pt idx="1758">
                  <c:v>7074.5051457331738</c:v>
                </c:pt>
                <c:pt idx="1759">
                  <c:v>7073.5238882211543</c:v>
                </c:pt>
                <c:pt idx="1760">
                  <c:v>7067.148061899039</c:v>
                </c:pt>
                <c:pt idx="1761">
                  <c:v>7045.8655724158662</c:v>
                </c:pt>
                <c:pt idx="1762">
                  <c:v>6999.57275390625</c:v>
                </c:pt>
                <c:pt idx="1763">
                  <c:v>6922.1848707932695</c:v>
                </c:pt>
                <c:pt idx="1764">
                  <c:v>6812.8380408653848</c:v>
                </c:pt>
                <c:pt idx="1765">
                  <c:v>6674.7013972355771</c:v>
                </c:pt>
                <c:pt idx="1766">
                  <c:v>6514.5310621995195</c:v>
                </c:pt>
                <c:pt idx="1767">
                  <c:v>6339.5291841947119</c:v>
                </c:pt>
                <c:pt idx="1768">
                  <c:v>6154.4189453125</c:v>
                </c:pt>
                <c:pt idx="1769">
                  <c:v>5962.7028245192314</c:v>
                </c:pt>
                <c:pt idx="1770">
                  <c:v>5769.479604867789</c:v>
                </c:pt>
                <c:pt idx="1771">
                  <c:v>5581.1626727764424</c:v>
                </c:pt>
                <c:pt idx="1772">
                  <c:v>5403.9353590745195</c:v>
                </c:pt>
                <c:pt idx="1773">
                  <c:v>5242.1029897836543</c:v>
                </c:pt>
                <c:pt idx="1774">
                  <c:v>5096.1961012620195</c:v>
                </c:pt>
                <c:pt idx="1775">
                  <c:v>4923.5370342548076</c:v>
                </c:pt>
                <c:pt idx="1776">
                  <c:v>4628.5869891826924</c:v>
                </c:pt>
                <c:pt idx="1777">
                  <c:v>4212.2567983774043</c:v>
                </c:pt>
                <c:pt idx="1778">
                  <c:v>3769.1321739783657</c:v>
                </c:pt>
                <c:pt idx="1779">
                  <c:v>3395.7425631009619</c:v>
                </c:pt>
                <c:pt idx="1780">
                  <c:v>3137.9957932692309</c:v>
                </c:pt>
                <c:pt idx="1781">
                  <c:v>2991.0325270432695</c:v>
                </c:pt>
                <c:pt idx="1782">
                  <c:v>2923.3774038461538</c:v>
                </c:pt>
                <c:pt idx="1783">
                  <c:v>2900.2122145432695</c:v>
                </c:pt>
                <c:pt idx="1784">
                  <c:v>2895.7566481370195</c:v>
                </c:pt>
                <c:pt idx="1785">
                  <c:v>2895.7942082331733</c:v>
                </c:pt>
                <c:pt idx="1786">
                  <c:v>2894.9678861177886</c:v>
                </c:pt>
                <c:pt idx="1787">
                  <c:v>2892.3245943509619</c:v>
                </c:pt>
                <c:pt idx="1788">
                  <c:v>2888.7798602764424</c:v>
                </c:pt>
                <c:pt idx="1789">
                  <c:v>2885.19287109375</c:v>
                </c:pt>
                <c:pt idx="1790">
                  <c:v>2881.9486177884619</c:v>
                </c:pt>
                <c:pt idx="1791">
                  <c:v>2879.0048452524038</c:v>
                </c:pt>
                <c:pt idx="1792">
                  <c:v>2876.2864332932695</c:v>
                </c:pt>
                <c:pt idx="1793">
                  <c:v>2873.8356370192309</c:v>
                </c:pt>
                <c:pt idx="1794">
                  <c:v>2871.7228816105771</c:v>
                </c:pt>
                <c:pt idx="1795">
                  <c:v>2869.9481670673076</c:v>
                </c:pt>
                <c:pt idx="1796">
                  <c:v>2868.4786283052886</c:v>
                </c:pt>
                <c:pt idx="1797">
                  <c:v>2867.0842097355771</c:v>
                </c:pt>
                <c:pt idx="1798">
                  <c:v>2865.72265625</c:v>
                </c:pt>
                <c:pt idx="1799">
                  <c:v>2864.3657977764424</c:v>
                </c:pt>
                <c:pt idx="1800">
                  <c:v>2862.9338191105771</c:v>
                </c:pt>
                <c:pt idx="1801">
                  <c:v>2861.4595853365386</c:v>
                </c:pt>
                <c:pt idx="1802">
                  <c:v>2860.0276066706733</c:v>
                </c:pt>
                <c:pt idx="1803">
                  <c:v>2858.6660531850962</c:v>
                </c:pt>
                <c:pt idx="1804">
                  <c:v>2857.2716346153848</c:v>
                </c:pt>
                <c:pt idx="1805">
                  <c:v>2855.9147761418271</c:v>
                </c:pt>
                <c:pt idx="1806">
                  <c:v>2854.6705979567309</c:v>
                </c:pt>
                <c:pt idx="1807">
                  <c:v>2853.6517803485576</c:v>
                </c:pt>
                <c:pt idx="1808">
                  <c:v>2852.8958834134619</c:v>
                </c:pt>
                <c:pt idx="1809">
                  <c:v>2852.47802734375</c:v>
                </c:pt>
                <c:pt idx="1810">
                  <c:v>2852.2151066706733</c:v>
                </c:pt>
                <c:pt idx="1811">
                  <c:v>2851.9521859975962</c:v>
                </c:pt>
                <c:pt idx="1812">
                  <c:v>2851.3465294471157</c:v>
                </c:pt>
                <c:pt idx="1813">
                  <c:v>2850.4403921274038</c:v>
                </c:pt>
                <c:pt idx="1814">
                  <c:v>2849.4215745192309</c:v>
                </c:pt>
                <c:pt idx="1815">
                  <c:v>2848.3651968149038</c:v>
                </c:pt>
                <c:pt idx="1816">
                  <c:v>2847.3463792067309</c:v>
                </c:pt>
                <c:pt idx="1817">
                  <c:v>2846.4449368990386</c:v>
                </c:pt>
                <c:pt idx="1818">
                  <c:v>2845.6514798677886</c:v>
                </c:pt>
                <c:pt idx="1819">
                  <c:v>2844.9331430288462</c:v>
                </c:pt>
                <c:pt idx="1820">
                  <c:v>2844.5199819711538</c:v>
                </c:pt>
                <c:pt idx="1821">
                  <c:v>2844.3697415865386</c:v>
                </c:pt>
                <c:pt idx="1822">
                  <c:v>2844.0645658052886</c:v>
                </c:pt>
                <c:pt idx="1823">
                  <c:v>2843.5387244591348</c:v>
                </c:pt>
                <c:pt idx="1824">
                  <c:v>2842.8203876201924</c:v>
                </c:pt>
                <c:pt idx="1825">
                  <c:v>2842.10205078125</c:v>
                </c:pt>
                <c:pt idx="1826">
                  <c:v>2841.61376953125</c:v>
                </c:pt>
                <c:pt idx="1827">
                  <c:v>2841.2381685697119</c:v>
                </c:pt>
                <c:pt idx="1828">
                  <c:v>2840.9329927884619</c:v>
                </c:pt>
                <c:pt idx="1829">
                  <c:v>2840.4822716346157</c:v>
                </c:pt>
                <c:pt idx="1830">
                  <c:v>2839.8014948918271</c:v>
                </c:pt>
                <c:pt idx="1831">
                  <c:v>2839.1207181490386</c:v>
                </c:pt>
                <c:pt idx="1832">
                  <c:v>2838.5197566105771</c:v>
                </c:pt>
                <c:pt idx="1833">
                  <c:v>2837.9141000600962</c:v>
                </c:pt>
                <c:pt idx="1834">
                  <c:v>2837.2380183293271</c:v>
                </c:pt>
                <c:pt idx="1835">
                  <c:v>2836.5196814903848</c:v>
                </c:pt>
                <c:pt idx="1836">
                  <c:v>2835.87646484375</c:v>
                </c:pt>
                <c:pt idx="1837">
                  <c:v>2835.4633037860576</c:v>
                </c:pt>
                <c:pt idx="1838">
                  <c:v>2835.3130634014424</c:v>
                </c:pt>
                <c:pt idx="1839">
                  <c:v>2835.2755033052886</c:v>
                </c:pt>
                <c:pt idx="1840">
                  <c:v>2835.2003831129809</c:v>
                </c:pt>
                <c:pt idx="1841">
                  <c:v>2834.9703275240386</c:v>
                </c:pt>
                <c:pt idx="1842">
                  <c:v>2834.5196063701924</c:v>
                </c:pt>
                <c:pt idx="1843">
                  <c:v>2833.8763897235576</c:v>
                </c:pt>
                <c:pt idx="1844">
                  <c:v>2833.3881084735576</c:v>
                </c:pt>
                <c:pt idx="1845">
                  <c:v>2833.1251878004809</c:v>
                </c:pt>
                <c:pt idx="1846">
                  <c:v>2833.0500676081733</c:v>
                </c:pt>
                <c:pt idx="1847">
                  <c:v>2832.8200120192309</c:v>
                </c:pt>
                <c:pt idx="1848">
                  <c:v>2832.4068509615386</c:v>
                </c:pt>
                <c:pt idx="1849">
                  <c:v>2831.7636343149038</c:v>
                </c:pt>
                <c:pt idx="1850">
                  <c:v>2830.9748722956733</c:v>
                </c:pt>
                <c:pt idx="1851">
                  <c:v>2830.2565354567309</c:v>
                </c:pt>
                <c:pt idx="1852">
                  <c:v>2829.65087890625</c:v>
                </c:pt>
                <c:pt idx="1853">
                  <c:v>2829.16259765625</c:v>
                </c:pt>
                <c:pt idx="1854">
                  <c:v>2828.7823016826924</c:v>
                </c:pt>
                <c:pt idx="1855">
                  <c:v>2828.5569411057695</c:v>
                </c:pt>
                <c:pt idx="1856">
                  <c:v>2828.369140625</c:v>
                </c:pt>
                <c:pt idx="1857">
                  <c:v>2828.1062199519233</c:v>
                </c:pt>
                <c:pt idx="1858">
                  <c:v>2827.6508037860576</c:v>
                </c:pt>
                <c:pt idx="1859">
                  <c:v>2827.2752028245195</c:v>
                </c:pt>
                <c:pt idx="1860">
                  <c:v>2827.08740234375</c:v>
                </c:pt>
                <c:pt idx="1861">
                  <c:v>2827.0122821514424</c:v>
                </c:pt>
                <c:pt idx="1862">
                  <c:v>2826.9371619591348</c:v>
                </c:pt>
                <c:pt idx="1863">
                  <c:v>2826.7071063701924</c:v>
                </c:pt>
                <c:pt idx="1864">
                  <c:v>2826.2188251201924</c:v>
                </c:pt>
                <c:pt idx="1865">
                  <c:v>2825.50048828125</c:v>
                </c:pt>
                <c:pt idx="1866">
                  <c:v>2824.7117262620195</c:v>
                </c:pt>
                <c:pt idx="1867">
                  <c:v>2824.0309495192309</c:v>
                </c:pt>
                <c:pt idx="1868">
                  <c:v>2823.6506535456733</c:v>
                </c:pt>
                <c:pt idx="1869">
                  <c:v>2823.3126126802886</c:v>
                </c:pt>
                <c:pt idx="1870">
                  <c:v>2822.8618915264424</c:v>
                </c:pt>
                <c:pt idx="1871">
                  <c:v>2822.3689152644233</c:v>
                </c:pt>
                <c:pt idx="1872">
                  <c:v>2822.1811147836538</c:v>
                </c:pt>
                <c:pt idx="1873">
                  <c:v>2822.2937950721157</c:v>
                </c:pt>
                <c:pt idx="1874">
                  <c:v>2822.5567157451924</c:v>
                </c:pt>
                <c:pt idx="1875">
                  <c:v>2822.7867713341348</c:v>
                </c:pt>
                <c:pt idx="1876">
                  <c:v>2822.8243314302886</c:v>
                </c:pt>
                <c:pt idx="1877">
                  <c:v>2822.5191556490386</c:v>
                </c:pt>
                <c:pt idx="1878">
                  <c:v>2821.9933143028848</c:v>
                </c:pt>
                <c:pt idx="1879">
                  <c:v>2821.35009765625</c:v>
                </c:pt>
                <c:pt idx="1880">
                  <c:v>2820.6364558293271</c:v>
                </c:pt>
                <c:pt idx="1881">
                  <c:v>2820.068359375</c:v>
                </c:pt>
                <c:pt idx="1882">
                  <c:v>2819.7303185096157</c:v>
                </c:pt>
                <c:pt idx="1883">
                  <c:v>2819.5425180288462</c:v>
                </c:pt>
                <c:pt idx="1884">
                  <c:v>2819.27490234375</c:v>
                </c:pt>
                <c:pt idx="1885">
                  <c:v>2819.0871018629809</c:v>
                </c:pt>
                <c:pt idx="1886">
                  <c:v>2818.9368614783657</c:v>
                </c:pt>
                <c:pt idx="1887">
                  <c:v>2818.8617412860576</c:v>
                </c:pt>
                <c:pt idx="1888">
                  <c:v>2818.8241811899038</c:v>
                </c:pt>
                <c:pt idx="1889">
                  <c:v>2818.7115009014424</c:v>
                </c:pt>
                <c:pt idx="1890">
                  <c:v>2818.4814453125</c:v>
                </c:pt>
                <c:pt idx="1891">
                  <c:v>2818.2560847355771</c:v>
                </c:pt>
                <c:pt idx="1892">
                  <c:v>2818.3312049278848</c:v>
                </c:pt>
                <c:pt idx="1893">
                  <c:v>2818.78662109375</c:v>
                </c:pt>
                <c:pt idx="1894">
                  <c:v>2819.580078125</c:v>
                </c:pt>
                <c:pt idx="1895">
                  <c:v>2820.3688401442309</c:v>
                </c:pt>
                <c:pt idx="1896">
                  <c:v>2820.7491361177886</c:v>
                </c:pt>
                <c:pt idx="1897">
                  <c:v>2820.6364558293271</c:v>
                </c:pt>
                <c:pt idx="1898">
                  <c:v>2820.2937199519233</c:v>
                </c:pt>
                <c:pt idx="1899">
                  <c:v>2819.9556790865386</c:v>
                </c:pt>
                <c:pt idx="1900">
                  <c:v>2819.6176382211538</c:v>
                </c:pt>
                <c:pt idx="1901">
                  <c:v>2819.3124624399038</c:v>
                </c:pt>
                <c:pt idx="1902">
                  <c:v>2819.0119816706733</c:v>
                </c:pt>
                <c:pt idx="1903">
                  <c:v>2818.7115009014424</c:v>
                </c:pt>
                <c:pt idx="1904">
                  <c:v>2818.4814453125</c:v>
                </c:pt>
                <c:pt idx="1905">
                  <c:v>2818.4438852163462</c:v>
                </c:pt>
                <c:pt idx="1906">
                  <c:v>2818.5237004206733</c:v>
                </c:pt>
                <c:pt idx="1907">
                  <c:v>2818.6363807091348</c:v>
                </c:pt>
                <c:pt idx="1908">
                  <c:v>2818.7115009014424</c:v>
                </c:pt>
                <c:pt idx="1909">
                  <c:v>2818.78662109375</c:v>
                </c:pt>
                <c:pt idx="1910">
                  <c:v>2818.7490609975962</c:v>
                </c:pt>
                <c:pt idx="1911">
                  <c:v>2818.6739408052886</c:v>
                </c:pt>
                <c:pt idx="1912">
                  <c:v>2818.5237004206733</c:v>
                </c:pt>
                <c:pt idx="1913">
                  <c:v>2818.2560847355771</c:v>
                </c:pt>
                <c:pt idx="1914">
                  <c:v>2817.9180438701924</c:v>
                </c:pt>
                <c:pt idx="1915">
                  <c:v>2817.6551231971157</c:v>
                </c:pt>
                <c:pt idx="1916">
                  <c:v>2817.5800030048076</c:v>
                </c:pt>
                <c:pt idx="1917">
                  <c:v>2817.6551231971157</c:v>
                </c:pt>
                <c:pt idx="1918">
                  <c:v>2817.7302433894233</c:v>
                </c:pt>
                <c:pt idx="1919">
                  <c:v>2817.6551231971157</c:v>
                </c:pt>
                <c:pt idx="1920">
                  <c:v>2817.8053635817309</c:v>
                </c:pt>
              </c:numCache>
            </c:numRef>
          </c:xVal>
          <c:yVal>
            <c:numRef>
              <c:f>'2-10stack'!$W$50:$W$1970</c:f>
              <c:numCache>
                <c:formatCode>General</c:formatCode>
                <c:ptCount val="1921"/>
                <c:pt idx="0">
                  <c:v>0.23795753589043264</c:v>
                </c:pt>
                <c:pt idx="1">
                  <c:v>0.23936197794400743</c:v>
                </c:pt>
                <c:pt idx="2">
                  <c:v>0.23914592082683864</c:v>
                </c:pt>
                <c:pt idx="3">
                  <c:v>0.23842561244964611</c:v>
                </c:pt>
                <c:pt idx="4">
                  <c:v>0.23568897155615001</c:v>
                </c:pt>
                <c:pt idx="5">
                  <c:v>0.22935140820649957</c:v>
                </c:pt>
                <c:pt idx="6">
                  <c:v>0.22304966559776904</c:v>
                </c:pt>
                <c:pt idx="7">
                  <c:v>0.22308578720459579</c:v>
                </c:pt>
                <c:pt idx="8">
                  <c:v>0.22859524369239809</c:v>
                </c:pt>
                <c:pt idx="9">
                  <c:v>0.23493284243803766</c:v>
                </c:pt>
                <c:pt idx="10">
                  <c:v>0.23957803506117603</c:v>
                </c:pt>
                <c:pt idx="11">
                  <c:v>0.2412343549728394</c:v>
                </c:pt>
                <c:pt idx="12">
                  <c:v>0.23910983461600097</c:v>
                </c:pt>
                <c:pt idx="13">
                  <c:v>0.23547291443898133</c:v>
                </c:pt>
                <c:pt idx="14">
                  <c:v>0.23410455859624421</c:v>
                </c:pt>
                <c:pt idx="15">
                  <c:v>0.23450065741172213</c:v>
                </c:pt>
                <c:pt idx="16">
                  <c:v>0.23522085960094746</c:v>
                </c:pt>
                <c:pt idx="17">
                  <c:v>0.23752545705208411</c:v>
                </c:pt>
                <c:pt idx="18">
                  <c:v>0.23990201454896201</c:v>
                </c:pt>
                <c:pt idx="19">
                  <c:v>0.2419545571620649</c:v>
                </c:pt>
                <c:pt idx="20">
                  <c:v>0.24199064337290252</c:v>
                </c:pt>
                <c:pt idx="21">
                  <c:v>0.23921786317458527</c:v>
                </c:pt>
                <c:pt idx="22">
                  <c:v>0.23378047292049117</c:v>
                </c:pt>
                <c:pt idx="23">
                  <c:v>0.22801910317861129</c:v>
                </c:pt>
                <c:pt idx="24">
                  <c:v>0.22330189741574805</c:v>
                </c:pt>
                <c:pt idx="25">
                  <c:v>0.22052911721743071</c:v>
                </c:pt>
                <c:pt idx="26">
                  <c:v>0.22150133884870102</c:v>
                </c:pt>
                <c:pt idx="27">
                  <c:v>0.22434600830078136</c:v>
                </c:pt>
                <c:pt idx="28">
                  <c:v>0.22657875189414389</c:v>
                </c:pt>
                <c:pt idx="29">
                  <c:v>0.22755090273343601</c:v>
                </c:pt>
                <c:pt idx="30">
                  <c:v>0.22722681705768291</c:v>
                </c:pt>
                <c:pt idx="31">
                  <c:v>0.22636262398499724</c:v>
                </c:pt>
                <c:pt idx="32">
                  <c:v>0.22510226130485539</c:v>
                </c:pt>
                <c:pt idx="33">
                  <c:v>0.22283366157458381</c:v>
                </c:pt>
                <c:pt idx="34">
                  <c:v>0.21959284021304212</c:v>
                </c:pt>
                <c:pt idx="35">
                  <c:v>0.21678413308583777</c:v>
                </c:pt>
                <c:pt idx="36">
                  <c:v>0.2163159680366516</c:v>
                </c:pt>
                <c:pt idx="37">
                  <c:v>0.21872868253634534</c:v>
                </c:pt>
                <c:pt idx="38">
                  <c:v>0.22330177352978642</c:v>
                </c:pt>
                <c:pt idx="39">
                  <c:v>0.22827108722466699</c:v>
                </c:pt>
                <c:pt idx="40">
                  <c:v>0.23086380802668069</c:v>
                </c:pt>
                <c:pt idx="41">
                  <c:v>0.22996349334716806</c:v>
                </c:pt>
                <c:pt idx="42">
                  <c:v>0.22751485191858731</c:v>
                </c:pt>
                <c:pt idx="43">
                  <c:v>0.22481417334996739</c:v>
                </c:pt>
                <c:pt idx="44">
                  <c:v>0.22049303100659298</c:v>
                </c:pt>
                <c:pt idx="45">
                  <c:v>0.21541577724310076</c:v>
                </c:pt>
                <c:pt idx="46">
                  <c:v>0.21289510497680084</c:v>
                </c:pt>
                <c:pt idx="47">
                  <c:v>0.2131111974899586</c:v>
                </c:pt>
                <c:pt idx="48">
                  <c:v>0.21548782577881456</c:v>
                </c:pt>
                <c:pt idx="49">
                  <c:v>0.21955675400220437</c:v>
                </c:pt>
                <c:pt idx="50">
                  <c:v>0.22391398255641645</c:v>
                </c:pt>
                <c:pt idx="51">
                  <c:v>0.22805504780549274</c:v>
                </c:pt>
                <c:pt idx="52">
                  <c:v>0.23165595256365273</c:v>
                </c:pt>
                <c:pt idx="53">
                  <c:v>0.23428465338853691</c:v>
                </c:pt>
                <c:pt idx="54">
                  <c:v>0.23655325311880848</c:v>
                </c:pt>
                <c:pt idx="55">
                  <c:v>0.23921788087257975</c:v>
                </c:pt>
                <c:pt idx="56">
                  <c:v>0.23950591573348415</c:v>
                </c:pt>
                <c:pt idx="57">
                  <c:v>0.23608507037162788</c:v>
                </c:pt>
                <c:pt idx="58">
                  <c:v>0.23230419470713701</c:v>
                </c:pt>
                <c:pt idx="59">
                  <c:v>0.23125981835218584</c:v>
                </c:pt>
                <c:pt idx="60">
                  <c:v>0.23266426040576058</c:v>
                </c:pt>
                <c:pt idx="61">
                  <c:v>0.23396055001478938</c:v>
                </c:pt>
                <c:pt idx="62">
                  <c:v>0.23709336051574123</c:v>
                </c:pt>
                <c:pt idx="63">
                  <c:v>0.24447519403237569</c:v>
                </c:pt>
                <c:pt idx="64">
                  <c:v>0.25484591795847977</c:v>
                </c:pt>
                <c:pt idx="65">
                  <c:v>0.27583933215874895</c:v>
                </c:pt>
                <c:pt idx="66">
                  <c:v>0.32268738375260275</c:v>
                </c:pt>
                <c:pt idx="67">
                  <c:v>0.40064744784281803</c:v>
                </c:pt>
                <c:pt idx="68">
                  <c:v>0.52912853451875541</c:v>
                </c:pt>
                <c:pt idx="69">
                  <c:v>0.71353201197890137</c:v>
                </c:pt>
                <c:pt idx="70">
                  <c:v>0.91496791990903692</c:v>
                </c:pt>
                <c:pt idx="71">
                  <c:v>1.0867681134664093</c:v>
                </c:pt>
                <c:pt idx="72">
                  <c:v>1.2048785204612291</c:v>
                </c:pt>
                <c:pt idx="73">
                  <c:v>1.2703793822343532</c:v>
                </c:pt>
                <c:pt idx="74">
                  <c:v>1.298826722731957</c:v>
                </c:pt>
                <c:pt idx="75">
                  <c:v>1.3054884779453275</c:v>
                </c:pt>
                <c:pt idx="76">
                  <c:v>1.3008432410772031</c:v>
                </c:pt>
                <c:pt idx="77">
                  <c:v>1.293029222534253</c:v>
                </c:pt>
                <c:pt idx="78">
                  <c:v>1.2887081421338593</c:v>
                </c:pt>
                <c:pt idx="79">
                  <c:v>1.2890682609264665</c:v>
                </c:pt>
                <c:pt idx="80">
                  <c:v>1.2893202892175086</c:v>
                </c:pt>
                <c:pt idx="81">
                  <c:v>1.2866195575549049</c:v>
                </c:pt>
                <c:pt idx="82">
                  <c:v>1.2755287376275428</c:v>
                </c:pt>
                <c:pt idx="83">
                  <c:v>1.207075107051776</c:v>
                </c:pt>
                <c:pt idx="84">
                  <c:v>1.0458976037685688</c:v>
                </c:pt>
                <c:pt idx="85">
                  <c:v>0.82775346386891135</c:v>
                </c:pt>
                <c:pt idx="86">
                  <c:v>0.6154427820673356</c:v>
                </c:pt>
                <c:pt idx="87">
                  <c:v>0.45170857782547291</c:v>
                </c:pt>
                <c:pt idx="88">
                  <c:v>0.34400488362862514</c:v>
                </c:pt>
                <c:pt idx="89">
                  <c:v>0.28264508710457731</c:v>
                </c:pt>
                <c:pt idx="90">
                  <c:v>0.25282938191523924</c:v>
                </c:pt>
                <c:pt idx="91">
                  <c:v>0.24047821700572969</c:v>
                </c:pt>
                <c:pt idx="92">
                  <c:v>0.23712933168961453</c:v>
                </c:pt>
                <c:pt idx="93">
                  <c:v>0.238749795464369</c:v>
                </c:pt>
                <c:pt idx="94">
                  <c:v>0.2416305245802953</c:v>
                </c:pt>
                <c:pt idx="95">
                  <c:v>0.24173857083687419</c:v>
                </c:pt>
                <c:pt idx="96">
                  <c:v>0.23784954272783723</c:v>
                </c:pt>
                <c:pt idx="97">
                  <c:v>0.23053968695493848</c:v>
                </c:pt>
                <c:pt idx="98">
                  <c:v>0.22243754506111146</c:v>
                </c:pt>
                <c:pt idx="99">
                  <c:v>0.21757631301879887</c:v>
                </c:pt>
                <c:pt idx="100">
                  <c:v>0.21714421648245594</c:v>
                </c:pt>
                <c:pt idx="101">
                  <c:v>0.21973690188848061</c:v>
                </c:pt>
                <c:pt idx="102">
                  <c:v>0.22560641522590935</c:v>
                </c:pt>
                <c:pt idx="103">
                  <c:v>0.23079176833996407</c:v>
                </c:pt>
                <c:pt idx="104">
                  <c:v>0.23176398997123426</c:v>
                </c:pt>
                <c:pt idx="105">
                  <c:v>0.22985544709058914</c:v>
                </c:pt>
                <c:pt idx="106">
                  <c:v>0.22564239524877994</c:v>
                </c:pt>
                <c:pt idx="107">
                  <c:v>0.21955682479418245</c:v>
                </c:pt>
                <c:pt idx="108">
                  <c:v>0.21494764758990362</c:v>
                </c:pt>
                <c:pt idx="109">
                  <c:v>0.21509164732236133</c:v>
                </c:pt>
                <c:pt idx="110">
                  <c:v>0.21948478510746591</c:v>
                </c:pt>
                <c:pt idx="111">
                  <c:v>0.22661468767202819</c:v>
                </c:pt>
                <c:pt idx="112">
                  <c:v>0.23450069280771113</c:v>
                </c:pt>
                <c:pt idx="113">
                  <c:v>0.24062223443618191</c:v>
                </c:pt>
                <c:pt idx="114">
                  <c:v>0.24267479474727929</c:v>
                </c:pt>
                <c:pt idx="115">
                  <c:v>0.23460872136629546</c:v>
                </c:pt>
                <c:pt idx="116">
                  <c:v>0.21570384749999416</c:v>
                </c:pt>
                <c:pt idx="117">
                  <c:v>0.19154164277590238</c:v>
                </c:pt>
                <c:pt idx="118">
                  <c:v>0.17144847246316763</c:v>
                </c:pt>
                <c:pt idx="119">
                  <c:v>0.16140186075980853</c:v>
                </c:pt>
                <c:pt idx="120">
                  <c:v>0.1616899752616883</c:v>
                </c:pt>
                <c:pt idx="121">
                  <c:v>0.17231268323384805</c:v>
                </c:pt>
                <c:pt idx="122">
                  <c:v>0.19006525837458099</c:v>
                </c:pt>
                <c:pt idx="123">
                  <c:v>0.21109465259772084</c:v>
                </c:pt>
                <c:pt idx="124">
                  <c:v>0.23014360583745519</c:v>
                </c:pt>
                <c:pt idx="125">
                  <c:v>0.24343099465736978</c:v>
                </c:pt>
                <c:pt idx="126">
                  <c:v>0.24984066848571487</c:v>
                </c:pt>
                <c:pt idx="127">
                  <c:v>0.25113697579273814</c:v>
                </c:pt>
                <c:pt idx="128">
                  <c:v>0.24991262853145599</c:v>
                </c:pt>
                <c:pt idx="129">
                  <c:v>0.24843629722411817</c:v>
                </c:pt>
                <c:pt idx="130">
                  <c:v>0.24706789713639482</c:v>
                </c:pt>
                <c:pt idx="131">
                  <c:v>0.24461932649979232</c:v>
                </c:pt>
                <c:pt idx="132">
                  <c:v>0.241450509428978</c:v>
                </c:pt>
                <c:pt idx="133">
                  <c:v>0.23716533825947694</c:v>
                </c:pt>
                <c:pt idx="134">
                  <c:v>0.23219606880958271</c:v>
                </c:pt>
                <c:pt idx="135">
                  <c:v>0.2249942592932628</c:v>
                </c:pt>
                <c:pt idx="136">
                  <c:v>0.21811646466071796</c:v>
                </c:pt>
                <c:pt idx="137">
                  <c:v>0.21426352276251867</c:v>
                </c:pt>
                <c:pt idx="138">
                  <c:v>0.21203091190411499</c:v>
                </c:pt>
                <c:pt idx="139">
                  <c:v>0.21206686537999378</c:v>
                </c:pt>
                <c:pt idx="140">
                  <c:v>0.213543311724296</c:v>
                </c:pt>
                <c:pt idx="141">
                  <c:v>0.21491159677505495</c:v>
                </c:pt>
                <c:pt idx="142">
                  <c:v>0.21570386519798865</c:v>
                </c:pt>
                <c:pt idx="143">
                  <c:v>0.21480358591446513</c:v>
                </c:pt>
                <c:pt idx="144">
                  <c:v>0.21282308298807881</c:v>
                </c:pt>
                <c:pt idx="145">
                  <c:v>0.21181485478694626</c:v>
                </c:pt>
                <c:pt idx="146">
                  <c:v>0.2126070789648937</c:v>
                </c:pt>
                <c:pt idx="147">
                  <c:v>0.21527170671866497</c:v>
                </c:pt>
                <c:pt idx="148">
                  <c:v>0.21685618162155157</c:v>
                </c:pt>
                <c:pt idx="149">
                  <c:v>0.21743229558834665</c:v>
                </c:pt>
                <c:pt idx="150">
                  <c:v>0.21854858774405264</c:v>
                </c:pt>
                <c:pt idx="151">
                  <c:v>0.22340985518235426</c:v>
                </c:pt>
                <c:pt idx="152">
                  <c:v>0.23309633924410894</c:v>
                </c:pt>
                <c:pt idx="153">
                  <c:v>0.24404315059001633</c:v>
                </c:pt>
                <c:pt idx="154">
                  <c:v>0.25275741302050081</c:v>
                </c:pt>
                <c:pt idx="155">
                  <c:v>0.25916704260385953</c:v>
                </c:pt>
                <c:pt idx="156">
                  <c:v>0.26147159581000995</c:v>
                </c:pt>
                <c:pt idx="157">
                  <c:v>0.25902302517340736</c:v>
                </c:pt>
                <c:pt idx="158">
                  <c:v>0.2517491228763874</c:v>
                </c:pt>
                <c:pt idx="159">
                  <c:v>0.2437190826122578</c:v>
                </c:pt>
                <c:pt idx="160">
                  <c:v>0.23939795796687793</c:v>
                </c:pt>
                <c:pt idx="161">
                  <c:v>0.23878575778924505</c:v>
                </c:pt>
                <c:pt idx="162">
                  <c:v>0.23954195769933559</c:v>
                </c:pt>
                <c:pt idx="163">
                  <c:v>0.23997408963166755</c:v>
                </c:pt>
                <c:pt idx="164">
                  <c:v>0.23993810075979968</c:v>
                </c:pt>
                <c:pt idx="165">
                  <c:v>0.23932592712915862</c:v>
                </c:pt>
                <c:pt idx="166">
                  <c:v>0.23766946563353911</c:v>
                </c:pt>
                <c:pt idx="167">
                  <c:v>0.23237616360187532</c:v>
                </c:pt>
                <c:pt idx="168">
                  <c:v>0.22445405455736014</c:v>
                </c:pt>
                <c:pt idx="169">
                  <c:v>0.21977291730734019</c:v>
                </c:pt>
                <c:pt idx="170">
                  <c:v>0.22132130599938907</c:v>
                </c:pt>
                <c:pt idx="171">
                  <c:v>0.22650665911344384</c:v>
                </c:pt>
                <c:pt idx="172">
                  <c:v>0.23212406451885517</c:v>
                </c:pt>
                <c:pt idx="173">
                  <c:v>0.23252017218333026</c:v>
                </c:pt>
                <c:pt idx="174">
                  <c:v>0.22665065884590149</c:v>
                </c:pt>
                <c:pt idx="175">
                  <c:v>0.21779241438095387</c:v>
                </c:pt>
                <c:pt idx="176">
                  <c:v>0.20907815195046944</c:v>
                </c:pt>
                <c:pt idx="177">
                  <c:v>0.20461299217664278</c:v>
                </c:pt>
                <c:pt idx="178">
                  <c:v>0.2066655347897457</c:v>
                </c:pt>
                <c:pt idx="179">
                  <c:v>0.21325524146740255</c:v>
                </c:pt>
                <c:pt idx="180">
                  <c:v>0.2208171786253269</c:v>
                </c:pt>
                <c:pt idx="181">
                  <c:v>0.22672269853261806</c:v>
                </c:pt>
                <c:pt idx="182">
                  <c:v>0.22945934827511133</c:v>
                </c:pt>
                <c:pt idx="183">
                  <c:v>0.2297834339508644</c:v>
                </c:pt>
                <c:pt idx="184">
                  <c:v>0.22870314836502076</c:v>
                </c:pt>
                <c:pt idx="185">
                  <c:v>0.22654269223029799</c:v>
                </c:pt>
                <c:pt idx="186">
                  <c:v>0.22593049205266516</c:v>
                </c:pt>
                <c:pt idx="187">
                  <c:v>0.22773090903575607</c:v>
                </c:pt>
                <c:pt idx="188">
                  <c:v>0.23046759417423837</c:v>
                </c:pt>
                <c:pt idx="189">
                  <c:v>0.23122381178232346</c:v>
                </c:pt>
                <c:pt idx="190">
                  <c:v>0.2301795327663422</c:v>
                </c:pt>
                <c:pt idx="191">
                  <c:v>0.22909930027448214</c:v>
                </c:pt>
                <c:pt idx="192">
                  <c:v>0.22953143220681416</c:v>
                </c:pt>
                <c:pt idx="193">
                  <c:v>0.23104381432900067</c:v>
                </c:pt>
                <c:pt idx="194">
                  <c:v>0.23345641379172988</c:v>
                </c:pt>
                <c:pt idx="195">
                  <c:v>0.23727341991204481</c:v>
                </c:pt>
                <c:pt idx="196">
                  <c:v>0.24094634665892678</c:v>
                </c:pt>
                <c:pt idx="197">
                  <c:v>0.24220665624508494</c:v>
                </c:pt>
                <c:pt idx="198">
                  <c:v>0.24137849628925326</c:v>
                </c:pt>
                <c:pt idx="199">
                  <c:v>0.24051426782057836</c:v>
                </c:pt>
                <c:pt idx="200">
                  <c:v>0.24105434867051936</c:v>
                </c:pt>
                <c:pt idx="201">
                  <c:v>0.24296285615517549</c:v>
                </c:pt>
                <c:pt idx="202">
                  <c:v>0.24548350187448356</c:v>
                </c:pt>
                <c:pt idx="203">
                  <c:v>0.24786014786133403</c:v>
                </c:pt>
                <c:pt idx="204">
                  <c:v>0.24976859340300933</c:v>
                </c:pt>
                <c:pt idx="205">
                  <c:v>0.24955255398383513</c:v>
                </c:pt>
                <c:pt idx="206">
                  <c:v>0.24587966263294225</c:v>
                </c:pt>
                <c:pt idx="207">
                  <c:v>0.24173858853486874</c:v>
                </c:pt>
                <c:pt idx="208">
                  <c:v>0.23756150786693286</c:v>
                </c:pt>
                <c:pt idx="209">
                  <c:v>0.23421260485282314</c:v>
                </c:pt>
                <c:pt idx="210">
                  <c:v>0.23432063341140752</c:v>
                </c:pt>
                <c:pt idx="211">
                  <c:v>0.23716540905145503</c:v>
                </c:pt>
                <c:pt idx="212">
                  <c:v>0.24087436891519112</c:v>
                </c:pt>
                <c:pt idx="213">
                  <c:v>0.24321492869120379</c:v>
                </c:pt>
                <c:pt idx="214">
                  <c:v>0.24296286500417269</c:v>
                </c:pt>
                <c:pt idx="215">
                  <c:v>0.23903781262727886</c:v>
                </c:pt>
                <c:pt idx="216">
                  <c:v>0.23410458514323607</c:v>
                </c:pt>
                <c:pt idx="217">
                  <c:v>0.22974747162598835</c:v>
                </c:pt>
                <c:pt idx="218">
                  <c:v>0.2280910543753551</c:v>
                </c:pt>
                <c:pt idx="219">
                  <c:v>0.23082772181584291</c:v>
                </c:pt>
                <c:pt idx="220">
                  <c:v>0.23518487072907962</c:v>
                </c:pt>
                <c:pt idx="221">
                  <c:v>0.23568898925414455</c:v>
                </c:pt>
                <c:pt idx="222">
                  <c:v>0.23244815904360558</c:v>
                </c:pt>
                <c:pt idx="223">
                  <c:v>0.2285231774586898</c:v>
                </c:pt>
                <c:pt idx="224">
                  <c:v>0.22596652516951929</c:v>
                </c:pt>
                <c:pt idx="225">
                  <c:v>0.22542640007459203</c:v>
                </c:pt>
                <c:pt idx="226">
                  <c:v>0.2259304566566761</c:v>
                </c:pt>
                <c:pt idx="227">
                  <c:v>0.22506626358399023</c:v>
                </c:pt>
                <c:pt idx="228">
                  <c:v>0.22373387006612927</c:v>
                </c:pt>
                <c:pt idx="229">
                  <c:v>0.22322976923905888</c:v>
                </c:pt>
                <c:pt idx="230">
                  <c:v>0.2260745006341201</c:v>
                </c:pt>
                <c:pt idx="231">
                  <c:v>0.23050367153607884</c:v>
                </c:pt>
                <c:pt idx="232">
                  <c:v>0.23421258715482865</c:v>
                </c:pt>
                <c:pt idx="233">
                  <c:v>0.23590505522031058</c:v>
                </c:pt>
                <c:pt idx="234">
                  <c:v>0.2364811603381084</c:v>
                </c:pt>
                <c:pt idx="235">
                  <c:v>0.23604906380176544</c:v>
                </c:pt>
                <c:pt idx="236">
                  <c:v>0.23576102894086107</c:v>
                </c:pt>
                <c:pt idx="237">
                  <c:v>0.23806559984500594</c:v>
                </c:pt>
                <c:pt idx="238">
                  <c:v>0.2420266499427649</c:v>
                </c:pt>
                <c:pt idx="239">
                  <c:v>0.24447528252234829</c:v>
                </c:pt>
                <c:pt idx="240">
                  <c:v>0.24526747130430665</c:v>
                </c:pt>
                <c:pt idx="241">
                  <c:v>0.24674380261164447</c:v>
                </c:pt>
                <c:pt idx="242">
                  <c:v>0.24962458482155439</c:v>
                </c:pt>
                <c:pt idx="243">
                  <c:v>0.25149709458534536</c:v>
                </c:pt>
                <c:pt idx="244">
                  <c:v>0.25027274732406324</c:v>
                </c:pt>
                <c:pt idx="245">
                  <c:v>0.24667179832091701</c:v>
                </c:pt>
                <c:pt idx="246">
                  <c:v>0.24199061682591072</c:v>
                </c:pt>
                <c:pt idx="247">
                  <c:v>0.23835365240390485</c:v>
                </c:pt>
                <c:pt idx="248">
                  <c:v>0.23576102009186378</c:v>
                </c:pt>
                <c:pt idx="249">
                  <c:v>0.23331241405927225</c:v>
                </c:pt>
                <c:pt idx="250">
                  <c:v>0.23284424901008607</c:v>
                </c:pt>
                <c:pt idx="251">
                  <c:v>0.23403258085250861</c:v>
                </c:pt>
                <c:pt idx="252">
                  <c:v>0.23540091014825382</c:v>
                </c:pt>
                <c:pt idx="253">
                  <c:v>0.23576098469587478</c:v>
                </c:pt>
                <c:pt idx="254">
                  <c:v>0.23399655658465165</c:v>
                </c:pt>
                <c:pt idx="255">
                  <c:v>0.23086371068771075</c:v>
                </c:pt>
                <c:pt idx="256">
                  <c:v>0.2272988478954022</c:v>
                </c:pt>
                <c:pt idx="257">
                  <c:v>0.22409396231174475</c:v>
                </c:pt>
                <c:pt idx="258">
                  <c:v>0.22322983118203973</c:v>
                </c:pt>
                <c:pt idx="259">
                  <c:v>0.22333782434463506</c:v>
                </c:pt>
                <c:pt idx="260">
                  <c:v>0.22286967699344346</c:v>
                </c:pt>
                <c:pt idx="261">
                  <c:v>0.22157333429043113</c:v>
                </c:pt>
                <c:pt idx="262">
                  <c:v>0.21980890617920809</c:v>
                </c:pt>
                <c:pt idx="263">
                  <c:v>0.2150196784276229</c:v>
                </c:pt>
                <c:pt idx="264">
                  <c:v>0.20673751253348135</c:v>
                </c:pt>
                <c:pt idx="265">
                  <c:v>0.19791523924240703</c:v>
                </c:pt>
                <c:pt idx="266">
                  <c:v>0.19262193721074325</c:v>
                </c:pt>
                <c:pt idx="267">
                  <c:v>0.19319806887553292</c:v>
                </c:pt>
                <c:pt idx="268">
                  <c:v>0.19759117126464848</c:v>
                </c:pt>
                <c:pt idx="269">
                  <c:v>0.20306455923960756</c:v>
                </c:pt>
                <c:pt idx="270">
                  <c:v>0.20580134171705983</c:v>
                </c:pt>
                <c:pt idx="271">
                  <c:v>0.20655748853316677</c:v>
                </c:pt>
                <c:pt idx="272">
                  <c:v>0.20623340285741373</c:v>
                </c:pt>
                <c:pt idx="273">
                  <c:v>0.20619741398554584</c:v>
                </c:pt>
                <c:pt idx="274">
                  <c:v>0.20835798515723311</c:v>
                </c:pt>
                <c:pt idx="275">
                  <c:v>0.21267906555762664</c:v>
                </c:pt>
                <c:pt idx="276">
                  <c:v>0.21865657205765068</c:v>
                </c:pt>
                <c:pt idx="277">
                  <c:v>0.22268961759713984</c:v>
                </c:pt>
                <c:pt idx="278">
                  <c:v>0.2272988213484104</c:v>
                </c:pt>
                <c:pt idx="279">
                  <c:v>0.23529287274067223</c:v>
                </c:pt>
                <c:pt idx="280">
                  <c:v>0.24209863653549787</c:v>
                </c:pt>
                <c:pt idx="281">
                  <c:v>0.24332292185379908</c:v>
                </c:pt>
                <c:pt idx="282">
                  <c:v>0.2388578151739561</c:v>
                </c:pt>
                <c:pt idx="283">
                  <c:v>0.23089975265356213</c:v>
                </c:pt>
                <c:pt idx="284">
                  <c:v>0.22225756530578325</c:v>
                </c:pt>
                <c:pt idx="285">
                  <c:v>0.2168921262484331</c:v>
                </c:pt>
                <c:pt idx="286">
                  <c:v>0.21563185205826393</c:v>
                </c:pt>
                <c:pt idx="287">
                  <c:v>0.21678413308583777</c:v>
                </c:pt>
                <c:pt idx="288">
                  <c:v>0.21786440097368687</c:v>
                </c:pt>
                <c:pt idx="289">
                  <c:v>0.21732424048277049</c:v>
                </c:pt>
                <c:pt idx="290">
                  <c:v>0.21318316638469703</c:v>
                </c:pt>
                <c:pt idx="291">
                  <c:v>0.20630537175215208</c:v>
                </c:pt>
                <c:pt idx="292">
                  <c:v>0.20061597090501057</c:v>
                </c:pt>
                <c:pt idx="293">
                  <c:v>0.19730307446076326</c:v>
                </c:pt>
                <c:pt idx="294">
                  <c:v>0.19593473631602074</c:v>
                </c:pt>
                <c:pt idx="295">
                  <c:v>0.19597077828187207</c:v>
                </c:pt>
                <c:pt idx="296">
                  <c:v>0.19895952710738554</c:v>
                </c:pt>
                <c:pt idx="297">
                  <c:v>0.2033887157073388</c:v>
                </c:pt>
                <c:pt idx="298">
                  <c:v>0.20778180039845981</c:v>
                </c:pt>
                <c:pt idx="299">
                  <c:v>0.21188690332266008</c:v>
                </c:pt>
                <c:pt idx="300">
                  <c:v>0.21401138828350952</c:v>
                </c:pt>
                <c:pt idx="301">
                  <c:v>0.21347130743356854</c:v>
                </c:pt>
                <c:pt idx="302">
                  <c:v>0.21134673398274645</c:v>
                </c:pt>
                <c:pt idx="303">
                  <c:v>0.21055456289878263</c:v>
                </c:pt>
                <c:pt idx="304">
                  <c:v>0.21210293389283699</c:v>
                </c:pt>
                <c:pt idx="305">
                  <c:v>0.21383134658520039</c:v>
                </c:pt>
                <c:pt idx="306">
                  <c:v>0.21422748964566454</c:v>
                </c:pt>
                <c:pt idx="307">
                  <c:v>0.21267910095361564</c:v>
                </c:pt>
                <c:pt idx="308">
                  <c:v>0.21091461089941177</c:v>
                </c:pt>
                <c:pt idx="309">
                  <c:v>0.210770575770965</c:v>
                </c:pt>
                <c:pt idx="310">
                  <c:v>0.21030244611776794</c:v>
                </c:pt>
                <c:pt idx="311">
                  <c:v>0.20799783981763403</c:v>
                </c:pt>
                <c:pt idx="312">
                  <c:v>0.2049370513054041</c:v>
                </c:pt>
                <c:pt idx="313">
                  <c:v>0.20331665832262774</c:v>
                </c:pt>
                <c:pt idx="314">
                  <c:v>0.20605332576311558</c:v>
                </c:pt>
                <c:pt idx="315">
                  <c:v>0.2111666568884483</c:v>
                </c:pt>
                <c:pt idx="316">
                  <c:v>0.21602792432675</c:v>
                </c:pt>
                <c:pt idx="317">
                  <c:v>0.21966482680577498</c:v>
                </c:pt>
                <c:pt idx="318">
                  <c:v>0.22135729487125691</c:v>
                </c:pt>
                <c:pt idx="319">
                  <c:v>0.22114123775408823</c:v>
                </c:pt>
                <c:pt idx="320">
                  <c:v>0.21991693473779239</c:v>
                </c:pt>
                <c:pt idx="321">
                  <c:v>0.2234098728803488</c:v>
                </c:pt>
                <c:pt idx="322">
                  <c:v>0.23723736909719614</c:v>
                </c:pt>
                <c:pt idx="323">
                  <c:v>0.2660087510255667</c:v>
                </c:pt>
                <c:pt idx="324">
                  <c:v>0.31465729039448964</c:v>
                </c:pt>
                <c:pt idx="325">
                  <c:v>0.39258132136785073</c:v>
                </c:pt>
                <c:pt idx="326">
                  <c:v>0.52124250283608076</c:v>
                </c:pt>
                <c:pt idx="327">
                  <c:v>0.7389906102877396</c:v>
                </c:pt>
                <c:pt idx="328">
                  <c:v>1.1053489016569578</c:v>
                </c:pt>
                <c:pt idx="329">
                  <c:v>1.7079639693406912</c:v>
                </c:pt>
                <c:pt idx="330">
                  <c:v>2.7328961394383353</c:v>
                </c:pt>
                <c:pt idx="331">
                  <c:v>4.426736295039837</c:v>
                </c:pt>
                <c:pt idx="332">
                  <c:v>7.0427015014795158</c:v>
                </c:pt>
                <c:pt idx="333">
                  <c:v>10.60308287840623</c:v>
                </c:pt>
                <c:pt idx="334">
                  <c:v>15.039280025775616</c:v>
                </c:pt>
                <c:pt idx="335">
                  <c:v>19.875937907145573</c:v>
                </c:pt>
                <c:pt idx="336">
                  <c:v>24.787351267887999</c:v>
                </c:pt>
                <c:pt idx="337">
                  <c:v>29.457679857107308</c:v>
                </c:pt>
                <c:pt idx="338">
                  <c:v>33.44020038311298</c:v>
                </c:pt>
                <c:pt idx="339">
                  <c:v>36.396883415809043</c:v>
                </c:pt>
                <c:pt idx="340">
                  <c:v>38.276530214456407</c:v>
                </c:pt>
                <c:pt idx="341">
                  <c:v>39.273555655846231</c:v>
                </c:pt>
                <c:pt idx="342">
                  <c:v>39.68528718068049</c:v>
                </c:pt>
                <c:pt idx="343">
                  <c:v>39.779885085179252</c:v>
                </c:pt>
                <c:pt idx="344">
                  <c:v>39.742468976240886</c:v>
                </c:pt>
                <c:pt idx="345">
                  <c:v>39.673656058678255</c:v>
                </c:pt>
                <c:pt idx="346">
                  <c:v>39.615175655071546</c:v>
                </c:pt>
                <c:pt idx="347">
                  <c:v>39.58240859691913</c:v>
                </c:pt>
                <c:pt idx="348">
                  <c:v>39.575171108245847</c:v>
                </c:pt>
                <c:pt idx="349">
                  <c:v>39.596957764258747</c:v>
                </c:pt>
                <c:pt idx="350">
                  <c:v>39.696126565199627</c:v>
                </c:pt>
                <c:pt idx="351">
                  <c:v>40.103749323624832</c:v>
                </c:pt>
                <c:pt idx="352">
                  <c:v>41.20541861754198</c:v>
                </c:pt>
                <c:pt idx="353">
                  <c:v>43.059174807621879</c:v>
                </c:pt>
                <c:pt idx="354">
                  <c:v>45.273998969151421</c:v>
                </c:pt>
                <c:pt idx="355">
                  <c:v>47.352379521590009</c:v>
                </c:pt>
                <c:pt idx="356">
                  <c:v>49.003479515955995</c:v>
                </c:pt>
                <c:pt idx="357">
                  <c:v>50.179937419891353</c:v>
                </c:pt>
                <c:pt idx="358">
                  <c:v>50.992667273007903</c:v>
                </c:pt>
                <c:pt idx="359">
                  <c:v>51.78504896310659</c:v>
                </c:pt>
                <c:pt idx="360">
                  <c:v>52.984014468559856</c:v>
                </c:pt>
                <c:pt idx="361">
                  <c:v>54.669034863985495</c:v>
                </c:pt>
                <c:pt idx="362">
                  <c:v>56.561102256774902</c:v>
                </c:pt>
                <c:pt idx="363">
                  <c:v>58.276331288264352</c:v>
                </c:pt>
                <c:pt idx="364">
                  <c:v>59.561471302325913</c:v>
                </c:pt>
                <c:pt idx="365">
                  <c:v>60.365270605820868</c:v>
                </c:pt>
                <c:pt idx="366">
                  <c:v>60.791363557668831</c:v>
                </c:pt>
                <c:pt idx="367">
                  <c:v>60.994382774646461</c:v>
                </c:pt>
                <c:pt idx="368">
                  <c:v>61.093625482412484</c:v>
                </c:pt>
                <c:pt idx="369">
                  <c:v>61.152321659968443</c:v>
                </c:pt>
                <c:pt idx="370">
                  <c:v>61.196077048961932</c:v>
                </c:pt>
                <c:pt idx="371">
                  <c:v>61.237808353717497</c:v>
                </c:pt>
                <c:pt idx="372">
                  <c:v>61.281885987795313</c:v>
                </c:pt>
                <c:pt idx="373">
                  <c:v>61.330134402055002</c:v>
                </c:pt>
                <c:pt idx="374">
                  <c:v>61.397547337458676</c:v>
                </c:pt>
                <c:pt idx="375">
                  <c:v>61.485699207599339</c:v>
                </c:pt>
                <c:pt idx="376">
                  <c:v>61.576117836878844</c:v>
                </c:pt>
                <c:pt idx="377">
                  <c:v>61.647596497168905</c:v>
                </c:pt>
                <c:pt idx="378">
                  <c:v>61.688282912327686</c:v>
                </c:pt>
                <c:pt idx="379">
                  <c:v>61.702182492476233</c:v>
                </c:pt>
                <c:pt idx="380">
                  <c:v>61.698940786214969</c:v>
                </c:pt>
                <c:pt idx="381">
                  <c:v>61.69101803119365</c:v>
                </c:pt>
                <c:pt idx="382">
                  <c:v>61.720472874274613</c:v>
                </c:pt>
                <c:pt idx="383">
                  <c:v>61.871928630241975</c:v>
                </c:pt>
                <c:pt idx="384">
                  <c:v>62.406489334106446</c:v>
                </c:pt>
                <c:pt idx="385">
                  <c:v>63.51420397978562</c:v>
                </c:pt>
                <c:pt idx="386">
                  <c:v>65.023355580843415</c:v>
                </c:pt>
                <c:pt idx="387">
                  <c:v>66.562642477475677</c:v>
                </c:pt>
                <c:pt idx="388">
                  <c:v>67.825525210453918</c:v>
                </c:pt>
                <c:pt idx="389">
                  <c:v>68.686978350419253</c:v>
                </c:pt>
                <c:pt idx="390">
                  <c:v>69.179939988943246</c:v>
                </c:pt>
                <c:pt idx="391">
                  <c:v>69.411516123551579</c:v>
                </c:pt>
                <c:pt idx="392">
                  <c:v>69.492465617840111</c:v>
                </c:pt>
                <c:pt idx="393">
                  <c:v>69.504853081336378</c:v>
                </c:pt>
                <c:pt idx="394">
                  <c:v>69.495494098663329</c:v>
                </c:pt>
                <c:pt idx="395">
                  <c:v>69.483676652174722</c:v>
                </c:pt>
                <c:pt idx="396">
                  <c:v>69.474782914381763</c:v>
                </c:pt>
                <c:pt idx="397">
                  <c:v>69.467476332737846</c:v>
                </c:pt>
                <c:pt idx="398">
                  <c:v>69.459843824826748</c:v>
                </c:pt>
                <c:pt idx="399">
                  <c:v>69.450446897653421</c:v>
                </c:pt>
                <c:pt idx="400">
                  <c:v>69.441260647406935</c:v>
                </c:pt>
                <c:pt idx="401">
                  <c:v>69.432150002993069</c:v>
                </c:pt>
                <c:pt idx="402">
                  <c:v>69.420808278597306</c:v>
                </c:pt>
                <c:pt idx="403">
                  <c:v>69.407085112058198</c:v>
                </c:pt>
                <c:pt idx="404">
                  <c:v>69.391856341728797</c:v>
                </c:pt>
                <c:pt idx="405">
                  <c:v>69.376013663365285</c:v>
                </c:pt>
                <c:pt idx="406">
                  <c:v>69.361142250941342</c:v>
                </c:pt>
                <c:pt idx="407">
                  <c:v>69.346775443737329</c:v>
                </c:pt>
                <c:pt idx="408">
                  <c:v>69.331323820260849</c:v>
                </c:pt>
                <c:pt idx="409">
                  <c:v>69.312926400991586</c:v>
                </c:pt>
                <c:pt idx="410">
                  <c:v>69.29246921832744</c:v>
                </c:pt>
                <c:pt idx="411">
                  <c:v>69.272988964961115</c:v>
                </c:pt>
                <c:pt idx="412">
                  <c:v>69.254009069296018</c:v>
                </c:pt>
                <c:pt idx="413">
                  <c:v>69.235789479475741</c:v>
                </c:pt>
                <c:pt idx="414">
                  <c:v>69.218939289679881</c:v>
                </c:pt>
                <c:pt idx="415">
                  <c:v>69.203890047806951</c:v>
                </c:pt>
                <c:pt idx="416">
                  <c:v>69.19254181054923</c:v>
                </c:pt>
                <c:pt idx="417">
                  <c:v>69.182897394620454</c:v>
                </c:pt>
                <c:pt idx="418">
                  <c:v>69.170723722898046</c:v>
                </c:pt>
                <c:pt idx="419">
                  <c:v>69.15566711865938</c:v>
                </c:pt>
                <c:pt idx="420">
                  <c:v>69.14040550085214</c:v>
                </c:pt>
                <c:pt idx="421">
                  <c:v>69.126074939140906</c:v>
                </c:pt>
                <c:pt idx="422">
                  <c:v>69.11145073230449</c:v>
                </c:pt>
                <c:pt idx="423">
                  <c:v>69.096507112062881</c:v>
                </c:pt>
                <c:pt idx="424">
                  <c:v>69.080197206643902</c:v>
                </c:pt>
                <c:pt idx="425">
                  <c:v>69.062512237842256</c:v>
                </c:pt>
                <c:pt idx="426">
                  <c:v>69.045984293130729</c:v>
                </c:pt>
                <c:pt idx="427">
                  <c:v>69.032772527841416</c:v>
                </c:pt>
                <c:pt idx="428">
                  <c:v>69.022616427494924</c:v>
                </c:pt>
                <c:pt idx="429">
                  <c:v>69.012825613755453</c:v>
                </c:pt>
                <c:pt idx="430">
                  <c:v>69.001947718400217</c:v>
                </c:pt>
                <c:pt idx="431">
                  <c:v>68.98912870700542</c:v>
                </c:pt>
                <c:pt idx="432">
                  <c:v>68.976672150538505</c:v>
                </c:pt>
                <c:pt idx="433">
                  <c:v>68.964427686837993</c:v>
                </c:pt>
                <c:pt idx="434">
                  <c:v>68.95157384578998</c:v>
                </c:pt>
                <c:pt idx="435">
                  <c:v>68.939401589907121</c:v>
                </c:pt>
                <c:pt idx="436">
                  <c:v>68.930321810795704</c:v>
                </c:pt>
                <c:pt idx="437">
                  <c:v>68.923012114304754</c:v>
                </c:pt>
                <c:pt idx="438">
                  <c:v>68.914010206369255</c:v>
                </c:pt>
                <c:pt idx="439">
                  <c:v>68.901481442084673</c:v>
                </c:pt>
                <c:pt idx="440">
                  <c:v>68.885889084155735</c:v>
                </c:pt>
                <c:pt idx="441">
                  <c:v>68.869905105003937</c:v>
                </c:pt>
                <c:pt idx="442">
                  <c:v>68.855354521824765</c:v>
                </c:pt>
                <c:pt idx="443">
                  <c:v>68.84256779157198</c:v>
                </c:pt>
                <c:pt idx="444">
                  <c:v>68.831086748563322</c:v>
                </c:pt>
                <c:pt idx="445">
                  <c:v>68.821508877093976</c:v>
                </c:pt>
                <c:pt idx="446">
                  <c:v>68.814120743091294</c:v>
                </c:pt>
                <c:pt idx="447">
                  <c:v>68.807536522791935</c:v>
                </c:pt>
                <c:pt idx="448">
                  <c:v>68.800581352527317</c:v>
                </c:pt>
                <c:pt idx="449">
                  <c:v>68.791111934368431</c:v>
                </c:pt>
                <c:pt idx="450">
                  <c:v>68.778041469867404</c:v>
                </c:pt>
                <c:pt idx="451">
                  <c:v>68.761008353600133</c:v>
                </c:pt>
                <c:pt idx="452">
                  <c:v>68.744592543381913</c:v>
                </c:pt>
                <c:pt idx="453">
                  <c:v>68.729789657592761</c:v>
                </c:pt>
                <c:pt idx="454">
                  <c:v>68.717764649024375</c:v>
                </c:pt>
                <c:pt idx="455">
                  <c:v>68.708977099198563</c:v>
                </c:pt>
                <c:pt idx="456">
                  <c:v>68.704183632777273</c:v>
                </c:pt>
                <c:pt idx="457">
                  <c:v>68.701093421349157</c:v>
                </c:pt>
                <c:pt idx="458">
                  <c:v>68.695870672372664</c:v>
                </c:pt>
                <c:pt idx="459">
                  <c:v>68.686366424560546</c:v>
                </c:pt>
                <c:pt idx="460">
                  <c:v>68.672855633955734</c:v>
                </c:pt>
                <c:pt idx="461">
                  <c:v>68.655360104487499</c:v>
                </c:pt>
                <c:pt idx="462">
                  <c:v>68.637783022660471</c:v>
                </c:pt>
                <c:pt idx="463">
                  <c:v>68.624824126316952</c:v>
                </c:pt>
                <c:pt idx="464">
                  <c:v>68.615565101916971</c:v>
                </c:pt>
                <c:pt idx="465">
                  <c:v>68.603832605802083</c:v>
                </c:pt>
                <c:pt idx="466">
                  <c:v>68.589497796572175</c:v>
                </c:pt>
                <c:pt idx="467">
                  <c:v>68.575383291978099</c:v>
                </c:pt>
                <c:pt idx="468">
                  <c:v>68.564075830899753</c:v>
                </c:pt>
                <c:pt idx="469">
                  <c:v>68.555248920734101</c:v>
                </c:pt>
                <c:pt idx="470">
                  <c:v>68.543549272097067</c:v>
                </c:pt>
                <c:pt idx="471">
                  <c:v>68.527203687521123</c:v>
                </c:pt>
                <c:pt idx="472">
                  <c:v>68.508984097700846</c:v>
                </c:pt>
                <c:pt idx="473">
                  <c:v>68.492128810882562</c:v>
                </c:pt>
                <c:pt idx="474">
                  <c:v>68.477576811863827</c:v>
                </c:pt>
                <c:pt idx="475">
                  <c:v>68.465586066612829</c:v>
                </c:pt>
                <c:pt idx="476">
                  <c:v>68.456084650479823</c:v>
                </c:pt>
                <c:pt idx="477">
                  <c:v>68.450716070028449</c:v>
                </c:pt>
                <c:pt idx="478">
                  <c:v>68.449923483041616</c:v>
                </c:pt>
                <c:pt idx="479">
                  <c:v>68.450793091700618</c:v>
                </c:pt>
                <c:pt idx="480">
                  <c:v>68.449603786468501</c:v>
                </c:pt>
                <c:pt idx="481">
                  <c:v>68.443771376976599</c:v>
                </c:pt>
                <c:pt idx="482">
                  <c:v>68.431271212651183</c:v>
                </c:pt>
                <c:pt idx="483">
                  <c:v>68.413661849682143</c:v>
                </c:pt>
                <c:pt idx="484">
                  <c:v>68.395550996340219</c:v>
                </c:pt>
                <c:pt idx="485">
                  <c:v>68.381907399984499</c:v>
                </c:pt>
                <c:pt idx="486">
                  <c:v>68.371709107619068</c:v>
                </c:pt>
                <c:pt idx="487">
                  <c:v>68.363427578852722</c:v>
                </c:pt>
                <c:pt idx="488">
                  <c:v>68.355977997413049</c:v>
                </c:pt>
                <c:pt idx="489">
                  <c:v>68.348952035170328</c:v>
                </c:pt>
                <c:pt idx="490">
                  <c:v>68.341643188183127</c:v>
                </c:pt>
                <c:pt idx="491">
                  <c:v>68.333976983290441</c:v>
                </c:pt>
                <c:pt idx="492">
                  <c:v>68.325330167917102</c:v>
                </c:pt>
                <c:pt idx="493">
                  <c:v>68.318206512744595</c:v>
                </c:pt>
                <c:pt idx="494">
                  <c:v>68.311652308243978</c:v>
                </c:pt>
                <c:pt idx="495">
                  <c:v>68.30480729029729</c:v>
                </c:pt>
                <c:pt idx="496">
                  <c:v>68.29623919560359</c:v>
                </c:pt>
                <c:pt idx="497">
                  <c:v>68.287525269434994</c:v>
                </c:pt>
                <c:pt idx="498">
                  <c:v>68.279057133014376</c:v>
                </c:pt>
                <c:pt idx="499">
                  <c:v>68.270529814500065</c:v>
                </c:pt>
                <c:pt idx="500">
                  <c:v>68.260987622187685</c:v>
                </c:pt>
                <c:pt idx="501">
                  <c:v>68.24899206308217</c:v>
                </c:pt>
                <c:pt idx="502">
                  <c:v>68.234412313608019</c:v>
                </c:pt>
                <c:pt idx="503">
                  <c:v>68.220871507204492</c:v>
                </c:pt>
                <c:pt idx="504">
                  <c:v>68.212261220491854</c:v>
                </c:pt>
                <c:pt idx="505">
                  <c:v>68.207872401017397</c:v>
                </c:pt>
                <c:pt idx="506">
                  <c:v>68.203800163269051</c:v>
                </c:pt>
                <c:pt idx="507">
                  <c:v>68.198005698277385</c:v>
                </c:pt>
                <c:pt idx="508">
                  <c:v>68.188571392939636</c:v>
                </c:pt>
                <c:pt idx="509">
                  <c:v>68.174957812382615</c:v>
                </c:pt>
                <c:pt idx="510">
                  <c:v>68.15983494685247</c:v>
                </c:pt>
                <c:pt idx="511">
                  <c:v>68.14679591398972</c:v>
                </c:pt>
                <c:pt idx="512">
                  <c:v>68.139201916914715</c:v>
                </c:pt>
                <c:pt idx="513">
                  <c:v>68.13538283128004</c:v>
                </c:pt>
                <c:pt idx="514">
                  <c:v>68.132539825439451</c:v>
                </c:pt>
                <c:pt idx="515">
                  <c:v>68.128253229581389</c:v>
                </c:pt>
                <c:pt idx="516">
                  <c:v>68.122528140728292</c:v>
                </c:pt>
                <c:pt idx="517">
                  <c:v>68.115833201775175</c:v>
                </c:pt>
                <c:pt idx="518">
                  <c:v>68.107440954355084</c:v>
                </c:pt>
                <c:pt idx="519">
                  <c:v>68.097145535395697</c:v>
                </c:pt>
                <c:pt idx="520">
                  <c:v>68.086412622011622</c:v>
                </c:pt>
                <c:pt idx="521">
                  <c:v>68.07528610522931</c:v>
                </c:pt>
                <c:pt idx="522">
                  <c:v>68.064263794238755</c:v>
                </c:pt>
                <c:pt idx="523">
                  <c:v>68.053571090698242</c:v>
                </c:pt>
                <c:pt idx="524">
                  <c:v>68.045507601224458</c:v>
                </c:pt>
                <c:pt idx="525">
                  <c:v>68.039849623166589</c:v>
                </c:pt>
                <c:pt idx="526">
                  <c:v>68.033554234137895</c:v>
                </c:pt>
                <c:pt idx="527">
                  <c:v>68.026708366687473</c:v>
                </c:pt>
                <c:pt idx="528">
                  <c:v>68.019541669992293</c:v>
                </c:pt>
                <c:pt idx="529">
                  <c:v>68.012229991325952</c:v>
                </c:pt>
                <c:pt idx="530">
                  <c:v>68.004097125713642</c:v>
                </c:pt>
                <c:pt idx="531">
                  <c:v>67.994371157426102</c:v>
                </c:pt>
                <c:pt idx="532">
                  <c:v>67.985190570537853</c:v>
                </c:pt>
                <c:pt idx="533">
                  <c:v>67.978386328770554</c:v>
                </c:pt>
                <c:pt idx="534">
                  <c:v>67.972734014070952</c:v>
                </c:pt>
                <c:pt idx="535">
                  <c:v>67.966466375497674</c:v>
                </c:pt>
                <c:pt idx="536">
                  <c:v>67.959013112875127</c:v>
                </c:pt>
                <c:pt idx="537">
                  <c:v>67.949398146409251</c:v>
                </c:pt>
                <c:pt idx="538">
                  <c:v>67.936682774470398</c:v>
                </c:pt>
                <c:pt idx="539">
                  <c:v>67.923360856863169</c:v>
                </c:pt>
                <c:pt idx="540">
                  <c:v>67.913137645721434</c:v>
                </c:pt>
                <c:pt idx="541">
                  <c:v>67.906583441220789</c:v>
                </c:pt>
                <c:pt idx="542">
                  <c:v>67.901501426696768</c:v>
                </c:pt>
                <c:pt idx="543">
                  <c:v>67.897798723074104</c:v>
                </c:pt>
                <c:pt idx="544">
                  <c:v>67.894088090749875</c:v>
                </c:pt>
                <c:pt idx="545">
                  <c:v>67.890306666447557</c:v>
                </c:pt>
                <c:pt idx="546">
                  <c:v>67.885440425872801</c:v>
                </c:pt>
                <c:pt idx="547">
                  <c:v>67.879426505749038</c:v>
                </c:pt>
                <c:pt idx="548">
                  <c:v>67.872589416503899</c:v>
                </c:pt>
                <c:pt idx="549">
                  <c:v>67.865209777538595</c:v>
                </c:pt>
                <c:pt idx="550">
                  <c:v>67.856958830906791</c:v>
                </c:pt>
                <c:pt idx="551">
                  <c:v>67.847812507335945</c:v>
                </c:pt>
                <c:pt idx="552">
                  <c:v>67.838378768334024</c:v>
                </c:pt>
                <c:pt idx="553">
                  <c:v>67.831144960843588</c:v>
                </c:pt>
                <c:pt idx="554">
                  <c:v>67.825994419684761</c:v>
                </c:pt>
                <c:pt idx="555">
                  <c:v>67.819760478093073</c:v>
                </c:pt>
                <c:pt idx="556">
                  <c:v>67.812238122499906</c:v>
                </c:pt>
                <c:pt idx="557">
                  <c:v>67.806184275700488</c:v>
                </c:pt>
                <c:pt idx="558">
                  <c:v>67.801035999884974</c:v>
                </c:pt>
                <c:pt idx="559">
                  <c:v>67.794157284956711</c:v>
                </c:pt>
                <c:pt idx="560">
                  <c:v>67.785879437373225</c:v>
                </c:pt>
                <c:pt idx="561">
                  <c:v>67.777347021836505</c:v>
                </c:pt>
                <c:pt idx="562">
                  <c:v>67.769742830716638</c:v>
                </c:pt>
                <c:pt idx="563">
                  <c:v>67.763405249668992</c:v>
                </c:pt>
                <c:pt idx="564">
                  <c:v>67.756135763021618</c:v>
                </c:pt>
                <c:pt idx="565">
                  <c:v>67.74684360797589</c:v>
                </c:pt>
                <c:pt idx="566">
                  <c:v>67.735930033463703</c:v>
                </c:pt>
                <c:pt idx="567">
                  <c:v>67.72365583713237</c:v>
                </c:pt>
                <c:pt idx="568">
                  <c:v>67.710403861999495</c:v>
                </c:pt>
                <c:pt idx="569">
                  <c:v>67.697762113717886</c:v>
                </c:pt>
                <c:pt idx="570">
                  <c:v>67.687175881312442</c:v>
                </c:pt>
                <c:pt idx="571">
                  <c:v>67.677854559971735</c:v>
                </c:pt>
                <c:pt idx="572">
                  <c:v>67.668197967822735</c:v>
                </c:pt>
                <c:pt idx="573">
                  <c:v>67.658625193375812</c:v>
                </c:pt>
                <c:pt idx="574">
                  <c:v>67.649946380028368</c:v>
                </c:pt>
                <c:pt idx="575">
                  <c:v>67.64393245990459</c:v>
                </c:pt>
                <c:pt idx="576">
                  <c:v>67.641012998727646</c:v>
                </c:pt>
                <c:pt idx="577">
                  <c:v>67.639539959247287</c:v>
                </c:pt>
                <c:pt idx="578">
                  <c:v>67.636544609069816</c:v>
                </c:pt>
                <c:pt idx="579">
                  <c:v>67.630712199577914</c:v>
                </c:pt>
                <c:pt idx="580">
                  <c:v>67.623624223562373</c:v>
                </c:pt>
                <c:pt idx="581">
                  <c:v>67.617285793010993</c:v>
                </c:pt>
                <c:pt idx="582">
                  <c:v>67.611306985708381</c:v>
                </c:pt>
                <c:pt idx="583">
                  <c:v>67.604749949528625</c:v>
                </c:pt>
                <c:pt idx="584">
                  <c:v>67.596179023155798</c:v>
                </c:pt>
                <c:pt idx="585">
                  <c:v>67.586492415208085</c:v>
                </c:pt>
                <c:pt idx="586">
                  <c:v>67.577276998666605</c:v>
                </c:pt>
                <c:pt idx="587">
                  <c:v>67.568813959268411</c:v>
                </c:pt>
                <c:pt idx="588">
                  <c:v>67.561357864966752</c:v>
                </c:pt>
                <c:pt idx="589">
                  <c:v>67.553294375492968</c:v>
                </c:pt>
                <c:pt idx="590">
                  <c:v>67.54454477016742</c:v>
                </c:pt>
                <c:pt idx="591">
                  <c:v>67.536619183466982</c:v>
                </c:pt>
                <c:pt idx="592">
                  <c:v>67.52830480722281</c:v>
                </c:pt>
                <c:pt idx="593">
                  <c:v>67.519586633535525</c:v>
                </c:pt>
                <c:pt idx="594">
                  <c:v>67.511021370520965</c:v>
                </c:pt>
                <c:pt idx="595">
                  <c:v>67.503310141930214</c:v>
                </c:pt>
                <c:pt idx="596">
                  <c:v>67.497339829664966</c:v>
                </c:pt>
                <c:pt idx="597">
                  <c:v>67.493050968463606</c:v>
                </c:pt>
                <c:pt idx="598">
                  <c:v>67.489125978029691</c:v>
                </c:pt>
                <c:pt idx="599">
                  <c:v>67.482536943875814</c:v>
                </c:pt>
                <c:pt idx="600">
                  <c:v>67.475153057391822</c:v>
                </c:pt>
                <c:pt idx="601">
                  <c:v>67.469391439878024</c:v>
                </c:pt>
                <c:pt idx="602">
                  <c:v>67.463884390317475</c:v>
                </c:pt>
                <c:pt idx="603">
                  <c:v>67.457980622511641</c:v>
                </c:pt>
                <c:pt idx="604">
                  <c:v>67.453010742480942</c:v>
                </c:pt>
                <c:pt idx="605">
                  <c:v>67.449837562854469</c:v>
                </c:pt>
                <c:pt idx="606">
                  <c:v>67.448505257826582</c:v>
                </c:pt>
                <c:pt idx="607">
                  <c:v>67.446274744180528</c:v>
                </c:pt>
                <c:pt idx="608">
                  <c:v>67.441489206460801</c:v>
                </c:pt>
                <c:pt idx="609">
                  <c:v>67.43525724704449</c:v>
                </c:pt>
                <c:pt idx="610">
                  <c:v>67.429063232128428</c:v>
                </c:pt>
                <c:pt idx="611">
                  <c:v>67.421929382911088</c:v>
                </c:pt>
                <c:pt idx="612">
                  <c:v>67.415628896859971</c:v>
                </c:pt>
                <c:pt idx="613">
                  <c:v>67.410299676748423</c:v>
                </c:pt>
                <c:pt idx="614">
                  <c:v>67.40475468268761</c:v>
                </c:pt>
                <c:pt idx="615">
                  <c:v>67.398925954378569</c:v>
                </c:pt>
                <c:pt idx="616">
                  <c:v>67.392298975724444</c:v>
                </c:pt>
                <c:pt idx="617">
                  <c:v>67.384265502049359</c:v>
                </c:pt>
                <c:pt idx="618">
                  <c:v>67.376239107572118</c:v>
                </c:pt>
                <c:pt idx="619">
                  <c:v>67.370546866196861</c:v>
                </c:pt>
                <c:pt idx="620">
                  <c:v>67.365938591590293</c:v>
                </c:pt>
                <c:pt idx="621">
                  <c:v>67.360246350215021</c:v>
                </c:pt>
                <c:pt idx="622">
                  <c:v>67.352185692420377</c:v>
                </c:pt>
                <c:pt idx="623">
                  <c:v>67.342241118504447</c:v>
                </c:pt>
                <c:pt idx="624">
                  <c:v>67.332237362494837</c:v>
                </c:pt>
                <c:pt idx="625">
                  <c:v>67.324991945120004</c:v>
                </c:pt>
                <c:pt idx="626">
                  <c:v>67.321575241088865</c:v>
                </c:pt>
                <c:pt idx="627">
                  <c:v>67.319085911970873</c:v>
                </c:pt>
                <c:pt idx="628">
                  <c:v>67.314804413135221</c:v>
                </c:pt>
                <c:pt idx="629">
                  <c:v>67.307785813258235</c:v>
                </c:pt>
                <c:pt idx="630">
                  <c:v>67.296369898869443</c:v>
                </c:pt>
                <c:pt idx="631">
                  <c:v>67.281173976017868</c:v>
                </c:pt>
                <c:pt idx="632">
                  <c:v>67.266014581827008</c:v>
                </c:pt>
                <c:pt idx="633">
                  <c:v>67.253770967630231</c:v>
                </c:pt>
                <c:pt idx="634">
                  <c:v>67.245484341841475</c:v>
                </c:pt>
                <c:pt idx="635">
                  <c:v>67.238101871197031</c:v>
                </c:pt>
                <c:pt idx="636">
                  <c:v>67.230794440049394</c:v>
                </c:pt>
                <c:pt idx="637">
                  <c:v>67.22337912192711</c:v>
                </c:pt>
                <c:pt idx="638">
                  <c:v>67.218267091604375</c:v>
                </c:pt>
                <c:pt idx="639">
                  <c:v>67.216102839249828</c:v>
                </c:pt>
                <c:pt idx="640">
                  <c:v>67.214659815568183</c:v>
                </c:pt>
                <c:pt idx="641">
                  <c:v>67.211853338388295</c:v>
                </c:pt>
                <c:pt idx="642">
                  <c:v>67.20731585575983</c:v>
                </c:pt>
                <c:pt idx="643">
                  <c:v>67.200724556262671</c:v>
                </c:pt>
                <c:pt idx="644">
                  <c:v>67.191038797818692</c:v>
                </c:pt>
                <c:pt idx="645">
                  <c:v>67.17944420447715</c:v>
                </c:pt>
                <c:pt idx="646">
                  <c:v>67.168750651432916</c:v>
                </c:pt>
                <c:pt idx="647">
                  <c:v>67.161190351339485</c:v>
                </c:pt>
                <c:pt idx="648">
                  <c:v>67.156074639833889</c:v>
                </c:pt>
                <c:pt idx="649">
                  <c:v>67.151359327756438</c:v>
                </c:pt>
                <c:pt idx="650">
                  <c:v>67.146644015679001</c:v>
                </c:pt>
                <c:pt idx="651">
                  <c:v>67.142282380324147</c:v>
                </c:pt>
                <c:pt idx="652">
                  <c:v>67.13619766822228</c:v>
                </c:pt>
                <c:pt idx="653">
                  <c:v>67.127305912604683</c:v>
                </c:pt>
                <c:pt idx="654">
                  <c:v>67.116537320063657</c:v>
                </c:pt>
                <c:pt idx="655">
                  <c:v>67.105232124328609</c:v>
                </c:pt>
                <c:pt idx="656">
                  <c:v>67.093673210144047</c:v>
                </c:pt>
                <c:pt idx="657">
                  <c:v>67.082650899153492</c:v>
                </c:pt>
                <c:pt idx="658">
                  <c:v>67.071666532663187</c:v>
                </c:pt>
                <c:pt idx="659">
                  <c:v>67.06108171609732</c:v>
                </c:pt>
                <c:pt idx="660">
                  <c:v>67.054165906172528</c:v>
                </c:pt>
                <c:pt idx="661">
                  <c:v>67.051933976686911</c:v>
                </c:pt>
                <c:pt idx="662">
                  <c:v>67.051395108149606</c:v>
                </c:pt>
                <c:pt idx="663">
                  <c:v>67.049595576066224</c:v>
                </c:pt>
                <c:pt idx="664">
                  <c:v>67.046321588662948</c:v>
                </c:pt>
                <c:pt idx="665">
                  <c:v>67.041671971541177</c:v>
                </c:pt>
                <c:pt idx="666">
                  <c:v>67.032850158397963</c:v>
                </c:pt>
                <c:pt idx="667">
                  <c:v>67.02089311012854</c:v>
                </c:pt>
                <c:pt idx="668">
                  <c:v>67.008367460691005</c:v>
                </c:pt>
                <c:pt idx="669">
                  <c:v>66.998610910268923</c:v>
                </c:pt>
                <c:pt idx="670">
                  <c:v>66.990393660618707</c:v>
                </c:pt>
                <c:pt idx="671">
                  <c:v>66.981469057523285</c:v>
                </c:pt>
                <c:pt idx="672">
                  <c:v>66.970090238131007</c:v>
                </c:pt>
                <c:pt idx="673">
                  <c:v>66.95849564478948</c:v>
                </c:pt>
                <c:pt idx="674">
                  <c:v>66.95103671880868</c:v>
                </c:pt>
                <c:pt idx="675">
                  <c:v>66.948984884115362</c:v>
                </c:pt>
                <c:pt idx="676">
                  <c:v>66.950106229048501</c:v>
                </c:pt>
                <c:pt idx="677">
                  <c:v>66.951505361703724</c:v>
                </c:pt>
                <c:pt idx="678">
                  <c:v>66.950283208993767</c:v>
                </c:pt>
                <c:pt idx="679">
                  <c:v>66.94502251551701</c:v>
                </c:pt>
                <c:pt idx="680">
                  <c:v>66.936530309823837</c:v>
                </c:pt>
                <c:pt idx="681">
                  <c:v>66.926266322502713</c:v>
                </c:pt>
                <c:pt idx="682">
                  <c:v>66.917155111753019</c:v>
                </c:pt>
                <c:pt idx="683">
                  <c:v>66.909088790600109</c:v>
                </c:pt>
                <c:pt idx="684">
                  <c:v>66.90235307546763</c:v>
                </c:pt>
                <c:pt idx="685">
                  <c:v>66.897281254988442</c:v>
                </c:pt>
                <c:pt idx="686">
                  <c:v>66.893140490605276</c:v>
                </c:pt>
                <c:pt idx="687">
                  <c:v>66.8886001762977</c:v>
                </c:pt>
                <c:pt idx="688">
                  <c:v>66.881184858175416</c:v>
                </c:pt>
                <c:pt idx="689">
                  <c:v>66.870915773831882</c:v>
                </c:pt>
                <c:pt idx="690">
                  <c:v>66.858892464270951</c:v>
                </c:pt>
                <c:pt idx="691">
                  <c:v>66.847334965925953</c:v>
                </c:pt>
                <c:pt idx="692">
                  <c:v>66.836347767756521</c:v>
                </c:pt>
                <c:pt idx="693">
                  <c:v>66.826629161834717</c:v>
                </c:pt>
                <c:pt idx="694">
                  <c:v>66.820938336299008</c:v>
                </c:pt>
                <c:pt idx="695">
                  <c:v>66.817663782559904</c:v>
                </c:pt>
                <c:pt idx="696">
                  <c:v>66.813630905151356</c:v>
                </c:pt>
                <c:pt idx="697">
                  <c:v>66.807900719275835</c:v>
                </c:pt>
                <c:pt idx="698">
                  <c:v>66.802647954500628</c:v>
                </c:pt>
                <c:pt idx="699">
                  <c:v>66.798680772047774</c:v>
                </c:pt>
                <c:pt idx="700">
                  <c:v>66.795947069021366</c:v>
                </c:pt>
                <c:pt idx="701">
                  <c:v>66.793279060950638</c:v>
                </c:pt>
                <c:pt idx="702">
                  <c:v>66.790729700235218</c:v>
                </c:pt>
                <c:pt idx="703">
                  <c:v>66.789466771345872</c:v>
                </c:pt>
                <c:pt idx="704">
                  <c:v>66.788890524644117</c:v>
                </c:pt>
                <c:pt idx="705">
                  <c:v>66.786624331841097</c:v>
                </c:pt>
                <c:pt idx="706">
                  <c:v>66.782515565432021</c:v>
                </c:pt>
                <c:pt idx="707">
                  <c:v>66.778299761552063</c:v>
                </c:pt>
                <c:pt idx="708">
                  <c:v>66.773983149895287</c:v>
                </c:pt>
                <c:pt idx="709">
                  <c:v>66.76886828789344</c:v>
                </c:pt>
                <c:pt idx="710">
                  <c:v>66.761701591198261</c:v>
                </c:pt>
                <c:pt idx="711">
                  <c:v>66.751115358792816</c:v>
                </c:pt>
                <c:pt idx="712">
                  <c:v>66.73735877844004</c:v>
                </c:pt>
                <c:pt idx="713">
                  <c:v>66.724830863659193</c:v>
                </c:pt>
                <c:pt idx="714">
                  <c:v>66.714745555290804</c:v>
                </c:pt>
                <c:pt idx="715">
                  <c:v>66.706533402663013</c:v>
                </c:pt>
                <c:pt idx="716">
                  <c:v>66.697602286705603</c:v>
                </c:pt>
                <c:pt idx="717">
                  <c:v>66.687486396202672</c:v>
                </c:pt>
                <c:pt idx="718">
                  <c:v>66.680647891117971</c:v>
                </c:pt>
                <c:pt idx="719">
                  <c:v>66.678774735377388</c:v>
                </c:pt>
                <c:pt idx="720">
                  <c:v>66.679383546389062</c:v>
                </c:pt>
                <c:pt idx="721">
                  <c:v>66.679962341602035</c:v>
                </c:pt>
                <c:pt idx="722">
                  <c:v>66.679855020963231</c:v>
                </c:pt>
                <c:pt idx="723">
                  <c:v>66.678417094303995</c:v>
                </c:pt>
                <c:pt idx="724">
                  <c:v>66.675248162196226</c:v>
                </c:pt>
                <c:pt idx="725">
                  <c:v>66.669954621241644</c:v>
                </c:pt>
                <c:pt idx="726">
                  <c:v>66.660731275998614</c:v>
                </c:pt>
                <c:pt idx="727">
                  <c:v>66.649530286055338</c:v>
                </c:pt>
                <c:pt idx="728">
                  <c:v>66.638659753065838</c:v>
                </c:pt>
                <c:pt idx="729">
                  <c:v>66.628900370964644</c:v>
                </c:pt>
                <c:pt idx="730">
                  <c:v>66.620509539384102</c:v>
                </c:pt>
                <c:pt idx="731">
                  <c:v>66.61294555810781</c:v>
                </c:pt>
                <c:pt idx="732">
                  <c:v>66.60520941074077</c:v>
                </c:pt>
                <c:pt idx="733">
                  <c:v>66.596531163729153</c:v>
                </c:pt>
                <c:pt idx="734">
                  <c:v>66.58864182252151</c:v>
                </c:pt>
                <c:pt idx="735">
                  <c:v>66.581943202385531</c:v>
                </c:pt>
                <c:pt idx="736">
                  <c:v>66.575608453017011</c:v>
                </c:pt>
                <c:pt idx="737">
                  <c:v>66.569482964735755</c:v>
                </c:pt>
                <c:pt idx="738">
                  <c:v>66.563001817556525</c:v>
                </c:pt>
                <c:pt idx="739">
                  <c:v>66.555156367375304</c:v>
                </c:pt>
                <c:pt idx="740">
                  <c:v>66.547302988492532</c:v>
                </c:pt>
                <c:pt idx="741">
                  <c:v>66.540567273360026</c:v>
                </c:pt>
                <c:pt idx="742">
                  <c:v>66.537363511599025</c:v>
                </c:pt>
                <c:pt idx="743">
                  <c:v>66.534920055682832</c:v>
                </c:pt>
                <c:pt idx="744">
                  <c:v>66.530094024951637</c:v>
                </c:pt>
                <c:pt idx="745">
                  <c:v>66.523393988976096</c:v>
                </c:pt>
                <c:pt idx="746">
                  <c:v>66.516588897705077</c:v>
                </c:pt>
                <c:pt idx="747">
                  <c:v>66.51132820422832</c:v>
                </c:pt>
                <c:pt idx="748">
                  <c:v>66.507689779721773</c:v>
                </c:pt>
                <c:pt idx="749">
                  <c:v>66.503843509967496</c:v>
                </c:pt>
                <c:pt idx="750">
                  <c:v>66.497573039715093</c:v>
                </c:pt>
                <c:pt idx="751">
                  <c:v>66.489079984518199</c:v>
                </c:pt>
                <c:pt idx="752">
                  <c:v>66.480396074148317</c:v>
                </c:pt>
                <c:pt idx="753">
                  <c:v>66.473013603503887</c:v>
                </c:pt>
                <c:pt idx="754">
                  <c:v>66.466176514258748</c:v>
                </c:pt>
                <c:pt idx="755">
                  <c:v>66.461382481501659</c:v>
                </c:pt>
                <c:pt idx="756">
                  <c:v>66.459509325761061</c:v>
                </c:pt>
                <c:pt idx="757">
                  <c:v>66.458826041588409</c:v>
                </c:pt>
                <c:pt idx="758">
                  <c:v>66.456091772226173</c:v>
                </c:pt>
                <c:pt idx="759">
                  <c:v>66.450402362530042</c:v>
                </c:pt>
                <c:pt idx="760">
                  <c:v>66.442693116114683</c:v>
                </c:pt>
                <c:pt idx="761">
                  <c:v>66.433442586752079</c:v>
                </c:pt>
                <c:pt idx="762">
                  <c:v>66.424838812901413</c:v>
                </c:pt>
                <c:pt idx="763">
                  <c:v>66.417417831420892</c:v>
                </c:pt>
                <c:pt idx="764">
                  <c:v>66.411767782064587</c:v>
                </c:pt>
                <c:pt idx="765">
                  <c:v>66.407189523256747</c:v>
                </c:pt>
                <c:pt idx="766">
                  <c:v>66.400460320986241</c:v>
                </c:pt>
                <c:pt idx="767">
                  <c:v>66.390661578545206</c:v>
                </c:pt>
                <c:pt idx="768">
                  <c:v>66.380654141352721</c:v>
                </c:pt>
                <c:pt idx="769">
                  <c:v>66.371217004335833</c:v>
                </c:pt>
                <c:pt idx="770">
                  <c:v>66.363119251544646</c:v>
                </c:pt>
                <c:pt idx="771">
                  <c:v>66.358041484539314</c:v>
                </c:pt>
                <c:pt idx="772">
                  <c:v>66.354548891507648</c:v>
                </c:pt>
                <c:pt idx="773">
                  <c:v>66.351127090454099</c:v>
                </c:pt>
                <c:pt idx="774">
                  <c:v>66.345503942049476</c:v>
                </c:pt>
                <c:pt idx="775">
                  <c:v>66.337797810481149</c:v>
                </c:pt>
                <c:pt idx="776">
                  <c:v>66.329737152686491</c:v>
                </c:pt>
                <c:pt idx="777">
                  <c:v>66.323720400883602</c:v>
                </c:pt>
                <c:pt idx="778">
                  <c:v>66.318572691403887</c:v>
                </c:pt>
                <c:pt idx="779">
                  <c:v>66.312849584726195</c:v>
                </c:pt>
                <c:pt idx="780">
                  <c:v>66.306328227703375</c:v>
                </c:pt>
                <c:pt idx="781">
                  <c:v>66.299923535860501</c:v>
                </c:pt>
                <c:pt idx="782">
                  <c:v>66.293439273834224</c:v>
                </c:pt>
                <c:pt idx="783">
                  <c:v>66.285479423816369</c:v>
                </c:pt>
                <c:pt idx="784">
                  <c:v>66.277342877021198</c:v>
                </c:pt>
                <c:pt idx="785">
                  <c:v>66.271183974926274</c:v>
                </c:pt>
                <c:pt idx="786">
                  <c:v>66.268806213965775</c:v>
                </c:pt>
                <c:pt idx="787">
                  <c:v>66.267581229576692</c:v>
                </c:pt>
                <c:pt idx="788">
                  <c:v>66.264163676041818</c:v>
                </c:pt>
                <c:pt idx="789">
                  <c:v>66.256315960517284</c:v>
                </c:pt>
                <c:pt idx="790">
                  <c:v>66.24640649942252</c:v>
                </c:pt>
                <c:pt idx="791">
                  <c:v>66.237157385899465</c:v>
                </c:pt>
                <c:pt idx="792">
                  <c:v>66.229664196601277</c:v>
                </c:pt>
                <c:pt idx="793">
                  <c:v>66.223542389502882</c:v>
                </c:pt>
                <c:pt idx="794">
                  <c:v>66.217676283029405</c:v>
                </c:pt>
                <c:pt idx="795">
                  <c:v>66.211873889336218</c:v>
                </c:pt>
                <c:pt idx="796">
                  <c:v>66.203919702676629</c:v>
                </c:pt>
                <c:pt idx="797">
                  <c:v>66.19433956586397</c:v>
                </c:pt>
                <c:pt idx="798">
                  <c:v>66.184440865149853</c:v>
                </c:pt>
                <c:pt idx="799">
                  <c:v>66.171620437915493</c:v>
                </c:pt>
                <c:pt idx="800">
                  <c:v>66.147998004326453</c:v>
                </c:pt>
                <c:pt idx="801">
                  <c:v>66.113785657149094</c:v>
                </c:pt>
                <c:pt idx="802">
                  <c:v>66.078320575127236</c:v>
                </c:pt>
                <c:pt idx="803">
                  <c:v>66.04976337432862</c:v>
                </c:pt>
                <c:pt idx="804">
                  <c:v>66.030711270845842</c:v>
                </c:pt>
                <c:pt idx="805">
                  <c:v>66.018757054255559</c:v>
                </c:pt>
                <c:pt idx="806">
                  <c:v>66.010337056380038</c:v>
                </c:pt>
                <c:pt idx="807">
                  <c:v>66.000794297731829</c:v>
                </c:pt>
                <c:pt idx="808">
                  <c:v>65.962977789365326</c:v>
                </c:pt>
                <c:pt idx="809">
                  <c:v>65.695644909785344</c:v>
                </c:pt>
                <c:pt idx="810">
                  <c:v>64.644140510559083</c:v>
                </c:pt>
                <c:pt idx="811">
                  <c:v>62.149673310793361</c:v>
                </c:pt>
                <c:pt idx="812">
                  <c:v>57.92099803337684</c:v>
                </c:pt>
                <c:pt idx="813">
                  <c:v>52.195412220588089</c:v>
                </c:pt>
                <c:pt idx="814">
                  <c:v>45.502045698899487</c:v>
                </c:pt>
                <c:pt idx="815">
                  <c:v>38.407928337684048</c:v>
                </c:pt>
                <c:pt idx="816">
                  <c:v>31.446256254636321</c:v>
                </c:pt>
                <c:pt idx="817">
                  <c:v>25.070708619631251</c:v>
                </c:pt>
                <c:pt idx="818">
                  <c:v>19.594668918756337</c:v>
                </c:pt>
                <c:pt idx="819">
                  <c:v>15.148064076350284</c:v>
                </c:pt>
                <c:pt idx="820">
                  <c:v>11.537666538678682</c:v>
                </c:pt>
                <c:pt idx="821">
                  <c:v>8.3309696006774896</c:v>
                </c:pt>
                <c:pt idx="822">
                  <c:v>5.4829958622272201</c:v>
                </c:pt>
                <c:pt idx="823">
                  <c:v>3.2153480716852041</c:v>
                </c:pt>
                <c:pt idx="824">
                  <c:v>1.6687138172296381</c:v>
                </c:pt>
                <c:pt idx="825">
                  <c:v>0.79098811461375307</c:v>
                </c:pt>
                <c:pt idx="826">
                  <c:v>0.40104367054425788</c:v>
                </c:pt>
                <c:pt idx="827">
                  <c:v>0.29395211458206183</c:v>
                </c:pt>
                <c:pt idx="828">
                  <c:v>0.3078875154715317</c:v>
                </c:pt>
                <c:pt idx="829">
                  <c:v>0.34904600693629334</c:v>
                </c:pt>
                <c:pt idx="830">
                  <c:v>0.38005027404198288</c:v>
                </c:pt>
                <c:pt idx="831">
                  <c:v>0.39369772856052127</c:v>
                </c:pt>
                <c:pt idx="832">
                  <c:v>0.39391385646966803</c:v>
                </c:pt>
                <c:pt idx="833">
                  <c:v>0.38991672901006869</c:v>
                </c:pt>
                <c:pt idx="834">
                  <c:v>0.3897727735225972</c:v>
                </c:pt>
                <c:pt idx="835">
                  <c:v>0.39672245740890516</c:v>
                </c:pt>
                <c:pt idx="836">
                  <c:v>0.40666108479866642</c:v>
                </c:pt>
                <c:pt idx="837">
                  <c:v>0.41530312171349176</c:v>
                </c:pt>
                <c:pt idx="838">
                  <c:v>0.41861608010071988</c:v>
                </c:pt>
                <c:pt idx="839">
                  <c:v>0.41551924962263842</c:v>
                </c:pt>
                <c:pt idx="840">
                  <c:v>0.41018985253113982</c:v>
                </c:pt>
                <c:pt idx="841">
                  <c:v>0.40558087000480081</c:v>
                </c:pt>
                <c:pt idx="842">
                  <c:v>0.40230394473442677</c:v>
                </c:pt>
                <c:pt idx="843">
                  <c:v>0.3995311999320984</c:v>
                </c:pt>
                <c:pt idx="844">
                  <c:v>0.39578605651855486</c:v>
                </c:pt>
                <c:pt idx="845">
                  <c:v>0.39294145785845258</c:v>
                </c:pt>
                <c:pt idx="846">
                  <c:v>0.39448985539949866</c:v>
                </c:pt>
                <c:pt idx="847">
                  <c:v>0.40115169910284199</c:v>
                </c:pt>
                <c:pt idx="848">
                  <c:v>0.41022602723195012</c:v>
                </c:pt>
                <c:pt idx="849">
                  <c:v>0.41865207782158503</c:v>
                </c:pt>
                <c:pt idx="850">
                  <c:v>0.42272116532692572</c:v>
                </c:pt>
                <c:pt idx="851">
                  <c:v>0.42372942007504993</c:v>
                </c:pt>
                <c:pt idx="852">
                  <c:v>0.4250257627780622</c:v>
                </c:pt>
                <c:pt idx="853">
                  <c:v>0.42765441050896291</c:v>
                </c:pt>
                <c:pt idx="854">
                  <c:v>0.43121935294224673</c:v>
                </c:pt>
                <c:pt idx="855">
                  <c:v>0.4340282370493963</c:v>
                </c:pt>
                <c:pt idx="856">
                  <c:v>0.43442410579094543</c:v>
                </c:pt>
                <c:pt idx="857">
                  <c:v>0.43399192076462978</c:v>
                </c:pt>
                <c:pt idx="858">
                  <c:v>0.43381186136832617</c:v>
                </c:pt>
                <c:pt idx="859">
                  <c:v>0.4334519903476422</c:v>
                </c:pt>
                <c:pt idx="860">
                  <c:v>0.43208340443097626</c:v>
                </c:pt>
                <c:pt idx="861">
                  <c:v>0.43165143178059523</c:v>
                </c:pt>
                <c:pt idx="862">
                  <c:v>0.43071534945414636</c:v>
                </c:pt>
                <c:pt idx="863">
                  <c:v>0.43028309363585276</c:v>
                </c:pt>
                <c:pt idx="864">
                  <c:v>0.43273164657446062</c:v>
                </c:pt>
                <c:pt idx="865">
                  <c:v>0.43752075928908146</c:v>
                </c:pt>
                <c:pt idx="866">
                  <c:v>0.44220230359297541</c:v>
                </c:pt>
                <c:pt idx="867">
                  <c:v>0.44544301876655001</c:v>
                </c:pt>
                <c:pt idx="868">
                  <c:v>0.44738760361304669</c:v>
                </c:pt>
                <c:pt idx="869">
                  <c:v>0.44976423190190246</c:v>
                </c:pt>
                <c:pt idx="870">
                  <c:v>0.45350898595956679</c:v>
                </c:pt>
                <c:pt idx="871">
                  <c:v>0.45689379820456893</c:v>
                </c:pt>
                <c:pt idx="872">
                  <c:v>0.45916239793484048</c:v>
                </c:pt>
                <c:pt idx="873">
                  <c:v>0.45912654179793166</c:v>
                </c:pt>
                <c:pt idx="874">
                  <c:v>0.45584961652755751</c:v>
                </c:pt>
                <c:pt idx="875">
                  <c:v>0.45142051641757691</c:v>
                </c:pt>
                <c:pt idx="876">
                  <c:v>0.44767551458798938</c:v>
                </c:pt>
                <c:pt idx="877">
                  <c:v>0.4448307035519527</c:v>
                </c:pt>
                <c:pt idx="878">
                  <c:v>0.44303046354880715</c:v>
                </c:pt>
                <c:pt idx="879">
                  <c:v>0.44421884848521315</c:v>
                </c:pt>
                <c:pt idx="880">
                  <c:v>0.44839578756919285</c:v>
                </c:pt>
                <c:pt idx="881">
                  <c:v>0.45412108879822954</c:v>
                </c:pt>
                <c:pt idx="882">
                  <c:v>0.46024278970865107</c:v>
                </c:pt>
                <c:pt idx="883">
                  <c:v>0.46658029996431805</c:v>
                </c:pt>
                <c:pt idx="884">
                  <c:v>0.47136955426289495</c:v>
                </c:pt>
                <c:pt idx="885">
                  <c:v>0.47317011282994204</c:v>
                </c:pt>
                <c:pt idx="886">
                  <c:v>0.47198194026947032</c:v>
                </c:pt>
                <c:pt idx="887">
                  <c:v>0.46877693964884837</c:v>
                </c:pt>
                <c:pt idx="888">
                  <c:v>0.46582417084620553</c:v>
                </c:pt>
                <c:pt idx="889">
                  <c:v>0.4625115310228789</c:v>
                </c:pt>
                <c:pt idx="890">
                  <c:v>0.45952265831140388</c:v>
                </c:pt>
                <c:pt idx="891">
                  <c:v>0.45919850184367272</c:v>
                </c:pt>
                <c:pt idx="892">
                  <c:v>0.46261938260151797</c:v>
                </c:pt>
                <c:pt idx="893">
                  <c:v>0.46946128570116502</c:v>
                </c:pt>
                <c:pt idx="894">
                  <c:v>0.47731112498503481</c:v>
                </c:pt>
                <c:pt idx="895">
                  <c:v>0.48231650719275859</c:v>
                </c:pt>
                <c:pt idx="896">
                  <c:v>0.48325283729113083</c:v>
                </c:pt>
                <c:pt idx="897">
                  <c:v>0.48174036667897163</c:v>
                </c:pt>
                <c:pt idx="898">
                  <c:v>0.48080396578862133</c:v>
                </c:pt>
                <c:pt idx="899">
                  <c:v>0.48303678017396212</c:v>
                </c:pt>
                <c:pt idx="900">
                  <c:v>0.48768193740111143</c:v>
                </c:pt>
                <c:pt idx="901">
                  <c:v>0.49178709341929516</c:v>
                </c:pt>
                <c:pt idx="902">
                  <c:v>0.4925431517454294</c:v>
                </c:pt>
                <c:pt idx="903">
                  <c:v>0.49045443443151643</c:v>
                </c:pt>
                <c:pt idx="904">
                  <c:v>0.48699759134879489</c:v>
                </c:pt>
                <c:pt idx="905">
                  <c:v>0.48537723376200753</c:v>
                </c:pt>
                <c:pt idx="906">
                  <c:v>0.48699752055681672</c:v>
                </c:pt>
                <c:pt idx="907">
                  <c:v>0.48941032354648317</c:v>
                </c:pt>
                <c:pt idx="908">
                  <c:v>0.48980626308001024</c:v>
                </c:pt>
                <c:pt idx="909">
                  <c:v>0.4878618906094479</c:v>
                </c:pt>
                <c:pt idx="910">
                  <c:v>0.48490919259878323</c:v>
                </c:pt>
                <c:pt idx="911">
                  <c:v>0.48170419197816117</c:v>
                </c:pt>
                <c:pt idx="912">
                  <c:v>0.4785355076423059</c:v>
                </c:pt>
                <c:pt idx="913">
                  <c:v>0.47511476846841688</c:v>
                </c:pt>
                <c:pt idx="914">
                  <c:v>0.47147772440543556</c:v>
                </c:pt>
                <c:pt idx="915">
                  <c:v>0.46679649866544298</c:v>
                </c:pt>
                <c:pt idx="916">
                  <c:v>0.4634834694862367</c:v>
                </c:pt>
                <c:pt idx="917">
                  <c:v>0.46218719757520244</c:v>
                </c:pt>
                <c:pt idx="918">
                  <c:v>0.46215134143829356</c:v>
                </c:pt>
                <c:pt idx="919">
                  <c:v>0.46355564190791215</c:v>
                </c:pt>
                <c:pt idx="920">
                  <c:v>0.46431184181800261</c:v>
                </c:pt>
                <c:pt idx="921">
                  <c:v>0.46449197200628428</c:v>
                </c:pt>
                <c:pt idx="922">
                  <c:v>0.46485198461092458</c:v>
                </c:pt>
                <c:pt idx="923">
                  <c:v>0.46593241178072414</c:v>
                </c:pt>
                <c:pt idx="924">
                  <c:v>0.46967723663036653</c:v>
                </c:pt>
                <c:pt idx="925">
                  <c:v>0.47385435269429155</c:v>
                </c:pt>
                <c:pt idx="926">
                  <c:v>0.47716724028954149</c:v>
                </c:pt>
                <c:pt idx="927">
                  <c:v>0.48015586522909315</c:v>
                </c:pt>
                <c:pt idx="928">
                  <c:v>0.48346875282434337</c:v>
                </c:pt>
                <c:pt idx="929">
                  <c:v>0.48692559590706463</c:v>
                </c:pt>
                <c:pt idx="930">
                  <c:v>0.49031040815206695</c:v>
                </c:pt>
                <c:pt idx="931">
                  <c:v>0.49304719062951924</c:v>
                </c:pt>
                <c:pt idx="932">
                  <c:v>0.49470379370909484</c:v>
                </c:pt>
                <c:pt idx="933">
                  <c:v>0.4972243774854222</c:v>
                </c:pt>
                <c:pt idx="934">
                  <c:v>0.5010773016856267</c:v>
                </c:pt>
                <c:pt idx="935">
                  <c:v>0.50586659138019274</c:v>
                </c:pt>
                <c:pt idx="936">
                  <c:v>0.51105210377619814</c:v>
                </c:pt>
                <c:pt idx="937">
                  <c:v>0.5164532839334931</c:v>
                </c:pt>
                <c:pt idx="938">
                  <c:v>0.52081045939372128</c:v>
                </c:pt>
                <c:pt idx="939">
                  <c:v>0.52379908433327338</c:v>
                </c:pt>
                <c:pt idx="940">
                  <c:v>0.52473555601560173</c:v>
                </c:pt>
                <c:pt idx="941">
                  <c:v>0.52297092437744142</c:v>
                </c:pt>
                <c:pt idx="942">
                  <c:v>0.51832594413023758</c:v>
                </c:pt>
                <c:pt idx="943">
                  <c:v>0.51252818731161265</c:v>
                </c:pt>
                <c:pt idx="944">
                  <c:v>0.50791920478527364</c:v>
                </c:pt>
                <c:pt idx="945">
                  <c:v>0.50568646119191119</c:v>
                </c:pt>
                <c:pt idx="946">
                  <c:v>0.50619074784792406</c:v>
                </c:pt>
                <c:pt idx="947">
                  <c:v>0.50914351665056679</c:v>
                </c:pt>
                <c:pt idx="948">
                  <c:v>0.51260043052526616</c:v>
                </c:pt>
                <c:pt idx="949">
                  <c:v>0.51468875848329998</c:v>
                </c:pt>
                <c:pt idx="950">
                  <c:v>0.51551713081506589</c:v>
                </c:pt>
                <c:pt idx="951">
                  <c:v>0.51713755919383142</c:v>
                </c:pt>
                <c:pt idx="952">
                  <c:v>0.52077442627686732</c:v>
                </c:pt>
                <c:pt idx="953">
                  <c:v>0.52462738587306113</c:v>
                </c:pt>
                <c:pt idx="954">
                  <c:v>0.52794023807232204</c:v>
                </c:pt>
                <c:pt idx="955">
                  <c:v>0.53074890980353739</c:v>
                </c:pt>
                <c:pt idx="956">
                  <c:v>0.53254946837058437</c:v>
                </c:pt>
                <c:pt idx="957">
                  <c:v>0.53434988535367534</c:v>
                </c:pt>
                <c:pt idx="958">
                  <c:v>0.53661855587592511</c:v>
                </c:pt>
                <c:pt idx="959">
                  <c:v>0.53910310653539817</c:v>
                </c:pt>
                <c:pt idx="960">
                  <c:v>0.54119175305733314</c:v>
                </c:pt>
                <c:pt idx="961">
                  <c:v>0.54216408087657053</c:v>
                </c:pt>
                <c:pt idx="962">
                  <c:v>0.54367623292482825</c:v>
                </c:pt>
                <c:pt idx="963">
                  <c:v>0.54468473544487606</c:v>
                </c:pt>
                <c:pt idx="964">
                  <c:v>0.54320812096962567</c:v>
                </c:pt>
                <c:pt idx="965">
                  <c:v>0.53931909286058866</c:v>
                </c:pt>
                <c:pt idx="966">
                  <c:v>0.53438588307454038</c:v>
                </c:pt>
                <c:pt idx="967">
                  <c:v>0.52902045286618748</c:v>
                </c:pt>
                <c:pt idx="968">
                  <c:v>0.52531155494543247</c:v>
                </c:pt>
                <c:pt idx="969">
                  <c:v>0.52318683991065396</c:v>
                </c:pt>
                <c:pt idx="970">
                  <c:v>0.52214272902562076</c:v>
                </c:pt>
                <c:pt idx="971">
                  <c:v>0.52034231204253001</c:v>
                </c:pt>
                <c:pt idx="972">
                  <c:v>0.5166694118426397</c:v>
                </c:pt>
                <c:pt idx="973">
                  <c:v>0.51332038494256826</c:v>
                </c:pt>
                <c:pt idx="974">
                  <c:v>0.5109798251665556</c:v>
                </c:pt>
                <c:pt idx="975">
                  <c:v>0.51015177139869106</c:v>
                </c:pt>
                <c:pt idx="976">
                  <c:v>0.51198825689462524</c:v>
                </c:pt>
                <c:pt idx="977">
                  <c:v>0.51620129988743713</c:v>
                </c:pt>
                <c:pt idx="978">
                  <c:v>0.52066632692630477</c:v>
                </c:pt>
                <c:pt idx="979">
                  <c:v>0.52095462725712716</c:v>
                </c:pt>
                <c:pt idx="980">
                  <c:v>0.51515701202245856</c:v>
                </c:pt>
                <c:pt idx="981">
                  <c:v>0.50547054565869842</c:v>
                </c:pt>
                <c:pt idx="982">
                  <c:v>0.49491974463829647</c:v>
                </c:pt>
                <c:pt idx="983">
                  <c:v>0.4853773045539857</c:v>
                </c:pt>
                <c:pt idx="984">
                  <c:v>0.48116404918523958</c:v>
                </c:pt>
                <c:pt idx="985">
                  <c:v>0.48469320627359241</c:v>
                </c:pt>
                <c:pt idx="986">
                  <c:v>0.49437946026141849</c:v>
                </c:pt>
                <c:pt idx="987">
                  <c:v>0.50557864500926109</c:v>
                </c:pt>
                <c:pt idx="988">
                  <c:v>0.51468897085923437</c:v>
                </c:pt>
                <c:pt idx="989">
                  <c:v>0.51929788259359522</c:v>
                </c:pt>
                <c:pt idx="990">
                  <c:v>0.51911800017723675</c:v>
                </c:pt>
                <c:pt idx="991">
                  <c:v>0.51612912746576178</c:v>
                </c:pt>
                <c:pt idx="992">
                  <c:v>0.51324828331287098</c:v>
                </c:pt>
                <c:pt idx="993">
                  <c:v>0.51065566869882439</c:v>
                </c:pt>
                <c:pt idx="994">
                  <c:v>0.50799105864304772</c:v>
                </c:pt>
                <c:pt idx="995">
                  <c:v>0.50565049886703506</c:v>
                </c:pt>
                <c:pt idx="996">
                  <c:v>0.5068748107323281</c:v>
                </c:pt>
                <c:pt idx="997">
                  <c:v>0.5129963700587935</c:v>
                </c:pt>
                <c:pt idx="998">
                  <c:v>0.52149452227812565</c:v>
                </c:pt>
                <c:pt idx="999">
                  <c:v>0.52927257849619969</c:v>
                </c:pt>
                <c:pt idx="1000">
                  <c:v>0.53424189219108009</c:v>
                </c:pt>
                <c:pt idx="1001">
                  <c:v>0.53557426801094643</c:v>
                </c:pt>
                <c:pt idx="1002">
                  <c:v>0.53244143981200009</c:v>
                </c:pt>
                <c:pt idx="1003">
                  <c:v>0.52631980969355663</c:v>
                </c:pt>
                <c:pt idx="1004">
                  <c:v>0.52030620813369743</c:v>
                </c:pt>
                <c:pt idx="1005">
                  <c:v>0.51749746561050436</c:v>
                </c:pt>
                <c:pt idx="1006">
                  <c:v>0.51962218064528265</c:v>
                </c:pt>
                <c:pt idx="1007">
                  <c:v>0.52351120875431945</c:v>
                </c:pt>
                <c:pt idx="1008">
                  <c:v>0.52732806444168112</c:v>
                </c:pt>
                <c:pt idx="1009">
                  <c:v>0.53049706734143798</c:v>
                </c:pt>
                <c:pt idx="1010">
                  <c:v>0.53107313706324644</c:v>
                </c:pt>
                <c:pt idx="1011">
                  <c:v>0.52887656817069428</c:v>
                </c:pt>
                <c:pt idx="1012">
                  <c:v>0.52631980969355663</c:v>
                </c:pt>
                <c:pt idx="1013">
                  <c:v>0.52505964169135466</c:v>
                </c:pt>
                <c:pt idx="1014">
                  <c:v>0.52433943950212936</c:v>
                </c:pt>
                <c:pt idx="1015">
                  <c:v>0.52329493926121662</c:v>
                </c:pt>
                <c:pt idx="1016">
                  <c:v>0.52207069818790153</c:v>
                </c:pt>
                <c:pt idx="1017">
                  <c:v>0.52142252683639545</c:v>
                </c:pt>
                <c:pt idx="1018">
                  <c:v>0.52185471186271093</c:v>
                </c:pt>
                <c:pt idx="1019">
                  <c:v>0.52081028241377625</c:v>
                </c:pt>
                <c:pt idx="1020">
                  <c:v>0.51864971124208903</c:v>
                </c:pt>
                <c:pt idx="1021">
                  <c:v>0.51839779798801133</c:v>
                </c:pt>
                <c:pt idx="1022">
                  <c:v>0.52221472446735095</c:v>
                </c:pt>
                <c:pt idx="1023">
                  <c:v>0.52974079663936913</c:v>
                </c:pt>
                <c:pt idx="1024">
                  <c:v>0.53877895006766707</c:v>
                </c:pt>
                <c:pt idx="1025">
                  <c:v>0.54454053218548137</c:v>
                </c:pt>
                <c:pt idx="1026">
                  <c:v>0.5470250474489653</c:v>
                </c:pt>
                <c:pt idx="1027">
                  <c:v>0.54745723247528078</c:v>
                </c:pt>
                <c:pt idx="1028">
                  <c:v>0.54508053339444684</c:v>
                </c:pt>
                <c:pt idx="1029">
                  <c:v>0.53967942402913027</c:v>
                </c:pt>
                <c:pt idx="1030">
                  <c:v>0.53251336446175213</c:v>
                </c:pt>
                <c:pt idx="1031">
                  <c:v>0.52574366917976967</c:v>
                </c:pt>
                <c:pt idx="1032">
                  <c:v>0.51962210985330437</c:v>
                </c:pt>
                <c:pt idx="1033">
                  <c:v>0.51465272536644591</c:v>
                </c:pt>
                <c:pt idx="1034">
                  <c:v>0.5101157736778259</c:v>
                </c:pt>
                <c:pt idx="1035">
                  <c:v>0.50572245891277634</c:v>
                </c:pt>
                <c:pt idx="1036">
                  <c:v>0.50230147196696373</c:v>
                </c:pt>
                <c:pt idx="1037">
                  <c:v>0.50165330061545765</c:v>
                </c:pt>
                <c:pt idx="1038">
                  <c:v>0.50388611500079827</c:v>
                </c:pt>
                <c:pt idx="1039">
                  <c:v>0.50662275589429417</c:v>
                </c:pt>
                <c:pt idx="1040">
                  <c:v>0.50838731674047632</c:v>
                </c:pt>
                <c:pt idx="1041">
                  <c:v>0.5088554286956789</c:v>
                </c:pt>
                <c:pt idx="1042">
                  <c:v>0.50799105864304772</c:v>
                </c:pt>
                <c:pt idx="1043">
                  <c:v>0.50737888501240669</c:v>
                </c:pt>
                <c:pt idx="1044">
                  <c:v>0.50709097403746384</c:v>
                </c:pt>
                <c:pt idx="1045">
                  <c:v>0.50691084384918228</c:v>
                </c:pt>
                <c:pt idx="1046">
                  <c:v>0.50644266110200153</c:v>
                </c:pt>
                <c:pt idx="1047">
                  <c:v>0.50878325627400345</c:v>
                </c:pt>
                <c:pt idx="1048">
                  <c:v>0.51267228438304036</c:v>
                </c:pt>
                <c:pt idx="1049">
                  <c:v>0.51566101551055932</c:v>
                </c:pt>
                <c:pt idx="1050">
                  <c:v>0.51688532737585224</c:v>
                </c:pt>
                <c:pt idx="1051">
                  <c:v>0.51634525537490861</c:v>
                </c:pt>
                <c:pt idx="1052">
                  <c:v>0.51555319932790911</c:v>
                </c:pt>
                <c:pt idx="1053">
                  <c:v>0.51641742779658406</c:v>
                </c:pt>
                <c:pt idx="1054">
                  <c:v>0.51987434167128344</c:v>
                </c:pt>
                <c:pt idx="1055">
                  <c:v>0.52624777885583751</c:v>
                </c:pt>
                <c:pt idx="1056">
                  <c:v>0.53416996754132795</c:v>
                </c:pt>
                <c:pt idx="1057">
                  <c:v>0.54241599413064823</c:v>
                </c:pt>
                <c:pt idx="1058">
                  <c:v>0.54821343238537146</c:v>
                </c:pt>
                <c:pt idx="1059">
                  <c:v>0.54961773285499005</c:v>
                </c:pt>
                <c:pt idx="1060">
                  <c:v>0.54662910791543828</c:v>
                </c:pt>
                <c:pt idx="1061">
                  <c:v>0.54072346412218553</c:v>
                </c:pt>
                <c:pt idx="1062">
                  <c:v>0.5352862508480366</c:v>
                </c:pt>
                <c:pt idx="1063">
                  <c:v>0.53143307887590863</c:v>
                </c:pt>
                <c:pt idx="1064">
                  <c:v>0.52956073724306574</c:v>
                </c:pt>
                <c:pt idx="1065">
                  <c:v>0.52981272128912127</c:v>
                </c:pt>
                <c:pt idx="1066">
                  <c:v>0.53157721134332525</c:v>
                </c:pt>
                <c:pt idx="1067">
                  <c:v>0.53294554948806772</c:v>
                </c:pt>
                <c:pt idx="1068">
                  <c:v>0.53265756772114692</c:v>
                </c:pt>
                <c:pt idx="1069">
                  <c:v>0.53067694975779611</c:v>
                </c:pt>
                <c:pt idx="1070">
                  <c:v>0.52783228030571583</c:v>
                </c:pt>
                <c:pt idx="1071">
                  <c:v>0.5240152122424202</c:v>
                </c:pt>
                <c:pt idx="1072">
                  <c:v>0.51886583915123596</c:v>
                </c:pt>
                <c:pt idx="1073">
                  <c:v>0.51393270015716574</c:v>
                </c:pt>
                <c:pt idx="1074">
                  <c:v>0.51151989716749924</c:v>
                </c:pt>
                <c:pt idx="1075">
                  <c:v>0.51033165381504952</c:v>
                </c:pt>
                <c:pt idx="1076">
                  <c:v>0.50950352925520681</c:v>
                </c:pt>
                <c:pt idx="1077">
                  <c:v>0.50788303008446334</c:v>
                </c:pt>
                <c:pt idx="1078">
                  <c:v>0.50583048747136061</c:v>
                </c:pt>
                <c:pt idx="1079">
                  <c:v>0.50460624639804552</c:v>
                </c:pt>
                <c:pt idx="1080">
                  <c:v>0.50428230230624871</c:v>
                </c:pt>
                <c:pt idx="1081">
                  <c:v>0.50168947531626795</c:v>
                </c:pt>
                <c:pt idx="1082">
                  <c:v>0.49700832036825332</c:v>
                </c:pt>
                <c:pt idx="1083">
                  <c:v>0.49355147728553206</c:v>
                </c:pt>
                <c:pt idx="1084">
                  <c:v>0.49333534937638501</c:v>
                </c:pt>
                <c:pt idx="1085">
                  <c:v>0.49599988864018391</c:v>
                </c:pt>
                <c:pt idx="1086">
                  <c:v>0.49999715768373953</c:v>
                </c:pt>
                <c:pt idx="1087">
                  <c:v>0.50547036867875328</c:v>
                </c:pt>
                <c:pt idx="1088">
                  <c:v>0.51317650024707528</c:v>
                </c:pt>
                <c:pt idx="1089">
                  <c:v>0.52145859534923855</c:v>
                </c:pt>
                <c:pt idx="1090">
                  <c:v>0.5271481112333446</c:v>
                </c:pt>
                <c:pt idx="1091">
                  <c:v>0.52822832602721004</c:v>
                </c:pt>
                <c:pt idx="1092">
                  <c:v>0.52549143736179071</c:v>
                </c:pt>
                <c:pt idx="1093">
                  <c:v>0.52027013962085455</c:v>
                </c:pt>
                <c:pt idx="1094">
                  <c:v>0.51339248657226566</c:v>
                </c:pt>
                <c:pt idx="1095">
                  <c:v>0.50683881301146305</c:v>
                </c:pt>
                <c:pt idx="1096">
                  <c:v>0.50330997448701131</c:v>
                </c:pt>
                <c:pt idx="1097">
                  <c:v>0.50345400076646096</c:v>
                </c:pt>
                <c:pt idx="1098">
                  <c:v>0.50539844402900125</c:v>
                </c:pt>
                <c:pt idx="1099">
                  <c:v>0.50802705636391299</c:v>
                </c:pt>
                <c:pt idx="1100">
                  <c:v>0.51234812791530926</c:v>
                </c:pt>
                <c:pt idx="1101">
                  <c:v>0.51904596933951752</c:v>
                </c:pt>
                <c:pt idx="1102">
                  <c:v>0.52797609420923086</c:v>
                </c:pt>
                <c:pt idx="1103">
                  <c:v>0.5370147077853864</c:v>
                </c:pt>
                <c:pt idx="1104">
                  <c:v>0.54277607752726631</c:v>
                </c:pt>
                <c:pt idx="1105">
                  <c:v>0.54259594733898464</c:v>
                </c:pt>
                <c:pt idx="1106">
                  <c:v>0.53921113509398255</c:v>
                </c:pt>
                <c:pt idx="1107">
                  <c:v>0.53784269076127278</c:v>
                </c:pt>
                <c:pt idx="1108">
                  <c:v>0.53766273755293637</c:v>
                </c:pt>
                <c:pt idx="1109">
                  <c:v>0.53647449420048654</c:v>
                </c:pt>
                <c:pt idx="1110">
                  <c:v>0.53499802130919261</c:v>
                </c:pt>
                <c:pt idx="1111">
                  <c:v>0.5330895049755392</c:v>
                </c:pt>
                <c:pt idx="1112">
                  <c:v>0.53056877961525561</c:v>
                </c:pt>
                <c:pt idx="1113">
                  <c:v>0.52696798104506282</c:v>
                </c:pt>
                <c:pt idx="1114">
                  <c:v>0.52217879753846419</c:v>
                </c:pt>
                <c:pt idx="1115">
                  <c:v>0.51792982761676509</c:v>
                </c:pt>
                <c:pt idx="1116">
                  <c:v>0.51587721421168398</c:v>
                </c:pt>
                <c:pt idx="1117">
                  <c:v>0.51609327132885296</c:v>
                </c:pt>
                <c:pt idx="1118">
                  <c:v>0.51796568375367402</c:v>
                </c:pt>
                <c:pt idx="1119">
                  <c:v>0.52045041139309245</c:v>
                </c:pt>
                <c:pt idx="1120">
                  <c:v>0.52286282502687909</c:v>
                </c:pt>
                <c:pt idx="1121">
                  <c:v>0.5235111379623415</c:v>
                </c:pt>
                <c:pt idx="1122">
                  <c:v>0.52199873814216047</c:v>
                </c:pt>
                <c:pt idx="1123">
                  <c:v>0.51958611213243944</c:v>
                </c:pt>
                <c:pt idx="1124">
                  <c:v>0.51764166886989904</c:v>
                </c:pt>
                <c:pt idx="1125">
                  <c:v>0.51738943705191986</c:v>
                </c:pt>
                <c:pt idx="1126">
                  <c:v>0.51800168147453918</c:v>
                </c:pt>
                <c:pt idx="1127">
                  <c:v>0.51814563696201033</c:v>
                </c:pt>
                <c:pt idx="1128">
                  <c:v>0.51879387910549457</c:v>
                </c:pt>
                <c:pt idx="1129">
                  <c:v>0.51854182426746087</c:v>
                </c:pt>
                <c:pt idx="1130">
                  <c:v>0.51573294016031124</c:v>
                </c:pt>
                <c:pt idx="1131">
                  <c:v>0.51119588228372437</c:v>
                </c:pt>
                <c:pt idx="1132">
                  <c:v>0.50665878901114847</c:v>
                </c:pt>
                <c:pt idx="1133">
                  <c:v>0.50395807504653956</c:v>
                </c:pt>
                <c:pt idx="1134">
                  <c:v>0.50482244509917062</c:v>
                </c:pt>
                <c:pt idx="1135">
                  <c:v>0.50781107003872217</c:v>
                </c:pt>
                <c:pt idx="1136">
                  <c:v>0.51148404103059064</c:v>
                </c:pt>
                <c:pt idx="1137">
                  <c:v>0.51461672764558075</c:v>
                </c:pt>
                <c:pt idx="1138">
                  <c:v>0.51803785617534959</c:v>
                </c:pt>
                <c:pt idx="1139">
                  <c:v>0.52073857013995839</c:v>
                </c:pt>
                <c:pt idx="1140">
                  <c:v>0.52153069697893584</c:v>
                </c:pt>
                <c:pt idx="1141">
                  <c:v>0.52257505563589246</c:v>
                </c:pt>
                <c:pt idx="1142">
                  <c:v>0.52405113917130708</c:v>
                </c:pt>
                <c:pt idx="1143">
                  <c:v>0.52361916652092588</c:v>
                </c:pt>
                <c:pt idx="1144">
                  <c:v>0.51947808357385494</c:v>
                </c:pt>
                <c:pt idx="1145">
                  <c:v>0.51184405363523044</c:v>
                </c:pt>
                <c:pt idx="1146">
                  <c:v>0.50496632979466383</c:v>
                </c:pt>
                <c:pt idx="1147">
                  <c:v>0.5027336569932791</c:v>
                </c:pt>
                <c:pt idx="1148">
                  <c:v>0.50503843142436122</c:v>
                </c:pt>
                <c:pt idx="1149">
                  <c:v>0.50917937278747583</c:v>
                </c:pt>
                <c:pt idx="1150">
                  <c:v>0.51346458820196295</c:v>
                </c:pt>
                <c:pt idx="1151">
                  <c:v>0.51731758319414611</c:v>
                </c:pt>
                <c:pt idx="1152">
                  <c:v>0.51911800017723697</c:v>
                </c:pt>
                <c:pt idx="1153">
                  <c:v>0.51810963924114528</c:v>
                </c:pt>
                <c:pt idx="1154">
                  <c:v>0.51551713081506589</c:v>
                </c:pt>
                <c:pt idx="1155">
                  <c:v>0.51101578749143173</c:v>
                </c:pt>
                <c:pt idx="1156">
                  <c:v>0.50557843263332669</c:v>
                </c:pt>
                <c:pt idx="1157">
                  <c:v>0.50125750266588665</c:v>
                </c:pt>
                <c:pt idx="1158">
                  <c:v>0.49697221645942108</c:v>
                </c:pt>
                <c:pt idx="1159">
                  <c:v>0.49376753440270077</c:v>
                </c:pt>
                <c:pt idx="1160">
                  <c:v>0.49308325914236217</c:v>
                </c:pt>
                <c:pt idx="1161">
                  <c:v>0.49801643353242159</c:v>
                </c:pt>
                <c:pt idx="1162">
                  <c:v>0.51112381605001611</c:v>
                </c:pt>
                <c:pt idx="1163">
                  <c:v>0.53823880727474516</c:v>
                </c:pt>
                <c:pt idx="1164">
                  <c:v>0.58231421140524076</c:v>
                </c:pt>
                <c:pt idx="1165">
                  <c:v>0.65037160158157359</c:v>
                </c:pt>
                <c:pt idx="1166">
                  <c:v>0.7517377855227545</c:v>
                </c:pt>
                <c:pt idx="1167">
                  <c:v>0.91518393278121946</c:v>
                </c:pt>
                <c:pt idx="1168">
                  <c:v>1.1974245764659004</c:v>
                </c:pt>
                <c:pt idx="1169">
                  <c:v>1.6730351719489467</c:v>
                </c:pt>
                <c:pt idx="1170">
                  <c:v>2.5495369874514062</c:v>
                </c:pt>
                <c:pt idx="1171">
                  <c:v>3.9769802750073944</c:v>
                </c:pt>
                <c:pt idx="1172">
                  <c:v>6.2071781180455128</c:v>
                </c:pt>
                <c:pt idx="1173">
                  <c:v>9.3170115250807548</c:v>
                </c:pt>
                <c:pt idx="1174">
                  <c:v>13.038604712853065</c:v>
                </c:pt>
                <c:pt idx="1175">
                  <c:v>17.223279661031867</c:v>
                </c:pt>
                <c:pt idx="1176">
                  <c:v>21.613638294660127</c:v>
                </c:pt>
                <c:pt idx="1177">
                  <c:v>25.698060616713299</c:v>
                </c:pt>
                <c:pt idx="1178">
                  <c:v>28.985670661926267</c:v>
                </c:pt>
                <c:pt idx="1179">
                  <c:v>31.335599331488975</c:v>
                </c:pt>
                <c:pt idx="1180">
                  <c:v>33.152773342132562</c:v>
                </c:pt>
                <c:pt idx="1181">
                  <c:v>35.042933315863969</c:v>
                </c:pt>
                <c:pt idx="1182">
                  <c:v>37.26881433486939</c:v>
                </c:pt>
                <c:pt idx="1183">
                  <c:v>39.669407407320456</c:v>
                </c:pt>
                <c:pt idx="1184">
                  <c:v>41.888335804572471</c:v>
                </c:pt>
                <c:pt idx="1185">
                  <c:v>43.669894937368539</c:v>
                </c:pt>
                <c:pt idx="1186">
                  <c:v>44.928417167663568</c:v>
                </c:pt>
                <c:pt idx="1187">
                  <c:v>45.739201657221869</c:v>
                </c:pt>
                <c:pt idx="1188">
                  <c:v>46.35841795701247</c:v>
                </c:pt>
                <c:pt idx="1189">
                  <c:v>47.437940971667942</c:v>
                </c:pt>
                <c:pt idx="1190">
                  <c:v>49.469473658341627</c:v>
                </c:pt>
                <c:pt idx="1191">
                  <c:v>52.15814081045297</c:v>
                </c:pt>
                <c:pt idx="1192">
                  <c:v>54.816525419675379</c:v>
                </c:pt>
                <c:pt idx="1193">
                  <c:v>56.992675357231725</c:v>
                </c:pt>
                <c:pt idx="1194">
                  <c:v>58.791122341155997</c:v>
                </c:pt>
                <c:pt idx="1195">
                  <c:v>60.482191203190723</c:v>
                </c:pt>
                <c:pt idx="1196">
                  <c:v>62.128890768197863</c:v>
                </c:pt>
                <c:pt idx="1197">
                  <c:v>63.586551116063042</c:v>
                </c:pt>
                <c:pt idx="1198">
                  <c:v>64.703988615182723</c:v>
                </c:pt>
                <c:pt idx="1199">
                  <c:v>65.446715112832877</c:v>
                </c:pt>
                <c:pt idx="1200">
                  <c:v>65.883400526780349</c:v>
                </c:pt>
                <c:pt idx="1201">
                  <c:v>66.151491730029761</c:v>
                </c:pt>
                <c:pt idx="1202">
                  <c:v>66.406078655536348</c:v>
                </c:pt>
                <c:pt idx="1203">
                  <c:v>66.712552986145013</c:v>
                </c:pt>
                <c:pt idx="1204">
                  <c:v>67.041639973567072</c:v>
                </c:pt>
                <c:pt idx="1205">
                  <c:v>67.334539234454809</c:v>
                </c:pt>
                <c:pt idx="1206">
                  <c:v>67.551565635387703</c:v>
                </c:pt>
                <c:pt idx="1207">
                  <c:v>67.686599917778594</c:v>
                </c:pt>
                <c:pt idx="1208">
                  <c:v>67.755124853574301</c:v>
                </c:pt>
                <c:pt idx="1209">
                  <c:v>67.780945802835319</c:v>
                </c:pt>
                <c:pt idx="1210">
                  <c:v>67.784723545954776</c:v>
                </c:pt>
                <c:pt idx="1211">
                  <c:v>67.778822043492241</c:v>
                </c:pt>
                <c:pt idx="1212">
                  <c:v>67.768633945171644</c:v>
                </c:pt>
                <c:pt idx="1213">
                  <c:v>67.755810686258172</c:v>
                </c:pt>
                <c:pt idx="1214">
                  <c:v>67.742232784858118</c:v>
                </c:pt>
                <c:pt idx="1215">
                  <c:v>67.72844477286705</c:v>
                </c:pt>
                <c:pt idx="1216">
                  <c:v>67.715189116551315</c:v>
                </c:pt>
                <c:pt idx="1217">
                  <c:v>67.701114538632908</c:v>
                </c:pt>
                <c:pt idx="1218">
                  <c:v>67.686424070504984</c:v>
                </c:pt>
                <c:pt idx="1219">
                  <c:v>67.671656297536998</c:v>
                </c:pt>
                <c:pt idx="1220">
                  <c:v>67.657934263669517</c:v>
                </c:pt>
                <c:pt idx="1221">
                  <c:v>67.64573142565213</c:v>
                </c:pt>
                <c:pt idx="1222">
                  <c:v>67.630927973527164</c:v>
                </c:pt>
                <c:pt idx="1223">
                  <c:v>67.613210723583506</c:v>
                </c:pt>
                <c:pt idx="1224">
                  <c:v>67.593664208925674</c:v>
                </c:pt>
                <c:pt idx="1225">
                  <c:v>67.57580112750712</c:v>
                </c:pt>
                <c:pt idx="1226">
                  <c:v>67.562078244135918</c:v>
                </c:pt>
                <c:pt idx="1227">
                  <c:v>67.552608825977032</c:v>
                </c:pt>
                <c:pt idx="1228">
                  <c:v>67.543143089000992</c:v>
                </c:pt>
                <c:pt idx="1229">
                  <c:v>67.53172264392559</c:v>
                </c:pt>
                <c:pt idx="1230">
                  <c:v>67.519845732175384</c:v>
                </c:pt>
                <c:pt idx="1231">
                  <c:v>67.507379831167356</c:v>
                </c:pt>
                <c:pt idx="1232">
                  <c:v>67.493989953261149</c:v>
                </c:pt>
                <c:pt idx="1233">
                  <c:v>67.479443051264823</c:v>
                </c:pt>
                <c:pt idx="1234">
                  <c:v>67.465034618377672</c:v>
                </c:pt>
                <c:pt idx="1235">
                  <c:v>67.452683683542105</c:v>
                </c:pt>
                <c:pt idx="1236">
                  <c:v>67.442675396845885</c:v>
                </c:pt>
                <c:pt idx="1237">
                  <c:v>67.43334473096408</c:v>
                </c:pt>
                <c:pt idx="1238">
                  <c:v>67.423408085749699</c:v>
                </c:pt>
                <c:pt idx="1239">
                  <c:v>67.412029266357408</c:v>
                </c:pt>
                <c:pt idx="1240">
                  <c:v>67.398167064373311</c:v>
                </c:pt>
                <c:pt idx="1241">
                  <c:v>67.382650312276979</c:v>
                </c:pt>
                <c:pt idx="1242">
                  <c:v>67.3666918182373</c:v>
                </c:pt>
                <c:pt idx="1243">
                  <c:v>67.350416742471538</c:v>
                </c:pt>
                <c:pt idx="1244">
                  <c:v>67.335183724623462</c:v>
                </c:pt>
                <c:pt idx="1245">
                  <c:v>67.324132247337914</c:v>
                </c:pt>
                <c:pt idx="1246">
                  <c:v>67.317182174095734</c:v>
                </c:pt>
                <c:pt idx="1247">
                  <c:v>67.311819257002611</c:v>
                </c:pt>
                <c:pt idx="1248">
                  <c:v>67.306702129657438</c:v>
                </c:pt>
                <c:pt idx="1249">
                  <c:v>67.300150756835933</c:v>
                </c:pt>
                <c:pt idx="1250">
                  <c:v>67.290103392967808</c:v>
                </c:pt>
                <c:pt idx="1251">
                  <c:v>67.276200414804308</c:v>
                </c:pt>
                <c:pt idx="1252">
                  <c:v>67.259311714172355</c:v>
                </c:pt>
                <c:pt idx="1253">
                  <c:v>67.240661992293141</c:v>
                </c:pt>
                <c:pt idx="1254">
                  <c:v>67.224353502713711</c:v>
                </c:pt>
                <c:pt idx="1255">
                  <c:v>67.211709772256697</c:v>
                </c:pt>
                <c:pt idx="1256">
                  <c:v>67.201668071746823</c:v>
                </c:pt>
                <c:pt idx="1257">
                  <c:v>67.193168503687929</c:v>
                </c:pt>
                <c:pt idx="1258">
                  <c:v>67.18467176730816</c:v>
                </c:pt>
                <c:pt idx="1259">
                  <c:v>67.17545097057635</c:v>
                </c:pt>
                <c:pt idx="1260">
                  <c:v>67.165687907292295</c:v>
                </c:pt>
                <c:pt idx="1261">
                  <c:v>67.157373531048108</c:v>
                </c:pt>
                <c:pt idx="1262">
                  <c:v>67.150457721123331</c:v>
                </c:pt>
                <c:pt idx="1263">
                  <c:v>67.144514592977671</c:v>
                </c:pt>
                <c:pt idx="1264">
                  <c:v>67.137059914515575</c:v>
                </c:pt>
                <c:pt idx="1265">
                  <c:v>67.126837269709654</c:v>
                </c:pt>
                <c:pt idx="1266">
                  <c:v>67.115384826660147</c:v>
                </c:pt>
                <c:pt idx="1267">
                  <c:v>67.103793631333559</c:v>
                </c:pt>
                <c:pt idx="1268">
                  <c:v>67.09388756825372</c:v>
                </c:pt>
                <c:pt idx="1269">
                  <c:v>67.085067170950083</c:v>
                </c:pt>
                <c:pt idx="1270">
                  <c:v>67.076854168818542</c:v>
                </c:pt>
                <c:pt idx="1271">
                  <c:v>67.067746356083788</c:v>
                </c:pt>
                <c:pt idx="1272">
                  <c:v>67.055936555128838</c:v>
                </c:pt>
                <c:pt idx="1273">
                  <c:v>67.041707650698143</c:v>
                </c:pt>
                <c:pt idx="1274">
                  <c:v>67.026085276970491</c:v>
                </c:pt>
                <c:pt idx="1275">
                  <c:v>67.010995258918172</c:v>
                </c:pt>
                <c:pt idx="1276">
                  <c:v>66.998683118086589</c:v>
                </c:pt>
                <c:pt idx="1277">
                  <c:v>66.990397908137396</c:v>
                </c:pt>
                <c:pt idx="1278">
                  <c:v>66.984419100834771</c:v>
                </c:pt>
                <c:pt idx="1279">
                  <c:v>66.978085767305814</c:v>
                </c:pt>
                <c:pt idx="1280">
                  <c:v>66.969731464385987</c:v>
                </c:pt>
                <c:pt idx="1281">
                  <c:v>66.960002664419321</c:v>
                </c:pt>
                <c:pt idx="1282">
                  <c:v>66.950892869509175</c:v>
                </c:pt>
                <c:pt idx="1283">
                  <c:v>66.94239754896897</c:v>
                </c:pt>
                <c:pt idx="1284">
                  <c:v>66.934478475130504</c:v>
                </c:pt>
                <c:pt idx="1285">
                  <c:v>66.928247931553756</c:v>
                </c:pt>
                <c:pt idx="1286">
                  <c:v>66.922484898200395</c:v>
                </c:pt>
                <c:pt idx="1287">
                  <c:v>66.914421408726625</c:v>
                </c:pt>
                <c:pt idx="1288">
                  <c:v>66.902964718158429</c:v>
                </c:pt>
                <c:pt idx="1289">
                  <c:v>66.891483108813944</c:v>
                </c:pt>
                <c:pt idx="1290">
                  <c:v>66.881037610860957</c:v>
                </c:pt>
                <c:pt idx="1291">
                  <c:v>66.870991662832395</c:v>
                </c:pt>
                <c:pt idx="1292">
                  <c:v>66.858095629765444</c:v>
                </c:pt>
                <c:pt idx="1293">
                  <c:v>66.844519993708673</c:v>
                </c:pt>
                <c:pt idx="1294">
                  <c:v>66.833252742473888</c:v>
                </c:pt>
                <c:pt idx="1295">
                  <c:v>66.824252250377938</c:v>
                </c:pt>
                <c:pt idx="1296">
                  <c:v>66.816974835029015</c:v>
                </c:pt>
                <c:pt idx="1297">
                  <c:v>66.810998859405515</c:v>
                </c:pt>
                <c:pt idx="1298">
                  <c:v>66.804809092008142</c:v>
                </c:pt>
                <c:pt idx="1299">
                  <c:v>66.797097863417406</c:v>
                </c:pt>
                <c:pt idx="1300">
                  <c:v>66.789102051074693</c:v>
                </c:pt>
                <c:pt idx="1301">
                  <c:v>66.781471525338972</c:v>
                </c:pt>
                <c:pt idx="1302">
                  <c:v>66.770236272078293</c:v>
                </c:pt>
                <c:pt idx="1303">
                  <c:v>66.749893206082845</c:v>
                </c:pt>
                <c:pt idx="1304">
                  <c:v>66.721951045989982</c:v>
                </c:pt>
                <c:pt idx="1305">
                  <c:v>66.693249995891861</c:v>
                </c:pt>
                <c:pt idx="1306">
                  <c:v>66.668364633413447</c:v>
                </c:pt>
                <c:pt idx="1307">
                  <c:v>66.650181572253885</c:v>
                </c:pt>
                <c:pt idx="1308">
                  <c:v>66.638443979116573</c:v>
                </c:pt>
                <c:pt idx="1309">
                  <c:v>66.628936050121595</c:v>
                </c:pt>
                <c:pt idx="1310">
                  <c:v>66.619611897101763</c:v>
                </c:pt>
                <c:pt idx="1311">
                  <c:v>66.610501535855803</c:v>
                </c:pt>
                <c:pt idx="1312">
                  <c:v>66.599878774789659</c:v>
                </c:pt>
                <c:pt idx="1313">
                  <c:v>66.510322108635535</c:v>
                </c:pt>
                <c:pt idx="1314">
                  <c:v>65.97821335572462</c:v>
                </c:pt>
                <c:pt idx="1315">
                  <c:v>64.473351465371934</c:v>
                </c:pt>
                <c:pt idx="1316">
                  <c:v>61.69642172446617</c:v>
                </c:pt>
                <c:pt idx="1317">
                  <c:v>57.747823581695556</c:v>
                </c:pt>
                <c:pt idx="1318">
                  <c:v>53.020815253624548</c:v>
                </c:pt>
                <c:pt idx="1319">
                  <c:v>47.986757764082682</c:v>
                </c:pt>
                <c:pt idx="1320">
                  <c:v>42.997852530846231</c:v>
                </c:pt>
                <c:pt idx="1321">
                  <c:v>38.19781576450054</c:v>
                </c:pt>
                <c:pt idx="1322">
                  <c:v>33.6123237155034</c:v>
                </c:pt>
                <c:pt idx="1323">
                  <c:v>29.263807813204249</c:v>
                </c:pt>
                <c:pt idx="1324">
                  <c:v>25.213556354229265</c:v>
                </c:pt>
                <c:pt idx="1325">
                  <c:v>21.538557455356305</c:v>
                </c:pt>
                <c:pt idx="1326">
                  <c:v>18.300532235365651</c:v>
                </c:pt>
                <c:pt idx="1327">
                  <c:v>15.526089275066667</c:v>
                </c:pt>
                <c:pt idx="1328">
                  <c:v>13.189916902688832</c:v>
                </c:pt>
                <c:pt idx="1329">
                  <c:v>11.029360738900991</c:v>
                </c:pt>
                <c:pt idx="1330">
                  <c:v>8.6008944577437187</c:v>
                </c:pt>
                <c:pt idx="1331">
                  <c:v>6.0008097325838525</c:v>
                </c:pt>
                <c:pt idx="1332">
                  <c:v>3.6712257572320786</c:v>
                </c:pt>
                <c:pt idx="1333">
                  <c:v>1.9498742107244638</c:v>
                </c:pt>
                <c:pt idx="1334">
                  <c:v>0.90409302436388461</c:v>
                </c:pt>
                <c:pt idx="1335">
                  <c:v>0.39848687667113086</c:v>
                </c:pt>
                <c:pt idx="1336">
                  <c:v>0.22884713924848124</c:v>
                </c:pt>
                <c:pt idx="1337">
                  <c:v>0.21685600464160631</c:v>
                </c:pt>
                <c:pt idx="1338">
                  <c:v>0.25272130911166873</c:v>
                </c:pt>
                <c:pt idx="1339">
                  <c:v>0.28491357179788468</c:v>
                </c:pt>
                <c:pt idx="1340">
                  <c:v>0.29913734381015494</c:v>
                </c:pt>
                <c:pt idx="1341">
                  <c:v>0.29985751060339144</c:v>
                </c:pt>
                <c:pt idx="1342">
                  <c:v>0.29704862649624175</c:v>
                </c:pt>
                <c:pt idx="1343">
                  <c:v>0.29607654644892784</c:v>
                </c:pt>
                <c:pt idx="1344">
                  <c:v>0.29863319873809824</c:v>
                </c:pt>
                <c:pt idx="1345">
                  <c:v>0.30284631252288857</c:v>
                </c:pt>
                <c:pt idx="1346">
                  <c:v>0.30824774045210629</c:v>
                </c:pt>
                <c:pt idx="1347">
                  <c:v>0.31469338545432468</c:v>
                </c:pt>
                <c:pt idx="1348">
                  <c:v>0.32196729660034207</c:v>
                </c:pt>
                <c:pt idx="1349">
                  <c:v>0.3281247828556943</c:v>
                </c:pt>
                <c:pt idx="1350">
                  <c:v>0.33136563961322513</c:v>
                </c:pt>
                <c:pt idx="1351">
                  <c:v>0.33258988068654005</c:v>
                </c:pt>
                <c:pt idx="1352">
                  <c:v>0.33309409655057493</c:v>
                </c:pt>
                <c:pt idx="1353">
                  <c:v>0.33352613999293423</c:v>
                </c:pt>
                <c:pt idx="1354">
                  <c:v>0.33532659237201401</c:v>
                </c:pt>
                <c:pt idx="1355">
                  <c:v>0.33921547889709486</c:v>
                </c:pt>
                <c:pt idx="1356">
                  <c:v>0.34342859268188491</c:v>
                </c:pt>
                <c:pt idx="1357">
                  <c:v>0.34735368930376492</c:v>
                </c:pt>
                <c:pt idx="1358">
                  <c:v>0.35012650489807129</c:v>
                </c:pt>
                <c:pt idx="1359">
                  <c:v>0.35167469006318336</c:v>
                </c:pt>
                <c:pt idx="1360">
                  <c:v>0.35070250382790219</c:v>
                </c:pt>
                <c:pt idx="1361">
                  <c:v>0.34904621931222801</c:v>
                </c:pt>
                <c:pt idx="1362">
                  <c:v>0.34955029359230638</c:v>
                </c:pt>
                <c:pt idx="1363">
                  <c:v>0.3511345472702615</c:v>
                </c:pt>
                <c:pt idx="1364">
                  <c:v>0.3516029069973875</c:v>
                </c:pt>
                <c:pt idx="1365">
                  <c:v>0.35030663508635324</c:v>
                </c:pt>
                <c:pt idx="1366">
                  <c:v>0.34756960483697757</c:v>
                </c:pt>
                <c:pt idx="1367">
                  <c:v>0.34612944823045011</c:v>
                </c:pt>
                <c:pt idx="1368">
                  <c:v>0.34540917524924653</c:v>
                </c:pt>
                <c:pt idx="1369">
                  <c:v>0.34386084850017851</c:v>
                </c:pt>
                <c:pt idx="1370">
                  <c:v>0.34234851947197564</c:v>
                </c:pt>
                <c:pt idx="1371">
                  <c:v>0.34353683361640369</c:v>
                </c:pt>
                <c:pt idx="1372">
                  <c:v>0.34832594633102437</c:v>
                </c:pt>
                <c:pt idx="1373">
                  <c:v>0.35631991808231062</c:v>
                </c:pt>
                <c:pt idx="1374">
                  <c:v>0.3636299331371603</c:v>
                </c:pt>
                <c:pt idx="1375">
                  <c:v>0.36795107548053457</c:v>
                </c:pt>
                <c:pt idx="1376">
                  <c:v>0.36949954381355893</c:v>
                </c:pt>
                <c:pt idx="1377">
                  <c:v>0.37065186023712177</c:v>
                </c:pt>
                <c:pt idx="1378">
                  <c:v>0.37155208642666171</c:v>
                </c:pt>
                <c:pt idx="1379">
                  <c:v>0.37151591172585141</c:v>
                </c:pt>
                <c:pt idx="1380">
                  <c:v>0.37079581572459297</c:v>
                </c:pt>
                <c:pt idx="1381">
                  <c:v>0.37075964102378262</c:v>
                </c:pt>
                <c:pt idx="1382">
                  <c:v>0.37310034238375156</c:v>
                </c:pt>
                <c:pt idx="1383">
                  <c:v>0.3771695714730483</c:v>
                </c:pt>
                <c:pt idx="1384">
                  <c:v>0.38253482470145611</c:v>
                </c:pt>
                <c:pt idx="1385">
                  <c:v>0.38768426858461841</c:v>
                </c:pt>
                <c:pt idx="1386">
                  <c:v>0.39135716878450855</c:v>
                </c:pt>
                <c:pt idx="1387">
                  <c:v>0.39171711059717046</c:v>
                </c:pt>
                <c:pt idx="1388">
                  <c:v>0.38854849705329325</c:v>
                </c:pt>
                <c:pt idx="1389">
                  <c:v>0.38408300986656801</c:v>
                </c:pt>
                <c:pt idx="1390">
                  <c:v>0.38131058362814108</c:v>
                </c:pt>
                <c:pt idx="1391">
                  <c:v>0.38123848199844368</c:v>
                </c:pt>
                <c:pt idx="1392">
                  <c:v>0.38185058483710671</c:v>
                </c:pt>
                <c:pt idx="1393">
                  <c:v>0.38181455172025264</c:v>
                </c:pt>
                <c:pt idx="1394">
                  <c:v>0.38012226948371303</c:v>
                </c:pt>
                <c:pt idx="1395">
                  <c:v>0.37810551221554101</c:v>
                </c:pt>
                <c:pt idx="1396">
                  <c:v>0.37871775663816026</c:v>
                </c:pt>
                <c:pt idx="1397">
                  <c:v>0.38170662934963523</c:v>
                </c:pt>
                <c:pt idx="1398">
                  <c:v>0.38519954094519998</c:v>
                </c:pt>
                <c:pt idx="1399">
                  <c:v>0.38786408020899865</c:v>
                </c:pt>
                <c:pt idx="1400">
                  <c:v>0.39121303631709192</c:v>
                </c:pt>
                <c:pt idx="1401">
                  <c:v>0.39409388046998267</c:v>
                </c:pt>
                <c:pt idx="1402">
                  <c:v>0.39485000958809485</c:v>
                </c:pt>
                <c:pt idx="1403">
                  <c:v>0.39373362009341922</c:v>
                </c:pt>
                <c:pt idx="1404">
                  <c:v>0.39308544874191303</c:v>
                </c:pt>
                <c:pt idx="1405">
                  <c:v>0.39232924883182257</c:v>
                </c:pt>
                <c:pt idx="1406">
                  <c:v>0.39070906822498053</c:v>
                </c:pt>
                <c:pt idx="1407">
                  <c:v>0.3895206124965962</c:v>
                </c:pt>
                <c:pt idx="1408">
                  <c:v>0.39006075528951795</c:v>
                </c:pt>
                <c:pt idx="1409">
                  <c:v>0.39279746697499229</c:v>
                </c:pt>
                <c:pt idx="1410">
                  <c:v>0.3971544654552755</c:v>
                </c:pt>
                <c:pt idx="1411">
                  <c:v>0.39971136551636938</c:v>
                </c:pt>
                <c:pt idx="1412">
                  <c:v>0.39812679327451278</c:v>
                </c:pt>
                <c:pt idx="1413">
                  <c:v>0.39398578111942001</c:v>
                </c:pt>
                <c:pt idx="1414">
                  <c:v>0.38944851086689891</c:v>
                </c:pt>
                <c:pt idx="1415">
                  <c:v>0.38501933996494014</c:v>
                </c:pt>
                <c:pt idx="1416">
                  <c:v>0.38278666716355569</c:v>
                </c:pt>
                <c:pt idx="1417">
                  <c:v>0.38347115479982824</c:v>
                </c:pt>
                <c:pt idx="1418">
                  <c:v>0.38588363922559304</c:v>
                </c:pt>
                <c:pt idx="1419">
                  <c:v>0.38880048109934895</c:v>
                </c:pt>
                <c:pt idx="1420">
                  <c:v>0.39024077928983247</c:v>
                </c:pt>
                <c:pt idx="1421">
                  <c:v>0.39178935381082397</c:v>
                </c:pt>
                <c:pt idx="1422">
                  <c:v>0.39625431005771361</c:v>
                </c:pt>
                <c:pt idx="1423">
                  <c:v>0.40302407613167418</c:v>
                </c:pt>
                <c:pt idx="1424">
                  <c:v>0.40810134759316097</c:v>
                </c:pt>
                <c:pt idx="1425">
                  <c:v>0.40975795067273674</c:v>
                </c:pt>
                <c:pt idx="1426">
                  <c:v>0.40824555085255571</c:v>
                </c:pt>
                <c:pt idx="1427">
                  <c:v>0.40291597678111174</c:v>
                </c:pt>
                <c:pt idx="1428">
                  <c:v>0.39585819354424112</c:v>
                </c:pt>
                <c:pt idx="1429">
                  <c:v>0.39024077928983258</c:v>
                </c:pt>
                <c:pt idx="1430">
                  <c:v>0.38811624123499955</c:v>
                </c:pt>
                <c:pt idx="1431">
                  <c:v>0.38858435319020229</c:v>
                </c:pt>
                <c:pt idx="1432">
                  <c:v>0.38934062389227064</c:v>
                </c:pt>
                <c:pt idx="1433">
                  <c:v>0.39049276333588839</c:v>
                </c:pt>
                <c:pt idx="1434">
                  <c:v>0.39276129227418188</c:v>
                </c:pt>
                <c:pt idx="1435">
                  <c:v>0.39621827694085937</c:v>
                </c:pt>
                <c:pt idx="1436">
                  <c:v>0.39884706625571636</c:v>
                </c:pt>
                <c:pt idx="1437">
                  <c:v>0.39971143630834743</c:v>
                </c:pt>
                <c:pt idx="1438">
                  <c:v>0.39960340774976311</c:v>
                </c:pt>
                <c:pt idx="1439">
                  <c:v>0.39942306518554704</c:v>
                </c:pt>
                <c:pt idx="1440">
                  <c:v>0.39909919188572834</c:v>
                </c:pt>
                <c:pt idx="1441">
                  <c:v>0.39683045057150046</c:v>
                </c:pt>
                <c:pt idx="1442">
                  <c:v>0.39315747957963226</c:v>
                </c:pt>
                <c:pt idx="1443">
                  <c:v>0.39034880784841697</c:v>
                </c:pt>
                <c:pt idx="1444">
                  <c:v>0.38916049370398903</c:v>
                </c:pt>
                <c:pt idx="1445">
                  <c:v>0.3890885336582478</c:v>
                </c:pt>
                <c:pt idx="1446">
                  <c:v>0.3916811482722945</c:v>
                </c:pt>
                <c:pt idx="1447">
                  <c:v>0.39647033177889324</c:v>
                </c:pt>
                <c:pt idx="1448">
                  <c:v>0.40309610696939341</c:v>
                </c:pt>
                <c:pt idx="1449">
                  <c:v>0.40986580225137581</c:v>
                </c:pt>
                <c:pt idx="1450">
                  <c:v>0.4157714460446284</c:v>
                </c:pt>
                <c:pt idx="1451">
                  <c:v>0.41958837252396808</c:v>
                </c:pt>
                <c:pt idx="1452">
                  <c:v>0.41948034396538397</c:v>
                </c:pt>
                <c:pt idx="1453">
                  <c:v>0.41523123245972865</c:v>
                </c:pt>
                <c:pt idx="1454">
                  <c:v>0.4093978318801294</c:v>
                </c:pt>
                <c:pt idx="1455">
                  <c:v>0.40511261646564206</c:v>
                </c:pt>
                <c:pt idx="1456">
                  <c:v>0.4052926050699675</c:v>
                </c:pt>
                <c:pt idx="1457">
                  <c:v>0.40892979071690494</c:v>
                </c:pt>
                <c:pt idx="1458">
                  <c:v>0.41436714557501003</c:v>
                </c:pt>
                <c:pt idx="1459">
                  <c:v>0.41976843192027191</c:v>
                </c:pt>
                <c:pt idx="1460">
                  <c:v>0.42268534458600576</c:v>
                </c:pt>
                <c:pt idx="1461">
                  <c:v>0.42297311397699217</c:v>
                </c:pt>
                <c:pt idx="1462">
                  <c:v>0.42286522700236406</c:v>
                </c:pt>
                <c:pt idx="1463">
                  <c:v>0.42466564398545503</c:v>
                </c:pt>
                <c:pt idx="1464">
                  <c:v>0.42887875777024509</c:v>
                </c:pt>
                <c:pt idx="1465">
                  <c:v>0.43402795388148396</c:v>
                </c:pt>
                <c:pt idx="1466">
                  <c:v>0.43798922520417444</c:v>
                </c:pt>
                <c:pt idx="1467">
                  <c:v>0.43906936920606188</c:v>
                </c:pt>
                <c:pt idx="1468">
                  <c:v>0.43867325269258967</c:v>
                </c:pt>
                <c:pt idx="1469">
                  <c:v>0.43770099566533022</c:v>
                </c:pt>
                <c:pt idx="1470">
                  <c:v>0.43518048268098108</c:v>
                </c:pt>
                <c:pt idx="1471">
                  <c:v>0.43309201313899132</c:v>
                </c:pt>
                <c:pt idx="1472">
                  <c:v>0.43143533926743743</c:v>
                </c:pt>
                <c:pt idx="1473">
                  <c:v>0.43071524326617922</c:v>
                </c:pt>
                <c:pt idx="1474">
                  <c:v>0.43139941233855045</c:v>
                </c:pt>
                <c:pt idx="1475">
                  <c:v>0.43413605323204651</c:v>
                </c:pt>
                <c:pt idx="1476">
                  <c:v>0.44029368107135486</c:v>
                </c:pt>
                <c:pt idx="1477">
                  <c:v>0.44850399310772243</c:v>
                </c:pt>
                <c:pt idx="1478">
                  <c:v>0.45455334461652341</c:v>
                </c:pt>
                <c:pt idx="1479">
                  <c:v>0.45765024588658276</c:v>
                </c:pt>
                <c:pt idx="1480">
                  <c:v>0.45746990332236659</c:v>
                </c:pt>
                <c:pt idx="1481">
                  <c:v>0.45509327503351082</c:v>
                </c:pt>
                <c:pt idx="1482">
                  <c:v>0.45120449469639712</c:v>
                </c:pt>
                <c:pt idx="1483">
                  <c:v>0.44760344835428106</c:v>
                </c:pt>
                <c:pt idx="1484">
                  <c:v>0.44465067955163817</c:v>
                </c:pt>
                <c:pt idx="1485">
                  <c:v>0.44014965479190549</c:v>
                </c:pt>
                <c:pt idx="1486">
                  <c:v>0.43370400978968698</c:v>
                </c:pt>
                <c:pt idx="1487">
                  <c:v>0.42758223808728746</c:v>
                </c:pt>
                <c:pt idx="1488">
                  <c:v>0.42380148630875825</c:v>
                </c:pt>
                <c:pt idx="1489">
                  <c:v>0.42084861131814821</c:v>
                </c:pt>
                <c:pt idx="1490">
                  <c:v>0.41451110106248124</c:v>
                </c:pt>
                <c:pt idx="1491">
                  <c:v>0.40640888837667621</c:v>
                </c:pt>
                <c:pt idx="1492">
                  <c:v>0.40125962147345923</c:v>
                </c:pt>
                <c:pt idx="1493">
                  <c:v>0.40316796082716733</c:v>
                </c:pt>
                <c:pt idx="1494">
                  <c:v>0.4107299599280726</c:v>
                </c:pt>
                <c:pt idx="1495">
                  <c:v>0.42102859992247377</c:v>
                </c:pt>
                <c:pt idx="1496">
                  <c:v>0.43042708451931322</c:v>
                </c:pt>
                <c:pt idx="1497">
                  <c:v>0.43492835705096916</c:v>
                </c:pt>
                <c:pt idx="1498">
                  <c:v>0.43381196755629314</c:v>
                </c:pt>
                <c:pt idx="1499">
                  <c:v>0.43280378360014715</c:v>
                </c:pt>
                <c:pt idx="1500">
                  <c:v>0.43215561224864091</c:v>
                </c:pt>
                <c:pt idx="1501">
                  <c:v>0.42988701251836925</c:v>
                </c:pt>
                <c:pt idx="1502">
                  <c:v>0.42563797180469226</c:v>
                </c:pt>
                <c:pt idx="1503">
                  <c:v>0.41886817033474272</c:v>
                </c:pt>
                <c:pt idx="1504">
                  <c:v>0.41217039970251229</c:v>
                </c:pt>
                <c:pt idx="1505">
                  <c:v>0.40748917396251993</c:v>
                </c:pt>
                <c:pt idx="1506">
                  <c:v>0.40572486088826121</c:v>
                </c:pt>
                <c:pt idx="1507">
                  <c:v>0.40651698772723865</c:v>
                </c:pt>
                <c:pt idx="1508">
                  <c:v>0.4091456708541284</c:v>
                </c:pt>
                <c:pt idx="1509">
                  <c:v>0.4131427275217498</c:v>
                </c:pt>
                <c:pt idx="1510">
                  <c:v>0.41782374088580793</c:v>
                </c:pt>
                <c:pt idx="1511">
                  <c:v>0.42282930007347708</c:v>
                </c:pt>
                <c:pt idx="1512">
                  <c:v>0.4275824150672326</c:v>
                </c:pt>
                <c:pt idx="1513">
                  <c:v>0.43067921014932498</c:v>
                </c:pt>
                <c:pt idx="1514">
                  <c:v>0.43103947052588842</c:v>
                </c:pt>
                <c:pt idx="1515">
                  <c:v>0.42913081260827879</c:v>
                </c:pt>
                <c:pt idx="1516">
                  <c:v>0.42585402892186103</c:v>
                </c:pt>
                <c:pt idx="1517">
                  <c:v>0.42200085694973288</c:v>
                </c:pt>
                <c:pt idx="1518">
                  <c:v>0.41919225601049598</c:v>
                </c:pt>
                <c:pt idx="1519">
                  <c:v>0.41717564032627991</c:v>
                </c:pt>
                <c:pt idx="1520">
                  <c:v>0.41490735915990995</c:v>
                </c:pt>
                <c:pt idx="1521">
                  <c:v>0.41310672980088481</c:v>
                </c:pt>
                <c:pt idx="1522">
                  <c:v>0.41173814388421887</c:v>
                </c:pt>
                <c:pt idx="1523">
                  <c:v>0.41058600444060112</c:v>
                </c:pt>
                <c:pt idx="1524">
                  <c:v>0.40914552927017228</c:v>
                </c:pt>
                <c:pt idx="1525">
                  <c:v>0.40792135898883558</c:v>
                </c:pt>
                <c:pt idx="1526">
                  <c:v>0.40781333043025092</c:v>
                </c:pt>
                <c:pt idx="1527">
                  <c:v>0.40892954294498157</c:v>
                </c:pt>
                <c:pt idx="1528">
                  <c:v>0.40957778508846587</c:v>
                </c:pt>
                <c:pt idx="1529">
                  <c:v>0.40838940015205988</c:v>
                </c:pt>
                <c:pt idx="1530">
                  <c:v>0.40640888837667621</c:v>
                </c:pt>
                <c:pt idx="1531">
                  <c:v>0.40579671474603524</c:v>
                </c:pt>
                <c:pt idx="1532">
                  <c:v>0.40752510089140676</c:v>
                </c:pt>
                <c:pt idx="1533">
                  <c:v>0.41029805806966951</c:v>
                </c:pt>
                <c:pt idx="1534">
                  <c:v>0.41479908282940209</c:v>
                </c:pt>
                <c:pt idx="1535">
                  <c:v>0.42056062955122742</c:v>
                </c:pt>
                <c:pt idx="1536">
                  <c:v>0.42607008603902985</c:v>
                </c:pt>
                <c:pt idx="1537">
                  <c:v>0.42920291423797607</c:v>
                </c:pt>
                <c:pt idx="1538">
                  <c:v>0.42866270065307621</c:v>
                </c:pt>
                <c:pt idx="1539">
                  <c:v>0.42581778342907262</c:v>
                </c:pt>
                <c:pt idx="1540">
                  <c:v>0.42293732863206157</c:v>
                </c:pt>
                <c:pt idx="1541">
                  <c:v>0.42408946807567893</c:v>
                </c:pt>
                <c:pt idx="1542">
                  <c:v>0.43590050789026136</c:v>
                </c:pt>
                <c:pt idx="1543">
                  <c:v>0.46953317495492791</c:v>
                </c:pt>
                <c:pt idx="1544">
                  <c:v>0.54158762179888231</c:v>
                </c:pt>
                <c:pt idx="1545">
                  <c:v>0.68242005036427433</c:v>
                </c:pt>
                <c:pt idx="1546">
                  <c:v>0.95767476466985857</c:v>
                </c:pt>
                <c:pt idx="1547">
                  <c:v>1.5129020184736985</c:v>
                </c:pt>
                <c:pt idx="1548">
                  <c:v>2.6978586409642147</c:v>
                </c:pt>
                <c:pt idx="1549">
                  <c:v>4.9144097727995648</c:v>
                </c:pt>
                <c:pt idx="1550">
                  <c:v>8.5764086451897246</c:v>
                </c:pt>
                <c:pt idx="1551">
                  <c:v>13.53578569485591</c:v>
                </c:pt>
                <c:pt idx="1552">
                  <c:v>19.49499678685115</c:v>
                </c:pt>
                <c:pt idx="1553">
                  <c:v>25.723628130692699</c:v>
                </c:pt>
                <c:pt idx="1554">
                  <c:v>31.371392038785494</c:v>
                </c:pt>
                <c:pt idx="1555">
                  <c:v>36.151804419297441</c:v>
                </c:pt>
                <c:pt idx="1556">
                  <c:v>40.1267241521982</c:v>
                </c:pt>
                <c:pt idx="1557">
                  <c:v>43.370548792618976</c:v>
                </c:pt>
                <c:pt idx="1558">
                  <c:v>45.947553209158087</c:v>
                </c:pt>
                <c:pt idx="1559">
                  <c:v>47.912722663879393</c:v>
                </c:pt>
                <c:pt idx="1560">
                  <c:v>49.327993058424731</c:v>
                </c:pt>
                <c:pt idx="1561">
                  <c:v>50.314935173621542</c:v>
                </c:pt>
                <c:pt idx="1562">
                  <c:v>51.14127520928016</c:v>
                </c:pt>
                <c:pt idx="1563">
                  <c:v>52.335307929699233</c:v>
                </c:pt>
                <c:pt idx="1564">
                  <c:v>54.161915396176852</c:v>
                </c:pt>
                <c:pt idx="1565">
                  <c:v>56.356428489685058</c:v>
                </c:pt>
                <c:pt idx="1566">
                  <c:v>58.428434082911558</c:v>
                </c:pt>
                <c:pt idx="1567">
                  <c:v>60.050725706540618</c:v>
                </c:pt>
                <c:pt idx="1568">
                  <c:v>61.20839230464054</c:v>
                </c:pt>
                <c:pt idx="1569">
                  <c:v>62.004556268545294</c:v>
                </c:pt>
                <c:pt idx="1570">
                  <c:v>62.524923747136043</c:v>
                </c:pt>
                <c:pt idx="1571">
                  <c:v>62.83553657678457</c:v>
                </c:pt>
                <c:pt idx="1572">
                  <c:v>62.996826188014104</c:v>
                </c:pt>
                <c:pt idx="1573">
                  <c:v>63.067439203995917</c:v>
                </c:pt>
                <c:pt idx="1574">
                  <c:v>63.099556958125184</c:v>
                </c:pt>
                <c:pt idx="1575">
                  <c:v>63.163371395697958</c:v>
                </c:pt>
                <c:pt idx="1576">
                  <c:v>63.421983269911543</c:v>
                </c:pt>
                <c:pt idx="1577">
                  <c:v>64.237956528296834</c:v>
                </c:pt>
                <c:pt idx="1578">
                  <c:v>65.728558082580562</c:v>
                </c:pt>
                <c:pt idx="1579">
                  <c:v>67.580986781487098</c:v>
                </c:pt>
                <c:pt idx="1580">
                  <c:v>69.340256918393635</c:v>
                </c:pt>
                <c:pt idx="1581">
                  <c:v>70.692800523317771</c:v>
                </c:pt>
                <c:pt idx="1582">
                  <c:v>71.554464340209961</c:v>
                </c:pt>
                <c:pt idx="1583">
                  <c:v>72.008541927337632</c:v>
                </c:pt>
                <c:pt idx="1584">
                  <c:v>72.19824092571551</c:v>
                </c:pt>
                <c:pt idx="1585">
                  <c:v>72.25052731440617</c:v>
                </c:pt>
                <c:pt idx="1586">
                  <c:v>72.246705963428198</c:v>
                </c:pt>
                <c:pt idx="1587">
                  <c:v>72.226939993638254</c:v>
                </c:pt>
                <c:pt idx="1588">
                  <c:v>72.208288855919463</c:v>
                </c:pt>
                <c:pt idx="1589">
                  <c:v>72.193773385561428</c:v>
                </c:pt>
                <c:pt idx="1590">
                  <c:v>72.181779242295491</c:v>
                </c:pt>
                <c:pt idx="1591">
                  <c:v>72.169577253781824</c:v>
                </c:pt>
                <c:pt idx="1592">
                  <c:v>72.155206765394936</c:v>
                </c:pt>
                <c:pt idx="1593">
                  <c:v>72.139325576195347</c:v>
                </c:pt>
                <c:pt idx="1594">
                  <c:v>72.122298123286313</c:v>
                </c:pt>
                <c:pt idx="1595">
                  <c:v>72.102811357058016</c:v>
                </c:pt>
                <c:pt idx="1596">
                  <c:v>72.082176911280698</c:v>
                </c:pt>
                <c:pt idx="1597">
                  <c:v>72.064822116264921</c:v>
                </c:pt>
                <c:pt idx="1598">
                  <c:v>72.052331296480617</c:v>
                </c:pt>
                <c:pt idx="1599">
                  <c:v>72.043252933208763</c:v>
                </c:pt>
                <c:pt idx="1600">
                  <c:v>72.033639948918264</c:v>
                </c:pt>
                <c:pt idx="1601">
                  <c:v>72.022727790245625</c:v>
                </c:pt>
                <c:pt idx="1602">
                  <c:v>72.009728684058558</c:v>
                </c:pt>
                <c:pt idx="1603">
                  <c:v>71.994714838174659</c:v>
                </c:pt>
                <c:pt idx="1604">
                  <c:v>71.978975799267104</c:v>
                </c:pt>
                <c:pt idx="1605">
                  <c:v>71.96338683935312</c:v>
                </c:pt>
                <c:pt idx="1606">
                  <c:v>71.94858621890728</c:v>
                </c:pt>
                <c:pt idx="1607">
                  <c:v>71.933320353581351</c:v>
                </c:pt>
                <c:pt idx="1608">
                  <c:v>71.917938672579254</c:v>
                </c:pt>
                <c:pt idx="1609">
                  <c:v>71.903536752554089</c:v>
                </c:pt>
                <c:pt idx="1610">
                  <c:v>71.891039419907784</c:v>
                </c:pt>
                <c:pt idx="1611">
                  <c:v>71.877861634767967</c:v>
                </c:pt>
                <c:pt idx="1612">
                  <c:v>71.864255133408761</c:v>
                </c:pt>
                <c:pt idx="1613">
                  <c:v>71.852152253664457</c:v>
                </c:pt>
                <c:pt idx="1614">
                  <c:v>71.841635963733381</c:v>
                </c:pt>
                <c:pt idx="1615">
                  <c:v>71.830292823498056</c:v>
                </c:pt>
                <c:pt idx="1616">
                  <c:v>71.815928847973154</c:v>
                </c:pt>
                <c:pt idx="1617">
                  <c:v>71.800806548778823</c:v>
                </c:pt>
                <c:pt idx="1618">
                  <c:v>71.785355491638171</c:v>
                </c:pt>
                <c:pt idx="1619">
                  <c:v>71.768756754948541</c:v>
                </c:pt>
                <c:pt idx="1620">
                  <c:v>71.751401959932764</c:v>
                </c:pt>
                <c:pt idx="1621">
                  <c:v>71.737500397608812</c:v>
                </c:pt>
                <c:pt idx="1622">
                  <c:v>71.729575377244203</c:v>
                </c:pt>
                <c:pt idx="1623">
                  <c:v>71.726121295048628</c:v>
                </c:pt>
                <c:pt idx="1624">
                  <c:v>71.723674157949588</c:v>
                </c:pt>
                <c:pt idx="1625">
                  <c:v>71.719245411799506</c:v>
                </c:pt>
                <c:pt idx="1626">
                  <c:v>71.71041793529804</c:v>
                </c:pt>
                <c:pt idx="1627">
                  <c:v>71.69788860467763</c:v>
                </c:pt>
                <c:pt idx="1628">
                  <c:v>71.683053720914401</c:v>
                </c:pt>
                <c:pt idx="1629">
                  <c:v>71.665015075390158</c:v>
                </c:pt>
                <c:pt idx="1630">
                  <c:v>71.646500990940979</c:v>
                </c:pt>
                <c:pt idx="1631">
                  <c:v>71.631416069911083</c:v>
                </c:pt>
                <c:pt idx="1632">
                  <c:v>71.619642797616805</c:v>
                </c:pt>
                <c:pt idx="1633">
                  <c:v>71.610744529137236</c:v>
                </c:pt>
                <c:pt idx="1634">
                  <c:v>71.603904608212972</c:v>
                </c:pt>
                <c:pt idx="1635">
                  <c:v>71.597744856614327</c:v>
                </c:pt>
                <c:pt idx="1636">
                  <c:v>71.590942597022419</c:v>
                </c:pt>
                <c:pt idx="1637">
                  <c:v>71.582194407536434</c:v>
                </c:pt>
                <c:pt idx="1638">
                  <c:v>71.57117577772874</c:v>
                </c:pt>
                <c:pt idx="1639">
                  <c:v>71.559724750518797</c:v>
                </c:pt>
                <c:pt idx="1640">
                  <c:v>71.547404680985665</c:v>
                </c:pt>
                <c:pt idx="1641">
                  <c:v>71.533040705460763</c:v>
                </c:pt>
                <c:pt idx="1642">
                  <c:v>71.516800742516153</c:v>
                </c:pt>
                <c:pt idx="1643">
                  <c:v>71.500199174147383</c:v>
                </c:pt>
                <c:pt idx="1644">
                  <c:v>71.483775435227614</c:v>
                </c:pt>
                <c:pt idx="1645">
                  <c:v>71.469485083359942</c:v>
                </c:pt>
                <c:pt idx="1646">
                  <c:v>71.457170677185047</c:v>
                </c:pt>
                <c:pt idx="1647">
                  <c:v>71.448130824749285</c:v>
                </c:pt>
                <c:pt idx="1648">
                  <c:v>71.440133030231181</c:v>
                </c:pt>
                <c:pt idx="1649">
                  <c:v>71.432863543583792</c:v>
                </c:pt>
                <c:pt idx="1650">
                  <c:v>71.424977883558995</c:v>
                </c:pt>
                <c:pt idx="1651">
                  <c:v>71.413095308450551</c:v>
                </c:pt>
                <c:pt idx="1652">
                  <c:v>71.397537780174844</c:v>
                </c:pt>
                <c:pt idx="1653">
                  <c:v>71.381119987781233</c:v>
                </c:pt>
                <c:pt idx="1654">
                  <c:v>71.364731361682587</c:v>
                </c:pt>
                <c:pt idx="1655">
                  <c:v>71.347697395911581</c:v>
                </c:pt>
                <c:pt idx="1656">
                  <c:v>71.331635262415958</c:v>
                </c:pt>
                <c:pt idx="1657">
                  <c:v>71.317736531771146</c:v>
                </c:pt>
                <c:pt idx="1658">
                  <c:v>71.307336057516238</c:v>
                </c:pt>
                <c:pt idx="1659">
                  <c:v>71.298979489253114</c:v>
                </c:pt>
                <c:pt idx="1660">
                  <c:v>71.290444242037253</c:v>
                </c:pt>
                <c:pt idx="1661">
                  <c:v>71.280831257746769</c:v>
                </c:pt>
                <c:pt idx="1662">
                  <c:v>71.269520964989297</c:v>
                </c:pt>
                <c:pt idx="1663">
                  <c:v>71.257568164238549</c:v>
                </c:pt>
                <c:pt idx="1664">
                  <c:v>71.247592158684355</c:v>
                </c:pt>
                <c:pt idx="1665">
                  <c:v>71.239459293072045</c:v>
                </c:pt>
                <c:pt idx="1666">
                  <c:v>71.231818006955649</c:v>
                </c:pt>
                <c:pt idx="1667">
                  <c:v>71.222278646322394</c:v>
                </c:pt>
                <c:pt idx="1668">
                  <c:v>71.210793355795047</c:v>
                </c:pt>
                <c:pt idx="1669">
                  <c:v>71.198402494283826</c:v>
                </c:pt>
                <c:pt idx="1670">
                  <c:v>71.188538056887111</c:v>
                </c:pt>
                <c:pt idx="1671">
                  <c:v>71.18094122813298</c:v>
                </c:pt>
                <c:pt idx="1672">
                  <c:v>71.175070307804987</c:v>
                </c:pt>
                <c:pt idx="1673">
                  <c:v>71.170681488330544</c:v>
                </c:pt>
                <c:pt idx="1674">
                  <c:v>71.166825874035169</c:v>
                </c:pt>
                <c:pt idx="1675">
                  <c:v>71.162649996830865</c:v>
                </c:pt>
                <c:pt idx="1676">
                  <c:v>71.157099905747629</c:v>
                </c:pt>
                <c:pt idx="1677">
                  <c:v>71.149179416069614</c:v>
                </c:pt>
                <c:pt idx="1678">
                  <c:v>71.139568697122428</c:v>
                </c:pt>
                <c:pt idx="1679">
                  <c:v>71.129408349257247</c:v>
                </c:pt>
                <c:pt idx="1680">
                  <c:v>71.119903251941381</c:v>
                </c:pt>
                <c:pt idx="1681">
                  <c:v>71.111014328002923</c:v>
                </c:pt>
                <c:pt idx="1682">
                  <c:v>71.101431359511153</c:v>
                </c:pt>
                <c:pt idx="1683">
                  <c:v>71.091240995847258</c:v>
                </c:pt>
                <c:pt idx="1684">
                  <c:v>71.081588084881119</c:v>
                </c:pt>
                <c:pt idx="1685">
                  <c:v>71.07252048198994</c:v>
                </c:pt>
                <c:pt idx="1686">
                  <c:v>71.063623629349919</c:v>
                </c:pt>
                <c:pt idx="1687">
                  <c:v>71.055952327434824</c:v>
                </c:pt>
                <c:pt idx="1688">
                  <c:v>71.048243930523213</c:v>
                </c:pt>
                <c:pt idx="1689">
                  <c:v>71.038633777911841</c:v>
                </c:pt>
                <c:pt idx="1690">
                  <c:v>71.027760979579043</c:v>
                </c:pt>
                <c:pt idx="1691">
                  <c:v>71.019225732363182</c:v>
                </c:pt>
                <c:pt idx="1692">
                  <c:v>71.015582210834211</c:v>
                </c:pt>
                <c:pt idx="1693">
                  <c:v>71.012670678358802</c:v>
                </c:pt>
                <c:pt idx="1694">
                  <c:v>71.005860490065345</c:v>
                </c:pt>
                <c:pt idx="1695">
                  <c:v>70.993837746840256</c:v>
                </c:pt>
                <c:pt idx="1696">
                  <c:v>70.977884349822986</c:v>
                </c:pt>
                <c:pt idx="1697">
                  <c:v>70.96106700750498</c:v>
                </c:pt>
                <c:pt idx="1698">
                  <c:v>70.947098900721628</c:v>
                </c:pt>
                <c:pt idx="1699">
                  <c:v>70.937658932025613</c:v>
                </c:pt>
                <c:pt idx="1700">
                  <c:v>70.93175516421978</c:v>
                </c:pt>
                <c:pt idx="1701">
                  <c:v>70.92775739963237</c:v>
                </c:pt>
                <c:pt idx="1702">
                  <c:v>70.923729619246259</c:v>
                </c:pt>
                <c:pt idx="1703">
                  <c:v>70.918220304342412</c:v>
                </c:pt>
                <c:pt idx="1704">
                  <c:v>70.910296699817351</c:v>
                </c:pt>
                <c:pt idx="1705">
                  <c:v>70.900751675825845</c:v>
                </c:pt>
                <c:pt idx="1706">
                  <c:v>70.889808085514943</c:v>
                </c:pt>
                <c:pt idx="1707">
                  <c:v>70.878314866286061</c:v>
                </c:pt>
                <c:pt idx="1708">
                  <c:v>70.865285177964424</c:v>
                </c:pt>
                <c:pt idx="1709">
                  <c:v>70.852538374387308</c:v>
                </c:pt>
                <c:pt idx="1710">
                  <c:v>70.84108225015494</c:v>
                </c:pt>
                <c:pt idx="1711">
                  <c:v>70.832654889913698</c:v>
                </c:pt>
                <c:pt idx="1712">
                  <c:v>70.827111311692448</c:v>
                </c:pt>
                <c:pt idx="1713">
                  <c:v>70.820527091393103</c:v>
                </c:pt>
                <c:pt idx="1714">
                  <c:v>70.810695501474228</c:v>
                </c:pt>
                <c:pt idx="1715">
                  <c:v>70.799457416534423</c:v>
                </c:pt>
                <c:pt idx="1716">
                  <c:v>70.789017015603861</c:v>
                </c:pt>
                <c:pt idx="1717">
                  <c:v>70.779906371189995</c:v>
                </c:pt>
                <c:pt idx="1718">
                  <c:v>70.77292345046996</c:v>
                </c:pt>
                <c:pt idx="1719">
                  <c:v>70.766258527315571</c:v>
                </c:pt>
                <c:pt idx="1720">
                  <c:v>70.758985359485322</c:v>
                </c:pt>
                <c:pt idx="1721">
                  <c:v>70.751532946366524</c:v>
                </c:pt>
                <c:pt idx="1722">
                  <c:v>70.745950574141276</c:v>
                </c:pt>
                <c:pt idx="1723">
                  <c:v>70.743028281285206</c:v>
                </c:pt>
                <c:pt idx="1724">
                  <c:v>70.740509785872234</c:v>
                </c:pt>
                <c:pt idx="1725">
                  <c:v>70.738928293081415</c:v>
                </c:pt>
                <c:pt idx="1726">
                  <c:v>70.738747348785395</c:v>
                </c:pt>
                <c:pt idx="1727">
                  <c:v>70.73846219869759</c:v>
                </c:pt>
                <c:pt idx="1728">
                  <c:v>70.735323282388535</c:v>
                </c:pt>
                <c:pt idx="1729">
                  <c:v>70.728445416964007</c:v>
                </c:pt>
                <c:pt idx="1730">
                  <c:v>70.717894863715529</c:v>
                </c:pt>
                <c:pt idx="1731">
                  <c:v>70.705727138519279</c:v>
                </c:pt>
                <c:pt idx="1732">
                  <c:v>70.693552334125215</c:v>
                </c:pt>
                <c:pt idx="1733">
                  <c:v>70.683326291304368</c:v>
                </c:pt>
                <c:pt idx="1734">
                  <c:v>70.672557698763327</c:v>
                </c:pt>
                <c:pt idx="1735">
                  <c:v>70.659996936504655</c:v>
                </c:pt>
                <c:pt idx="1736">
                  <c:v>70.646885129488425</c:v>
                </c:pt>
                <c:pt idx="1737">
                  <c:v>70.636514671032231</c:v>
                </c:pt>
                <c:pt idx="1738">
                  <c:v>70.628524238879862</c:v>
                </c:pt>
                <c:pt idx="1739">
                  <c:v>70.6242376430218</c:v>
                </c:pt>
                <c:pt idx="1740">
                  <c:v>70.624271056835468</c:v>
                </c:pt>
                <c:pt idx="1741">
                  <c:v>70.626361968700692</c:v>
                </c:pt>
                <c:pt idx="1742">
                  <c:v>70.626256063901451</c:v>
                </c:pt>
                <c:pt idx="1743">
                  <c:v>70.620529276040884</c:v>
                </c:pt>
                <c:pt idx="1744">
                  <c:v>70.607856945624704</c:v>
                </c:pt>
                <c:pt idx="1745">
                  <c:v>70.591109545781052</c:v>
                </c:pt>
                <c:pt idx="1746">
                  <c:v>70.575729280618518</c:v>
                </c:pt>
                <c:pt idx="1747">
                  <c:v>70.564282784095184</c:v>
                </c:pt>
                <c:pt idx="1748">
                  <c:v>70.557335542532115</c:v>
                </c:pt>
                <c:pt idx="1749">
                  <c:v>70.553151170290434</c:v>
                </c:pt>
                <c:pt idx="1750">
                  <c:v>70.548940463432899</c:v>
                </c:pt>
                <c:pt idx="1751">
                  <c:v>70.536804736210755</c:v>
                </c:pt>
                <c:pt idx="1752">
                  <c:v>70.510448599595279</c:v>
                </c:pt>
                <c:pt idx="1753">
                  <c:v>70.473286775442261</c:v>
                </c:pt>
                <c:pt idx="1754">
                  <c:v>70.433783718989446</c:v>
                </c:pt>
                <c:pt idx="1755">
                  <c:v>70.401085753807664</c:v>
                </c:pt>
                <c:pt idx="1756">
                  <c:v>70.377138809790978</c:v>
                </c:pt>
                <c:pt idx="1757">
                  <c:v>70.360470130626965</c:v>
                </c:pt>
                <c:pt idx="1758">
                  <c:v>70.34645983182466</c:v>
                </c:pt>
                <c:pt idx="1759">
                  <c:v>70.308612741323614</c:v>
                </c:pt>
                <c:pt idx="1760">
                  <c:v>70.095514162503747</c:v>
                </c:pt>
                <c:pt idx="1761">
                  <c:v>69.36931136204646</c:v>
                </c:pt>
                <c:pt idx="1762">
                  <c:v>67.764956160325255</c:v>
                </c:pt>
                <c:pt idx="1763">
                  <c:v>65.063791392399708</c:v>
                </c:pt>
                <c:pt idx="1764">
                  <c:v>61.251454781752365</c:v>
                </c:pt>
                <c:pt idx="1765">
                  <c:v>56.496287953303415</c:v>
                </c:pt>
                <c:pt idx="1766">
                  <c:v>51.104438745058502</c:v>
                </c:pt>
                <c:pt idx="1767">
                  <c:v>45.400427212348347</c:v>
                </c:pt>
                <c:pt idx="1768">
                  <c:v>39.606821635319633</c:v>
                </c:pt>
                <c:pt idx="1769">
                  <c:v>33.890855602851275</c:v>
                </c:pt>
                <c:pt idx="1770">
                  <c:v>28.435486451662499</c:v>
                </c:pt>
                <c:pt idx="1771">
                  <c:v>23.436247854966382</c:v>
                </c:pt>
                <c:pt idx="1772">
                  <c:v>19.054675638492292</c:v>
                </c:pt>
                <c:pt idx="1773">
                  <c:v>15.377875225360574</c:v>
                </c:pt>
                <c:pt idx="1774">
                  <c:v>12.395048007231491</c:v>
                </c:pt>
                <c:pt idx="1775">
                  <c:v>9.8187642530294568</c:v>
                </c:pt>
                <c:pt idx="1776">
                  <c:v>7.2756816533895643</c:v>
                </c:pt>
                <c:pt idx="1777">
                  <c:v>4.8465320880596447</c:v>
                </c:pt>
                <c:pt idx="1778">
                  <c:v>2.8335058403015139</c:v>
                </c:pt>
                <c:pt idx="1779">
                  <c:v>1.427343824826754</c:v>
                </c:pt>
                <c:pt idx="1780">
                  <c:v>0.61400243520736708</c:v>
                </c:pt>
                <c:pt idx="1781">
                  <c:v>0.24307080507278467</c:v>
                </c:pt>
                <c:pt idx="1782">
                  <c:v>0.13191023239722624</c:v>
                </c:pt>
                <c:pt idx="1783">
                  <c:v>0.13522315538846552</c:v>
                </c:pt>
                <c:pt idx="1784">
                  <c:v>0.17018798589706449</c:v>
                </c:pt>
                <c:pt idx="1785">
                  <c:v>0.19978770476121191</c:v>
                </c:pt>
                <c:pt idx="1786">
                  <c:v>0.21483945974936891</c:v>
                </c:pt>
                <c:pt idx="1787">
                  <c:v>0.22164525894018333</c:v>
                </c:pt>
                <c:pt idx="1788">
                  <c:v>0.22834310036439168</c:v>
                </c:pt>
                <c:pt idx="1789">
                  <c:v>0.23561679913447481</c:v>
                </c:pt>
                <c:pt idx="1790">
                  <c:v>0.24206265651262734</c:v>
                </c:pt>
                <c:pt idx="1791">
                  <c:v>0.24659971438921427</c:v>
                </c:pt>
                <c:pt idx="1792">
                  <c:v>0.24976861110100404</c:v>
                </c:pt>
                <c:pt idx="1793">
                  <c:v>0.25282944385822009</c:v>
                </c:pt>
                <c:pt idx="1794">
                  <c:v>0.25607037140772915</c:v>
                </c:pt>
                <c:pt idx="1795">
                  <c:v>0.25812259545693039</c:v>
                </c:pt>
                <c:pt idx="1796">
                  <c:v>0.2592750534644494</c:v>
                </c:pt>
                <c:pt idx="1797">
                  <c:v>0.26046343840085551</c:v>
                </c:pt>
                <c:pt idx="1798">
                  <c:v>0.26244380859228311</c:v>
                </c:pt>
                <c:pt idx="1799">
                  <c:v>0.26528854883634145</c:v>
                </c:pt>
                <c:pt idx="1800">
                  <c:v>0.26842123545133173</c:v>
                </c:pt>
                <c:pt idx="1801">
                  <c:v>0.27195039253968478</c:v>
                </c:pt>
                <c:pt idx="1802">
                  <c:v>0.27630732022798982</c:v>
                </c:pt>
                <c:pt idx="1803">
                  <c:v>0.27926026601057802</c:v>
                </c:pt>
                <c:pt idx="1804">
                  <c:v>0.28023252303783719</c:v>
                </c:pt>
                <c:pt idx="1805">
                  <c:v>0.2811326076434208</c:v>
                </c:pt>
                <c:pt idx="1806">
                  <c:v>0.28286106458077076</c:v>
                </c:pt>
                <c:pt idx="1807">
                  <c:v>0.28606606520139266</c:v>
                </c:pt>
                <c:pt idx="1808">
                  <c:v>0.28873053367321327</c:v>
                </c:pt>
                <c:pt idx="1809">
                  <c:v>0.2890546901409442</c:v>
                </c:pt>
                <c:pt idx="1810">
                  <c:v>0.28617409375997716</c:v>
                </c:pt>
                <c:pt idx="1811">
                  <c:v>0.28134873555256801</c:v>
                </c:pt>
                <c:pt idx="1812">
                  <c:v>0.27688356692974392</c:v>
                </c:pt>
                <c:pt idx="1813">
                  <c:v>0.27461496719947254</c:v>
                </c:pt>
                <c:pt idx="1814">
                  <c:v>0.27637949264966538</c:v>
                </c:pt>
                <c:pt idx="1815">
                  <c:v>0.28142076639028724</c:v>
                </c:pt>
                <c:pt idx="1816">
                  <c:v>0.28822645939313474</c:v>
                </c:pt>
                <c:pt idx="1817">
                  <c:v>0.29431216258269111</c:v>
                </c:pt>
                <c:pt idx="1818">
                  <c:v>0.29823718841259317</c:v>
                </c:pt>
                <c:pt idx="1819">
                  <c:v>0.2991735185109653</c:v>
                </c:pt>
                <c:pt idx="1820">
                  <c:v>0.2991735185109653</c:v>
                </c:pt>
                <c:pt idx="1821">
                  <c:v>0.29931740320645872</c:v>
                </c:pt>
                <c:pt idx="1822">
                  <c:v>0.29942543176504294</c:v>
                </c:pt>
                <c:pt idx="1823">
                  <c:v>0.29794888808177095</c:v>
                </c:pt>
                <c:pt idx="1824">
                  <c:v>0.29546430202630847</c:v>
                </c:pt>
                <c:pt idx="1825">
                  <c:v>0.29387997755637546</c:v>
                </c:pt>
                <c:pt idx="1826">
                  <c:v>0.29485237616759102</c:v>
                </c:pt>
                <c:pt idx="1827">
                  <c:v>0.29809316213314369</c:v>
                </c:pt>
                <c:pt idx="1828">
                  <c:v>0.30025348553290759</c:v>
                </c:pt>
                <c:pt idx="1829">
                  <c:v>0.30010953004543622</c:v>
                </c:pt>
                <c:pt idx="1830">
                  <c:v>0.29877733120551492</c:v>
                </c:pt>
                <c:pt idx="1831">
                  <c:v>0.30000143069487356</c:v>
                </c:pt>
                <c:pt idx="1832">
                  <c:v>0.30374664490039555</c:v>
                </c:pt>
                <c:pt idx="1833">
                  <c:v>0.30929202831708474</c:v>
                </c:pt>
                <c:pt idx="1834">
                  <c:v>0.31523345745526832</c:v>
                </c:pt>
                <c:pt idx="1835">
                  <c:v>0.32005849709877621</c:v>
                </c:pt>
                <c:pt idx="1836">
                  <c:v>0.3226874279975892</c:v>
                </c:pt>
                <c:pt idx="1837">
                  <c:v>0.32293948283562307</c:v>
                </c:pt>
                <c:pt idx="1838">
                  <c:v>0.32110299733968906</c:v>
                </c:pt>
                <c:pt idx="1839">
                  <c:v>0.31908655863541829</c:v>
                </c:pt>
                <c:pt idx="1840">
                  <c:v>0.31854634505051843</c:v>
                </c:pt>
                <c:pt idx="1841">
                  <c:v>0.31937446961036109</c:v>
                </c:pt>
                <c:pt idx="1842">
                  <c:v>0.32038297213040867</c:v>
                </c:pt>
                <c:pt idx="1843">
                  <c:v>0.32329935385630693</c:v>
                </c:pt>
                <c:pt idx="1844">
                  <c:v>0.32672048238607565</c:v>
                </c:pt>
                <c:pt idx="1845">
                  <c:v>0.32877288341522221</c:v>
                </c:pt>
                <c:pt idx="1846">
                  <c:v>0.32866492564861599</c:v>
                </c:pt>
                <c:pt idx="1847">
                  <c:v>0.32722469825011052</c:v>
                </c:pt>
                <c:pt idx="1848">
                  <c:v>0.32455984042241048</c:v>
                </c:pt>
                <c:pt idx="1849">
                  <c:v>0.32193122808749863</c:v>
                </c:pt>
                <c:pt idx="1850">
                  <c:v>0.31984265235754189</c:v>
                </c:pt>
                <c:pt idx="1851">
                  <c:v>0.31764615425696763</c:v>
                </c:pt>
                <c:pt idx="1852">
                  <c:v>0.31570156941047084</c:v>
                </c:pt>
                <c:pt idx="1853">
                  <c:v>0.31418902800633369</c:v>
                </c:pt>
                <c:pt idx="1854">
                  <c:v>0.31372112842706534</c:v>
                </c:pt>
                <c:pt idx="1855">
                  <c:v>0.31361295828452501</c:v>
                </c:pt>
                <c:pt idx="1856">
                  <c:v>0.31408114103170554</c:v>
                </c:pt>
                <c:pt idx="1857">
                  <c:v>0.31444125982431276</c:v>
                </c:pt>
                <c:pt idx="1858">
                  <c:v>0.31451311368208679</c:v>
                </c:pt>
                <c:pt idx="1859">
                  <c:v>0.31458521531178418</c:v>
                </c:pt>
                <c:pt idx="1860">
                  <c:v>0.31458521531178418</c:v>
                </c:pt>
                <c:pt idx="1861">
                  <c:v>0.31375691377199622</c:v>
                </c:pt>
                <c:pt idx="1862">
                  <c:v>0.31210055846434381</c:v>
                </c:pt>
                <c:pt idx="1863">
                  <c:v>0.31026421455236586</c:v>
                </c:pt>
                <c:pt idx="1864">
                  <c:v>0.30947208771338858</c:v>
                </c:pt>
                <c:pt idx="1865">
                  <c:v>0.31073211413163421</c:v>
                </c:pt>
                <c:pt idx="1866">
                  <c:v>0.31494536950038049</c:v>
                </c:pt>
                <c:pt idx="1867">
                  <c:v>0.32124695282716026</c:v>
                </c:pt>
                <c:pt idx="1868">
                  <c:v>0.32654021061383764</c:v>
                </c:pt>
                <c:pt idx="1869">
                  <c:v>0.32744061378332295</c:v>
                </c:pt>
                <c:pt idx="1870">
                  <c:v>0.32625229963889485</c:v>
                </c:pt>
                <c:pt idx="1871">
                  <c:v>0.32394759599979123</c:v>
                </c:pt>
                <c:pt idx="1872">
                  <c:v>0.32257947023098305</c:v>
                </c:pt>
                <c:pt idx="1873">
                  <c:v>0.32171531255428626</c:v>
                </c:pt>
                <c:pt idx="1874">
                  <c:v>0.32088694022252007</c:v>
                </c:pt>
                <c:pt idx="1875">
                  <c:v>0.32052699840985832</c:v>
                </c:pt>
                <c:pt idx="1876">
                  <c:v>0.3209591126441958</c:v>
                </c:pt>
                <c:pt idx="1877">
                  <c:v>0.3221111812958351</c:v>
                </c:pt>
                <c:pt idx="1878">
                  <c:v>0.32474011219464832</c:v>
                </c:pt>
                <c:pt idx="1879">
                  <c:v>0.32794465266741241</c:v>
                </c:pt>
                <c:pt idx="1880">
                  <c:v>0.33345410915521473</c:v>
                </c:pt>
                <c:pt idx="1881">
                  <c:v>0.3374511658228363</c:v>
                </c:pt>
                <c:pt idx="1882">
                  <c:v>0.33701905158849882</c:v>
                </c:pt>
                <c:pt idx="1883">
                  <c:v>0.33302206571285559</c:v>
                </c:pt>
                <c:pt idx="1884">
                  <c:v>0.33125761105464063</c:v>
                </c:pt>
                <c:pt idx="1885">
                  <c:v>0.33439043925358725</c:v>
                </c:pt>
                <c:pt idx="1886">
                  <c:v>0.34011595285855806</c:v>
                </c:pt>
                <c:pt idx="1887">
                  <c:v>0.3469936059071469</c:v>
                </c:pt>
                <c:pt idx="1888">
                  <c:v>0.35473555821638864</c:v>
                </c:pt>
                <c:pt idx="1889">
                  <c:v>0.36118127401058508</c:v>
                </c:pt>
                <c:pt idx="1890">
                  <c:v>0.36355804388339719</c:v>
                </c:pt>
                <c:pt idx="1891">
                  <c:v>0.36049724652217008</c:v>
                </c:pt>
                <c:pt idx="1892">
                  <c:v>0.35523977408042329</c:v>
                </c:pt>
                <c:pt idx="1893">
                  <c:v>0.35077467624957764</c:v>
                </c:pt>
                <c:pt idx="1894">
                  <c:v>0.34591346190525957</c:v>
                </c:pt>
                <c:pt idx="1895">
                  <c:v>0.33950377922791697</c:v>
                </c:pt>
                <c:pt idx="1896">
                  <c:v>0.33521856381342979</c:v>
                </c:pt>
                <c:pt idx="1897">
                  <c:v>0.33399425194813681</c:v>
                </c:pt>
                <c:pt idx="1898">
                  <c:v>0.3343544061367329</c:v>
                </c:pt>
                <c:pt idx="1899">
                  <c:v>0.33219369338108962</c:v>
                </c:pt>
                <c:pt idx="1900">
                  <c:v>0.32726055438701945</c:v>
                </c:pt>
                <c:pt idx="1901">
                  <c:v>0.32160721320372371</c:v>
                </c:pt>
                <c:pt idx="1902">
                  <c:v>0.31714179680897653</c:v>
                </c:pt>
                <c:pt idx="1903">
                  <c:v>0.3118487867942224</c:v>
                </c:pt>
                <c:pt idx="1904">
                  <c:v>0.30691532923625064</c:v>
                </c:pt>
                <c:pt idx="1905">
                  <c:v>0.30511469987722567</c:v>
                </c:pt>
                <c:pt idx="1906">
                  <c:v>0.30666309741827186</c:v>
                </c:pt>
                <c:pt idx="1907">
                  <c:v>0.30907604199189442</c:v>
                </c:pt>
                <c:pt idx="1908">
                  <c:v>0.30954401236314055</c:v>
                </c:pt>
                <c:pt idx="1909">
                  <c:v>0.30813957030956596</c:v>
                </c:pt>
                <c:pt idx="1910">
                  <c:v>0.30662731207334087</c:v>
                </c:pt>
                <c:pt idx="1911">
                  <c:v>0.30540292941606972</c:v>
                </c:pt>
                <c:pt idx="1912">
                  <c:v>0.30605124235153203</c:v>
                </c:pt>
                <c:pt idx="1913">
                  <c:v>0.31062429794898422</c:v>
                </c:pt>
                <c:pt idx="1914">
                  <c:v>0.31764615425696763</c:v>
                </c:pt>
                <c:pt idx="1915">
                  <c:v>0.32646825056809647</c:v>
                </c:pt>
                <c:pt idx="1916">
                  <c:v>0.33547068944344161</c:v>
                </c:pt>
                <c:pt idx="1917">
                  <c:v>0.34368085989585306</c:v>
                </c:pt>
                <c:pt idx="1918">
                  <c:v>0.34836201484386742</c:v>
                </c:pt>
                <c:pt idx="1919">
                  <c:v>0.34933427187112664</c:v>
                </c:pt>
                <c:pt idx="1920">
                  <c:v>0.34818206163553106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4F0-49D8-8746-C012F22B45E2}"/>
            </c:ext>
          </c:extLst>
        </c:ser>
        <c:ser>
          <c:idx val="0"/>
          <c:order val="1"/>
          <c:tx>
            <c:v>cycle 2</c:v>
          </c:tx>
          <c:spPr>
            <a:ln w="12700" cap="rnd">
              <a:solidFill>
                <a:schemeClr val="accent4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'2-10stack'!$U$1970:$U$2045</c:f>
              <c:numCache>
                <c:formatCode>0.00</c:formatCode>
                <c:ptCount val="76"/>
                <c:pt idx="0">
                  <c:v>2817.8053635817309</c:v>
                </c:pt>
                <c:pt idx="1">
                  <c:v>2819.1622220552886</c:v>
                </c:pt>
                <c:pt idx="2">
                  <c:v>2825.0873272235576</c:v>
                </c:pt>
                <c:pt idx="3">
                  <c:v>2839.2005333533657</c:v>
                </c:pt>
                <c:pt idx="4">
                  <c:v>2866.8917142427886</c:v>
                </c:pt>
                <c:pt idx="5">
                  <c:v>2914.9639423076924</c:v>
                </c:pt>
                <c:pt idx="6">
                  <c:v>2996.2392953725962</c:v>
                </c:pt>
                <c:pt idx="7">
                  <c:v>3129.39453125</c:v>
                </c:pt>
                <c:pt idx="8">
                  <c:v>3331.4068134014424</c:v>
                </c:pt>
                <c:pt idx="9">
                  <c:v>3605.6800255408657</c:v>
                </c:pt>
                <c:pt idx="10">
                  <c:v>3934.5139723557695</c:v>
                </c:pt>
                <c:pt idx="11">
                  <c:v>4285.3017953725966</c:v>
                </c:pt>
                <c:pt idx="12">
                  <c:v>4631.6058819110576</c:v>
                </c:pt>
                <c:pt idx="13">
                  <c:v>4940.3263972355771</c:v>
                </c:pt>
                <c:pt idx="14">
                  <c:v>5196.1482121394229</c:v>
                </c:pt>
                <c:pt idx="15">
                  <c:v>5410.5741060697119</c:v>
                </c:pt>
                <c:pt idx="16">
                  <c:v>5594.3274864783652</c:v>
                </c:pt>
                <c:pt idx="17">
                  <c:v>5746.7275766225966</c:v>
                </c:pt>
                <c:pt idx="18">
                  <c:v>5865.2062049278848</c:v>
                </c:pt>
                <c:pt idx="19">
                  <c:v>5962.5901442307695</c:v>
                </c:pt>
                <c:pt idx="20">
                  <c:v>6060.8426607572119</c:v>
                </c:pt>
                <c:pt idx="21">
                  <c:v>6167.4382136418271</c:v>
                </c:pt>
                <c:pt idx="22">
                  <c:v>6275.9540264423076</c:v>
                </c:pt>
                <c:pt idx="23">
                  <c:v>6384.9205603966348</c:v>
                </c:pt>
                <c:pt idx="24">
                  <c:v>6494.1171499399043</c:v>
                </c:pt>
                <c:pt idx="25">
                  <c:v>6597.4261944110576</c:v>
                </c:pt>
                <c:pt idx="26">
                  <c:v>6685.5656550480771</c:v>
                </c:pt>
                <c:pt idx="27">
                  <c:v>6758.3148662860576</c:v>
                </c:pt>
                <c:pt idx="28">
                  <c:v>6828.2329852764424</c:v>
                </c:pt>
                <c:pt idx="29">
                  <c:v>6906.2218299278848</c:v>
                </c:pt>
                <c:pt idx="30">
                  <c:v>6992.24853515625</c:v>
                </c:pt>
                <c:pt idx="31">
                  <c:v>7077.3362379807695</c:v>
                </c:pt>
                <c:pt idx="32">
                  <c:v>7162.4568058894238</c:v>
                </c:pt>
                <c:pt idx="33">
                  <c:v>7258.9393028846162</c:v>
                </c:pt>
                <c:pt idx="34">
                  <c:v>7370.8871694711543</c:v>
                </c:pt>
                <c:pt idx="35">
                  <c:v>7488.4972205528848</c:v>
                </c:pt>
                <c:pt idx="36">
                  <c:v>7606.1448317307695</c:v>
                </c:pt>
                <c:pt idx="37">
                  <c:v>7735.0369966947119</c:v>
                </c:pt>
                <c:pt idx="38">
                  <c:v>7878.0048076923076</c:v>
                </c:pt>
                <c:pt idx="39">
                  <c:v>8021.4984600360576</c:v>
                </c:pt>
                <c:pt idx="40">
                  <c:v>8163.1047175480771</c:v>
                </c:pt>
                <c:pt idx="41">
                  <c:v>8310.067983774039</c:v>
                </c:pt>
                <c:pt idx="42">
                  <c:v>8458.2050030048085</c:v>
                </c:pt>
                <c:pt idx="43">
                  <c:v>8592.792217548078</c:v>
                </c:pt>
                <c:pt idx="44">
                  <c:v>8709.909292367789</c:v>
                </c:pt>
                <c:pt idx="45">
                  <c:v>8823.9370492788457</c:v>
                </c:pt>
                <c:pt idx="46">
                  <c:v>8945.2420748197128</c:v>
                </c:pt>
                <c:pt idx="47">
                  <c:v>9067.9462139423085</c:v>
                </c:pt>
                <c:pt idx="48">
                  <c:v>9179.1053185096152</c:v>
                </c:pt>
                <c:pt idx="49">
                  <c:v>9281.8462665264433</c:v>
                </c:pt>
                <c:pt idx="50">
                  <c:v>9389.34326171875</c:v>
                </c:pt>
                <c:pt idx="51">
                  <c:v>9499.7464693509628</c:v>
                </c:pt>
                <c:pt idx="52">
                  <c:v>9598.041240985578</c:v>
                </c:pt>
                <c:pt idx="53">
                  <c:v>9681.8800706129805</c:v>
                </c:pt>
                <c:pt idx="54">
                  <c:v>9757.831280048078</c:v>
                </c:pt>
                <c:pt idx="55">
                  <c:v>9825.0356820913457</c:v>
                </c:pt>
                <c:pt idx="56">
                  <c:v>9874.08447265625</c:v>
                </c:pt>
                <c:pt idx="57">
                  <c:v>9899.249737079328</c:v>
                </c:pt>
                <c:pt idx="58">
                  <c:v>9911.43798828125</c:v>
                </c:pt>
                <c:pt idx="59">
                  <c:v>9926.1521559495195</c:v>
                </c:pt>
                <c:pt idx="60">
                  <c:v>9946.9839242788457</c:v>
                </c:pt>
                <c:pt idx="61">
                  <c:v>9965.2052659254805</c:v>
                </c:pt>
                <c:pt idx="62">
                  <c:v>9970.3744741586543</c:v>
                </c:pt>
                <c:pt idx="63">
                  <c:v>9965.585561899039</c:v>
                </c:pt>
                <c:pt idx="64">
                  <c:v>9964.90478515625</c:v>
                </c:pt>
                <c:pt idx="65">
                  <c:v>9974.374624399039</c:v>
                </c:pt>
                <c:pt idx="66">
                  <c:v>9986.6004356971152</c:v>
                </c:pt>
                <c:pt idx="67">
                  <c:v>9989.581768329328</c:v>
                </c:pt>
                <c:pt idx="68">
                  <c:v>9983.468862680289</c:v>
                </c:pt>
                <c:pt idx="69">
                  <c:v>9981.0556265024043</c:v>
                </c:pt>
                <c:pt idx="70">
                  <c:v>9989.1686072716348</c:v>
                </c:pt>
                <c:pt idx="71">
                  <c:v>10001.16436298077</c:v>
                </c:pt>
                <c:pt idx="72">
                  <c:v>10005.126953125</c:v>
                </c:pt>
                <c:pt idx="73">
                  <c:v>9999.5445838341348</c:v>
                </c:pt>
                <c:pt idx="74">
                  <c:v>9996.7886117788457</c:v>
                </c:pt>
                <c:pt idx="75">
                  <c:v>10004.408616286059</c:v>
                </c:pt>
              </c:numCache>
            </c:numRef>
          </c:xVal>
          <c:yVal>
            <c:numRef>
              <c:f>'2-10stack'!$W$1970:$W$2045</c:f>
              <c:numCache>
                <c:formatCode>General</c:formatCode>
                <c:ptCount val="76"/>
                <c:pt idx="0">
                  <c:v>0.34818206163553106</c:v>
                </c:pt>
                <c:pt idx="1">
                  <c:v>0.35077474704155559</c:v>
                </c:pt>
                <c:pt idx="2">
                  <c:v>0.36546631244512717</c:v>
                </c:pt>
                <c:pt idx="3">
                  <c:v>0.39809068936568059</c:v>
                </c:pt>
                <c:pt idx="4">
                  <c:v>0.4592346411484941</c:v>
                </c:pt>
                <c:pt idx="5">
                  <c:v>0.56600200524696964</c:v>
                </c:pt>
                <c:pt idx="6">
                  <c:v>0.75249409162081227</c:v>
                </c:pt>
                <c:pt idx="7">
                  <c:v>1.0881364162151632</c:v>
                </c:pt>
                <c:pt idx="8">
                  <c:v>1.6902835666216338</c:v>
                </c:pt>
                <c:pt idx="9">
                  <c:v>2.8426523762482865</c:v>
                </c:pt>
                <c:pt idx="10">
                  <c:v>4.7908621967755831</c:v>
                </c:pt>
                <c:pt idx="11">
                  <c:v>7.695189110682561</c:v>
                </c:pt>
                <c:pt idx="12">
                  <c:v>11.617427577238816</c:v>
                </c:pt>
                <c:pt idx="13">
                  <c:v>16.020280853418203</c:v>
                </c:pt>
                <c:pt idx="14">
                  <c:v>20.425547994466928</c:v>
                </c:pt>
                <c:pt idx="15">
                  <c:v>24.824188298445481</c:v>
                </c:pt>
                <c:pt idx="16">
                  <c:v>29.126322429363544</c:v>
                </c:pt>
                <c:pt idx="17">
                  <c:v>32.99084009023813</c:v>
                </c:pt>
                <c:pt idx="18">
                  <c:v>36.123679615901068</c:v>
                </c:pt>
                <c:pt idx="19">
                  <c:v>38.788008485940786</c:v>
                </c:pt>
                <c:pt idx="20">
                  <c:v>41.590463548806994</c:v>
                </c:pt>
                <c:pt idx="21">
                  <c:v>44.723309587331926</c:v>
                </c:pt>
                <c:pt idx="22">
                  <c:v>47.965584449768059</c:v>
                </c:pt>
                <c:pt idx="23">
                  <c:v>51.283763603797318</c:v>
                </c:pt>
                <c:pt idx="24">
                  <c:v>54.677063523806055</c:v>
                </c:pt>
                <c:pt idx="25">
                  <c:v>57.92290092174823</c:v>
                </c:pt>
                <c:pt idx="26">
                  <c:v>60.683334432748644</c:v>
                </c:pt>
                <c:pt idx="27">
                  <c:v>62.927431926727287</c:v>
                </c:pt>
                <c:pt idx="28">
                  <c:v>65.049606662163356</c:v>
                </c:pt>
                <c:pt idx="29">
                  <c:v>67.368130877568177</c:v>
                </c:pt>
                <c:pt idx="30">
                  <c:v>69.83019347410935</c:v>
                </c:pt>
                <c:pt idx="31">
                  <c:v>72.137960990025434</c:v>
                </c:pt>
                <c:pt idx="32">
                  <c:v>74.267291378608107</c:v>
                </c:pt>
                <c:pt idx="33">
                  <c:v>76.452119563176083</c:v>
                </c:pt>
                <c:pt idx="34">
                  <c:v>78.785922669630779</c:v>
                </c:pt>
                <c:pt idx="35">
                  <c:v>81.084460610609781</c:v>
                </c:pt>
                <c:pt idx="36">
                  <c:v>83.282359542846677</c:v>
                </c:pt>
                <c:pt idx="37">
                  <c:v>85.637006639333862</c:v>
                </c:pt>
                <c:pt idx="38">
                  <c:v>88.19442121652456</c:v>
                </c:pt>
                <c:pt idx="39">
                  <c:v>90.69307108952448</c:v>
                </c:pt>
                <c:pt idx="40">
                  <c:v>93.134356240492608</c:v>
                </c:pt>
                <c:pt idx="41">
                  <c:v>95.671849955045246</c:v>
                </c:pt>
                <c:pt idx="42">
                  <c:v>98.201431391789356</c:v>
                </c:pt>
                <c:pt idx="43">
                  <c:v>100.4294373028095</c:v>
                </c:pt>
                <c:pt idx="44">
                  <c:v>102.32589776259201</c:v>
                </c:pt>
                <c:pt idx="45">
                  <c:v>104.2045044854971</c:v>
                </c:pt>
                <c:pt idx="46">
                  <c:v>106.24676810337947</c:v>
                </c:pt>
                <c:pt idx="47">
                  <c:v>108.29609166365402</c:v>
                </c:pt>
                <c:pt idx="48">
                  <c:v>110.09389359107384</c:v>
                </c:pt>
                <c:pt idx="49">
                  <c:v>111.75316297971284</c:v>
                </c:pt>
                <c:pt idx="50">
                  <c:v>113.54123922201305</c:v>
                </c:pt>
                <c:pt idx="51">
                  <c:v>115.35350933074952</c:v>
                </c:pt>
                <c:pt idx="52">
                  <c:v>116.84613100492037</c:v>
                </c:pt>
                <c:pt idx="53">
                  <c:v>118.08370107504037</c:v>
                </c:pt>
                <c:pt idx="54">
                  <c:v>119.27138771937443</c:v>
                </c:pt>
                <c:pt idx="55">
                  <c:v>120.33878576718843</c:v>
                </c:pt>
                <c:pt idx="56">
                  <c:v>120.97160545349121</c:v>
                </c:pt>
                <c:pt idx="57">
                  <c:v>120.98781794914832</c:v>
                </c:pt>
                <c:pt idx="58">
                  <c:v>120.77579540839562</c:v>
                </c:pt>
                <c:pt idx="59">
                  <c:v>120.83182414421668</c:v>
                </c:pt>
                <c:pt idx="60">
                  <c:v>121.19641189281757</c:v>
                </c:pt>
                <c:pt idx="61">
                  <c:v>121.50285564129167</c:v>
                </c:pt>
                <c:pt idx="62">
                  <c:v>121.36144724919245</c:v>
                </c:pt>
                <c:pt idx="63">
                  <c:v>120.90380429487961</c:v>
                </c:pt>
                <c:pt idx="64">
                  <c:v>120.66178407815785</c:v>
                </c:pt>
                <c:pt idx="65">
                  <c:v>120.83973982004018</c:v>
                </c:pt>
                <c:pt idx="66">
                  <c:v>121.13617698082555</c:v>
                </c:pt>
                <c:pt idx="67">
                  <c:v>121.09141606257512</c:v>
                </c:pt>
                <c:pt idx="68">
                  <c:v>120.71140642312857</c:v>
                </c:pt>
                <c:pt idx="69">
                  <c:v>120.49247571798472</c:v>
                </c:pt>
                <c:pt idx="70">
                  <c:v>120.6823398032555</c:v>
                </c:pt>
                <c:pt idx="71">
                  <c:v>121.02608639350302</c:v>
                </c:pt>
                <c:pt idx="72">
                  <c:v>121.06671645824724</c:v>
                </c:pt>
                <c:pt idx="73">
                  <c:v>120.73740067115195</c:v>
                </c:pt>
                <c:pt idx="74">
                  <c:v>120.50763426267184</c:v>
                </c:pt>
                <c:pt idx="75">
                  <c:v>120.67168192936822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4F0-49D8-8746-C012F22B45E2}"/>
            </c:ext>
          </c:extLst>
        </c:ser>
        <c:ser>
          <c:idx val="2"/>
          <c:order val="2"/>
          <c:tx>
            <c:v>cycle 2.2</c:v>
          </c:tx>
          <c:spPr>
            <a:ln w="12700" cap="rnd">
              <a:solidFill>
                <a:schemeClr val="accent4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'Assemblage courbes'!$L$131:$L$1473</c:f>
              <c:numCache>
                <c:formatCode>0.00</c:formatCode>
                <c:ptCount val="1343"/>
                <c:pt idx="0">
                  <c:v>9983.1291316105744</c:v>
                </c:pt>
                <c:pt idx="1">
                  <c:v>10055.42292668269</c:v>
                </c:pt>
                <c:pt idx="2">
                  <c:v>10137.299241286055</c:v>
                </c:pt>
                <c:pt idx="3">
                  <c:v>10231.251126802881</c:v>
                </c:pt>
                <c:pt idx="4">
                  <c:v>10326.221829927881</c:v>
                </c:pt>
                <c:pt idx="5">
                  <c:v>10407.722543569709</c:v>
                </c:pt>
                <c:pt idx="6">
                  <c:v>10467.565166766824</c:v>
                </c:pt>
                <c:pt idx="7">
                  <c:v>10505.86237980769</c:v>
                </c:pt>
                <c:pt idx="8">
                  <c:v>10528.051006610574</c:v>
                </c:pt>
                <c:pt idx="9">
                  <c:v>10541.25807542067</c:v>
                </c:pt>
                <c:pt idx="10">
                  <c:v>10550.803034855766</c:v>
                </c:pt>
                <c:pt idx="11">
                  <c:v>10561.517052283651</c:v>
                </c:pt>
                <c:pt idx="12">
                  <c:v>10585.480393629805</c:v>
                </c:pt>
                <c:pt idx="13">
                  <c:v>10637.247596153844</c:v>
                </c:pt>
                <c:pt idx="14">
                  <c:v>10717.198955829324</c:v>
                </c:pt>
                <c:pt idx="15">
                  <c:v>10809.681302584131</c:v>
                </c:pt>
                <c:pt idx="16">
                  <c:v>10895.107046274035</c:v>
                </c:pt>
                <c:pt idx="17">
                  <c:v>10960.75739933894</c:v>
                </c:pt>
                <c:pt idx="18">
                  <c:v>11004.036020132209</c:v>
                </c:pt>
                <c:pt idx="19">
                  <c:v>11029.126164362979</c:v>
                </c:pt>
                <c:pt idx="20">
                  <c:v>11042.671274038459</c:v>
                </c:pt>
                <c:pt idx="21">
                  <c:v>11050.145733173074</c:v>
                </c:pt>
                <c:pt idx="22">
                  <c:v>11055.047325721151</c:v>
                </c:pt>
                <c:pt idx="23">
                  <c:v>11059.20241135817</c:v>
                </c:pt>
                <c:pt idx="24">
                  <c:v>11063.197866586535</c:v>
                </c:pt>
                <c:pt idx="25">
                  <c:v>11067.085336538459</c:v>
                </c:pt>
                <c:pt idx="26">
                  <c:v>11070.634765624996</c:v>
                </c:pt>
                <c:pt idx="27">
                  <c:v>11073.691218449516</c:v>
                </c:pt>
                <c:pt idx="28">
                  <c:v>11076.367375300479</c:v>
                </c:pt>
                <c:pt idx="29">
                  <c:v>11078.897986778844</c:v>
                </c:pt>
                <c:pt idx="30">
                  <c:v>11082.142240084131</c:v>
                </c:pt>
                <c:pt idx="31">
                  <c:v>11087.16120793269</c:v>
                </c:pt>
                <c:pt idx="32">
                  <c:v>11096.25075120192</c:v>
                </c:pt>
                <c:pt idx="33">
                  <c:v>11117.683481069709</c:v>
                </c:pt>
                <c:pt idx="34">
                  <c:v>11158.093449519229</c:v>
                </c:pt>
                <c:pt idx="35">
                  <c:v>11213.710561899035</c:v>
                </c:pt>
                <c:pt idx="36">
                  <c:v>11272.914663461535</c:v>
                </c:pt>
                <c:pt idx="37">
                  <c:v>11324.606745793266</c:v>
                </c:pt>
                <c:pt idx="38">
                  <c:v>11363.241999699516</c:v>
                </c:pt>
                <c:pt idx="39">
                  <c:v>11388.825120192305</c:v>
                </c:pt>
                <c:pt idx="40">
                  <c:v>11404.332744891824</c:v>
                </c:pt>
                <c:pt idx="41">
                  <c:v>11413.689903846151</c:v>
                </c:pt>
                <c:pt idx="42">
                  <c:v>11419.990609975959</c:v>
                </c:pt>
                <c:pt idx="43">
                  <c:v>11425.009577824516</c:v>
                </c:pt>
                <c:pt idx="44">
                  <c:v>11429.460449218746</c:v>
                </c:pt>
                <c:pt idx="45">
                  <c:v>11433.53571965144</c:v>
                </c:pt>
                <c:pt idx="46">
                  <c:v>11437.235389122594</c:v>
                </c:pt>
                <c:pt idx="47">
                  <c:v>11440.442082331729</c:v>
                </c:pt>
                <c:pt idx="48">
                  <c:v>11443.23561448317</c:v>
                </c:pt>
                <c:pt idx="49">
                  <c:v>11445.761530949516</c:v>
                </c:pt>
                <c:pt idx="50">
                  <c:v>11448.06208683894</c:v>
                </c:pt>
                <c:pt idx="51">
                  <c:v>11450.212402343746</c:v>
                </c:pt>
                <c:pt idx="52">
                  <c:v>11452.250037560094</c:v>
                </c:pt>
                <c:pt idx="53">
                  <c:v>11454.174992487979</c:v>
                </c:pt>
                <c:pt idx="54">
                  <c:v>11455.987267127401</c:v>
                </c:pt>
                <c:pt idx="55">
                  <c:v>11457.724421574516</c:v>
                </c:pt>
                <c:pt idx="56">
                  <c:v>11459.494441105766</c:v>
                </c:pt>
                <c:pt idx="57">
                  <c:v>11461.194035456729</c:v>
                </c:pt>
                <c:pt idx="58">
                  <c:v>11462.701134314901</c:v>
                </c:pt>
                <c:pt idx="59">
                  <c:v>11464.062687800479</c:v>
                </c:pt>
                <c:pt idx="60">
                  <c:v>11465.231745793266</c:v>
                </c:pt>
                <c:pt idx="61">
                  <c:v>11466.288123497594</c:v>
                </c:pt>
                <c:pt idx="62">
                  <c:v>11467.306941105766</c:v>
                </c:pt>
                <c:pt idx="63">
                  <c:v>11468.363318810094</c:v>
                </c:pt>
                <c:pt idx="64">
                  <c:v>11469.494816706729</c:v>
                </c:pt>
                <c:pt idx="65">
                  <c:v>11470.513634314901</c:v>
                </c:pt>
                <c:pt idx="66">
                  <c:v>11471.307091346151</c:v>
                </c:pt>
                <c:pt idx="67">
                  <c:v>11471.908052884612</c:v>
                </c:pt>
                <c:pt idx="68">
                  <c:v>11472.438589242785</c:v>
                </c:pt>
                <c:pt idx="69">
                  <c:v>11473.001990685094</c:v>
                </c:pt>
                <c:pt idx="70">
                  <c:v>11473.607647235574</c:v>
                </c:pt>
                <c:pt idx="71">
                  <c:v>11479.870793269229</c:v>
                </c:pt>
                <c:pt idx="72">
                  <c:v>11506.360051081729</c:v>
                </c:pt>
                <c:pt idx="73">
                  <c:v>11551.864107572112</c:v>
                </c:pt>
                <c:pt idx="74">
                  <c:v>11602.23689152644</c:v>
                </c:pt>
                <c:pt idx="75">
                  <c:v>11644.304199218746</c:v>
                </c:pt>
                <c:pt idx="76">
                  <c:v>11672.568171574516</c:v>
                </c:pt>
                <c:pt idx="77">
                  <c:v>11687.92555588942</c:v>
                </c:pt>
                <c:pt idx="78">
                  <c:v>11694.376502403844</c:v>
                </c:pt>
                <c:pt idx="79">
                  <c:v>11696.071401742785</c:v>
                </c:pt>
                <c:pt idx="80">
                  <c:v>11696.071401742785</c:v>
                </c:pt>
                <c:pt idx="81">
                  <c:v>11695.658240685094</c:v>
                </c:pt>
                <c:pt idx="82">
                  <c:v>11695.207519531246</c:v>
                </c:pt>
                <c:pt idx="83">
                  <c:v>11694.864783653844</c:v>
                </c:pt>
                <c:pt idx="84">
                  <c:v>11694.676983173074</c:v>
                </c:pt>
                <c:pt idx="85">
                  <c:v>11694.676983173074</c:v>
                </c:pt>
                <c:pt idx="86">
                  <c:v>11694.82722355769</c:v>
                </c:pt>
                <c:pt idx="87">
                  <c:v>11695.015024038459</c:v>
                </c:pt>
                <c:pt idx="88">
                  <c:v>11695.207519531246</c:v>
                </c:pt>
                <c:pt idx="89">
                  <c:v>11695.320199819709</c:v>
                </c:pt>
                <c:pt idx="90">
                  <c:v>11695.545560396631</c:v>
                </c:pt>
                <c:pt idx="91">
                  <c:v>11695.92116135817</c:v>
                </c:pt>
                <c:pt idx="92">
                  <c:v>11696.376577524035</c:v>
                </c:pt>
                <c:pt idx="93">
                  <c:v>11696.752178485574</c:v>
                </c:pt>
                <c:pt idx="94">
                  <c:v>11696.90241887019</c:v>
                </c:pt>
                <c:pt idx="95">
                  <c:v>11696.827298677881</c:v>
                </c:pt>
                <c:pt idx="96">
                  <c:v>11696.677058293266</c:v>
                </c:pt>
                <c:pt idx="97">
                  <c:v>11696.526817908651</c:v>
                </c:pt>
                <c:pt idx="98">
                  <c:v>11696.10896183894</c:v>
                </c:pt>
                <c:pt idx="99">
                  <c:v>11695.545560396631</c:v>
                </c:pt>
                <c:pt idx="100">
                  <c:v>11695.207519531246</c:v>
                </c:pt>
                <c:pt idx="101">
                  <c:v>11695.090144230766</c:v>
                </c:pt>
                <c:pt idx="102">
                  <c:v>11695.320199819709</c:v>
                </c:pt>
                <c:pt idx="103">
                  <c:v>11695.695800781246</c:v>
                </c:pt>
                <c:pt idx="104">
                  <c:v>11695.846041165862</c:v>
                </c:pt>
                <c:pt idx="105">
                  <c:v>11695.658240685094</c:v>
                </c:pt>
                <c:pt idx="106">
                  <c:v>11695.470440204324</c:v>
                </c:pt>
                <c:pt idx="107">
                  <c:v>11695.508000300479</c:v>
                </c:pt>
                <c:pt idx="108">
                  <c:v>11695.62068058894</c:v>
                </c:pt>
                <c:pt idx="109">
                  <c:v>11695.658240685094</c:v>
                </c:pt>
                <c:pt idx="110">
                  <c:v>11695.470440204324</c:v>
                </c:pt>
                <c:pt idx="111">
                  <c:v>11695.169959435094</c:v>
                </c:pt>
                <c:pt idx="112">
                  <c:v>11695.052584134612</c:v>
                </c:pt>
                <c:pt idx="113">
                  <c:v>11695.395320012016</c:v>
                </c:pt>
                <c:pt idx="114">
                  <c:v>11695.846041165862</c:v>
                </c:pt>
                <c:pt idx="115">
                  <c:v>11696.033841646631</c:v>
                </c:pt>
                <c:pt idx="116">
                  <c:v>11696.146521935094</c:v>
                </c:pt>
                <c:pt idx="117">
                  <c:v>11696.41413762019</c:v>
                </c:pt>
                <c:pt idx="118">
                  <c:v>11696.827298677881</c:v>
                </c:pt>
                <c:pt idx="119">
                  <c:v>11697.320274939901</c:v>
                </c:pt>
                <c:pt idx="120">
                  <c:v>11697.658315805285</c:v>
                </c:pt>
                <c:pt idx="121">
                  <c:v>11697.658315805285</c:v>
                </c:pt>
                <c:pt idx="122">
                  <c:v>11697.432955228362</c:v>
                </c:pt>
                <c:pt idx="123">
                  <c:v>11697.165339543266</c:v>
                </c:pt>
                <c:pt idx="124">
                  <c:v>11697.165339543266</c:v>
                </c:pt>
                <c:pt idx="125">
                  <c:v>11697.395395132209</c:v>
                </c:pt>
                <c:pt idx="126">
                  <c:v>11697.545635516824</c:v>
                </c:pt>
                <c:pt idx="127">
                  <c:v>11697.50807542067</c:v>
                </c:pt>
                <c:pt idx="128">
                  <c:v>11697.165339543266</c:v>
                </c:pt>
                <c:pt idx="129">
                  <c:v>11696.789738581729</c:v>
                </c:pt>
                <c:pt idx="130">
                  <c:v>11696.451697716344</c:v>
                </c:pt>
                <c:pt idx="131">
                  <c:v>11696.376577524035</c:v>
                </c:pt>
                <c:pt idx="132">
                  <c:v>11696.41413762019</c:v>
                </c:pt>
                <c:pt idx="133">
                  <c:v>11696.41413762019</c:v>
                </c:pt>
                <c:pt idx="134">
                  <c:v>11696.22633713942</c:v>
                </c:pt>
                <c:pt idx="135">
                  <c:v>11695.958721454324</c:v>
                </c:pt>
                <c:pt idx="136">
                  <c:v>11695.733360877401</c:v>
                </c:pt>
                <c:pt idx="137">
                  <c:v>11695.658240685094</c:v>
                </c:pt>
                <c:pt idx="138">
                  <c:v>11695.733360877401</c:v>
                </c:pt>
                <c:pt idx="139">
                  <c:v>11695.808481069709</c:v>
                </c:pt>
                <c:pt idx="140">
                  <c:v>11695.770920973555</c:v>
                </c:pt>
                <c:pt idx="141">
                  <c:v>11695.770920973555</c:v>
                </c:pt>
                <c:pt idx="142">
                  <c:v>11695.92116135817</c:v>
                </c:pt>
                <c:pt idx="143">
                  <c:v>11696.188777043266</c:v>
                </c:pt>
                <c:pt idx="144">
                  <c:v>11696.188777043266</c:v>
                </c:pt>
                <c:pt idx="145">
                  <c:v>11695.958721454324</c:v>
                </c:pt>
                <c:pt idx="146">
                  <c:v>11695.470440204324</c:v>
                </c:pt>
                <c:pt idx="147">
                  <c:v>11694.939903846151</c:v>
                </c:pt>
                <c:pt idx="148">
                  <c:v>11694.601862980766</c:v>
                </c:pt>
                <c:pt idx="149">
                  <c:v>11694.676983173074</c:v>
                </c:pt>
                <c:pt idx="150">
                  <c:v>11695.282639723555</c:v>
                </c:pt>
                <c:pt idx="151">
                  <c:v>11696.071401742785</c:v>
                </c:pt>
                <c:pt idx="152">
                  <c:v>11696.677058293266</c:v>
                </c:pt>
                <c:pt idx="153">
                  <c:v>11697.015099158651</c:v>
                </c:pt>
                <c:pt idx="154">
                  <c:v>11697.090219350959</c:v>
                </c:pt>
                <c:pt idx="155">
                  <c:v>11696.977539062496</c:v>
                </c:pt>
                <c:pt idx="156">
                  <c:v>11696.71461838942</c:v>
                </c:pt>
                <c:pt idx="157">
                  <c:v>11696.339017427881</c:v>
                </c:pt>
                <c:pt idx="158">
                  <c:v>11696.071401742785</c:v>
                </c:pt>
                <c:pt idx="159">
                  <c:v>11695.958721454324</c:v>
                </c:pt>
                <c:pt idx="160">
                  <c:v>11695.92116135817</c:v>
                </c:pt>
                <c:pt idx="161">
                  <c:v>11695.92116135817</c:v>
                </c:pt>
                <c:pt idx="162">
                  <c:v>11695.846041165862</c:v>
                </c:pt>
                <c:pt idx="163">
                  <c:v>11695.545560396631</c:v>
                </c:pt>
                <c:pt idx="164">
                  <c:v>11695.13239933894</c:v>
                </c:pt>
                <c:pt idx="165">
                  <c:v>11694.752103365381</c:v>
                </c:pt>
                <c:pt idx="166">
                  <c:v>11694.564302884612</c:v>
                </c:pt>
                <c:pt idx="167">
                  <c:v>11694.676983173074</c:v>
                </c:pt>
                <c:pt idx="168">
                  <c:v>11694.82722355769</c:v>
                </c:pt>
                <c:pt idx="169">
                  <c:v>11694.714543269229</c:v>
                </c:pt>
                <c:pt idx="170">
                  <c:v>11694.526742788459</c:v>
                </c:pt>
                <c:pt idx="171">
                  <c:v>11694.376502403844</c:v>
                </c:pt>
                <c:pt idx="172">
                  <c:v>11694.188701923074</c:v>
                </c:pt>
                <c:pt idx="173">
                  <c:v>11694.113581730766</c:v>
                </c:pt>
                <c:pt idx="174">
                  <c:v>11694.263822115381</c:v>
                </c:pt>
                <c:pt idx="175">
                  <c:v>11694.451622596151</c:v>
                </c:pt>
                <c:pt idx="176">
                  <c:v>11694.564302884612</c:v>
                </c:pt>
                <c:pt idx="177">
                  <c:v>11694.489182692305</c:v>
                </c:pt>
                <c:pt idx="178">
                  <c:v>11694.15114182692</c:v>
                </c:pt>
                <c:pt idx="179">
                  <c:v>11693.432804987979</c:v>
                </c:pt>
                <c:pt idx="180">
                  <c:v>11692.376427283651</c:v>
                </c:pt>
                <c:pt idx="181">
                  <c:v>11691.169809194709</c:v>
                </c:pt>
                <c:pt idx="182">
                  <c:v>11690.18855168269</c:v>
                </c:pt>
                <c:pt idx="183">
                  <c:v>11689.507774939901</c:v>
                </c:pt>
                <c:pt idx="184">
                  <c:v>11689.132173978362</c:v>
                </c:pt>
                <c:pt idx="185">
                  <c:v>11688.90211838942</c:v>
                </c:pt>
                <c:pt idx="186">
                  <c:v>11688.676757812496</c:v>
                </c:pt>
                <c:pt idx="187">
                  <c:v>11688.301156850959</c:v>
                </c:pt>
                <c:pt idx="188">
                  <c:v>11687.883300781246</c:v>
                </c:pt>
                <c:pt idx="189">
                  <c:v>11687.657940204324</c:v>
                </c:pt>
                <c:pt idx="190">
                  <c:v>11687.545259915862</c:v>
                </c:pt>
                <c:pt idx="191">
                  <c:v>11684.639047475959</c:v>
                </c:pt>
                <c:pt idx="192">
                  <c:v>11656.079289362979</c:v>
                </c:pt>
                <c:pt idx="193">
                  <c:v>11564.427959735574</c:v>
                </c:pt>
                <c:pt idx="194">
                  <c:v>11390.482459435094</c:v>
                </c:pt>
                <c:pt idx="195">
                  <c:v>11144.891075721151</c:v>
                </c:pt>
                <c:pt idx="196">
                  <c:v>10856.767578124996</c:v>
                </c:pt>
                <c:pt idx="197">
                  <c:v>10557.634277343746</c:v>
                </c:pt>
                <c:pt idx="198">
                  <c:v>10270.416917067305</c:v>
                </c:pt>
                <c:pt idx="199">
                  <c:v>10006.261455829324</c:v>
                </c:pt>
                <c:pt idx="200">
                  <c:v>9766.7407226562464</c:v>
                </c:pt>
                <c:pt idx="201">
                  <c:v>9546.5728290264396</c:v>
                </c:pt>
                <c:pt idx="202">
                  <c:v>9337.4288236177854</c:v>
                </c:pt>
                <c:pt idx="203">
                  <c:v>9131.1487755408616</c:v>
                </c:pt>
                <c:pt idx="204">
                  <c:v>8919.8121995192269</c:v>
                </c:pt>
                <c:pt idx="205">
                  <c:v>8696.2920673076896</c:v>
                </c:pt>
                <c:pt idx="206">
                  <c:v>8458.9592097355744</c:v>
                </c:pt>
                <c:pt idx="207">
                  <c:v>8169.8967097355735</c:v>
                </c:pt>
                <c:pt idx="208">
                  <c:v>7730.2463942307659</c:v>
                </c:pt>
                <c:pt idx="209">
                  <c:v>7155.4783278245159</c:v>
                </c:pt>
                <c:pt idx="210">
                  <c:v>6568.4468900240354</c:v>
                </c:pt>
                <c:pt idx="211">
                  <c:v>6086.5039062499964</c:v>
                </c:pt>
                <c:pt idx="212">
                  <c:v>5759.9705153245159</c:v>
                </c:pt>
                <c:pt idx="213">
                  <c:v>5576.3298152043235</c:v>
                </c:pt>
                <c:pt idx="214">
                  <c:v>5492.1905048076887</c:v>
                </c:pt>
                <c:pt idx="215">
                  <c:v>5462.4569936899006</c:v>
                </c:pt>
                <c:pt idx="216">
                  <c:v>5454.9872295673049</c:v>
                </c:pt>
                <c:pt idx="217">
                  <c:v>5452.3814978966311</c:v>
                </c:pt>
                <c:pt idx="218">
                  <c:v>5448.343787560093</c:v>
                </c:pt>
                <c:pt idx="219">
                  <c:v>5442.3106971153811</c:v>
                </c:pt>
                <c:pt idx="220">
                  <c:v>5435.6296950120159</c:v>
                </c:pt>
                <c:pt idx="221">
                  <c:v>5429.4792292668235</c:v>
                </c:pt>
                <c:pt idx="222">
                  <c:v>5424.3475811298049</c:v>
                </c:pt>
                <c:pt idx="223">
                  <c:v>5420.2347506009583</c:v>
                </c:pt>
                <c:pt idx="224">
                  <c:v>5416.6900165264387</c:v>
                </c:pt>
                <c:pt idx="225">
                  <c:v>5413.3330829326887</c:v>
                </c:pt>
                <c:pt idx="226">
                  <c:v>5410.0090144230735</c:v>
                </c:pt>
                <c:pt idx="227">
                  <c:v>5406.9525615985549</c:v>
                </c:pt>
                <c:pt idx="228">
                  <c:v>5404.2388446514387</c:v>
                </c:pt>
                <c:pt idx="229">
                  <c:v>5401.8584735576887</c:v>
                </c:pt>
                <c:pt idx="230">
                  <c:v>5399.6705979567278</c:v>
                </c:pt>
                <c:pt idx="231">
                  <c:v>5397.4451622596125</c:v>
                </c:pt>
                <c:pt idx="232">
                  <c:v>5395.2197265624964</c:v>
                </c:pt>
                <c:pt idx="233">
                  <c:v>5393.0694110576887</c:v>
                </c:pt>
                <c:pt idx="234">
                  <c:v>5391.0693359374964</c:v>
                </c:pt>
                <c:pt idx="235">
                  <c:v>5389.069260817304</c:v>
                </c:pt>
                <c:pt idx="236">
                  <c:v>5386.9565054086506</c:v>
                </c:pt>
                <c:pt idx="237">
                  <c:v>5384.8437499999964</c:v>
                </c:pt>
                <c:pt idx="238">
                  <c:v>5382.730994591343</c:v>
                </c:pt>
                <c:pt idx="239">
                  <c:v>5380.8811598557659</c:v>
                </c:pt>
                <c:pt idx="240">
                  <c:v>5379.374060997593</c:v>
                </c:pt>
                <c:pt idx="241">
                  <c:v>5378.0125075120159</c:v>
                </c:pt>
                <c:pt idx="242">
                  <c:v>5376.618088942304</c:v>
                </c:pt>
                <c:pt idx="243">
                  <c:v>5375.1861102764387</c:v>
                </c:pt>
                <c:pt idx="244">
                  <c:v>5373.7118765024006</c:v>
                </c:pt>
                <c:pt idx="245">
                  <c:v>5372.2798978365354</c:v>
                </c:pt>
                <c:pt idx="246">
                  <c:v>5370.8432241586506</c:v>
                </c:pt>
                <c:pt idx="247">
                  <c:v>5369.5239257812464</c:v>
                </c:pt>
                <c:pt idx="248">
                  <c:v>5368.4299879807659</c:v>
                </c:pt>
                <c:pt idx="249">
                  <c:v>5367.6740910456701</c:v>
                </c:pt>
                <c:pt idx="250">
                  <c:v>5367.0731295072083</c:v>
                </c:pt>
                <c:pt idx="251">
                  <c:v>5366.3172325721125</c:v>
                </c:pt>
                <c:pt idx="252">
                  <c:v>5365.3735351562464</c:v>
                </c:pt>
                <c:pt idx="253">
                  <c:v>5364.2420372596125</c:v>
                </c:pt>
                <c:pt idx="254">
                  <c:v>5362.9978590745159</c:v>
                </c:pt>
                <c:pt idx="255">
                  <c:v>5361.9414813701887</c:v>
                </c:pt>
                <c:pt idx="256">
                  <c:v>5360.9977839543235</c:v>
                </c:pt>
                <c:pt idx="257">
                  <c:v>5360.0916466346125</c:v>
                </c:pt>
                <c:pt idx="258">
                  <c:v>5359.2981896033625</c:v>
                </c:pt>
                <c:pt idx="259">
                  <c:v>5358.7723482572083</c:v>
                </c:pt>
                <c:pt idx="260">
                  <c:v>5358.3544921874964</c:v>
                </c:pt>
                <c:pt idx="261">
                  <c:v>5358.0164513221125</c:v>
                </c:pt>
                <c:pt idx="262">
                  <c:v>5357.6784104567278</c:v>
                </c:pt>
                <c:pt idx="263">
                  <c:v>5357.1854341947083</c:v>
                </c:pt>
                <c:pt idx="264">
                  <c:v>5356.4295372596125</c:v>
                </c:pt>
                <c:pt idx="265">
                  <c:v>5355.5280949519201</c:v>
                </c:pt>
                <c:pt idx="266">
                  <c:v>5354.6219576322083</c:v>
                </c:pt>
                <c:pt idx="267">
                  <c:v>5353.7533804086506</c:v>
                </c:pt>
                <c:pt idx="268">
                  <c:v>5352.8472430889387</c:v>
                </c:pt>
                <c:pt idx="269">
                  <c:v>5352.0537860576887</c:v>
                </c:pt>
                <c:pt idx="270">
                  <c:v>5351.4528245192278</c:v>
                </c:pt>
                <c:pt idx="271">
                  <c:v>5350.922288161054</c:v>
                </c:pt>
                <c:pt idx="272">
                  <c:v>5350.3166316105735</c:v>
                </c:pt>
                <c:pt idx="273">
                  <c:v>5349.8283503605735</c:v>
                </c:pt>
                <c:pt idx="274">
                  <c:v>5349.4527493990354</c:v>
                </c:pt>
                <c:pt idx="275">
                  <c:v>5349.1100135216311</c:v>
                </c:pt>
                <c:pt idx="276">
                  <c:v>5348.847092848554</c:v>
                </c:pt>
                <c:pt idx="277">
                  <c:v>5348.5466120793235</c:v>
                </c:pt>
                <c:pt idx="278">
                  <c:v>5348.0911959134583</c:v>
                </c:pt>
                <c:pt idx="279">
                  <c:v>5347.4902343749964</c:v>
                </c:pt>
                <c:pt idx="280">
                  <c:v>5346.8094576322083</c:v>
                </c:pt>
                <c:pt idx="281">
                  <c:v>5346.1286808894201</c:v>
                </c:pt>
                <c:pt idx="282">
                  <c:v>5345.490159254804</c:v>
                </c:pt>
                <c:pt idx="283">
                  <c:v>5344.8469426081701</c:v>
                </c:pt>
                <c:pt idx="284">
                  <c:v>5344.1708608774006</c:v>
                </c:pt>
                <c:pt idx="285">
                  <c:v>5343.6403245192278</c:v>
                </c:pt>
                <c:pt idx="286">
                  <c:v>5343.2271634615354</c:v>
                </c:pt>
                <c:pt idx="287">
                  <c:v>5342.8844275841311</c:v>
                </c:pt>
                <c:pt idx="288">
                  <c:v>5342.4712665264387</c:v>
                </c:pt>
                <c:pt idx="289">
                  <c:v>5341.9782902644201</c:v>
                </c:pt>
                <c:pt idx="290">
                  <c:v>5341.3773287259583</c:v>
                </c:pt>
                <c:pt idx="291">
                  <c:v>5340.6965519831701</c:v>
                </c:pt>
                <c:pt idx="292">
                  <c:v>5340.0157752403811</c:v>
                </c:pt>
                <c:pt idx="293">
                  <c:v>5339.4899338942278</c:v>
                </c:pt>
                <c:pt idx="294">
                  <c:v>5339.1894531249964</c:v>
                </c:pt>
                <c:pt idx="295">
                  <c:v>5338.9969576322083</c:v>
                </c:pt>
                <c:pt idx="296">
                  <c:v>5338.846717247593</c:v>
                </c:pt>
                <c:pt idx="297">
                  <c:v>5338.6589167668235</c:v>
                </c:pt>
                <c:pt idx="298">
                  <c:v>5338.471116286054</c:v>
                </c:pt>
                <c:pt idx="299">
                  <c:v>5338.2457557091311</c:v>
                </c:pt>
                <c:pt idx="300">
                  <c:v>5337.8278996394201</c:v>
                </c:pt>
                <c:pt idx="301">
                  <c:v>5337.4522986778811</c:v>
                </c:pt>
                <c:pt idx="302">
                  <c:v>5337.1518179086506</c:v>
                </c:pt>
                <c:pt idx="303">
                  <c:v>5336.9640174278811</c:v>
                </c:pt>
                <c:pt idx="304">
                  <c:v>5336.771521935093</c:v>
                </c:pt>
                <c:pt idx="305">
                  <c:v>5336.4710411658625</c:v>
                </c:pt>
                <c:pt idx="306">
                  <c:v>5335.9827599158625</c:v>
                </c:pt>
                <c:pt idx="307">
                  <c:v>5335.4522235576887</c:v>
                </c:pt>
                <c:pt idx="308">
                  <c:v>5335.001502403843</c:v>
                </c:pt>
                <c:pt idx="309">
                  <c:v>5334.5836463341311</c:v>
                </c:pt>
                <c:pt idx="310">
                  <c:v>5334.208045372593</c:v>
                </c:pt>
                <c:pt idx="311">
                  <c:v>5334.0202448918235</c:v>
                </c:pt>
                <c:pt idx="312">
                  <c:v>5333.9826847956701</c:v>
                </c:pt>
                <c:pt idx="313">
                  <c:v>5333.8700045072083</c:v>
                </c:pt>
                <c:pt idx="314">
                  <c:v>5333.6775090144201</c:v>
                </c:pt>
                <c:pt idx="315">
                  <c:v>5333.4897085336506</c:v>
                </c:pt>
                <c:pt idx="316">
                  <c:v>5333.3394681490354</c:v>
                </c:pt>
                <c:pt idx="317">
                  <c:v>5333.1892277644201</c:v>
                </c:pt>
                <c:pt idx="318">
                  <c:v>5332.926307091343</c:v>
                </c:pt>
                <c:pt idx="319">
                  <c:v>5332.4708909254778</c:v>
                </c:pt>
                <c:pt idx="320">
                  <c:v>5332.0201697716311</c:v>
                </c:pt>
                <c:pt idx="321">
                  <c:v>5331.6398737980735</c:v>
                </c:pt>
                <c:pt idx="322">
                  <c:v>5331.3769531249964</c:v>
                </c:pt>
                <c:pt idx="323">
                  <c:v>5331.1140324519201</c:v>
                </c:pt>
                <c:pt idx="324">
                  <c:v>5330.7337364783625</c:v>
                </c:pt>
                <c:pt idx="325">
                  <c:v>5330.2830153245159</c:v>
                </c:pt>
                <c:pt idx="326">
                  <c:v>5329.8322941706701</c:v>
                </c:pt>
                <c:pt idx="327">
                  <c:v>5329.5646784855735</c:v>
                </c:pt>
                <c:pt idx="328">
                  <c:v>5329.5646784855735</c:v>
                </c:pt>
                <c:pt idx="329">
                  <c:v>5329.7196138822083</c:v>
                </c:pt>
                <c:pt idx="330">
                  <c:v>5329.7947340745159</c:v>
                </c:pt>
                <c:pt idx="331">
                  <c:v>5329.6397986778811</c:v>
                </c:pt>
                <c:pt idx="332">
                  <c:v>5329.1890775240354</c:v>
                </c:pt>
                <c:pt idx="333">
                  <c:v>5328.583420973554</c:v>
                </c:pt>
                <c:pt idx="334">
                  <c:v>5327.982459435093</c:v>
                </c:pt>
                <c:pt idx="335">
                  <c:v>5327.4143629807659</c:v>
                </c:pt>
                <c:pt idx="336">
                  <c:v>5327.1138822115354</c:v>
                </c:pt>
                <c:pt idx="337">
                  <c:v>5326.9260817307659</c:v>
                </c:pt>
                <c:pt idx="338">
                  <c:v>5326.7382812499964</c:v>
                </c:pt>
                <c:pt idx="339">
                  <c:v>5326.4706655649006</c:v>
                </c:pt>
                <c:pt idx="340">
                  <c:v>5326.0950646033625</c:v>
                </c:pt>
                <c:pt idx="341">
                  <c:v>5325.6067833533625</c:v>
                </c:pt>
                <c:pt idx="342">
                  <c:v>5325.0011268028811</c:v>
                </c:pt>
                <c:pt idx="343">
                  <c:v>5324.320350060093</c:v>
                </c:pt>
                <c:pt idx="344">
                  <c:v>5323.7569486177854</c:v>
                </c:pt>
                <c:pt idx="345">
                  <c:v>5323.3390925480735</c:v>
                </c:pt>
                <c:pt idx="346">
                  <c:v>5323.038611778843</c:v>
                </c:pt>
                <c:pt idx="347">
                  <c:v>5322.663010817304</c:v>
                </c:pt>
                <c:pt idx="348">
                  <c:v>5322.2827148437464</c:v>
                </c:pt>
                <c:pt idx="349">
                  <c:v>5321.869553786054</c:v>
                </c:pt>
                <c:pt idx="350">
                  <c:v>5321.4563927283625</c:v>
                </c:pt>
                <c:pt idx="351">
                  <c:v>5321.0385366586506</c:v>
                </c:pt>
                <c:pt idx="352">
                  <c:v>5320.6629356971125</c:v>
                </c:pt>
                <c:pt idx="353">
                  <c:v>5320.282639723554</c:v>
                </c:pt>
                <c:pt idx="354">
                  <c:v>5319.8319185697083</c:v>
                </c:pt>
                <c:pt idx="355">
                  <c:v>5319.4938777043235</c:v>
                </c:pt>
                <c:pt idx="356">
                  <c:v>5319.2638221153811</c:v>
                </c:pt>
                <c:pt idx="357">
                  <c:v>5319.1135817307659</c:v>
                </c:pt>
                <c:pt idx="358">
                  <c:v>5319.0384615384583</c:v>
                </c:pt>
                <c:pt idx="359">
                  <c:v>5318.9257812499964</c:v>
                </c:pt>
                <c:pt idx="360">
                  <c:v>5318.9257812499964</c:v>
                </c:pt>
                <c:pt idx="361">
                  <c:v>5318.888221153843</c:v>
                </c:pt>
                <c:pt idx="362">
                  <c:v>5318.9633413461506</c:v>
                </c:pt>
                <c:pt idx="363">
                  <c:v>5319.0760216346125</c:v>
                </c:pt>
                <c:pt idx="364">
                  <c:v>5319.1511418269201</c:v>
                </c:pt>
                <c:pt idx="365">
                  <c:v>5319.1511418269201</c:v>
                </c:pt>
                <c:pt idx="366">
                  <c:v>5319.1887019230735</c:v>
                </c:pt>
                <c:pt idx="367">
                  <c:v>5319.4938777043235</c:v>
                </c:pt>
                <c:pt idx="368">
                  <c:v>5319.9070387620159</c:v>
                </c:pt>
                <c:pt idx="369">
                  <c:v>5320.1323993389387</c:v>
                </c:pt>
                <c:pt idx="370">
                  <c:v>5320.169959435093</c:v>
                </c:pt>
                <c:pt idx="371">
                  <c:v>5319.9070387620159</c:v>
                </c:pt>
                <c:pt idx="372">
                  <c:v>5319.3389423076887</c:v>
                </c:pt>
                <c:pt idx="373">
                  <c:v>5318.6628605769201</c:v>
                </c:pt>
                <c:pt idx="374">
                  <c:v>5318.0196439302854</c:v>
                </c:pt>
                <c:pt idx="375">
                  <c:v>5317.4186823918235</c:v>
                </c:pt>
                <c:pt idx="376">
                  <c:v>5317.0383864182659</c:v>
                </c:pt>
                <c:pt idx="377">
                  <c:v>5316.9632662259583</c:v>
                </c:pt>
                <c:pt idx="378">
                  <c:v>5317.2261868990354</c:v>
                </c:pt>
                <c:pt idx="379">
                  <c:v>5317.606482872593</c:v>
                </c:pt>
                <c:pt idx="380">
                  <c:v>5317.6816030649006</c:v>
                </c:pt>
                <c:pt idx="381">
                  <c:v>5317.4562424879778</c:v>
                </c:pt>
                <c:pt idx="382">
                  <c:v>5317.0759465144201</c:v>
                </c:pt>
                <c:pt idx="383">
                  <c:v>5316.5501051682659</c:v>
                </c:pt>
                <c:pt idx="384">
                  <c:v>5316.0946890024006</c:v>
                </c:pt>
                <c:pt idx="385">
                  <c:v>5315.7942082331701</c:v>
                </c:pt>
                <c:pt idx="386">
                  <c:v>5315.4937274639387</c:v>
                </c:pt>
                <c:pt idx="387">
                  <c:v>5315.2683668870159</c:v>
                </c:pt>
                <c:pt idx="388">
                  <c:v>5315.0383112980735</c:v>
                </c:pt>
                <c:pt idx="389">
                  <c:v>5314.7753906249964</c:v>
                </c:pt>
                <c:pt idx="390">
                  <c:v>5314.5124699519201</c:v>
                </c:pt>
                <c:pt idx="391">
                  <c:v>5314.1321739783625</c:v>
                </c:pt>
                <c:pt idx="392">
                  <c:v>5313.7190129206701</c:v>
                </c:pt>
                <c:pt idx="393">
                  <c:v>5313.3434119591311</c:v>
                </c:pt>
                <c:pt idx="394">
                  <c:v>5313.0382361778811</c:v>
                </c:pt>
                <c:pt idx="395">
                  <c:v>5312.9255558894201</c:v>
                </c:pt>
                <c:pt idx="396">
                  <c:v>5312.9255558894201</c:v>
                </c:pt>
                <c:pt idx="397">
                  <c:v>5312.8128756009583</c:v>
                </c:pt>
                <c:pt idx="398">
                  <c:v>5312.5123948317278</c:v>
                </c:pt>
                <c:pt idx="399">
                  <c:v>5312.1320988581701</c:v>
                </c:pt>
                <c:pt idx="400">
                  <c:v>5311.8316180889387</c:v>
                </c:pt>
                <c:pt idx="401">
                  <c:v>5311.6438176081701</c:v>
                </c:pt>
                <c:pt idx="402">
                  <c:v>5311.6062575120159</c:v>
                </c:pt>
                <c:pt idx="403">
                  <c:v>5311.4560171274006</c:v>
                </c:pt>
                <c:pt idx="404">
                  <c:v>5311.2306565504778</c:v>
                </c:pt>
                <c:pt idx="405">
                  <c:v>5310.8128004807659</c:v>
                </c:pt>
                <c:pt idx="406">
                  <c:v>5310.4371995192278</c:v>
                </c:pt>
                <c:pt idx="407">
                  <c:v>5310.2493990384583</c:v>
                </c:pt>
                <c:pt idx="408">
                  <c:v>5310.099158653843</c:v>
                </c:pt>
                <c:pt idx="409">
                  <c:v>5310.0193434495159</c:v>
                </c:pt>
                <c:pt idx="410">
                  <c:v>5309.8691030649006</c:v>
                </c:pt>
                <c:pt idx="411">
                  <c:v>5309.6437424879778</c:v>
                </c:pt>
                <c:pt idx="412">
                  <c:v>5309.4559420072083</c:v>
                </c:pt>
                <c:pt idx="413">
                  <c:v>5309.305701622593</c:v>
                </c:pt>
                <c:pt idx="414">
                  <c:v>5308.9629657451887</c:v>
                </c:pt>
                <c:pt idx="415">
                  <c:v>5308.5498046874964</c:v>
                </c:pt>
                <c:pt idx="416">
                  <c:v>5308.0615234374964</c:v>
                </c:pt>
                <c:pt idx="417">
                  <c:v>5307.4558668870159</c:v>
                </c:pt>
                <c:pt idx="418">
                  <c:v>5306.8502103365354</c:v>
                </c:pt>
                <c:pt idx="419">
                  <c:v>5306.4746093749964</c:v>
                </c:pt>
                <c:pt idx="420">
                  <c:v>5306.3994891826887</c:v>
                </c:pt>
                <c:pt idx="421">
                  <c:v>5306.549729567304</c:v>
                </c:pt>
                <c:pt idx="422">
                  <c:v>5306.8502103365354</c:v>
                </c:pt>
                <c:pt idx="423">
                  <c:v>5307.1929462139387</c:v>
                </c:pt>
                <c:pt idx="424">
                  <c:v>5307.4183067908625</c:v>
                </c:pt>
                <c:pt idx="425">
                  <c:v>5307.6061072716311</c:v>
                </c:pt>
                <c:pt idx="426">
                  <c:v>5307.7939077524006</c:v>
                </c:pt>
                <c:pt idx="427">
                  <c:v>5307.7939077524006</c:v>
                </c:pt>
                <c:pt idx="428">
                  <c:v>5307.3807466947083</c:v>
                </c:pt>
                <c:pt idx="429">
                  <c:v>5306.8126502403811</c:v>
                </c:pt>
                <c:pt idx="430">
                  <c:v>5306.5872896634583</c:v>
                </c:pt>
                <c:pt idx="431">
                  <c:v>5306.8877704326887</c:v>
                </c:pt>
                <c:pt idx="432">
                  <c:v>5307.230506310093</c:v>
                </c:pt>
                <c:pt idx="433">
                  <c:v>5307.0802659254778</c:v>
                </c:pt>
                <c:pt idx="434">
                  <c:v>5306.6999699519201</c:v>
                </c:pt>
                <c:pt idx="435">
                  <c:v>5306.4746093749964</c:v>
                </c:pt>
                <c:pt idx="436">
                  <c:v>5306.3619290865354</c:v>
                </c:pt>
                <c:pt idx="437">
                  <c:v>5306.3994891826887</c:v>
                </c:pt>
                <c:pt idx="438">
                  <c:v>5306.5872896634583</c:v>
                </c:pt>
                <c:pt idx="439">
                  <c:v>5306.5872896634583</c:v>
                </c:pt>
                <c:pt idx="440">
                  <c:v>5306.3994891826887</c:v>
                </c:pt>
                <c:pt idx="441">
                  <c:v>5306.1365685096125</c:v>
                </c:pt>
                <c:pt idx="442">
                  <c:v>5305.9863281249964</c:v>
                </c:pt>
                <c:pt idx="443">
                  <c:v>5305.9065129206701</c:v>
                </c:pt>
                <c:pt idx="444">
                  <c:v>5305.8313927283625</c:v>
                </c:pt>
                <c:pt idx="445">
                  <c:v>5305.6811523437464</c:v>
                </c:pt>
                <c:pt idx="446">
                  <c:v>5305.3806715745159</c:v>
                </c:pt>
                <c:pt idx="447">
                  <c:v>5305.0426307091311</c:v>
                </c:pt>
                <c:pt idx="448">
                  <c:v>5304.7374549278811</c:v>
                </c:pt>
                <c:pt idx="449">
                  <c:v>5304.5120943509583</c:v>
                </c:pt>
                <c:pt idx="450">
                  <c:v>5304.5496544471125</c:v>
                </c:pt>
                <c:pt idx="451">
                  <c:v>5304.6623347355735</c:v>
                </c:pt>
                <c:pt idx="452">
                  <c:v>5304.5872145432659</c:v>
                </c:pt>
                <c:pt idx="453">
                  <c:v>5304.3242938701887</c:v>
                </c:pt>
                <c:pt idx="454">
                  <c:v>5303.8688777043235</c:v>
                </c:pt>
                <c:pt idx="455">
                  <c:v>5303.568396935093</c:v>
                </c:pt>
                <c:pt idx="456">
                  <c:v>5303.4557166466311</c:v>
                </c:pt>
                <c:pt idx="457">
                  <c:v>5303.4181565504778</c:v>
                </c:pt>
                <c:pt idx="458">
                  <c:v>5303.3054762620159</c:v>
                </c:pt>
                <c:pt idx="459">
                  <c:v>5303.1176757812464</c:v>
                </c:pt>
                <c:pt idx="460">
                  <c:v>5302.8124999999964</c:v>
                </c:pt>
                <c:pt idx="461">
                  <c:v>5302.4744591346125</c:v>
                </c:pt>
                <c:pt idx="462">
                  <c:v>5302.1739783653811</c:v>
                </c:pt>
                <c:pt idx="463">
                  <c:v>5301.9486177884583</c:v>
                </c:pt>
                <c:pt idx="464">
                  <c:v>5301.7936823918235</c:v>
                </c:pt>
                <c:pt idx="465">
                  <c:v>5301.7185621995159</c:v>
                </c:pt>
                <c:pt idx="466">
                  <c:v>5301.6810021033625</c:v>
                </c:pt>
                <c:pt idx="467">
                  <c:v>5301.5307617187464</c:v>
                </c:pt>
                <c:pt idx="468">
                  <c:v>5301.2302809495159</c:v>
                </c:pt>
                <c:pt idx="469">
                  <c:v>5300.8171198918235</c:v>
                </c:pt>
                <c:pt idx="470">
                  <c:v>5300.3617037259583</c:v>
                </c:pt>
                <c:pt idx="471">
                  <c:v>5299.9109825721125</c:v>
                </c:pt>
                <c:pt idx="472">
                  <c:v>5299.3804462139387</c:v>
                </c:pt>
                <c:pt idx="473">
                  <c:v>5298.8546048677854</c:v>
                </c:pt>
                <c:pt idx="474">
                  <c:v>5298.5869891826887</c:v>
                </c:pt>
                <c:pt idx="475">
                  <c:v>5298.6621093749964</c:v>
                </c:pt>
                <c:pt idx="476">
                  <c:v>5298.9672851562464</c:v>
                </c:pt>
                <c:pt idx="477">
                  <c:v>5299.3053260216311</c:v>
                </c:pt>
                <c:pt idx="478">
                  <c:v>5299.5682466947083</c:v>
                </c:pt>
                <c:pt idx="479">
                  <c:v>5299.7184870793235</c:v>
                </c:pt>
                <c:pt idx="480">
                  <c:v>5300.0236628605735</c:v>
                </c:pt>
                <c:pt idx="481">
                  <c:v>5300.324143629804</c:v>
                </c:pt>
                <c:pt idx="482">
                  <c:v>5300.3617037259583</c:v>
                </c:pt>
                <c:pt idx="483">
                  <c:v>5300.2490234374964</c:v>
                </c:pt>
                <c:pt idx="484">
                  <c:v>5300.1739032451887</c:v>
                </c:pt>
                <c:pt idx="485">
                  <c:v>5300.1739032451887</c:v>
                </c:pt>
                <c:pt idx="486">
                  <c:v>5300.0612229567278</c:v>
                </c:pt>
                <c:pt idx="487">
                  <c:v>5299.7560471754778</c:v>
                </c:pt>
                <c:pt idx="488">
                  <c:v>5299.4931265024006</c:v>
                </c:pt>
                <c:pt idx="489">
                  <c:v>5299.418006310093</c:v>
                </c:pt>
                <c:pt idx="490">
                  <c:v>5299.4931265024006</c:v>
                </c:pt>
                <c:pt idx="491">
                  <c:v>5299.5682466947083</c:v>
                </c:pt>
                <c:pt idx="492">
                  <c:v>5299.530686598554</c:v>
                </c:pt>
                <c:pt idx="493">
                  <c:v>5299.418006310093</c:v>
                </c:pt>
                <c:pt idx="494">
                  <c:v>5299.2302058293235</c:v>
                </c:pt>
                <c:pt idx="495">
                  <c:v>5299.1550856370159</c:v>
                </c:pt>
                <c:pt idx="496">
                  <c:v>5299.1550856370159</c:v>
                </c:pt>
                <c:pt idx="497">
                  <c:v>5299.1175255408625</c:v>
                </c:pt>
                <c:pt idx="498">
                  <c:v>5299.1175255408625</c:v>
                </c:pt>
                <c:pt idx="499">
                  <c:v>5299.1550856370159</c:v>
                </c:pt>
                <c:pt idx="500">
                  <c:v>5299.1926457331701</c:v>
                </c:pt>
                <c:pt idx="501">
                  <c:v>5299.0799654447083</c:v>
                </c:pt>
                <c:pt idx="502">
                  <c:v>5298.7794846754778</c:v>
                </c:pt>
                <c:pt idx="503">
                  <c:v>5298.3240685096125</c:v>
                </c:pt>
                <c:pt idx="504">
                  <c:v>5297.9484675480735</c:v>
                </c:pt>
                <c:pt idx="505">
                  <c:v>5297.7231069711506</c:v>
                </c:pt>
                <c:pt idx="506">
                  <c:v>5297.6808518629778</c:v>
                </c:pt>
                <c:pt idx="507">
                  <c:v>5297.7231069711506</c:v>
                </c:pt>
                <c:pt idx="508">
                  <c:v>5297.6057316706701</c:v>
                </c:pt>
                <c:pt idx="509">
                  <c:v>5297.760667067304</c:v>
                </c:pt>
                <c:pt idx="510">
                  <c:v>5298.8546048677854</c:v>
                </c:pt>
                <c:pt idx="511">
                  <c:v>5301.911057692304</c:v>
                </c:pt>
                <c:pt idx="512">
                  <c:v>5309.0380859374964</c:v>
                </c:pt>
                <c:pt idx="513">
                  <c:v>5320.587815504804</c:v>
                </c:pt>
                <c:pt idx="514">
                  <c:v>5338.1330754206701</c:v>
                </c:pt>
                <c:pt idx="515">
                  <c:v>5362.2419621394201</c:v>
                </c:pt>
                <c:pt idx="516">
                  <c:v>5397.257361778843</c:v>
                </c:pt>
                <c:pt idx="517">
                  <c:v>5448.1935471754778</c:v>
                </c:pt>
                <c:pt idx="518">
                  <c:v>5529.1684194711506</c:v>
                </c:pt>
                <c:pt idx="519">
                  <c:v>5651.8725585937464</c:v>
                </c:pt>
                <c:pt idx="520">
                  <c:v>5832.1891902043235</c:v>
                </c:pt>
                <c:pt idx="521">
                  <c:v>6065.4467773437464</c:v>
                </c:pt>
                <c:pt idx="522">
                  <c:v>6332.8887469951887</c:v>
                </c:pt>
                <c:pt idx="523">
                  <c:v>6613.8758263221125</c:v>
                </c:pt>
                <c:pt idx="524">
                  <c:v>6874.7541691706701</c:v>
                </c:pt>
                <c:pt idx="525">
                  <c:v>7083.7526292067278</c:v>
                </c:pt>
                <c:pt idx="526">
                  <c:v>7230.753455528843</c:v>
                </c:pt>
                <c:pt idx="527">
                  <c:v>7338.1377704326887</c:v>
                </c:pt>
                <c:pt idx="528">
                  <c:v>7445.2216045673049</c:v>
                </c:pt>
                <c:pt idx="529">
                  <c:v>7573.0198317307659</c:v>
                </c:pt>
                <c:pt idx="530">
                  <c:v>7711.832557091343</c:v>
                </c:pt>
                <c:pt idx="531">
                  <c:v>7849.8189603365354</c:v>
                </c:pt>
                <c:pt idx="532">
                  <c:v>7985.1996319110549</c:v>
                </c:pt>
                <c:pt idx="533">
                  <c:v>8116.5050330528811</c:v>
                </c:pt>
                <c:pt idx="534">
                  <c:v>8237.6973783052854</c:v>
                </c:pt>
                <c:pt idx="535">
                  <c:v>8352.8566331129769</c:v>
                </c:pt>
                <c:pt idx="536">
                  <c:v>8471.2977013221116</c:v>
                </c:pt>
                <c:pt idx="537">
                  <c:v>8589.3960336538439</c:v>
                </c:pt>
                <c:pt idx="538">
                  <c:v>8704.6679687499964</c:v>
                </c:pt>
                <c:pt idx="539">
                  <c:v>8822.5033804086506</c:v>
                </c:pt>
                <c:pt idx="540">
                  <c:v>8939.2824143629769</c:v>
                </c:pt>
                <c:pt idx="541">
                  <c:v>9050.4790790264396</c:v>
                </c:pt>
                <c:pt idx="542">
                  <c:v>9159.2202524038439</c:v>
                </c:pt>
                <c:pt idx="543">
                  <c:v>9265.4355093149006</c:v>
                </c:pt>
                <c:pt idx="544">
                  <c:v>9361.6879507211506</c:v>
                </c:pt>
                <c:pt idx="545">
                  <c:v>9448.0949519230744</c:v>
                </c:pt>
                <c:pt idx="546">
                  <c:v>9531.5581805889396</c:v>
                </c:pt>
                <c:pt idx="547">
                  <c:v>9612.7537184495159</c:v>
                </c:pt>
                <c:pt idx="548">
                  <c:v>9687.1602689302854</c:v>
                </c:pt>
                <c:pt idx="549">
                  <c:v>9749.7588641826896</c:v>
                </c:pt>
                <c:pt idx="550">
                  <c:v>9801.3007061298049</c:v>
                </c:pt>
                <c:pt idx="551">
                  <c:v>9854.2745267427854</c:v>
                </c:pt>
                <c:pt idx="552">
                  <c:v>9918.9107572115354</c:v>
                </c:pt>
                <c:pt idx="553">
                  <c:v>9991.1669921874964</c:v>
                </c:pt>
                <c:pt idx="554">
                  <c:v>10059.648437499996</c:v>
                </c:pt>
                <c:pt idx="555">
                  <c:v>10116.965144230766</c:v>
                </c:pt>
                <c:pt idx="556">
                  <c:v>10168.845027043266</c:v>
                </c:pt>
                <c:pt idx="557">
                  <c:v>10224.161658653844</c:v>
                </c:pt>
                <c:pt idx="558">
                  <c:v>10285.811861478362</c:v>
                </c:pt>
                <c:pt idx="559">
                  <c:v>10349.203913762016</c:v>
                </c:pt>
                <c:pt idx="560">
                  <c:v>10405.27174729567</c:v>
                </c:pt>
                <c:pt idx="561">
                  <c:v>10448.287447415862</c:v>
                </c:pt>
                <c:pt idx="562">
                  <c:v>10478.321439302881</c:v>
                </c:pt>
                <c:pt idx="563">
                  <c:v>10501.336388221151</c:v>
                </c:pt>
                <c:pt idx="564">
                  <c:v>10528.656663161055</c:v>
                </c:pt>
                <c:pt idx="565">
                  <c:v>10566.536020132209</c:v>
                </c:pt>
                <c:pt idx="566">
                  <c:v>10611.889836237977</c:v>
                </c:pt>
                <c:pt idx="567">
                  <c:v>10661.656963641824</c:v>
                </c:pt>
                <c:pt idx="568">
                  <c:v>10712.672964242785</c:v>
                </c:pt>
                <c:pt idx="569">
                  <c:v>10758.857797475959</c:v>
                </c:pt>
                <c:pt idx="570">
                  <c:v>10795.868577223555</c:v>
                </c:pt>
                <c:pt idx="571">
                  <c:v>10823.832068810094</c:v>
                </c:pt>
                <c:pt idx="572">
                  <c:v>10850.27907151442</c:v>
                </c:pt>
                <c:pt idx="573">
                  <c:v>10883.106595552881</c:v>
                </c:pt>
                <c:pt idx="574">
                  <c:v>10923.291203425479</c:v>
                </c:pt>
                <c:pt idx="575">
                  <c:v>10965.095590444709</c:v>
                </c:pt>
                <c:pt idx="576">
                  <c:v>11002.491361177881</c:v>
                </c:pt>
                <c:pt idx="577">
                  <c:v>11033.807091346151</c:v>
                </c:pt>
                <c:pt idx="578">
                  <c:v>11059.728252704324</c:v>
                </c:pt>
                <c:pt idx="579">
                  <c:v>11081.123422475959</c:v>
                </c:pt>
                <c:pt idx="580">
                  <c:v>11101.119478665862</c:v>
                </c:pt>
                <c:pt idx="581">
                  <c:v>11122.364408052881</c:v>
                </c:pt>
                <c:pt idx="582">
                  <c:v>11143.454402043266</c:v>
                </c:pt>
                <c:pt idx="583">
                  <c:v>11161.793118990381</c:v>
                </c:pt>
                <c:pt idx="584">
                  <c:v>11176.962702824516</c:v>
                </c:pt>
                <c:pt idx="585">
                  <c:v>11190.507812499996</c:v>
                </c:pt>
                <c:pt idx="586">
                  <c:v>11209.747971754805</c:v>
                </c:pt>
                <c:pt idx="587">
                  <c:v>11243.293832632209</c:v>
                </c:pt>
                <c:pt idx="588">
                  <c:v>11290.497483473555</c:v>
                </c:pt>
                <c:pt idx="589">
                  <c:v>11341.92195012019</c:v>
                </c:pt>
                <c:pt idx="590">
                  <c:v>11387.580942007209</c:v>
                </c:pt>
                <c:pt idx="591">
                  <c:v>11422.028245192305</c:v>
                </c:pt>
                <c:pt idx="592">
                  <c:v>11444.892953725959</c:v>
                </c:pt>
                <c:pt idx="593">
                  <c:v>11458.780799278844</c:v>
                </c:pt>
                <c:pt idx="594">
                  <c:v>11466.964205228362</c:v>
                </c:pt>
                <c:pt idx="595">
                  <c:v>11472.325908954324</c:v>
                </c:pt>
                <c:pt idx="596">
                  <c:v>11478.058518629805</c:v>
                </c:pt>
                <c:pt idx="597">
                  <c:v>11487.683293269229</c:v>
                </c:pt>
                <c:pt idx="598">
                  <c:v>11501.641564002401</c:v>
                </c:pt>
                <c:pt idx="599">
                  <c:v>11517.487229567305</c:v>
                </c:pt>
                <c:pt idx="600">
                  <c:v>11532.318772536055</c:v>
                </c:pt>
                <c:pt idx="601">
                  <c:v>11544.43190354567</c:v>
                </c:pt>
                <c:pt idx="602">
                  <c:v>11553.559006911055</c:v>
                </c:pt>
                <c:pt idx="603">
                  <c:v>11560.390249399035</c:v>
                </c:pt>
                <c:pt idx="604">
                  <c:v>11565.67213792067</c:v>
                </c:pt>
                <c:pt idx="605">
                  <c:v>11570.277944711535</c:v>
                </c:pt>
                <c:pt idx="606">
                  <c:v>11575.141977163459</c:v>
                </c:pt>
                <c:pt idx="607">
                  <c:v>11580.578801081729</c:v>
                </c:pt>
                <c:pt idx="608">
                  <c:v>11586.048490084131</c:v>
                </c:pt>
                <c:pt idx="609">
                  <c:v>11590.799842247594</c:v>
                </c:pt>
                <c:pt idx="610">
                  <c:v>11594.311711237979</c:v>
                </c:pt>
                <c:pt idx="611">
                  <c:v>11596.762507512016</c:v>
                </c:pt>
                <c:pt idx="612">
                  <c:v>11598.649902343746</c:v>
                </c:pt>
                <c:pt idx="613">
                  <c:v>11600.424616887016</c:v>
                </c:pt>
                <c:pt idx="614">
                  <c:v>11602.387131911055</c:v>
                </c:pt>
                <c:pt idx="615">
                  <c:v>11604.875488281246</c:v>
                </c:pt>
                <c:pt idx="616">
                  <c:v>11608.537597656246</c:v>
                </c:pt>
                <c:pt idx="617">
                  <c:v>11614.98854417067</c:v>
                </c:pt>
                <c:pt idx="618">
                  <c:v>11631.176945612979</c:v>
                </c:pt>
                <c:pt idx="619">
                  <c:v>11663.887094350959</c:v>
                </c:pt>
                <c:pt idx="620">
                  <c:v>11710.485088641824</c:v>
                </c:pt>
                <c:pt idx="621">
                  <c:v>11760.970552884612</c:v>
                </c:pt>
                <c:pt idx="622">
                  <c:v>11805.493351862979</c:v>
                </c:pt>
                <c:pt idx="623">
                  <c:v>11838.888972355766</c:v>
                </c:pt>
                <c:pt idx="624">
                  <c:v>11861.035344050479</c:v>
                </c:pt>
                <c:pt idx="625">
                  <c:v>11874.467773437496</c:v>
                </c:pt>
                <c:pt idx="626">
                  <c:v>11882.543194110574</c:v>
                </c:pt>
                <c:pt idx="627">
                  <c:v>11887.712402343746</c:v>
                </c:pt>
                <c:pt idx="628">
                  <c:v>11891.524752103362</c:v>
                </c:pt>
                <c:pt idx="629">
                  <c:v>11894.618765024035</c:v>
                </c:pt>
                <c:pt idx="630">
                  <c:v>11897.332481971151</c:v>
                </c:pt>
                <c:pt idx="631">
                  <c:v>11899.787973257209</c:v>
                </c:pt>
                <c:pt idx="632">
                  <c:v>11902.088529146631</c:v>
                </c:pt>
                <c:pt idx="633">
                  <c:v>11904.23884465144</c:v>
                </c:pt>
                <c:pt idx="634">
                  <c:v>11906.163799579324</c:v>
                </c:pt>
                <c:pt idx="635">
                  <c:v>11907.90095402644</c:v>
                </c:pt>
                <c:pt idx="636">
                  <c:v>11909.558293269229</c:v>
                </c:pt>
                <c:pt idx="637">
                  <c:v>11911.220327524035</c:v>
                </c:pt>
                <c:pt idx="638">
                  <c:v>11912.915226862979</c:v>
                </c:pt>
                <c:pt idx="639">
                  <c:v>11914.539701021631</c:v>
                </c:pt>
                <c:pt idx="640">
                  <c:v>11915.934119591344</c:v>
                </c:pt>
                <c:pt idx="641">
                  <c:v>11916.952937199516</c:v>
                </c:pt>
                <c:pt idx="642">
                  <c:v>11917.708834134612</c:v>
                </c:pt>
                <c:pt idx="643">
                  <c:v>11918.352050781246</c:v>
                </c:pt>
                <c:pt idx="644">
                  <c:v>11918.990572415862</c:v>
                </c:pt>
                <c:pt idx="645">
                  <c:v>11919.633789062496</c:v>
                </c:pt>
                <c:pt idx="646">
                  <c:v>11920.239445612979</c:v>
                </c:pt>
                <c:pt idx="647">
                  <c:v>11920.84040715144</c:v>
                </c:pt>
                <c:pt idx="648">
                  <c:v>11921.333383413459</c:v>
                </c:pt>
                <c:pt idx="649">
                  <c:v>11921.746544471151</c:v>
                </c:pt>
                <c:pt idx="650">
                  <c:v>11922.277080829324</c:v>
                </c:pt>
                <c:pt idx="651">
                  <c:v>11922.953162560094</c:v>
                </c:pt>
                <c:pt idx="652">
                  <c:v>11923.70905949519</c:v>
                </c:pt>
                <c:pt idx="653">
                  <c:v>11924.427396334131</c:v>
                </c:pt>
                <c:pt idx="654">
                  <c:v>11924.953237680285</c:v>
                </c:pt>
                <c:pt idx="655">
                  <c:v>11925.028357872594</c:v>
                </c:pt>
                <c:pt idx="656">
                  <c:v>11924.840557391824</c:v>
                </c:pt>
                <c:pt idx="657">
                  <c:v>11924.615196814901</c:v>
                </c:pt>
                <c:pt idx="658">
                  <c:v>11924.577636718746</c:v>
                </c:pt>
                <c:pt idx="659">
                  <c:v>11924.840557391824</c:v>
                </c:pt>
                <c:pt idx="660">
                  <c:v>11925.253718449516</c:v>
                </c:pt>
                <c:pt idx="661">
                  <c:v>11925.78425480769</c:v>
                </c:pt>
                <c:pt idx="662">
                  <c:v>11926.197415865381</c:v>
                </c:pt>
                <c:pt idx="663">
                  <c:v>11926.310096153844</c:v>
                </c:pt>
                <c:pt idx="664">
                  <c:v>11926.08473557692</c:v>
                </c:pt>
                <c:pt idx="665">
                  <c:v>11925.709134615381</c:v>
                </c:pt>
                <c:pt idx="666">
                  <c:v>11925.29127854567</c:v>
                </c:pt>
                <c:pt idx="667">
                  <c:v>11924.99079777644</c:v>
                </c:pt>
                <c:pt idx="668">
                  <c:v>11924.540076622594</c:v>
                </c:pt>
                <c:pt idx="669">
                  <c:v>11923.821739783651</c:v>
                </c:pt>
                <c:pt idx="670">
                  <c:v>11922.990722656246</c:v>
                </c:pt>
                <c:pt idx="671">
                  <c:v>11922.23952073317</c:v>
                </c:pt>
                <c:pt idx="672">
                  <c:v>11921.708984374996</c:v>
                </c:pt>
                <c:pt idx="673">
                  <c:v>11921.408503605766</c:v>
                </c:pt>
                <c:pt idx="674">
                  <c:v>11921.333383413459</c:v>
                </c:pt>
                <c:pt idx="675">
                  <c:v>11921.14088792067</c:v>
                </c:pt>
                <c:pt idx="676">
                  <c:v>11920.765286959131</c:v>
                </c:pt>
                <c:pt idx="677">
                  <c:v>11920.35212590144</c:v>
                </c:pt>
                <c:pt idx="678">
                  <c:v>11919.934269831729</c:v>
                </c:pt>
                <c:pt idx="679">
                  <c:v>11919.521108774035</c:v>
                </c:pt>
                <c:pt idx="680">
                  <c:v>11919.145507812496</c:v>
                </c:pt>
                <c:pt idx="681">
                  <c:v>11918.727651742785</c:v>
                </c:pt>
                <c:pt idx="682">
                  <c:v>11913.783804086535</c:v>
                </c:pt>
                <c:pt idx="683">
                  <c:v>11890.243013822112</c:v>
                </c:pt>
                <c:pt idx="684">
                  <c:v>11834.132925180285</c:v>
                </c:pt>
                <c:pt idx="685">
                  <c:v>11742.256234975959</c:v>
                </c:pt>
                <c:pt idx="686">
                  <c:v>11622.308067908651</c:v>
                </c:pt>
                <c:pt idx="687">
                  <c:v>11485.683218149035</c:v>
                </c:pt>
                <c:pt idx="688">
                  <c:v>11331.85114933894</c:v>
                </c:pt>
                <c:pt idx="689">
                  <c:v>11142.435584435094</c:v>
                </c:pt>
                <c:pt idx="690">
                  <c:v>10905.328087439901</c:v>
                </c:pt>
                <c:pt idx="691">
                  <c:v>10627.777756911055</c:v>
                </c:pt>
                <c:pt idx="692">
                  <c:v>10329.621018629805</c:v>
                </c:pt>
                <c:pt idx="693">
                  <c:v>10030.407902644227</c:v>
                </c:pt>
                <c:pt idx="694">
                  <c:v>9740.5519456129769</c:v>
                </c:pt>
                <c:pt idx="695">
                  <c:v>9461.9405423677854</c:v>
                </c:pt>
                <c:pt idx="696">
                  <c:v>9189.8599008413439</c:v>
                </c:pt>
                <c:pt idx="697">
                  <c:v>8916.0374098557659</c:v>
                </c:pt>
                <c:pt idx="698">
                  <c:v>8637.3133263221116</c:v>
                </c:pt>
                <c:pt idx="699">
                  <c:v>8359.2324594350939</c:v>
                </c:pt>
                <c:pt idx="700">
                  <c:v>8092.7717472956701</c:v>
                </c:pt>
                <c:pt idx="701">
                  <c:v>7848.6499023437473</c:v>
                </c:pt>
                <c:pt idx="702">
                  <c:v>7633.2756159855735</c:v>
                </c:pt>
                <c:pt idx="703">
                  <c:v>7448.0480018028811</c:v>
                </c:pt>
                <c:pt idx="704">
                  <c:v>7273.7315955528811</c:v>
                </c:pt>
                <c:pt idx="705">
                  <c:v>7039.0748948317278</c:v>
                </c:pt>
                <c:pt idx="706">
                  <c:v>6723.2977764423049</c:v>
                </c:pt>
                <c:pt idx="707">
                  <c:v>6383.9798677884583</c:v>
                </c:pt>
                <c:pt idx="708">
                  <c:v>6091.898475060093</c:v>
                </c:pt>
                <c:pt idx="709">
                  <c:v>5884.7874098557659</c:v>
                </c:pt>
                <c:pt idx="710">
                  <c:v>5762.1959510216311</c:v>
                </c:pt>
                <c:pt idx="711">
                  <c:v>5701.8650465745159</c:v>
                </c:pt>
                <c:pt idx="712">
                  <c:v>5677.4134239783625</c:v>
                </c:pt>
                <c:pt idx="713">
                  <c:v>5668.9999624399006</c:v>
                </c:pt>
                <c:pt idx="714">
                  <c:v>5665.2298677884583</c:v>
                </c:pt>
                <c:pt idx="715">
                  <c:v>5661.4926382211506</c:v>
                </c:pt>
                <c:pt idx="716">
                  <c:v>5656.9243915264387</c:v>
                </c:pt>
                <c:pt idx="717">
                  <c:v>5651.9852388822083</c:v>
                </c:pt>
                <c:pt idx="718">
                  <c:v>5647.1540715144201</c:v>
                </c:pt>
                <c:pt idx="719">
                  <c:v>5642.740760216343</c:v>
                </c:pt>
                <c:pt idx="720">
                  <c:v>5638.7781700721125</c:v>
                </c:pt>
                <c:pt idx="721">
                  <c:v>5635.2663010817278</c:v>
                </c:pt>
                <c:pt idx="722">
                  <c:v>5632.1722881610549</c:v>
                </c:pt>
                <c:pt idx="723">
                  <c:v>5629.3834510216311</c:v>
                </c:pt>
                <c:pt idx="724">
                  <c:v>5626.7777193509583</c:v>
                </c:pt>
                <c:pt idx="725">
                  <c:v>5624.4396033653811</c:v>
                </c:pt>
                <c:pt idx="726">
                  <c:v>5622.3644080528811</c:v>
                </c:pt>
                <c:pt idx="727">
                  <c:v>5620.4770132211506</c:v>
                </c:pt>
                <c:pt idx="728">
                  <c:v>5618.7398587740354</c:v>
                </c:pt>
                <c:pt idx="729">
                  <c:v>5617.1576397235549</c:v>
                </c:pt>
                <c:pt idx="730">
                  <c:v>5615.6082857572083</c:v>
                </c:pt>
                <c:pt idx="731">
                  <c:v>5613.9133864182659</c:v>
                </c:pt>
                <c:pt idx="732">
                  <c:v>5611.9884314903811</c:v>
                </c:pt>
                <c:pt idx="733">
                  <c:v>5610.0634765624964</c:v>
                </c:pt>
                <c:pt idx="734">
                  <c:v>5608.1385216346125</c:v>
                </c:pt>
                <c:pt idx="735">
                  <c:v>5606.2511268028811</c:v>
                </c:pt>
                <c:pt idx="736">
                  <c:v>5604.5186673677854</c:v>
                </c:pt>
                <c:pt idx="737">
                  <c:v>5603.006873497593</c:v>
                </c:pt>
                <c:pt idx="738">
                  <c:v>5601.6124549278811</c:v>
                </c:pt>
                <c:pt idx="739">
                  <c:v>5600.3682767427854</c:v>
                </c:pt>
                <c:pt idx="740">
                  <c:v>5599.1992187499964</c:v>
                </c:pt>
                <c:pt idx="741">
                  <c:v>5598.2179612379778</c:v>
                </c:pt>
                <c:pt idx="742">
                  <c:v>5597.3869441105735</c:v>
                </c:pt>
                <c:pt idx="743">
                  <c:v>5596.781287560093</c:v>
                </c:pt>
                <c:pt idx="744">
                  <c:v>5596.1803260216311</c:v>
                </c:pt>
                <c:pt idx="745">
                  <c:v>5595.3868689903811</c:v>
                </c:pt>
                <c:pt idx="746">
                  <c:v>5594.4056114783625</c:v>
                </c:pt>
                <c:pt idx="747">
                  <c:v>5593.6121544471125</c:v>
                </c:pt>
                <c:pt idx="748">
                  <c:v>5593.0487530048049</c:v>
                </c:pt>
                <c:pt idx="749">
                  <c:v>5592.5182166466311</c:v>
                </c:pt>
                <c:pt idx="750">
                  <c:v>5591.8749999999964</c:v>
                </c:pt>
                <c:pt idx="751">
                  <c:v>5591.0862379807659</c:v>
                </c:pt>
                <c:pt idx="752">
                  <c:v>5590.2552208533625</c:v>
                </c:pt>
                <c:pt idx="753">
                  <c:v>5589.5368840144201</c:v>
                </c:pt>
                <c:pt idx="754">
                  <c:v>5588.7434269831701</c:v>
                </c:pt>
                <c:pt idx="755">
                  <c:v>5587.8044245793235</c:v>
                </c:pt>
                <c:pt idx="756">
                  <c:v>5586.9358473557659</c:v>
                </c:pt>
                <c:pt idx="757">
                  <c:v>5586.1423903245159</c:v>
                </c:pt>
                <c:pt idx="758">
                  <c:v>5585.4240534855735</c:v>
                </c:pt>
                <c:pt idx="759">
                  <c:v>5584.5930363581701</c:v>
                </c:pt>
                <c:pt idx="760">
                  <c:v>5583.6493389423049</c:v>
                </c:pt>
                <c:pt idx="761">
                  <c:v>5582.7854567307659</c:v>
                </c:pt>
                <c:pt idx="762">
                  <c:v>5582.0671198918235</c:v>
                </c:pt>
                <c:pt idx="763">
                  <c:v>5581.461463341343</c:v>
                </c:pt>
                <c:pt idx="764">
                  <c:v>5580.9356219951887</c:v>
                </c:pt>
                <c:pt idx="765">
                  <c:v>5580.4426457331701</c:v>
                </c:pt>
                <c:pt idx="766">
                  <c:v>5579.9919245793235</c:v>
                </c:pt>
                <c:pt idx="767">
                  <c:v>5579.3487079326887</c:v>
                </c:pt>
                <c:pt idx="768">
                  <c:v>5578.6350661057659</c:v>
                </c:pt>
                <c:pt idx="769">
                  <c:v>5577.8791691706701</c:v>
                </c:pt>
                <c:pt idx="770">
                  <c:v>5577.1608323317278</c:v>
                </c:pt>
                <c:pt idx="771">
                  <c:v>5576.4471905048049</c:v>
                </c:pt>
                <c:pt idx="772">
                  <c:v>5575.7288536658625</c:v>
                </c:pt>
                <c:pt idx="773">
                  <c:v>5574.9353966346125</c:v>
                </c:pt>
                <c:pt idx="774">
                  <c:v>5574.1419396033625</c:v>
                </c:pt>
                <c:pt idx="775">
                  <c:v>5573.3109224759583</c:v>
                </c:pt>
                <c:pt idx="776">
                  <c:v>5572.5221604567278</c:v>
                </c:pt>
                <c:pt idx="777">
                  <c:v>5571.7662635216311</c:v>
                </c:pt>
                <c:pt idx="778">
                  <c:v>5571.085486778843</c:v>
                </c:pt>
                <c:pt idx="779">
                  <c:v>5570.597205528843</c:v>
                </c:pt>
                <c:pt idx="780">
                  <c:v>5570.2169095552854</c:v>
                </c:pt>
                <c:pt idx="781">
                  <c:v>5569.8413085937464</c:v>
                </c:pt>
                <c:pt idx="782">
                  <c:v>5569.4281475360549</c:v>
                </c:pt>
                <c:pt idx="783">
                  <c:v>5569.0854116586506</c:v>
                </c:pt>
                <c:pt idx="784">
                  <c:v>5568.8600510817278</c:v>
                </c:pt>
                <c:pt idx="785">
                  <c:v>5568.5595703124964</c:v>
                </c:pt>
                <c:pt idx="786">
                  <c:v>5567.9914738581701</c:v>
                </c:pt>
                <c:pt idx="787">
                  <c:v>5567.2778320312464</c:v>
                </c:pt>
                <c:pt idx="788">
                  <c:v>5566.6346153846125</c:v>
                </c:pt>
                <c:pt idx="789">
                  <c:v>5566.0665189302854</c:v>
                </c:pt>
                <c:pt idx="790">
                  <c:v>5565.6909179687464</c:v>
                </c:pt>
                <c:pt idx="791">
                  <c:v>5565.8035982572083</c:v>
                </c:pt>
                <c:pt idx="792">
                  <c:v>5566.1463341346125</c:v>
                </c:pt>
                <c:pt idx="793">
                  <c:v>5566.3716947115354</c:v>
                </c:pt>
                <c:pt idx="794">
                  <c:v>5566.2214543269201</c:v>
                </c:pt>
                <c:pt idx="795">
                  <c:v>5565.8787184495159</c:v>
                </c:pt>
                <c:pt idx="796">
                  <c:v>5565.4279972956701</c:v>
                </c:pt>
                <c:pt idx="797">
                  <c:v>5565.0477013221125</c:v>
                </c:pt>
                <c:pt idx="798">
                  <c:v>5564.7847806490354</c:v>
                </c:pt>
                <c:pt idx="799">
                  <c:v>5564.5218599759583</c:v>
                </c:pt>
                <c:pt idx="800">
                  <c:v>5564.1838191105735</c:v>
                </c:pt>
                <c:pt idx="801">
                  <c:v>5563.8786433293235</c:v>
                </c:pt>
                <c:pt idx="802">
                  <c:v>5563.6532827524006</c:v>
                </c:pt>
                <c:pt idx="803">
                  <c:v>5563.4279221754778</c:v>
                </c:pt>
                <c:pt idx="804">
                  <c:v>5563.1274414062464</c:v>
                </c:pt>
                <c:pt idx="805">
                  <c:v>5562.784705528843</c:v>
                </c:pt>
                <c:pt idx="806">
                  <c:v>5562.4091045673049</c:v>
                </c:pt>
                <c:pt idx="807">
                  <c:v>5562.1086237980735</c:v>
                </c:pt>
                <c:pt idx="808">
                  <c:v>5561.9536884014387</c:v>
                </c:pt>
                <c:pt idx="809">
                  <c:v>5561.8785682091311</c:v>
                </c:pt>
                <c:pt idx="810">
                  <c:v>5561.7283278245159</c:v>
                </c:pt>
                <c:pt idx="811">
                  <c:v>5561.4654071514387</c:v>
                </c:pt>
                <c:pt idx="812">
                  <c:v>5560.9771259014387</c:v>
                </c:pt>
                <c:pt idx="813">
                  <c:v>5560.4465895432659</c:v>
                </c:pt>
                <c:pt idx="814">
                  <c:v>5559.9958683894201</c:v>
                </c:pt>
                <c:pt idx="815">
                  <c:v>5559.5780123197083</c:v>
                </c:pt>
                <c:pt idx="816">
                  <c:v>5559.2775315504778</c:v>
                </c:pt>
                <c:pt idx="817">
                  <c:v>5558.9770507812464</c:v>
                </c:pt>
                <c:pt idx="818">
                  <c:v>5558.5591947115354</c:v>
                </c:pt>
                <c:pt idx="819">
                  <c:v>5558.146033653843</c:v>
                </c:pt>
                <c:pt idx="820">
                  <c:v>5557.840857872593</c:v>
                </c:pt>
                <c:pt idx="821">
                  <c:v>5557.5028170072083</c:v>
                </c:pt>
                <c:pt idx="822">
                  <c:v>5557.1272160456701</c:v>
                </c:pt>
                <c:pt idx="823">
                  <c:v>5556.864295372593</c:v>
                </c:pt>
                <c:pt idx="824">
                  <c:v>5556.6717998798049</c:v>
                </c:pt>
                <c:pt idx="825">
                  <c:v>5556.6717998798049</c:v>
                </c:pt>
                <c:pt idx="826">
                  <c:v>5556.6717998798049</c:v>
                </c:pt>
                <c:pt idx="827">
                  <c:v>5556.7093599759583</c:v>
                </c:pt>
                <c:pt idx="828">
                  <c:v>5556.9394155649006</c:v>
                </c:pt>
                <c:pt idx="829">
                  <c:v>5557.0520958533625</c:v>
                </c:pt>
                <c:pt idx="830">
                  <c:v>5556.9394155649006</c:v>
                </c:pt>
                <c:pt idx="831">
                  <c:v>5556.559119591343</c:v>
                </c:pt>
                <c:pt idx="832">
                  <c:v>5555.9581580528811</c:v>
                </c:pt>
                <c:pt idx="833">
                  <c:v>5555.277381310093</c:v>
                </c:pt>
                <c:pt idx="834">
                  <c:v>5554.7468449519201</c:v>
                </c:pt>
                <c:pt idx="835">
                  <c:v>5554.3712439903811</c:v>
                </c:pt>
                <c:pt idx="836">
                  <c:v>5554.2585637019201</c:v>
                </c:pt>
                <c:pt idx="837">
                  <c:v>5554.4088040865354</c:v>
                </c:pt>
                <c:pt idx="838">
                  <c:v>5554.5590444711506</c:v>
                </c:pt>
                <c:pt idx="839">
                  <c:v>5554.4088040865354</c:v>
                </c:pt>
                <c:pt idx="840">
                  <c:v>5554.0332031249964</c:v>
                </c:pt>
                <c:pt idx="841">
                  <c:v>5553.6529071514387</c:v>
                </c:pt>
                <c:pt idx="842">
                  <c:v>5553.2397460937464</c:v>
                </c:pt>
                <c:pt idx="843">
                  <c:v>5552.6716496394201</c:v>
                </c:pt>
                <c:pt idx="844">
                  <c:v>5552.0331280048049</c:v>
                </c:pt>
                <c:pt idx="845">
                  <c:v>5551.3899113581701</c:v>
                </c:pt>
                <c:pt idx="846">
                  <c:v>5550.8640700120159</c:v>
                </c:pt>
                <c:pt idx="847">
                  <c:v>5550.4462139423049</c:v>
                </c:pt>
                <c:pt idx="848">
                  <c:v>5550.2584134615354</c:v>
                </c:pt>
                <c:pt idx="849">
                  <c:v>5550.2208533653811</c:v>
                </c:pt>
                <c:pt idx="850">
                  <c:v>5550.1081730769201</c:v>
                </c:pt>
                <c:pt idx="851">
                  <c:v>5549.8828124999964</c:v>
                </c:pt>
                <c:pt idx="852">
                  <c:v>5549.845252403843</c:v>
                </c:pt>
                <c:pt idx="853">
                  <c:v>5549.9579326923049</c:v>
                </c:pt>
                <c:pt idx="854">
                  <c:v>5549.8076923076887</c:v>
                </c:pt>
                <c:pt idx="855">
                  <c:v>5549.2771559495159</c:v>
                </c:pt>
                <c:pt idx="856">
                  <c:v>5548.5588191105735</c:v>
                </c:pt>
                <c:pt idx="857">
                  <c:v>5547.9954176682659</c:v>
                </c:pt>
                <c:pt idx="858">
                  <c:v>5547.7324969951887</c:v>
                </c:pt>
                <c:pt idx="859">
                  <c:v>5547.7324969951887</c:v>
                </c:pt>
                <c:pt idx="860">
                  <c:v>5547.9202974759583</c:v>
                </c:pt>
                <c:pt idx="861">
                  <c:v>5548.2207782451887</c:v>
                </c:pt>
                <c:pt idx="862">
                  <c:v>5548.4836989182659</c:v>
                </c:pt>
                <c:pt idx="863">
                  <c:v>5548.7137545072083</c:v>
                </c:pt>
                <c:pt idx="864">
                  <c:v>5548.7888746995159</c:v>
                </c:pt>
                <c:pt idx="865">
                  <c:v>5548.7513146033625</c:v>
                </c:pt>
                <c:pt idx="866">
                  <c:v>5548.5212590144201</c:v>
                </c:pt>
                <c:pt idx="867">
                  <c:v>5547.9202974759583</c:v>
                </c:pt>
                <c:pt idx="868">
                  <c:v>5547.1644005408625</c:v>
                </c:pt>
                <c:pt idx="869">
                  <c:v>5546.3709435096125</c:v>
                </c:pt>
                <c:pt idx="870">
                  <c:v>5545.6573016826887</c:v>
                </c:pt>
                <c:pt idx="871">
                  <c:v>5545.0516451322083</c:v>
                </c:pt>
                <c:pt idx="872">
                  <c:v>5544.7887244591311</c:v>
                </c:pt>
                <c:pt idx="873">
                  <c:v>5544.7887244591311</c:v>
                </c:pt>
                <c:pt idx="874">
                  <c:v>5544.8262845552854</c:v>
                </c:pt>
                <c:pt idx="875">
                  <c:v>5544.6760441706701</c:v>
                </c:pt>
                <c:pt idx="876">
                  <c:v>5544.3708683894201</c:v>
                </c:pt>
                <c:pt idx="877">
                  <c:v>5543.8825871394201</c:v>
                </c:pt>
                <c:pt idx="878">
                  <c:v>5543.2393704927854</c:v>
                </c:pt>
                <c:pt idx="879">
                  <c:v>5542.6759690504778</c:v>
                </c:pt>
                <c:pt idx="880">
                  <c:v>5542.3754882812464</c:v>
                </c:pt>
                <c:pt idx="881">
                  <c:v>5542.2956730769201</c:v>
                </c:pt>
                <c:pt idx="882">
                  <c:v>5542.3754882812464</c:v>
                </c:pt>
                <c:pt idx="883">
                  <c:v>5542.6008488581701</c:v>
                </c:pt>
                <c:pt idx="884">
                  <c:v>5542.826209435093</c:v>
                </c:pt>
                <c:pt idx="885">
                  <c:v>5542.9764498197083</c:v>
                </c:pt>
                <c:pt idx="886">
                  <c:v>5543.0891301081701</c:v>
                </c:pt>
                <c:pt idx="887">
                  <c:v>5543.0515700120159</c:v>
                </c:pt>
                <c:pt idx="888">
                  <c:v>5542.9388897235549</c:v>
                </c:pt>
                <c:pt idx="889">
                  <c:v>5542.6759690504778</c:v>
                </c:pt>
                <c:pt idx="890">
                  <c:v>5542.3332331730735</c:v>
                </c:pt>
                <c:pt idx="891">
                  <c:v>5541.9951923076887</c:v>
                </c:pt>
                <c:pt idx="892">
                  <c:v>5541.7698317307659</c:v>
                </c:pt>
                <c:pt idx="893">
                  <c:v>5541.8449519230735</c:v>
                </c:pt>
                <c:pt idx="894">
                  <c:v>5541.9951923076887</c:v>
                </c:pt>
                <c:pt idx="895">
                  <c:v>5542.032752403843</c:v>
                </c:pt>
                <c:pt idx="896">
                  <c:v>5541.9200721153811</c:v>
                </c:pt>
                <c:pt idx="897">
                  <c:v>5541.6947115384583</c:v>
                </c:pt>
                <c:pt idx="898">
                  <c:v>5541.3942307692278</c:v>
                </c:pt>
                <c:pt idx="899">
                  <c:v>5541.1266150841311</c:v>
                </c:pt>
                <c:pt idx="900">
                  <c:v>5540.8261343149006</c:v>
                </c:pt>
                <c:pt idx="901">
                  <c:v>5540.6007737379778</c:v>
                </c:pt>
                <c:pt idx="902">
                  <c:v>5540.5632136418235</c:v>
                </c:pt>
                <c:pt idx="903">
                  <c:v>5540.6758939302854</c:v>
                </c:pt>
                <c:pt idx="904">
                  <c:v>5540.7134540264387</c:v>
                </c:pt>
                <c:pt idx="905">
                  <c:v>5540.4880934495159</c:v>
                </c:pt>
                <c:pt idx="906">
                  <c:v>5540.0702373798049</c:v>
                </c:pt>
                <c:pt idx="907">
                  <c:v>5539.7697566105735</c:v>
                </c:pt>
                <c:pt idx="908">
                  <c:v>5539.6570763221125</c:v>
                </c:pt>
                <c:pt idx="909">
                  <c:v>5539.6946364182659</c:v>
                </c:pt>
                <c:pt idx="910">
                  <c:v>5539.8448768028811</c:v>
                </c:pt>
                <c:pt idx="911">
                  <c:v>5540.0702373798049</c:v>
                </c:pt>
                <c:pt idx="912">
                  <c:v>5540.2955979567278</c:v>
                </c:pt>
                <c:pt idx="913">
                  <c:v>5540.2955979567278</c:v>
                </c:pt>
                <c:pt idx="914">
                  <c:v>5540.0326772836506</c:v>
                </c:pt>
                <c:pt idx="915">
                  <c:v>5539.6570763221125</c:v>
                </c:pt>
                <c:pt idx="916">
                  <c:v>5538.9762995793235</c:v>
                </c:pt>
                <c:pt idx="917">
                  <c:v>5538.4504582331701</c:v>
                </c:pt>
                <c:pt idx="918">
                  <c:v>5538.4504582331701</c:v>
                </c:pt>
                <c:pt idx="919">
                  <c:v>5538.7509390024006</c:v>
                </c:pt>
                <c:pt idx="920">
                  <c:v>5539.0514197716311</c:v>
                </c:pt>
                <c:pt idx="921">
                  <c:v>5539.3190354567278</c:v>
                </c:pt>
                <c:pt idx="922">
                  <c:v>5539.3565955528811</c:v>
                </c:pt>
                <c:pt idx="923">
                  <c:v>5539.4317157451887</c:v>
                </c:pt>
                <c:pt idx="924">
                  <c:v>5540.2955979567278</c:v>
                </c:pt>
                <c:pt idx="925">
                  <c:v>5543.5069861778811</c:v>
                </c:pt>
                <c:pt idx="926">
                  <c:v>5552.3711688701887</c:v>
                </c:pt>
                <c:pt idx="927">
                  <c:v>5571.3155423677854</c:v>
                </c:pt>
                <c:pt idx="928">
                  <c:v>5606.5938626802854</c:v>
                </c:pt>
                <c:pt idx="929">
                  <c:v>5671.7559344951887</c:v>
                </c:pt>
                <c:pt idx="930">
                  <c:v>5791.5914212740354</c:v>
                </c:pt>
                <c:pt idx="931">
                  <c:v>5990.7397460937464</c:v>
                </c:pt>
                <c:pt idx="932">
                  <c:v>6279.2341496394201</c:v>
                </c:pt>
                <c:pt idx="933">
                  <c:v>6636.7076697716311</c:v>
                </c:pt>
                <c:pt idx="934">
                  <c:v>7030.6614332932659</c:v>
                </c:pt>
                <c:pt idx="935">
                  <c:v>7416.8073918269201</c:v>
                </c:pt>
                <c:pt idx="936">
                  <c:v>7767.5623497596125</c:v>
                </c:pt>
                <c:pt idx="937">
                  <c:v>8062.2823392427854</c:v>
                </c:pt>
                <c:pt idx="938">
                  <c:v>8298.6339393028811</c:v>
                </c:pt>
                <c:pt idx="939">
                  <c:v>8492.0120943509592</c:v>
                </c:pt>
                <c:pt idx="940">
                  <c:v>8651.4640925480744</c:v>
                </c:pt>
                <c:pt idx="941">
                  <c:v>8785.1874248798049</c:v>
                </c:pt>
                <c:pt idx="942">
                  <c:v>8908.3422851562464</c:v>
                </c:pt>
                <c:pt idx="943">
                  <c:v>9026.1025766225939</c:v>
                </c:pt>
                <c:pt idx="944">
                  <c:v>9137.1865609975939</c:v>
                </c:pt>
                <c:pt idx="945">
                  <c:v>9247.7400090144201</c:v>
                </c:pt>
                <c:pt idx="946">
                  <c:v>9358.2183368389396</c:v>
                </c:pt>
                <c:pt idx="947">
                  <c:v>9461.7903019831701</c:v>
                </c:pt>
                <c:pt idx="948">
                  <c:v>9561.8926532451896</c:v>
                </c:pt>
                <c:pt idx="949">
                  <c:v>9663.9575195312464</c:v>
                </c:pt>
                <c:pt idx="950">
                  <c:v>9763.7218299278811</c:v>
                </c:pt>
                <c:pt idx="951">
                  <c:v>9862.0119065504769</c:v>
                </c:pt>
                <c:pt idx="952">
                  <c:v>9963.5837965745159</c:v>
                </c:pt>
                <c:pt idx="953">
                  <c:v>10063.085186298074</c:v>
                </c:pt>
                <c:pt idx="954">
                  <c:v>10153.224722055285</c:v>
                </c:pt>
                <c:pt idx="955">
                  <c:v>10238.044809194709</c:v>
                </c:pt>
                <c:pt idx="956">
                  <c:v>10322.489295372594</c:v>
                </c:pt>
                <c:pt idx="957">
                  <c:v>10403.158991887016</c:v>
                </c:pt>
                <c:pt idx="958">
                  <c:v>10472.058293269227</c:v>
                </c:pt>
                <c:pt idx="959">
                  <c:v>10523.86305588942</c:v>
                </c:pt>
                <c:pt idx="960">
                  <c:v>10559.254056490381</c:v>
                </c:pt>
                <c:pt idx="961">
                  <c:v>10584.499136117785</c:v>
                </c:pt>
                <c:pt idx="962">
                  <c:v>10611.739595853362</c:v>
                </c:pt>
                <c:pt idx="963">
                  <c:v>10648.567270132209</c:v>
                </c:pt>
                <c:pt idx="964">
                  <c:v>10692.221491887016</c:v>
                </c:pt>
                <c:pt idx="965">
                  <c:v>10734.25593449519</c:v>
                </c:pt>
                <c:pt idx="966">
                  <c:v>10767.984900841344</c:v>
                </c:pt>
                <c:pt idx="967">
                  <c:v>10792.812124399035</c:v>
                </c:pt>
                <c:pt idx="968">
                  <c:v>10813.038236177881</c:v>
                </c:pt>
                <c:pt idx="969">
                  <c:v>10832.996732271631</c:v>
                </c:pt>
                <c:pt idx="970">
                  <c:v>10854.847318209131</c:v>
                </c:pt>
                <c:pt idx="971">
                  <c:v>10877.899827223555</c:v>
                </c:pt>
                <c:pt idx="972">
                  <c:v>10901.557992788459</c:v>
                </c:pt>
                <c:pt idx="973">
                  <c:v>10932.836162860574</c:v>
                </c:pt>
                <c:pt idx="974">
                  <c:v>10979.058556189901</c:v>
                </c:pt>
                <c:pt idx="975">
                  <c:v>11036.901104266824</c:v>
                </c:pt>
                <c:pt idx="976">
                  <c:v>11096.518366887016</c:v>
                </c:pt>
                <c:pt idx="977">
                  <c:v>11149.90534855769</c:v>
                </c:pt>
                <c:pt idx="978">
                  <c:v>11192.770808293266</c:v>
                </c:pt>
                <c:pt idx="979">
                  <c:v>11225.598332331729</c:v>
                </c:pt>
                <c:pt idx="980">
                  <c:v>11257.13942307692</c:v>
                </c:pt>
                <c:pt idx="981">
                  <c:v>11295.816932091344</c:v>
                </c:pt>
                <c:pt idx="982">
                  <c:v>11341.884390024035</c:v>
                </c:pt>
                <c:pt idx="983">
                  <c:v>11390.557579627401</c:v>
                </c:pt>
                <c:pt idx="984">
                  <c:v>11437.272949218746</c:v>
                </c:pt>
                <c:pt idx="985">
                  <c:v>11479.382512019229</c:v>
                </c:pt>
                <c:pt idx="986">
                  <c:v>11514.998873197112</c:v>
                </c:pt>
                <c:pt idx="987">
                  <c:v>11542.769869290862</c:v>
                </c:pt>
                <c:pt idx="988">
                  <c:v>11562.540564903844</c:v>
                </c:pt>
                <c:pt idx="989">
                  <c:v>11575.447152944709</c:v>
                </c:pt>
                <c:pt idx="990">
                  <c:v>11583.25495793269</c:v>
                </c:pt>
                <c:pt idx="991">
                  <c:v>11588.048565204324</c:v>
                </c:pt>
                <c:pt idx="992">
                  <c:v>11591.292818509612</c:v>
                </c:pt>
                <c:pt idx="993">
                  <c:v>11593.93141526442</c:v>
                </c:pt>
                <c:pt idx="994">
                  <c:v>11596.80006760817</c:v>
                </c:pt>
                <c:pt idx="995">
                  <c:v>11600.988018329324</c:v>
                </c:pt>
                <c:pt idx="996">
                  <c:v>11607.326284555285</c:v>
                </c:pt>
                <c:pt idx="997">
                  <c:v>11620.458233173074</c:v>
                </c:pt>
                <c:pt idx="998">
                  <c:v>11647.853628305285</c:v>
                </c:pt>
                <c:pt idx="999">
                  <c:v>11689.808255709131</c:v>
                </c:pt>
                <c:pt idx="1000">
                  <c:v>11737.842923677881</c:v>
                </c:pt>
                <c:pt idx="1001">
                  <c:v>11781.79762620192</c:v>
                </c:pt>
                <c:pt idx="1002">
                  <c:v>11815.606407752401</c:v>
                </c:pt>
                <c:pt idx="1003">
                  <c:v>11838.170635516824</c:v>
                </c:pt>
                <c:pt idx="1004">
                  <c:v>11851.678185096151</c:v>
                </c:pt>
                <c:pt idx="1005">
                  <c:v>11859.37800480769</c:v>
                </c:pt>
                <c:pt idx="1006">
                  <c:v>11863.979116586535</c:v>
                </c:pt>
                <c:pt idx="1007">
                  <c:v>11867.298490084131</c:v>
                </c:pt>
                <c:pt idx="1008">
                  <c:v>11869.979341947112</c:v>
                </c:pt>
                <c:pt idx="1009">
                  <c:v>11872.279897836535</c:v>
                </c:pt>
                <c:pt idx="1010">
                  <c:v>11874.355093149035</c:v>
                </c:pt>
                <c:pt idx="1011">
                  <c:v>11876.392728365381</c:v>
                </c:pt>
                <c:pt idx="1012">
                  <c:v>11878.467923677881</c:v>
                </c:pt>
                <c:pt idx="1013">
                  <c:v>11880.61823918269</c:v>
                </c:pt>
                <c:pt idx="1014">
                  <c:v>11882.956355168266</c:v>
                </c:pt>
                <c:pt idx="1015">
                  <c:v>11885.186485877401</c:v>
                </c:pt>
                <c:pt idx="1016">
                  <c:v>11887.106745793266</c:v>
                </c:pt>
                <c:pt idx="1017">
                  <c:v>11888.543419471151</c:v>
                </c:pt>
                <c:pt idx="1018">
                  <c:v>11889.374436598555</c:v>
                </c:pt>
                <c:pt idx="1019">
                  <c:v>11889.750037560094</c:v>
                </c:pt>
                <c:pt idx="1020">
                  <c:v>11890.01295823317</c:v>
                </c:pt>
                <c:pt idx="1021">
                  <c:v>11890.430814302881</c:v>
                </c:pt>
                <c:pt idx="1022">
                  <c:v>11891.031775841344</c:v>
                </c:pt>
                <c:pt idx="1023">
                  <c:v>11891.750112680285</c:v>
                </c:pt>
                <c:pt idx="1024">
                  <c:v>11892.543569711535</c:v>
                </c:pt>
                <c:pt idx="1025">
                  <c:v>11893.449707031246</c:v>
                </c:pt>
                <c:pt idx="1026">
                  <c:v>11894.46852463942</c:v>
                </c:pt>
                <c:pt idx="1027">
                  <c:v>11895.44978215144</c:v>
                </c:pt>
                <c:pt idx="1028">
                  <c:v>11896.23854417067</c:v>
                </c:pt>
                <c:pt idx="1029">
                  <c:v>11896.693960336535</c:v>
                </c:pt>
                <c:pt idx="1030">
                  <c:v>11896.844200721151</c:v>
                </c:pt>
                <c:pt idx="1031">
                  <c:v>11896.769080528844</c:v>
                </c:pt>
                <c:pt idx="1032">
                  <c:v>11896.656400240381</c:v>
                </c:pt>
                <c:pt idx="1033">
                  <c:v>11896.73152043269</c:v>
                </c:pt>
                <c:pt idx="1034">
                  <c:v>11897.069561298074</c:v>
                </c:pt>
                <c:pt idx="1035">
                  <c:v>11897.445162259612</c:v>
                </c:pt>
                <c:pt idx="1036">
                  <c:v>11897.675217848555</c:v>
                </c:pt>
                <c:pt idx="1037">
                  <c:v>11897.900578425479</c:v>
                </c:pt>
                <c:pt idx="1038">
                  <c:v>11898.238619290862</c:v>
                </c:pt>
                <c:pt idx="1039">
                  <c:v>11898.543795072112</c:v>
                </c:pt>
                <c:pt idx="1040">
                  <c:v>11898.844275841344</c:v>
                </c:pt>
                <c:pt idx="1041">
                  <c:v>11899.182316706729</c:v>
                </c:pt>
                <c:pt idx="1042">
                  <c:v>11899.482797475959</c:v>
                </c:pt>
                <c:pt idx="1043">
                  <c:v>11899.90065354567</c:v>
                </c:pt>
                <c:pt idx="1044">
                  <c:v>11900.351374699516</c:v>
                </c:pt>
                <c:pt idx="1045">
                  <c:v>11900.618990384612</c:v>
                </c:pt>
                <c:pt idx="1046">
                  <c:v>11900.731670673074</c:v>
                </c:pt>
                <c:pt idx="1047">
                  <c:v>11900.618990384612</c:v>
                </c:pt>
                <c:pt idx="1048">
                  <c:v>11900.464054987979</c:v>
                </c:pt>
                <c:pt idx="1049">
                  <c:v>11900.163574218746</c:v>
                </c:pt>
                <c:pt idx="1050">
                  <c:v>11899.637732872594</c:v>
                </c:pt>
                <c:pt idx="1051">
                  <c:v>11898.881835937496</c:v>
                </c:pt>
                <c:pt idx="1052">
                  <c:v>11898.163499098555</c:v>
                </c:pt>
                <c:pt idx="1053">
                  <c:v>11897.712777944709</c:v>
                </c:pt>
                <c:pt idx="1054">
                  <c:v>11897.445162259612</c:v>
                </c:pt>
                <c:pt idx="1055">
                  <c:v>11897.144681490381</c:v>
                </c:pt>
                <c:pt idx="1056">
                  <c:v>11896.769080528844</c:v>
                </c:pt>
                <c:pt idx="1057">
                  <c:v>11896.313664362979</c:v>
                </c:pt>
                <c:pt idx="1058">
                  <c:v>11895.93806340144</c:v>
                </c:pt>
                <c:pt idx="1059">
                  <c:v>11895.637582632209</c:v>
                </c:pt>
                <c:pt idx="1060">
                  <c:v>11895.412222055285</c:v>
                </c:pt>
                <c:pt idx="1061">
                  <c:v>11895.182166466344</c:v>
                </c:pt>
                <c:pt idx="1062">
                  <c:v>11894.95680588942</c:v>
                </c:pt>
                <c:pt idx="1063">
                  <c:v>11894.618765024035</c:v>
                </c:pt>
                <c:pt idx="1064">
                  <c:v>11894.276029146631</c:v>
                </c:pt>
                <c:pt idx="1065">
                  <c:v>11893.86286808894</c:v>
                </c:pt>
                <c:pt idx="1066">
                  <c:v>11885.06911057692</c:v>
                </c:pt>
                <c:pt idx="1067">
                  <c:v>11830.775991586535</c:v>
                </c:pt>
                <c:pt idx="1068">
                  <c:v>11687.963115985574</c:v>
                </c:pt>
                <c:pt idx="1069">
                  <c:v>11445.874211237979</c:v>
                </c:pt>
                <c:pt idx="1070">
                  <c:v>11129.003155048074</c:v>
                </c:pt>
                <c:pt idx="1071">
                  <c:v>10778.022836538459</c:v>
                </c:pt>
                <c:pt idx="1072">
                  <c:v>10429.267953725959</c:v>
                </c:pt>
                <c:pt idx="1073">
                  <c:v>10103.75807542067</c:v>
                </c:pt>
                <c:pt idx="1074">
                  <c:v>9805.5262169471116</c:v>
                </c:pt>
                <c:pt idx="1075">
                  <c:v>9528.6144080528811</c:v>
                </c:pt>
                <c:pt idx="1076">
                  <c:v>9263.0973933293244</c:v>
                </c:pt>
                <c:pt idx="1077">
                  <c:v>8997.5381234975939</c:v>
                </c:pt>
                <c:pt idx="1078">
                  <c:v>8726.2133789062464</c:v>
                </c:pt>
                <c:pt idx="1079">
                  <c:v>8452.7336237980744</c:v>
                </c:pt>
                <c:pt idx="1080">
                  <c:v>8187.3292893629778</c:v>
                </c:pt>
                <c:pt idx="1081">
                  <c:v>7915.4693134014387</c:v>
                </c:pt>
                <c:pt idx="1082">
                  <c:v>7557.169471153843</c:v>
                </c:pt>
                <c:pt idx="1083">
                  <c:v>7107.2558593749973</c:v>
                </c:pt>
                <c:pt idx="1084">
                  <c:v>6652.5533353365354</c:v>
                </c:pt>
                <c:pt idx="1085">
                  <c:v>6281.1591045673049</c:v>
                </c:pt>
                <c:pt idx="1086">
                  <c:v>6031.1121544471125</c:v>
                </c:pt>
                <c:pt idx="1087">
                  <c:v>5891.9191331129778</c:v>
                </c:pt>
                <c:pt idx="1088">
                  <c:v>5829.4003530649006</c:v>
                </c:pt>
                <c:pt idx="1089">
                  <c:v>5808.4183443509583</c:v>
                </c:pt>
                <c:pt idx="1090">
                  <c:v>5804.117713341343</c:v>
                </c:pt>
                <c:pt idx="1091">
                  <c:v>5803.324256310093</c:v>
                </c:pt>
                <c:pt idx="1092">
                  <c:v>5801.2866210937464</c:v>
                </c:pt>
                <c:pt idx="1093">
                  <c:v>5797.5540865384583</c:v>
                </c:pt>
                <c:pt idx="1094">
                  <c:v>5792.948279747593</c:v>
                </c:pt>
                <c:pt idx="1095">
                  <c:v>5788.2720477764387</c:v>
                </c:pt>
                <c:pt idx="1096">
                  <c:v>5784.1216571514387</c:v>
                </c:pt>
                <c:pt idx="1097">
                  <c:v>5780.6473482572083</c:v>
                </c:pt>
                <c:pt idx="1098">
                  <c:v>5777.8209510216311</c:v>
                </c:pt>
                <c:pt idx="1099">
                  <c:v>5775.4030198317278</c:v>
                </c:pt>
                <c:pt idx="1100">
                  <c:v>5773.2151442307659</c:v>
                </c:pt>
                <c:pt idx="1101">
                  <c:v>5771.1399489182659</c:v>
                </c:pt>
                <c:pt idx="1102">
                  <c:v>5769.1774338942278</c:v>
                </c:pt>
                <c:pt idx="1103">
                  <c:v>5767.252478966343</c:v>
                </c:pt>
                <c:pt idx="1104">
                  <c:v>5765.3275240384583</c:v>
                </c:pt>
                <c:pt idx="1105">
                  <c:v>5763.1772085336506</c:v>
                </c:pt>
                <c:pt idx="1106">
                  <c:v>5760.8766526442278</c:v>
                </c:pt>
                <c:pt idx="1107">
                  <c:v>5758.7263371394201</c:v>
                </c:pt>
                <c:pt idx="1108">
                  <c:v>5756.9140624999964</c:v>
                </c:pt>
                <c:pt idx="1109">
                  <c:v>5755.4820838341311</c:v>
                </c:pt>
                <c:pt idx="1110">
                  <c:v>5754.3505859374964</c:v>
                </c:pt>
                <c:pt idx="1111">
                  <c:v>5753.3693284254778</c:v>
                </c:pt>
                <c:pt idx="1112">
                  <c:v>5752.3880709134583</c:v>
                </c:pt>
                <c:pt idx="1113">
                  <c:v>5751.1438927283625</c:v>
                </c:pt>
                <c:pt idx="1114">
                  <c:v>5749.5945387620159</c:v>
                </c:pt>
                <c:pt idx="1115">
                  <c:v>5748.087439903843</c:v>
                </c:pt>
                <c:pt idx="1116">
                  <c:v>5746.7258864182659</c:v>
                </c:pt>
                <c:pt idx="1117">
                  <c:v>5745.5568284254778</c:v>
                </c:pt>
                <c:pt idx="1118">
                  <c:v>5744.5004507211506</c:v>
                </c:pt>
                <c:pt idx="1119">
                  <c:v>5743.4065129206701</c:v>
                </c:pt>
                <c:pt idx="1120">
                  <c:v>5742.3125751201887</c:v>
                </c:pt>
                <c:pt idx="1121">
                  <c:v>5741.1435171274006</c:v>
                </c:pt>
                <c:pt idx="1122">
                  <c:v>5740.0120192307659</c:v>
                </c:pt>
                <c:pt idx="1123">
                  <c:v>5738.993201622593</c:v>
                </c:pt>
                <c:pt idx="1124">
                  <c:v>5738.199744591343</c:v>
                </c:pt>
                <c:pt idx="1125">
                  <c:v>5737.711463341343</c:v>
                </c:pt>
                <c:pt idx="1126">
                  <c:v>5737.3687274639387</c:v>
                </c:pt>
                <c:pt idx="1127">
                  <c:v>5737.0306865985549</c:v>
                </c:pt>
                <c:pt idx="1128">
                  <c:v>5736.6926457331701</c:v>
                </c:pt>
                <c:pt idx="1129">
                  <c:v>5736.3123497596125</c:v>
                </c:pt>
                <c:pt idx="1130">
                  <c:v>5735.8240685096125</c:v>
                </c:pt>
                <c:pt idx="1131">
                  <c:v>5735.1057316706701</c:v>
                </c:pt>
                <c:pt idx="1132">
                  <c:v>5734.3920898437464</c:v>
                </c:pt>
                <c:pt idx="1133">
                  <c:v>5733.7864332932659</c:v>
                </c:pt>
                <c:pt idx="1134">
                  <c:v>5733.2183368389387</c:v>
                </c:pt>
                <c:pt idx="1135">
                  <c:v>5732.6549353966311</c:v>
                </c:pt>
                <c:pt idx="1136">
                  <c:v>5732.0117187499964</c:v>
                </c:pt>
                <c:pt idx="1137">
                  <c:v>5731.0304612379778</c:v>
                </c:pt>
                <c:pt idx="1138">
                  <c:v>5730.0116436298049</c:v>
                </c:pt>
                <c:pt idx="1139">
                  <c:v>5729.105506310093</c:v>
                </c:pt>
                <c:pt idx="1140">
                  <c:v>5728.3167442908625</c:v>
                </c:pt>
                <c:pt idx="1141">
                  <c:v>5727.5232872596125</c:v>
                </c:pt>
                <c:pt idx="1142">
                  <c:v>5726.7673903245159</c:v>
                </c:pt>
                <c:pt idx="1143">
                  <c:v>5726.0490534855735</c:v>
                </c:pt>
                <c:pt idx="1144">
                  <c:v>5725.4856520432659</c:v>
                </c:pt>
                <c:pt idx="1145">
                  <c:v>5725.0302358774006</c:v>
                </c:pt>
                <c:pt idx="1146">
                  <c:v>5724.6921950120159</c:v>
                </c:pt>
                <c:pt idx="1147">
                  <c:v>5724.3917142427854</c:v>
                </c:pt>
                <c:pt idx="1148">
                  <c:v>5724.0912334735549</c:v>
                </c:pt>
                <c:pt idx="1149">
                  <c:v>5723.8987379807659</c:v>
                </c:pt>
                <c:pt idx="1150">
                  <c:v>5723.7860576923049</c:v>
                </c:pt>
                <c:pt idx="1151">
                  <c:v>5723.7109374999964</c:v>
                </c:pt>
                <c:pt idx="1152">
                  <c:v>5723.5982572115354</c:v>
                </c:pt>
                <c:pt idx="1153">
                  <c:v>5723.3728966346125</c:v>
                </c:pt>
                <c:pt idx="1154">
                  <c:v>5723.0724158653811</c:v>
                </c:pt>
                <c:pt idx="1155">
                  <c:v>5722.6169996995159</c:v>
                </c:pt>
                <c:pt idx="1156">
                  <c:v>5721.8986628605735</c:v>
                </c:pt>
                <c:pt idx="1157">
                  <c:v>5721.1850210336506</c:v>
                </c:pt>
                <c:pt idx="1158">
                  <c:v>5720.4291240985549</c:v>
                </c:pt>
                <c:pt idx="1159">
                  <c:v>5719.6732271634583</c:v>
                </c:pt>
                <c:pt idx="1160">
                  <c:v>5719.1098257211506</c:v>
                </c:pt>
                <c:pt idx="1161">
                  <c:v>5718.7670898437464</c:v>
                </c:pt>
                <c:pt idx="1162">
                  <c:v>5718.6544095552854</c:v>
                </c:pt>
                <c:pt idx="1163">
                  <c:v>5718.5792893629778</c:v>
                </c:pt>
                <c:pt idx="1164">
                  <c:v>5718.4290489783625</c:v>
                </c:pt>
                <c:pt idx="1165">
                  <c:v>5718.2788085937464</c:v>
                </c:pt>
                <c:pt idx="1166">
                  <c:v>5718.1285682091311</c:v>
                </c:pt>
                <c:pt idx="1167">
                  <c:v>5717.8609525240354</c:v>
                </c:pt>
                <c:pt idx="1168">
                  <c:v>5717.7107121394201</c:v>
                </c:pt>
                <c:pt idx="1169">
                  <c:v>5717.5980318509583</c:v>
                </c:pt>
                <c:pt idx="1170">
                  <c:v>5717.3726712740354</c:v>
                </c:pt>
                <c:pt idx="1171">
                  <c:v>5716.959510216343</c:v>
                </c:pt>
                <c:pt idx="1172">
                  <c:v>5716.3162935697083</c:v>
                </c:pt>
                <c:pt idx="1173">
                  <c:v>5715.5228365384583</c:v>
                </c:pt>
                <c:pt idx="1174">
                  <c:v>5714.8467548076887</c:v>
                </c:pt>
                <c:pt idx="1175">
                  <c:v>5714.3913386418235</c:v>
                </c:pt>
                <c:pt idx="1176">
                  <c:v>5714.090857872593</c:v>
                </c:pt>
                <c:pt idx="1177">
                  <c:v>5713.9030573918235</c:v>
                </c:pt>
                <c:pt idx="1178">
                  <c:v>5713.5978816105735</c:v>
                </c:pt>
                <c:pt idx="1179">
                  <c:v>5713.1096003605735</c:v>
                </c:pt>
                <c:pt idx="1180">
                  <c:v>5712.3912635216311</c:v>
                </c:pt>
                <c:pt idx="1181">
                  <c:v>5711.5978064903811</c:v>
                </c:pt>
                <c:pt idx="1182">
                  <c:v>5710.9592848557659</c:v>
                </c:pt>
                <c:pt idx="1183">
                  <c:v>5710.7714843749964</c:v>
                </c:pt>
                <c:pt idx="1184">
                  <c:v>5710.8466045673049</c:v>
                </c:pt>
                <c:pt idx="1185">
                  <c:v>5711.0719651442278</c:v>
                </c:pt>
                <c:pt idx="1186">
                  <c:v>5711.222205528843</c:v>
                </c:pt>
                <c:pt idx="1187">
                  <c:v>5711.2973257211506</c:v>
                </c:pt>
                <c:pt idx="1188">
                  <c:v>5711.1846454326887</c:v>
                </c:pt>
                <c:pt idx="1189">
                  <c:v>5710.8090444711506</c:v>
                </c:pt>
                <c:pt idx="1190">
                  <c:v>5710.0907076322083</c:v>
                </c:pt>
                <c:pt idx="1191">
                  <c:v>5709.2221304086506</c:v>
                </c:pt>
                <c:pt idx="1192">
                  <c:v>5708.3911132812464</c:v>
                </c:pt>
                <c:pt idx="1193">
                  <c:v>5707.7150315504778</c:v>
                </c:pt>
                <c:pt idx="1194">
                  <c:v>5707.2220552884583</c:v>
                </c:pt>
                <c:pt idx="1195">
                  <c:v>5706.9215745192278</c:v>
                </c:pt>
                <c:pt idx="1196">
                  <c:v>5706.7337740384583</c:v>
                </c:pt>
                <c:pt idx="1197">
                  <c:v>5706.5459735576887</c:v>
                </c:pt>
                <c:pt idx="1198">
                  <c:v>5706.3534780649006</c:v>
                </c:pt>
                <c:pt idx="1199">
                  <c:v>5706.2407977764387</c:v>
                </c:pt>
                <c:pt idx="1200">
                  <c:v>5706.0905573918235</c:v>
                </c:pt>
                <c:pt idx="1201">
                  <c:v>5705.8276367187464</c:v>
                </c:pt>
                <c:pt idx="1202">
                  <c:v>5705.4097806490354</c:v>
                </c:pt>
                <c:pt idx="1203">
                  <c:v>5704.996619591343</c:v>
                </c:pt>
                <c:pt idx="1204">
                  <c:v>5704.7336989182659</c:v>
                </c:pt>
                <c:pt idx="1205">
                  <c:v>5704.6210186298049</c:v>
                </c:pt>
                <c:pt idx="1206">
                  <c:v>5704.5458984374964</c:v>
                </c:pt>
                <c:pt idx="1207">
                  <c:v>5704.5458984374964</c:v>
                </c:pt>
                <c:pt idx="1208">
                  <c:v>5704.6210186298049</c:v>
                </c:pt>
                <c:pt idx="1209">
                  <c:v>5704.6585787259583</c:v>
                </c:pt>
                <c:pt idx="1210">
                  <c:v>5704.5458984374964</c:v>
                </c:pt>
                <c:pt idx="1211">
                  <c:v>5704.3158428485549</c:v>
                </c:pt>
                <c:pt idx="1212">
                  <c:v>5704.1280423677854</c:v>
                </c:pt>
                <c:pt idx="1213">
                  <c:v>5704.0904822716311</c:v>
                </c:pt>
                <c:pt idx="1214">
                  <c:v>5704.0904822716311</c:v>
                </c:pt>
                <c:pt idx="1215">
                  <c:v>5703.9402418870159</c:v>
                </c:pt>
                <c:pt idx="1216">
                  <c:v>5703.6022010216311</c:v>
                </c:pt>
                <c:pt idx="1217">
                  <c:v>5703.0716646634583</c:v>
                </c:pt>
                <c:pt idx="1218">
                  <c:v>5702.5833834134583</c:v>
                </c:pt>
                <c:pt idx="1219">
                  <c:v>5702.1655273437464</c:v>
                </c:pt>
                <c:pt idx="1220">
                  <c:v>5701.9401667668235</c:v>
                </c:pt>
                <c:pt idx="1221">
                  <c:v>5701.8274864783625</c:v>
                </c:pt>
                <c:pt idx="1222">
                  <c:v>5701.7899263822083</c:v>
                </c:pt>
                <c:pt idx="1223">
                  <c:v>5701.7523662860549</c:v>
                </c:pt>
                <c:pt idx="1224">
                  <c:v>5701.639685997593</c:v>
                </c:pt>
                <c:pt idx="1225">
                  <c:v>5701.4518855168235</c:v>
                </c:pt>
                <c:pt idx="1226">
                  <c:v>5701.2969501201887</c:v>
                </c:pt>
                <c:pt idx="1227">
                  <c:v>5701.1091496394201</c:v>
                </c:pt>
                <c:pt idx="1228">
                  <c:v>5700.846228966343</c:v>
                </c:pt>
                <c:pt idx="1229">
                  <c:v>5700.6208683894201</c:v>
                </c:pt>
                <c:pt idx="1230">
                  <c:v>5700.3156926081701</c:v>
                </c:pt>
                <c:pt idx="1231">
                  <c:v>5699.9025315504778</c:v>
                </c:pt>
                <c:pt idx="1232">
                  <c:v>5699.4893704927854</c:v>
                </c:pt>
                <c:pt idx="1233">
                  <c:v>5699.1841947115354</c:v>
                </c:pt>
                <c:pt idx="1234">
                  <c:v>5699.0715144230735</c:v>
                </c:pt>
                <c:pt idx="1235">
                  <c:v>5699.0339543269201</c:v>
                </c:pt>
                <c:pt idx="1236">
                  <c:v>5698.8837139423049</c:v>
                </c:pt>
                <c:pt idx="1237">
                  <c:v>5698.6207932692278</c:v>
                </c:pt>
                <c:pt idx="1238">
                  <c:v>5698.282752403843</c:v>
                </c:pt>
                <c:pt idx="1239">
                  <c:v>5697.9400165264387</c:v>
                </c:pt>
                <c:pt idx="1240">
                  <c:v>5697.7522160456701</c:v>
                </c:pt>
                <c:pt idx="1241">
                  <c:v>5697.8273362379778</c:v>
                </c:pt>
                <c:pt idx="1242">
                  <c:v>5698.1278170072083</c:v>
                </c:pt>
                <c:pt idx="1243">
                  <c:v>5698.5081129807659</c:v>
                </c:pt>
                <c:pt idx="1244">
                  <c:v>5698.8085937499964</c:v>
                </c:pt>
                <c:pt idx="1245">
                  <c:v>5698.9212740384583</c:v>
                </c:pt>
                <c:pt idx="1246">
                  <c:v>5698.8085937499964</c:v>
                </c:pt>
                <c:pt idx="1247">
                  <c:v>5698.4705528846125</c:v>
                </c:pt>
                <c:pt idx="1248">
                  <c:v>5697.9400165264387</c:v>
                </c:pt>
                <c:pt idx="1249">
                  <c:v>5697.3390549879778</c:v>
                </c:pt>
                <c:pt idx="1250">
                  <c:v>5696.7333984374964</c:v>
                </c:pt>
                <c:pt idx="1251">
                  <c:v>5696.2826772836506</c:v>
                </c:pt>
                <c:pt idx="1252">
                  <c:v>5696.0526216947083</c:v>
                </c:pt>
                <c:pt idx="1253">
                  <c:v>5696.0901817908625</c:v>
                </c:pt>
                <c:pt idx="1254">
                  <c:v>5696.2451171874964</c:v>
                </c:pt>
                <c:pt idx="1255">
                  <c:v>5696.3202373798049</c:v>
                </c:pt>
                <c:pt idx="1256">
                  <c:v>5696.2451171874964</c:v>
                </c:pt>
                <c:pt idx="1257">
                  <c:v>5696.0901817908625</c:v>
                </c:pt>
                <c:pt idx="1258">
                  <c:v>5695.9399414062464</c:v>
                </c:pt>
                <c:pt idx="1259">
                  <c:v>5695.8648212139387</c:v>
                </c:pt>
                <c:pt idx="1260">
                  <c:v>5695.8272611177854</c:v>
                </c:pt>
                <c:pt idx="1261">
                  <c:v>5695.8648212139387</c:v>
                </c:pt>
                <c:pt idx="1262">
                  <c:v>5695.902381310093</c:v>
                </c:pt>
                <c:pt idx="1263">
                  <c:v>5695.902381310093</c:v>
                </c:pt>
                <c:pt idx="1264">
                  <c:v>5695.8648212139387</c:v>
                </c:pt>
                <c:pt idx="1265">
                  <c:v>5695.7897010216311</c:v>
                </c:pt>
                <c:pt idx="1266">
                  <c:v>5695.7145808293235</c:v>
                </c:pt>
                <c:pt idx="1267">
                  <c:v>5695.8272611177854</c:v>
                </c:pt>
                <c:pt idx="1268">
                  <c:v>5696.2451171874964</c:v>
                </c:pt>
                <c:pt idx="1269">
                  <c:v>5696.3953575721125</c:v>
                </c:pt>
                <c:pt idx="1270">
                  <c:v>5696.0150615985549</c:v>
                </c:pt>
                <c:pt idx="1271">
                  <c:v>5695.3389798677854</c:v>
                </c:pt>
                <c:pt idx="1272">
                  <c:v>5694.2074819711506</c:v>
                </c:pt>
                <c:pt idx="1273">
                  <c:v>5692.8459284855735</c:v>
                </c:pt>
                <c:pt idx="1274">
                  <c:v>5691.5641902043235</c:v>
                </c:pt>
                <c:pt idx="1275">
                  <c:v>5690.4326923076887</c:v>
                </c:pt>
                <c:pt idx="1276">
                  <c:v>5689.3763146033625</c:v>
                </c:pt>
                <c:pt idx="1277">
                  <c:v>5688.4701772836506</c:v>
                </c:pt>
                <c:pt idx="1278">
                  <c:v>5687.8645207331701</c:v>
                </c:pt>
                <c:pt idx="1279">
                  <c:v>5687.6391601562464</c:v>
                </c:pt>
                <c:pt idx="1280">
                  <c:v>5687.7142803485549</c:v>
                </c:pt>
                <c:pt idx="1281">
                  <c:v>5687.9443359374964</c:v>
                </c:pt>
                <c:pt idx="1282">
                  <c:v>5688.3574969951887</c:v>
                </c:pt>
                <c:pt idx="1283">
                  <c:v>5688.8457782451887</c:v>
                </c:pt>
                <c:pt idx="1284">
                  <c:v>5689.4138746995159</c:v>
                </c:pt>
                <c:pt idx="1285">
                  <c:v>5689.9021559495159</c:v>
                </c:pt>
                <c:pt idx="1286">
                  <c:v>5690.2073317307659</c:v>
                </c:pt>
                <c:pt idx="1287">
                  <c:v>5690.2448918269201</c:v>
                </c:pt>
                <c:pt idx="1288">
                  <c:v>5690.1322115384583</c:v>
                </c:pt>
                <c:pt idx="1289">
                  <c:v>5689.9772761418235</c:v>
                </c:pt>
                <c:pt idx="1290">
                  <c:v>5689.7894756610549</c:v>
                </c:pt>
                <c:pt idx="1291">
                  <c:v>5689.3387545072083</c:v>
                </c:pt>
                <c:pt idx="1292">
                  <c:v>5688.4701772836506</c:v>
                </c:pt>
                <c:pt idx="1293">
                  <c:v>5687.1508789062464</c:v>
                </c:pt>
                <c:pt idx="1294">
                  <c:v>5685.6390850360549</c:v>
                </c:pt>
                <c:pt idx="1295">
                  <c:v>5684.3197866586506</c:v>
                </c:pt>
                <c:pt idx="1296">
                  <c:v>5683.2258488581701</c:v>
                </c:pt>
                <c:pt idx="1297">
                  <c:v>5682.4699519230735</c:v>
                </c:pt>
                <c:pt idx="1298">
                  <c:v>5682.0192307692278</c:v>
                </c:pt>
                <c:pt idx="1299">
                  <c:v>5681.8689903846125</c:v>
                </c:pt>
                <c:pt idx="1300">
                  <c:v>5681.9065504807659</c:v>
                </c:pt>
                <c:pt idx="1301">
                  <c:v>5681.9065504807659</c:v>
                </c:pt>
                <c:pt idx="1302">
                  <c:v>5681.8314302884583</c:v>
                </c:pt>
                <c:pt idx="1303">
                  <c:v>5681.6013746995159</c:v>
                </c:pt>
                <c:pt idx="1304">
                  <c:v>5681.4511343149006</c:v>
                </c:pt>
                <c:pt idx="1305">
                  <c:v>5681.4511343149006</c:v>
                </c:pt>
                <c:pt idx="1306">
                  <c:v>5681.3384540264387</c:v>
                </c:pt>
                <c:pt idx="1307">
                  <c:v>5680.6201171874964</c:v>
                </c:pt>
                <c:pt idx="1308">
                  <c:v>5679.2632587139387</c:v>
                </c:pt>
                <c:pt idx="1309">
                  <c:v>5677.6810396634583</c:v>
                </c:pt>
                <c:pt idx="1310">
                  <c:v>5676.2819260817278</c:v>
                </c:pt>
                <c:pt idx="1311">
                  <c:v>5675.4509089543235</c:v>
                </c:pt>
                <c:pt idx="1312">
                  <c:v>5675.4509089543235</c:v>
                </c:pt>
                <c:pt idx="1313">
                  <c:v>5676.1692457932659</c:v>
                </c:pt>
                <c:pt idx="1314">
                  <c:v>5677.8688401442278</c:v>
                </c:pt>
                <c:pt idx="1315">
                  <c:v>5679.8689152644201</c:v>
                </c:pt>
                <c:pt idx="1316">
                  <c:v>5680.887732872593</c:v>
                </c:pt>
                <c:pt idx="1317">
                  <c:v>5680.4698768028811</c:v>
                </c:pt>
                <c:pt idx="1318">
                  <c:v>5679.4510591947083</c:v>
                </c:pt>
                <c:pt idx="1319">
                  <c:v>5678.6622971754778</c:v>
                </c:pt>
                <c:pt idx="1320">
                  <c:v>5678.5449218749964</c:v>
                </c:pt>
                <c:pt idx="1321">
                  <c:v>5679.0003380408625</c:v>
                </c:pt>
                <c:pt idx="1322">
                  <c:v>5679.6388596754778</c:v>
                </c:pt>
                <c:pt idx="1323">
                  <c:v>5680.2820763221125</c:v>
                </c:pt>
                <c:pt idx="1324">
                  <c:v>5680.9628530649006</c:v>
                </c:pt>
                <c:pt idx="1325">
                  <c:v>5681.9441105769201</c:v>
                </c:pt>
                <c:pt idx="1326">
                  <c:v>5683.4887695312464</c:v>
                </c:pt>
                <c:pt idx="1327">
                  <c:v>5685.1883638822083</c:v>
                </c:pt>
                <c:pt idx="1328">
                  <c:v>5686.5452223557659</c:v>
                </c:pt>
                <c:pt idx="1329">
                  <c:v>5687.3386793870159</c:v>
                </c:pt>
                <c:pt idx="1330">
                  <c:v>5687.7894005408625</c:v>
                </c:pt>
                <c:pt idx="1331">
                  <c:v>5688.1696965144201</c:v>
                </c:pt>
                <c:pt idx="1332">
                  <c:v>5688.4701772836506</c:v>
                </c:pt>
                <c:pt idx="1333">
                  <c:v>5688.5452974759583</c:v>
                </c:pt>
                <c:pt idx="1334">
                  <c:v>5688.5077373798049</c:v>
                </c:pt>
                <c:pt idx="1335">
                  <c:v>5688.4701772836506</c:v>
                </c:pt>
                <c:pt idx="1336">
                  <c:v>5688.5077373798049</c:v>
                </c:pt>
                <c:pt idx="1337">
                  <c:v>5688.4326171874964</c:v>
                </c:pt>
                <c:pt idx="1338">
                  <c:v>5688.2448167067278</c:v>
                </c:pt>
                <c:pt idx="1339">
                  <c:v>5688.1321364182659</c:v>
                </c:pt>
                <c:pt idx="1340">
                  <c:v>5688.3199368990354</c:v>
                </c:pt>
                <c:pt idx="1341">
                  <c:v>5688.8082181490354</c:v>
                </c:pt>
                <c:pt idx="1342">
                  <c:v>5689.2636343149006</c:v>
                </c:pt>
              </c:numCache>
            </c:numRef>
          </c:xVal>
          <c:yVal>
            <c:numRef>
              <c:f>'Assemblage courbes'!$K$131:$K$1473</c:f>
              <c:numCache>
                <c:formatCode>0.00</c:formatCode>
                <c:ptCount val="1343"/>
                <c:pt idx="0">
                  <c:v>120.5851984845675</c:v>
                </c:pt>
                <c:pt idx="1">
                  <c:v>122.06698275639461</c:v>
                </c:pt>
                <c:pt idx="2">
                  <c:v>123.72520782177264</c:v>
                </c:pt>
                <c:pt idx="3">
                  <c:v>125.58503768040583</c:v>
                </c:pt>
                <c:pt idx="4">
                  <c:v>127.37643888033352</c:v>
                </c:pt>
                <c:pt idx="5">
                  <c:v>128.79897196549635</c:v>
                </c:pt>
                <c:pt idx="6">
                  <c:v>129.72470167306753</c:v>
                </c:pt>
                <c:pt idx="7">
                  <c:v>130.20478568443886</c:v>
                </c:pt>
                <c:pt idx="8">
                  <c:v>130.38811198894791</c:v>
                </c:pt>
                <c:pt idx="9">
                  <c:v>130.43819703028751</c:v>
                </c:pt>
                <c:pt idx="10">
                  <c:v>130.46592483227067</c:v>
                </c:pt>
                <c:pt idx="11">
                  <c:v>130.57690116882324</c:v>
                </c:pt>
                <c:pt idx="12">
                  <c:v>131.04271295107327</c:v>
                </c:pt>
                <c:pt idx="13">
                  <c:v>132.13401037069465</c:v>
                </c:pt>
                <c:pt idx="14">
                  <c:v>133.77902791830209</c:v>
                </c:pt>
                <c:pt idx="15">
                  <c:v>135.59166387998138</c:v>
                </c:pt>
                <c:pt idx="16">
                  <c:v>137.15258678729717</c:v>
                </c:pt>
                <c:pt idx="17">
                  <c:v>138.23423497713529</c:v>
                </c:pt>
                <c:pt idx="18">
                  <c:v>138.83392854837268</c:v>
                </c:pt>
                <c:pt idx="19">
                  <c:v>139.07930600386396</c:v>
                </c:pt>
                <c:pt idx="20">
                  <c:v>139.12304978297306</c:v>
                </c:pt>
                <c:pt idx="21">
                  <c:v>139.08236534998966</c:v>
                </c:pt>
                <c:pt idx="22">
                  <c:v>139.02237962576058</c:v>
                </c:pt>
                <c:pt idx="23">
                  <c:v>138.96990068288949</c:v>
                </c:pt>
                <c:pt idx="24">
                  <c:v>138.93047747978798</c:v>
                </c:pt>
                <c:pt idx="25">
                  <c:v>138.89879438840424</c:v>
                </c:pt>
                <c:pt idx="26">
                  <c:v>138.8693268027672</c:v>
                </c:pt>
                <c:pt idx="27">
                  <c:v>138.8397770984356</c:v>
                </c:pt>
                <c:pt idx="28">
                  <c:v>138.81082261305588</c:v>
                </c:pt>
                <c:pt idx="29">
                  <c:v>138.78413573631872</c:v>
                </c:pt>
                <c:pt idx="30">
                  <c:v>138.78236423785867</c:v>
                </c:pt>
                <c:pt idx="31">
                  <c:v>138.84280076540432</c:v>
                </c:pt>
                <c:pt idx="32">
                  <c:v>139.02985695765568</c:v>
                </c:pt>
                <c:pt idx="33">
                  <c:v>139.55008738297681</c:v>
                </c:pt>
                <c:pt idx="34">
                  <c:v>140.51471246866078</c:v>
                </c:pt>
                <c:pt idx="35">
                  <c:v>141.76674618941087</c:v>
                </c:pt>
                <c:pt idx="36">
                  <c:v>143.00273618257961</c:v>
                </c:pt>
                <c:pt idx="37">
                  <c:v>143.98719038449801</c:v>
                </c:pt>
                <c:pt idx="38">
                  <c:v>144.64014444204477</c:v>
                </c:pt>
                <c:pt idx="39">
                  <c:v>145.00384474240815</c:v>
                </c:pt>
                <c:pt idx="40">
                  <c:v>145.17174689072829</c:v>
                </c:pt>
                <c:pt idx="41">
                  <c:v>145.2314851262019</c:v>
                </c:pt>
                <c:pt idx="42">
                  <c:v>145.24337024982157</c:v>
                </c:pt>
                <c:pt idx="43">
                  <c:v>145.24333626967211</c:v>
                </c:pt>
                <c:pt idx="44">
                  <c:v>145.24431036729078</c:v>
                </c:pt>
                <c:pt idx="45">
                  <c:v>145.24675467271072</c:v>
                </c:pt>
                <c:pt idx="46">
                  <c:v>145.24629480802096</c:v>
                </c:pt>
                <c:pt idx="47">
                  <c:v>145.24370212261491</c:v>
                </c:pt>
                <c:pt idx="48">
                  <c:v>145.23937701592078</c:v>
                </c:pt>
                <c:pt idx="49">
                  <c:v>145.2308774478619</c:v>
                </c:pt>
                <c:pt idx="50">
                  <c:v>145.21603548490083</c:v>
                </c:pt>
                <c:pt idx="51">
                  <c:v>145.19699697347789</c:v>
                </c:pt>
                <c:pt idx="52">
                  <c:v>145.17721599578857</c:v>
                </c:pt>
                <c:pt idx="53">
                  <c:v>145.15803250239446</c:v>
                </c:pt>
                <c:pt idx="54">
                  <c:v>145.13775258284349</c:v>
                </c:pt>
                <c:pt idx="55">
                  <c:v>145.11654953589806</c:v>
                </c:pt>
                <c:pt idx="56">
                  <c:v>145.09371034475473</c:v>
                </c:pt>
                <c:pt idx="57">
                  <c:v>145.06850217085616</c:v>
                </c:pt>
                <c:pt idx="58">
                  <c:v>145.04283016791709</c:v>
                </c:pt>
                <c:pt idx="59">
                  <c:v>145.01798501528225</c:v>
                </c:pt>
                <c:pt idx="60">
                  <c:v>144.99202701275163</c:v>
                </c:pt>
                <c:pt idx="61">
                  <c:v>144.96497824742241</c:v>
                </c:pt>
                <c:pt idx="62">
                  <c:v>144.93747244908261</c:v>
                </c:pt>
                <c:pt idx="63">
                  <c:v>144.91237924135649</c:v>
                </c:pt>
                <c:pt idx="64">
                  <c:v>144.89274947533238</c:v>
                </c:pt>
                <c:pt idx="65">
                  <c:v>144.87582905989424</c:v>
                </c:pt>
                <c:pt idx="66">
                  <c:v>144.85634031149058</c:v>
                </c:pt>
                <c:pt idx="67">
                  <c:v>144.83153140434851</c:v>
                </c:pt>
                <c:pt idx="68">
                  <c:v>144.80481394547684</c:v>
                </c:pt>
                <c:pt idx="69">
                  <c:v>144.77971903874322</c:v>
                </c:pt>
                <c:pt idx="70">
                  <c:v>144.75713130070611</c:v>
                </c:pt>
                <c:pt idx="71">
                  <c:v>144.734744045551</c:v>
                </c:pt>
                <c:pt idx="72">
                  <c:v>144.71050827026366</c:v>
                </c:pt>
                <c:pt idx="73">
                  <c:v>144.68478812877947</c:v>
                </c:pt>
                <c:pt idx="74">
                  <c:v>144.65779486436108</c:v>
                </c:pt>
                <c:pt idx="75">
                  <c:v>144.6304181905893</c:v>
                </c:pt>
                <c:pt idx="76">
                  <c:v>144.60373188018798</c:v>
                </c:pt>
                <c:pt idx="77">
                  <c:v>144.57817257807804</c:v>
                </c:pt>
                <c:pt idx="78">
                  <c:v>144.55199880159816</c:v>
                </c:pt>
                <c:pt idx="79">
                  <c:v>144.52181933182936</c:v>
                </c:pt>
                <c:pt idx="80">
                  <c:v>144.49041997469388</c:v>
                </c:pt>
                <c:pt idx="81">
                  <c:v>144.46099146622879</c:v>
                </c:pt>
                <c:pt idx="82">
                  <c:v>144.4345282921424</c:v>
                </c:pt>
                <c:pt idx="83">
                  <c:v>144.41167041191687</c:v>
                </c:pt>
                <c:pt idx="84">
                  <c:v>144.38876892383283</c:v>
                </c:pt>
                <c:pt idx="85">
                  <c:v>144.36294174487773</c:v>
                </c:pt>
                <c:pt idx="86">
                  <c:v>144.33399801987866</c:v>
                </c:pt>
                <c:pt idx="87">
                  <c:v>144.30474677452673</c:v>
                </c:pt>
                <c:pt idx="88">
                  <c:v>144.27670069180999</c:v>
                </c:pt>
                <c:pt idx="89">
                  <c:v>144.24857702108531</c:v>
                </c:pt>
                <c:pt idx="90">
                  <c:v>144.21851704817553</c:v>
                </c:pt>
                <c:pt idx="91">
                  <c:v>144.18757132603571</c:v>
                </c:pt>
                <c:pt idx="92">
                  <c:v>144.15596695533165</c:v>
                </c:pt>
                <c:pt idx="93">
                  <c:v>144.12633343329799</c:v>
                </c:pt>
                <c:pt idx="94">
                  <c:v>144.09992859180156</c:v>
                </c:pt>
                <c:pt idx="95">
                  <c:v>144.07573642437274</c:v>
                </c:pt>
                <c:pt idx="96">
                  <c:v>144.05010293226974</c:v>
                </c:pt>
                <c:pt idx="97">
                  <c:v>144.02438279078558</c:v>
                </c:pt>
                <c:pt idx="98">
                  <c:v>144.00061820690448</c:v>
                </c:pt>
                <c:pt idx="99">
                  <c:v>143.97853790576639</c:v>
                </c:pt>
                <c:pt idx="100">
                  <c:v>143.95665638850284</c:v>
                </c:pt>
                <c:pt idx="101">
                  <c:v>143.93349042158857</c:v>
                </c:pt>
                <c:pt idx="102">
                  <c:v>143.90886670626125</c:v>
                </c:pt>
                <c:pt idx="103">
                  <c:v>143.88197538229133</c:v>
                </c:pt>
                <c:pt idx="104">
                  <c:v>143.85338391817533</c:v>
                </c:pt>
                <c:pt idx="105">
                  <c:v>143.82506825960598</c:v>
                </c:pt>
                <c:pt idx="106">
                  <c:v>143.79874270512505</c:v>
                </c:pt>
                <c:pt idx="107">
                  <c:v>143.77350961245023</c:v>
                </c:pt>
                <c:pt idx="108">
                  <c:v>143.74924098968503</c:v>
                </c:pt>
                <c:pt idx="109">
                  <c:v>143.72393144167387</c:v>
                </c:pt>
                <c:pt idx="110">
                  <c:v>143.69598106971154</c:v>
                </c:pt>
                <c:pt idx="111">
                  <c:v>143.66505403665397</c:v>
                </c:pt>
                <c:pt idx="112">
                  <c:v>143.63285501333385</c:v>
                </c:pt>
                <c:pt idx="113">
                  <c:v>143.60278428004338</c:v>
                </c:pt>
                <c:pt idx="114">
                  <c:v>143.57721478388859</c:v>
                </c:pt>
                <c:pt idx="115">
                  <c:v>143.5566624568059</c:v>
                </c:pt>
                <c:pt idx="116">
                  <c:v>143.53879512786867</c:v>
                </c:pt>
                <c:pt idx="117">
                  <c:v>143.51882102966309</c:v>
                </c:pt>
                <c:pt idx="118">
                  <c:v>143.49605942652775</c:v>
                </c:pt>
                <c:pt idx="119">
                  <c:v>143.47225180112397</c:v>
                </c:pt>
                <c:pt idx="120">
                  <c:v>143.44708270439733</c:v>
                </c:pt>
                <c:pt idx="121">
                  <c:v>143.41950611407938</c:v>
                </c:pt>
                <c:pt idx="122">
                  <c:v>143.39220532930813</c:v>
                </c:pt>
                <c:pt idx="123">
                  <c:v>143.36822327247032</c:v>
                </c:pt>
                <c:pt idx="124">
                  <c:v>143.34773041064921</c:v>
                </c:pt>
                <c:pt idx="125">
                  <c:v>143.32757055429312</c:v>
                </c:pt>
                <c:pt idx="126">
                  <c:v>143.3078694299551</c:v>
                </c:pt>
                <c:pt idx="127">
                  <c:v>143.28928681887112</c:v>
                </c:pt>
                <c:pt idx="128">
                  <c:v>143.27254423288198</c:v>
                </c:pt>
                <c:pt idx="129">
                  <c:v>143.25616070380576</c:v>
                </c:pt>
                <c:pt idx="130">
                  <c:v>143.2388472513052</c:v>
                </c:pt>
                <c:pt idx="131">
                  <c:v>143.22008228008562</c:v>
                </c:pt>
                <c:pt idx="132">
                  <c:v>143.19801273932822</c:v>
                </c:pt>
                <c:pt idx="133">
                  <c:v>143.17380471449633</c:v>
                </c:pt>
                <c:pt idx="134">
                  <c:v>143.15018001556396</c:v>
                </c:pt>
                <c:pt idx="135">
                  <c:v>143.12739236098068</c:v>
                </c:pt>
                <c:pt idx="136">
                  <c:v>143.10643397111158</c:v>
                </c:pt>
                <c:pt idx="137">
                  <c:v>143.08547728024993</c:v>
                </c:pt>
                <c:pt idx="138">
                  <c:v>143.06276381565974</c:v>
                </c:pt>
                <c:pt idx="139">
                  <c:v>143.03967883476841</c:v>
                </c:pt>
                <c:pt idx="140">
                  <c:v>143.01856979956992</c:v>
                </c:pt>
                <c:pt idx="141">
                  <c:v>142.99812394362229</c:v>
                </c:pt>
                <c:pt idx="142">
                  <c:v>142.97780891125018</c:v>
                </c:pt>
                <c:pt idx="143">
                  <c:v>142.95785633380595</c:v>
                </c:pt>
                <c:pt idx="144">
                  <c:v>142.93644430894116</c:v>
                </c:pt>
                <c:pt idx="145">
                  <c:v>142.91400155287522</c:v>
                </c:pt>
                <c:pt idx="146">
                  <c:v>142.89052863194391</c:v>
                </c:pt>
                <c:pt idx="147">
                  <c:v>142.86683823805589</c:v>
                </c:pt>
                <c:pt idx="148">
                  <c:v>142.84385010059063</c:v>
                </c:pt>
                <c:pt idx="149">
                  <c:v>142.82228799673226</c:v>
                </c:pt>
                <c:pt idx="150">
                  <c:v>142.7999539771447</c:v>
                </c:pt>
                <c:pt idx="151">
                  <c:v>142.77662603818453</c:v>
                </c:pt>
                <c:pt idx="152">
                  <c:v>142.75344308119551</c:v>
                </c:pt>
                <c:pt idx="153">
                  <c:v>142.73057387425348</c:v>
                </c:pt>
                <c:pt idx="154">
                  <c:v>142.7090383881789</c:v>
                </c:pt>
                <c:pt idx="155">
                  <c:v>142.68923362438494</c:v>
                </c:pt>
                <c:pt idx="156">
                  <c:v>142.66953759706936</c:v>
                </c:pt>
                <c:pt idx="157">
                  <c:v>142.64998881706822</c:v>
                </c:pt>
                <c:pt idx="158">
                  <c:v>142.63165539374717</c:v>
                </c:pt>
                <c:pt idx="159">
                  <c:v>142.61537946847767</c:v>
                </c:pt>
                <c:pt idx="160">
                  <c:v>142.59798163193921</c:v>
                </c:pt>
                <c:pt idx="161">
                  <c:v>142.57748933645394</c:v>
                </c:pt>
                <c:pt idx="162">
                  <c:v>142.55506243779109</c:v>
                </c:pt>
                <c:pt idx="163">
                  <c:v>142.53338593409612</c:v>
                </c:pt>
                <c:pt idx="164">
                  <c:v>142.51358343564544</c:v>
                </c:pt>
                <c:pt idx="165">
                  <c:v>142.49362349583552</c:v>
                </c:pt>
                <c:pt idx="166">
                  <c:v>142.47361032045802</c:v>
                </c:pt>
                <c:pt idx="167">
                  <c:v>142.45345046410193</c:v>
                </c:pt>
                <c:pt idx="168">
                  <c:v>142.43249150789703</c:v>
                </c:pt>
                <c:pt idx="169">
                  <c:v>142.41145836169903</c:v>
                </c:pt>
                <c:pt idx="170">
                  <c:v>142.39161282172572</c:v>
                </c:pt>
                <c:pt idx="171">
                  <c:v>142.37396976177507</c:v>
                </c:pt>
                <c:pt idx="172">
                  <c:v>142.35834059201753</c:v>
                </c:pt>
                <c:pt idx="173">
                  <c:v>142.34206919743463</c:v>
                </c:pt>
                <c:pt idx="174">
                  <c:v>142.32482597057637</c:v>
                </c:pt>
                <c:pt idx="175">
                  <c:v>142.30681479233959</c:v>
                </c:pt>
                <c:pt idx="176">
                  <c:v>142.28690582275388</c:v>
                </c:pt>
                <c:pt idx="177">
                  <c:v>142.2637455191979</c:v>
                </c:pt>
                <c:pt idx="178">
                  <c:v>142.23699577918418</c:v>
                </c:pt>
                <c:pt idx="179">
                  <c:v>142.20462345710169</c:v>
                </c:pt>
                <c:pt idx="180">
                  <c:v>142.16138088519756</c:v>
                </c:pt>
                <c:pt idx="181">
                  <c:v>142.10905598567084</c:v>
                </c:pt>
                <c:pt idx="182">
                  <c:v>142.05499866485596</c:v>
                </c:pt>
                <c:pt idx="183">
                  <c:v>142.00541822873626</c:v>
                </c:pt>
                <c:pt idx="184">
                  <c:v>141.96338931450475</c:v>
                </c:pt>
                <c:pt idx="185">
                  <c:v>141.93002024137056</c:v>
                </c:pt>
                <c:pt idx="186">
                  <c:v>141.90365900773267</c:v>
                </c:pt>
                <c:pt idx="187">
                  <c:v>141.88043527456432</c:v>
                </c:pt>
                <c:pt idx="188">
                  <c:v>141.85770312089184</c:v>
                </c:pt>
                <c:pt idx="189">
                  <c:v>141.83386831136849</c:v>
                </c:pt>
                <c:pt idx="190">
                  <c:v>141.80877510364238</c:v>
                </c:pt>
                <c:pt idx="191">
                  <c:v>141.68294830909142</c:v>
                </c:pt>
                <c:pt idx="192">
                  <c:v>140.61596821711615</c:v>
                </c:pt>
                <c:pt idx="193">
                  <c:v>137.2462853505061</c:v>
                </c:pt>
                <c:pt idx="194">
                  <c:v>130.95089575547439</c:v>
                </c:pt>
                <c:pt idx="195">
                  <c:v>122.24092940697304</c:v>
                </c:pt>
                <c:pt idx="196">
                  <c:v>112.27255919236401</c:v>
                </c:pt>
                <c:pt idx="197">
                  <c:v>102.19594407888559</c:v>
                </c:pt>
                <c:pt idx="198">
                  <c:v>92.784125671386704</c:v>
                </c:pt>
                <c:pt idx="199">
                  <c:v>84.373335000551648</c:v>
                </c:pt>
                <c:pt idx="200">
                  <c:v>76.971846515948954</c:v>
                </c:pt>
                <c:pt idx="201">
                  <c:v>70.38012991244976</c:v>
                </c:pt>
                <c:pt idx="202">
                  <c:v>64.305326422177828</c:v>
                </c:pt>
                <c:pt idx="203">
                  <c:v>58.482736910306485</c:v>
                </c:pt>
                <c:pt idx="204">
                  <c:v>52.680745598719668</c:v>
                </c:pt>
                <c:pt idx="205">
                  <c:v>46.727261153001045</c:v>
                </c:pt>
                <c:pt idx="206">
                  <c:v>40.637946156721853</c:v>
                </c:pt>
                <c:pt idx="207">
                  <c:v>34.151093427217923</c:v>
                </c:pt>
                <c:pt idx="208">
                  <c:v>26.74895662967975</c:v>
                </c:pt>
                <c:pt idx="209">
                  <c:v>19.160108963159413</c:v>
                </c:pt>
                <c:pt idx="210">
                  <c:v>12.671886833631076</c:v>
                </c:pt>
                <c:pt idx="211">
                  <c:v>8.0752318807748651</c:v>
                </c:pt>
                <c:pt idx="212">
                  <c:v>5.3919645991692171</c:v>
                </c:pt>
                <c:pt idx="213">
                  <c:v>4.1510129732352032</c:v>
                </c:pt>
                <c:pt idx="214">
                  <c:v>3.7614646810751693</c:v>
                </c:pt>
                <c:pt idx="215">
                  <c:v>3.751814283224252</c:v>
                </c:pt>
                <c:pt idx="216">
                  <c:v>3.8442500591278077</c:v>
                </c:pt>
                <c:pt idx="217">
                  <c:v>3.921273961250598</c:v>
                </c:pt>
                <c:pt idx="218">
                  <c:v>3.9562752142319315</c:v>
                </c:pt>
                <c:pt idx="219">
                  <c:v>3.9592999784763041</c:v>
                </c:pt>
                <c:pt idx="220">
                  <c:v>3.9483890232673056</c:v>
                </c:pt>
                <c:pt idx="221">
                  <c:v>3.9381263809937699</c:v>
                </c:pt>
                <c:pt idx="222">
                  <c:v>3.9333369143192578</c:v>
                </c:pt>
                <c:pt idx="223">
                  <c:v>3.9329771494865411</c:v>
                </c:pt>
                <c:pt idx="224">
                  <c:v>3.9350652650686411</c:v>
                </c:pt>
                <c:pt idx="225">
                  <c:v>3.9379102176886338</c:v>
                </c:pt>
                <c:pt idx="226">
                  <c:v>3.9418711350514339</c:v>
                </c:pt>
                <c:pt idx="227">
                  <c:v>3.9463725491670463</c:v>
                </c:pt>
                <c:pt idx="228">
                  <c:v>3.9502972564330467</c:v>
                </c:pt>
                <c:pt idx="229">
                  <c:v>3.9537542057037354</c:v>
                </c:pt>
                <c:pt idx="230">
                  <c:v>3.9564910589731661</c:v>
                </c:pt>
                <c:pt idx="231">
                  <c:v>3.9590118905214164</c:v>
                </c:pt>
                <c:pt idx="232">
                  <c:v>3.9598761189900911</c:v>
                </c:pt>
                <c:pt idx="233">
                  <c:v>3.9601278198682341</c:v>
                </c:pt>
                <c:pt idx="234">
                  <c:v>3.9631887942094064</c:v>
                </c:pt>
                <c:pt idx="235">
                  <c:v>3.9701744404205912</c:v>
                </c:pt>
                <c:pt idx="236">
                  <c:v>3.978960928366734</c:v>
                </c:pt>
                <c:pt idx="237">
                  <c:v>3.9870987140215361</c:v>
                </c:pt>
                <c:pt idx="238">
                  <c:v>3.9944089414523201</c:v>
                </c:pt>
                <c:pt idx="239">
                  <c:v>4.0003143374736494</c:v>
                </c:pt>
                <c:pt idx="240">
                  <c:v>4.0046716899138231</c:v>
                </c:pt>
                <c:pt idx="241">
                  <c:v>4.0057158361948453</c:v>
                </c:pt>
                <c:pt idx="242">
                  <c:v>4.0033392079059889</c:v>
                </c:pt>
                <c:pt idx="243">
                  <c:v>3.9993060119335464</c:v>
                </c:pt>
                <c:pt idx="244">
                  <c:v>3.9979739900735711</c:v>
                </c:pt>
                <c:pt idx="245">
                  <c:v>4.0009264403123126</c:v>
                </c:pt>
                <c:pt idx="246">
                  <c:v>4.0065801000595087</c:v>
                </c:pt>
                <c:pt idx="247">
                  <c:v>4.0128457210614137</c:v>
                </c:pt>
                <c:pt idx="248">
                  <c:v>4.018606949219337</c:v>
                </c:pt>
                <c:pt idx="249">
                  <c:v>4.0214879703521733</c:v>
                </c:pt>
                <c:pt idx="250">
                  <c:v>4.020551463273855</c:v>
                </c:pt>
                <c:pt idx="251">
                  <c:v>4.0168427777290345</c:v>
                </c:pt>
                <c:pt idx="252">
                  <c:v>4.0115849867233857</c:v>
                </c:pt>
                <c:pt idx="253">
                  <c:v>4.0068318009376531</c:v>
                </c:pt>
                <c:pt idx="254">
                  <c:v>4.0044913827455959</c:v>
                </c:pt>
                <c:pt idx="255">
                  <c:v>4.005139518701113</c:v>
                </c:pt>
                <c:pt idx="256">
                  <c:v>4.0099289145836465</c:v>
                </c:pt>
                <c:pt idx="257">
                  <c:v>4.0160503323261549</c:v>
                </c:pt>
                <c:pt idx="258">
                  <c:v>4.022100002398858</c:v>
                </c:pt>
                <c:pt idx="259">
                  <c:v>4.0266372018594003</c:v>
                </c:pt>
                <c:pt idx="260">
                  <c:v>4.0299499124747049</c:v>
                </c:pt>
                <c:pt idx="261">
                  <c:v>4.0342349155132586</c:v>
                </c:pt>
                <c:pt idx="262">
                  <c:v>4.040284479397994</c:v>
                </c:pt>
                <c:pt idx="263">
                  <c:v>4.0461903709631697</c:v>
                </c:pt>
                <c:pt idx="264">
                  <c:v>4.0513033569776091</c:v>
                </c:pt>
                <c:pt idx="265">
                  <c:v>4.0546165277407713</c:v>
                </c:pt>
                <c:pt idx="266">
                  <c:v>4.0555526454632105</c:v>
                </c:pt>
                <c:pt idx="267">
                  <c:v>4.0547964101571301</c:v>
                </c:pt>
                <c:pt idx="268">
                  <c:v>4.0542563735521755</c:v>
                </c:pt>
                <c:pt idx="269">
                  <c:v>4.0547241315474878</c:v>
                </c:pt>
                <c:pt idx="270">
                  <c:v>4.054688487786513</c:v>
                </c:pt>
                <c:pt idx="271">
                  <c:v>4.0542201988513646</c:v>
                </c:pt>
                <c:pt idx="272">
                  <c:v>4.0554446523006149</c:v>
                </c:pt>
                <c:pt idx="273">
                  <c:v>4.0606299877166743</c:v>
                </c:pt>
                <c:pt idx="274">
                  <c:v>4.0676156339278586</c:v>
                </c:pt>
                <c:pt idx="275">
                  <c:v>4.0726929761813233</c:v>
                </c:pt>
                <c:pt idx="276">
                  <c:v>4.0753218716841477</c:v>
                </c:pt>
                <c:pt idx="277">
                  <c:v>4.0768343069003175</c:v>
                </c:pt>
                <c:pt idx="278">
                  <c:v>4.0771221470832826</c:v>
                </c:pt>
                <c:pt idx="279">
                  <c:v>4.0769060899661138</c:v>
                </c:pt>
                <c:pt idx="280">
                  <c:v>4.0765101858285755</c:v>
                </c:pt>
                <c:pt idx="281">
                  <c:v>4.0774462327590353</c:v>
                </c:pt>
                <c:pt idx="282">
                  <c:v>4.0793188929557793</c:v>
                </c:pt>
                <c:pt idx="283">
                  <c:v>4.0815870679341835</c:v>
                </c:pt>
                <c:pt idx="284">
                  <c:v>4.0843600959044233</c:v>
                </c:pt>
                <c:pt idx="285">
                  <c:v>4.0881767746118403</c:v>
                </c:pt>
                <c:pt idx="286">
                  <c:v>4.0921381521224971</c:v>
                </c:pt>
                <c:pt idx="287">
                  <c:v>4.0971431803703311</c:v>
                </c:pt>
                <c:pt idx="288">
                  <c:v>4.1017522336886474</c:v>
                </c:pt>
                <c:pt idx="289">
                  <c:v>4.1056056180367095</c:v>
                </c:pt>
                <c:pt idx="290">
                  <c:v>4.1070099539023177</c:v>
                </c:pt>
                <c:pt idx="291">
                  <c:v>4.1049573758932256</c:v>
                </c:pt>
                <c:pt idx="292">
                  <c:v>4.0999880621983449</c:v>
                </c:pt>
                <c:pt idx="293">
                  <c:v>4.0943706479439363</c:v>
                </c:pt>
                <c:pt idx="294">
                  <c:v>4.0899775809508103</c:v>
                </c:pt>
                <c:pt idx="295">
                  <c:v>4.0870965244219848</c:v>
                </c:pt>
                <c:pt idx="296">
                  <c:v>4.0855484808408296</c:v>
                </c:pt>
                <c:pt idx="297">
                  <c:v>4.0856203346986035</c:v>
                </c:pt>
                <c:pt idx="298">
                  <c:v>4.0869884958634008</c:v>
                </c:pt>
                <c:pt idx="299">
                  <c:v>4.0876728419157171</c:v>
                </c:pt>
                <c:pt idx="300">
                  <c:v>4.0870608098690333</c:v>
                </c:pt>
                <c:pt idx="301">
                  <c:v>4.0855484454448403</c:v>
                </c:pt>
                <c:pt idx="302">
                  <c:v>4.0830637532014107</c:v>
                </c:pt>
                <c:pt idx="303">
                  <c:v>4.0782382180140564</c:v>
                </c:pt>
                <c:pt idx="304">
                  <c:v>4.0718645684535684</c:v>
                </c:pt>
                <c:pt idx="305">
                  <c:v>4.0665354899259718</c:v>
                </c:pt>
                <c:pt idx="306">
                  <c:v>4.0637985304685742</c:v>
                </c:pt>
                <c:pt idx="307">
                  <c:v>4.061421937575707</c:v>
                </c:pt>
                <c:pt idx="308">
                  <c:v>4.0590453092868506</c:v>
                </c:pt>
                <c:pt idx="309">
                  <c:v>4.0594774943131666</c:v>
                </c:pt>
                <c:pt idx="310">
                  <c:v>4.0641588262411261</c:v>
                </c:pt>
                <c:pt idx="311">
                  <c:v>4.0715766574786256</c:v>
                </c:pt>
                <c:pt idx="312">
                  <c:v>4.0802907606271592</c:v>
                </c:pt>
                <c:pt idx="313">
                  <c:v>4.0892931995025048</c:v>
                </c:pt>
                <c:pt idx="314">
                  <c:v>4.0963869096682615</c:v>
                </c:pt>
                <c:pt idx="315">
                  <c:v>4.1012843341093799</c:v>
                </c:pt>
                <c:pt idx="316">
                  <c:v>4.1023284803904012</c:v>
                </c:pt>
                <c:pt idx="317">
                  <c:v>4.102436508948986</c:v>
                </c:pt>
                <c:pt idx="318">
                  <c:v>4.1026168515132024</c:v>
                </c:pt>
                <c:pt idx="319">
                  <c:v>4.1024009005840005</c:v>
                </c:pt>
                <c:pt idx="320">
                  <c:v>4.1013925042519208</c:v>
                </c:pt>
                <c:pt idx="321">
                  <c:v>4.0992318622882546</c:v>
                </c:pt>
                <c:pt idx="322">
                  <c:v>4.0979355549812313</c:v>
                </c:pt>
                <c:pt idx="323">
                  <c:v>4.0973954121883098</c:v>
                </c:pt>
                <c:pt idx="324">
                  <c:v>4.0949825738026542</c:v>
                </c:pt>
                <c:pt idx="325">
                  <c:v>4.0910579019326434</c:v>
                </c:pt>
                <c:pt idx="326">
                  <c:v>4.0887892668063817</c:v>
                </c:pt>
                <c:pt idx="327">
                  <c:v>4.0917061086801381</c:v>
                </c:pt>
                <c:pt idx="328">
                  <c:v>4.0959549016218917</c:v>
                </c:pt>
                <c:pt idx="329">
                  <c:v>4.0969633333499615</c:v>
                </c:pt>
                <c:pt idx="330">
                  <c:v>4.0951987017118014</c:v>
                </c:pt>
                <c:pt idx="331">
                  <c:v>4.0922458267211912</c:v>
                </c:pt>
                <c:pt idx="332">
                  <c:v>4.0906976769520691</c:v>
                </c:pt>
                <c:pt idx="333">
                  <c:v>4.0914177021613485</c:v>
                </c:pt>
                <c:pt idx="334">
                  <c:v>4.0945867050611051</c:v>
                </c:pt>
                <c:pt idx="335">
                  <c:v>4.0975754007926355</c:v>
                </c:pt>
                <c:pt idx="336">
                  <c:v>4.0985837971247161</c:v>
                </c:pt>
                <c:pt idx="337">
                  <c:v>4.0961710295310381</c:v>
                </c:pt>
                <c:pt idx="338">
                  <c:v>4.0915619762127218</c:v>
                </c:pt>
                <c:pt idx="339">
                  <c:v>4.0880688876372115</c:v>
                </c:pt>
                <c:pt idx="340">
                  <c:v>4.0841079348784231</c:v>
                </c:pt>
                <c:pt idx="341">
                  <c:v>4.0811193099388712</c:v>
                </c:pt>
                <c:pt idx="342">
                  <c:v>4.0798230026318478</c:v>
                </c:pt>
                <c:pt idx="343">
                  <c:v>4.0805429924451389</c:v>
                </c:pt>
                <c:pt idx="344">
                  <c:v>4.0832799519025365</c:v>
                </c:pt>
                <c:pt idx="345">
                  <c:v>4.0866644809796258</c:v>
                </c:pt>
                <c:pt idx="346">
                  <c:v>4.0896892452239992</c:v>
                </c:pt>
                <c:pt idx="347">
                  <c:v>4.0919221304013176</c:v>
                </c:pt>
                <c:pt idx="348">
                  <c:v>4.0933265370589034</c:v>
                </c:pt>
                <c:pt idx="349">
                  <c:v>4.0947308729245115</c:v>
                </c:pt>
                <c:pt idx="350">
                  <c:v>4.0967472054408143</c:v>
                </c:pt>
                <c:pt idx="351">
                  <c:v>4.1004201764326824</c:v>
                </c:pt>
                <c:pt idx="352">
                  <c:v>4.1060733760320218</c:v>
                </c:pt>
                <c:pt idx="353">
                  <c:v>4.1124470255925107</c:v>
                </c:pt>
                <c:pt idx="354">
                  <c:v>4.1173445208256059</c:v>
                </c:pt>
                <c:pt idx="355">
                  <c:v>4.1196849744136514</c:v>
                </c:pt>
                <c:pt idx="356">
                  <c:v>4.1182449593910802</c:v>
                </c:pt>
                <c:pt idx="357">
                  <c:v>4.1133112540611858</c:v>
                </c:pt>
                <c:pt idx="358">
                  <c:v>4.1081259186451256</c:v>
                </c:pt>
                <c:pt idx="359">
                  <c:v>4.104165072074303</c:v>
                </c:pt>
                <c:pt idx="360">
                  <c:v>4.1016442051300634</c:v>
                </c:pt>
                <c:pt idx="361">
                  <c:v>4.0997720404771654</c:v>
                </c:pt>
                <c:pt idx="362">
                  <c:v>4.0976832877672633</c:v>
                </c:pt>
                <c:pt idx="363">
                  <c:v>4.0954870374386125</c:v>
                </c:pt>
                <c:pt idx="364">
                  <c:v>4.0944786765025212</c:v>
                </c:pt>
                <c:pt idx="365">
                  <c:v>4.0969994372587939</c:v>
                </c:pt>
                <c:pt idx="366">
                  <c:v>4.1043448483026941</c:v>
                </c:pt>
                <c:pt idx="367">
                  <c:v>4.1148597931861879</c:v>
                </c:pt>
                <c:pt idx="368">
                  <c:v>4.1242583131790163</c:v>
                </c:pt>
                <c:pt idx="369">
                  <c:v>4.1301637092003451</c:v>
                </c:pt>
                <c:pt idx="370">
                  <c:v>4.1336205876790562</c:v>
                </c:pt>
                <c:pt idx="371">
                  <c:v>4.1338366801922133</c:v>
                </c:pt>
                <c:pt idx="372">
                  <c:v>4.1311359308316158</c:v>
                </c:pt>
                <c:pt idx="373">
                  <c:v>4.1273911059819737</c:v>
                </c:pt>
                <c:pt idx="374">
                  <c:v>4.1256984343895544</c:v>
                </c:pt>
                <c:pt idx="375">
                  <c:v>4.1278589347692636</c:v>
                </c:pt>
                <c:pt idx="376">
                  <c:v>4.1327202906975371</c:v>
                </c:pt>
                <c:pt idx="377">
                  <c:v>4.1387698191862841</c:v>
                </c:pt>
                <c:pt idx="378">
                  <c:v>4.1433794034444364</c:v>
                </c:pt>
                <c:pt idx="379">
                  <c:v>4.1454319460575393</c:v>
                </c:pt>
                <c:pt idx="380">
                  <c:v>4.1458639894998992</c:v>
                </c:pt>
                <c:pt idx="381">
                  <c:v>4.1440632185569175</c:v>
                </c:pt>
                <c:pt idx="382">
                  <c:v>4.1400305181283219</c:v>
                </c:pt>
                <c:pt idx="383">
                  <c:v>4.1360334614607002</c:v>
                </c:pt>
                <c:pt idx="384">
                  <c:v>4.1334407760546759</c:v>
                </c:pt>
                <c:pt idx="385">
                  <c:v>4.1313519879487837</c:v>
                </c:pt>
                <c:pt idx="386">
                  <c:v>4.1299475812911988</c:v>
                </c:pt>
                <c:pt idx="387">
                  <c:v>4.1303440517645615</c:v>
                </c:pt>
                <c:pt idx="388">
                  <c:v>4.1310640769738409</c:v>
                </c:pt>
                <c:pt idx="389">
                  <c:v>4.1320725087019117</c:v>
                </c:pt>
                <c:pt idx="390">
                  <c:v>4.133764790938451</c:v>
                </c:pt>
                <c:pt idx="391">
                  <c:v>4.1356730948961697</c:v>
                </c:pt>
                <c:pt idx="392">
                  <c:v>4.1360690344296973</c:v>
                </c:pt>
                <c:pt idx="393">
                  <c:v>4.1334407052626974</c:v>
                </c:pt>
                <c:pt idx="394">
                  <c:v>4.1282191951458271</c:v>
                </c:pt>
                <c:pt idx="395">
                  <c:v>4.1214133959550123</c:v>
                </c:pt>
                <c:pt idx="396">
                  <c:v>4.1174886886890114</c:v>
                </c:pt>
                <c:pt idx="397">
                  <c:v>4.1183529171576865</c:v>
                </c:pt>
                <c:pt idx="398">
                  <c:v>4.1231780629891617</c:v>
                </c:pt>
                <c:pt idx="399">
                  <c:v>4.1289753242639398</c:v>
                </c:pt>
                <c:pt idx="400">
                  <c:v>4.1339808126596305</c:v>
                </c:pt>
                <c:pt idx="401">
                  <c:v>4.1375458258848923</c:v>
                </c:pt>
                <c:pt idx="402">
                  <c:v>4.1394179905377895</c:v>
                </c:pt>
                <c:pt idx="403">
                  <c:v>4.1389501971464888</c:v>
                </c:pt>
                <c:pt idx="404">
                  <c:v>4.136573533461644</c:v>
                </c:pt>
                <c:pt idx="405">
                  <c:v>4.1348451473162724</c:v>
                </c:pt>
                <c:pt idx="406">
                  <c:v>4.1347371187576876</c:v>
                </c:pt>
                <c:pt idx="407">
                  <c:v>4.1342687590305616</c:v>
                </c:pt>
                <c:pt idx="408">
                  <c:v>4.1308119159478407</c:v>
                </c:pt>
                <c:pt idx="409">
                  <c:v>4.1251944309014537</c:v>
                </c:pt>
                <c:pt idx="410">
                  <c:v>4.1203331457651577</c:v>
                </c:pt>
                <c:pt idx="411">
                  <c:v>4.1182087492942809</c:v>
                </c:pt>
                <c:pt idx="412">
                  <c:v>4.1179926567811229</c:v>
                </c:pt>
                <c:pt idx="413">
                  <c:v>4.119325244976924</c:v>
                </c:pt>
                <c:pt idx="414">
                  <c:v>4.1224580731758707</c:v>
                </c:pt>
                <c:pt idx="415">
                  <c:v>4.125734573694376</c:v>
                </c:pt>
                <c:pt idx="416">
                  <c:v>4.1267067953256458</c:v>
                </c:pt>
                <c:pt idx="417">
                  <c:v>4.1238261989446787</c:v>
                </c:pt>
                <c:pt idx="418">
                  <c:v>4.1191448670167192</c:v>
                </c:pt>
                <c:pt idx="419">
                  <c:v>4.1166963494740996</c:v>
                </c:pt>
                <c:pt idx="420">
                  <c:v>4.115363832070277</c:v>
                </c:pt>
                <c:pt idx="421">
                  <c:v>4.1142479027234593</c:v>
                </c:pt>
                <c:pt idx="422">
                  <c:v>4.1131314778327939</c:v>
                </c:pt>
                <c:pt idx="423">
                  <c:v>4.1129153499236475</c:v>
                </c:pt>
                <c:pt idx="424">
                  <c:v>4.1135273465743429</c:v>
                </c:pt>
                <c:pt idx="425">
                  <c:v>4.1135996959759638</c:v>
                </c:pt>
                <c:pt idx="426">
                  <c:v>4.1140674893672644</c:v>
                </c:pt>
                <c:pt idx="427">
                  <c:v>4.1150758856993459</c:v>
                </c:pt>
                <c:pt idx="428">
                  <c:v>4.1173444854296175</c:v>
                </c:pt>
                <c:pt idx="429">
                  <c:v>4.1188568144578204</c:v>
                </c:pt>
                <c:pt idx="430">
                  <c:v>4.1189648430164043</c:v>
                </c:pt>
                <c:pt idx="431">
                  <c:v>4.1176684649174033</c:v>
                </c:pt>
                <c:pt idx="432">
                  <c:v>4.1138875361589289</c:v>
                </c:pt>
                <c:pt idx="433">
                  <c:v>4.1085584222353422</c:v>
                </c:pt>
                <c:pt idx="434">
                  <c:v>4.1035529692356407</c:v>
                </c:pt>
                <c:pt idx="435">
                  <c:v>4.101212480251605</c:v>
                </c:pt>
                <c:pt idx="436">
                  <c:v>4.0997357949843769</c:v>
                </c:pt>
                <c:pt idx="437">
                  <c:v>4.0980435127478376</c:v>
                </c:pt>
                <c:pt idx="438">
                  <c:v>4.09638698046024</c:v>
                </c:pt>
                <c:pt idx="439">
                  <c:v>4.0946584527309122</c:v>
                </c:pt>
                <c:pt idx="440">
                  <c:v>4.0924978815592246</c:v>
                </c:pt>
                <c:pt idx="441">
                  <c:v>4.089365088756268</c:v>
                </c:pt>
                <c:pt idx="442">
                  <c:v>4.086196546004369</c:v>
                </c:pt>
                <c:pt idx="443">
                  <c:v>4.0873125461431643</c:v>
                </c:pt>
                <c:pt idx="444">
                  <c:v>4.092929995793563</c:v>
                </c:pt>
                <c:pt idx="445">
                  <c:v>4.1000242368991557</c:v>
                </c:pt>
                <c:pt idx="446">
                  <c:v>4.1058216397578899</c:v>
                </c:pt>
                <c:pt idx="447">
                  <c:v>4.1085941721842838</c:v>
                </c:pt>
                <c:pt idx="448">
                  <c:v>4.1120872253638048</c:v>
                </c:pt>
                <c:pt idx="449">
                  <c:v>4.1174886886890114</c:v>
                </c:pt>
                <c:pt idx="450">
                  <c:v>4.1228177672166089</c:v>
                </c:pt>
                <c:pt idx="451">
                  <c:v>4.1263827096498922</c:v>
                </c:pt>
                <c:pt idx="452">
                  <c:v>4.1277514017545256</c:v>
                </c:pt>
                <c:pt idx="453">
                  <c:v>4.1273192167282104</c:v>
                </c:pt>
                <c:pt idx="454">
                  <c:v>4.1253747380696808</c:v>
                </c:pt>
                <c:pt idx="455">
                  <c:v>4.1237181703860939</c:v>
                </c:pt>
                <c:pt idx="456">
                  <c:v>4.1220258527535654</c:v>
                </c:pt>
                <c:pt idx="457">
                  <c:v>4.1203331103691685</c:v>
                </c:pt>
                <c:pt idx="458">
                  <c:v>4.1195050566013043</c:v>
                </c:pt>
                <c:pt idx="459">
                  <c:v>4.1191090816717884</c:v>
                </c:pt>
                <c:pt idx="460">
                  <c:v>4.1192890702761131</c:v>
                </c:pt>
                <c:pt idx="461">
                  <c:v>4.1199372062316302</c:v>
                </c:pt>
                <c:pt idx="462">
                  <c:v>4.1209095340508677</c:v>
                </c:pt>
                <c:pt idx="463">
                  <c:v>4.1209452132078317</c:v>
                </c:pt>
                <c:pt idx="464">
                  <c:v>4.1205492028823265</c:v>
                </c:pt>
                <c:pt idx="465">
                  <c:v>4.1205130635775049</c:v>
                </c:pt>
                <c:pt idx="466">
                  <c:v>4.1204773844205409</c:v>
                </c:pt>
                <c:pt idx="467">
                  <c:v>4.1206933353497428</c:v>
                </c:pt>
                <c:pt idx="468">
                  <c:v>4.1225660309424761</c:v>
                </c:pt>
                <c:pt idx="469">
                  <c:v>4.125482802024254</c:v>
                </c:pt>
                <c:pt idx="470">
                  <c:v>4.1259866993243879</c:v>
                </c:pt>
                <c:pt idx="471">
                  <c:v>4.1254104172266448</c:v>
                </c:pt>
                <c:pt idx="472">
                  <c:v>4.1250863669468805</c:v>
                </c:pt>
                <c:pt idx="473">
                  <c:v>4.1252667803030754</c:v>
                </c:pt>
                <c:pt idx="474">
                  <c:v>4.127679087748894</c:v>
                </c:pt>
                <c:pt idx="475">
                  <c:v>4.13023556305812</c:v>
                </c:pt>
                <c:pt idx="476">
                  <c:v>4.1318921661376953</c:v>
                </c:pt>
                <c:pt idx="477">
                  <c:v>4.1337648263344393</c:v>
                </c:pt>
                <c:pt idx="478">
                  <c:v>4.1362133084810697</c:v>
                </c:pt>
                <c:pt idx="479">
                  <c:v>4.1391300441668584</c:v>
                </c:pt>
                <c:pt idx="480">
                  <c:v>4.1408946404090292</c:v>
                </c:pt>
                <c:pt idx="481">
                  <c:v>4.1388059230951164</c:v>
                </c:pt>
                <c:pt idx="482">
                  <c:v>4.1335844837702238</c:v>
                </c:pt>
                <c:pt idx="483">
                  <c:v>4.1277152624497049</c:v>
                </c:pt>
                <c:pt idx="484">
                  <c:v>4.1249784091802741</c:v>
                </c:pt>
                <c:pt idx="485">
                  <c:v>4.1253024240640492</c:v>
                </c:pt>
                <c:pt idx="486">
                  <c:v>4.1251225416476904</c:v>
                </c:pt>
                <c:pt idx="487">
                  <c:v>4.1219178595909707</c:v>
                </c:pt>
                <c:pt idx="488">
                  <c:v>4.1186046534318193</c:v>
                </c:pt>
                <c:pt idx="489">
                  <c:v>4.1173083107288067</c:v>
                </c:pt>
                <c:pt idx="490">
                  <c:v>4.1197572530232938</c:v>
                </c:pt>
                <c:pt idx="491">
                  <c:v>4.1251943955054653</c:v>
                </c:pt>
                <c:pt idx="492">
                  <c:v>4.131027902273031</c:v>
                </c:pt>
                <c:pt idx="493">
                  <c:v>4.1359610766630901</c:v>
                </c:pt>
                <c:pt idx="494">
                  <c:v>4.1386261468667245</c:v>
                </c:pt>
                <c:pt idx="495">
                  <c:v>4.1384100543535673</c:v>
                </c:pt>
                <c:pt idx="496">
                  <c:v>4.1361414546232957</c:v>
                </c:pt>
                <c:pt idx="497">
                  <c:v>4.1322524619102472</c:v>
                </c:pt>
                <c:pt idx="498">
                  <c:v>4.1272469735145565</c:v>
                </c:pt>
                <c:pt idx="499">
                  <c:v>4.1220616380984971</c:v>
                </c:pt>
                <c:pt idx="500">
                  <c:v>4.1186046534318193</c:v>
                </c:pt>
                <c:pt idx="501">
                  <c:v>4.1172727023638211</c:v>
                </c:pt>
                <c:pt idx="502">
                  <c:v>4.1167324887789203</c:v>
                </c:pt>
                <c:pt idx="503">
                  <c:v>4.1161200319803672</c:v>
                </c:pt>
                <c:pt idx="504">
                  <c:v>4.1166963848700888</c:v>
                </c:pt>
                <c:pt idx="505">
                  <c:v>4.117776599663955</c:v>
                </c:pt>
                <c:pt idx="506">
                  <c:v>4.1175606133387639</c:v>
                </c:pt>
                <c:pt idx="507">
                  <c:v>4.1157241278428298</c:v>
                </c:pt>
                <c:pt idx="508">
                  <c:v>4.1128434960658726</c:v>
                </c:pt>
                <c:pt idx="509">
                  <c:v>4.1099624041410596</c:v>
                </c:pt>
                <c:pt idx="510">
                  <c:v>4.1096745285621052</c:v>
                </c:pt>
                <c:pt idx="511">
                  <c:v>4.1170561143068163</c:v>
                </c:pt>
                <c:pt idx="512">
                  <c:v>4.1435593566527738</c:v>
                </c:pt>
                <c:pt idx="513">
                  <c:v>4.1944764869029711</c:v>
                </c:pt>
                <c:pt idx="514">
                  <c:v>4.2765052756896385</c:v>
                </c:pt>
                <c:pt idx="515">
                  <c:v>4.3890344342818626</c:v>
                </c:pt>
                <c:pt idx="516">
                  <c:v>4.5452784534601056</c:v>
                </c:pt>
                <c:pt idx="517">
                  <c:v>4.7612981216724091</c:v>
                </c:pt>
                <c:pt idx="518">
                  <c:v>5.1061588360713079</c:v>
                </c:pt>
                <c:pt idx="519">
                  <c:v>5.6680835419434761</c:v>
                </c:pt>
                <c:pt idx="520">
                  <c:v>6.7128563319719747</c:v>
                </c:pt>
                <c:pt idx="521">
                  <c:v>8.4141505996997523</c:v>
                </c:pt>
                <c:pt idx="522">
                  <c:v>10.923276694371149</c:v>
                </c:pt>
                <c:pt idx="523">
                  <c:v>14.28016999904926</c:v>
                </c:pt>
                <c:pt idx="524">
                  <c:v>17.993914480209352</c:v>
                </c:pt>
                <c:pt idx="525">
                  <c:v>21.344215069550735</c:v>
                </c:pt>
                <c:pt idx="526">
                  <c:v>23.923128462571363</c:v>
                </c:pt>
                <c:pt idx="527">
                  <c:v>26.046054300895101</c:v>
                </c:pt>
                <c:pt idx="528">
                  <c:v>28.490326873339136</c:v>
                </c:pt>
                <c:pt idx="529">
                  <c:v>31.643190617928138</c:v>
                </c:pt>
                <c:pt idx="530">
                  <c:v>35.156651284144473</c:v>
                </c:pt>
                <c:pt idx="531">
                  <c:v>38.70230743408203</c:v>
                </c:pt>
                <c:pt idx="532">
                  <c:v>42.259516268510083</c:v>
                </c:pt>
                <c:pt idx="533">
                  <c:v>45.796454244760362</c:v>
                </c:pt>
                <c:pt idx="534">
                  <c:v>49.128465584975018</c:v>
                </c:pt>
                <c:pt idx="535">
                  <c:v>52.372648149637072</c:v>
                </c:pt>
                <c:pt idx="536">
                  <c:v>55.808619208702673</c:v>
                </c:pt>
                <c:pt idx="537">
                  <c:v>59.290286489633409</c:v>
                </c:pt>
                <c:pt idx="538">
                  <c:v>62.71116073461679</c:v>
                </c:pt>
                <c:pt idx="539">
                  <c:v>66.241041316986085</c:v>
                </c:pt>
                <c:pt idx="540">
                  <c:v>69.749571321927576</c:v>
                </c:pt>
                <c:pt idx="541">
                  <c:v>73.086048786456772</c:v>
                </c:pt>
                <c:pt idx="542">
                  <c:v>76.358821116227361</c:v>
                </c:pt>
                <c:pt idx="543">
                  <c:v>79.559934124579797</c:v>
                </c:pt>
                <c:pt idx="544">
                  <c:v>82.442373645489027</c:v>
                </c:pt>
                <c:pt idx="545">
                  <c:v>85.010909925607535</c:v>
                </c:pt>
                <c:pt idx="546">
                  <c:v>87.495405650505646</c:v>
                </c:pt>
                <c:pt idx="547">
                  <c:v>89.914078710996179</c:v>
                </c:pt>
                <c:pt idx="548">
                  <c:v>92.11752660164467</c:v>
                </c:pt>
                <c:pt idx="549">
                  <c:v>93.946326070932244</c:v>
                </c:pt>
                <c:pt idx="550">
                  <c:v>95.4258410351093</c:v>
                </c:pt>
                <c:pt idx="551">
                  <c:v>96.959729901827288</c:v>
                </c:pt>
                <c:pt idx="552">
                  <c:v>98.870883378248948</c:v>
                </c:pt>
                <c:pt idx="553">
                  <c:v>101.01591939192551</c:v>
                </c:pt>
                <c:pt idx="554">
                  <c:v>103.01839168842022</c:v>
                </c:pt>
                <c:pt idx="555">
                  <c:v>104.6534343631451</c:v>
                </c:pt>
                <c:pt idx="556">
                  <c:v>106.13020599658674</c:v>
                </c:pt>
                <c:pt idx="557">
                  <c:v>107.74295825958252</c:v>
                </c:pt>
                <c:pt idx="558">
                  <c:v>109.57129191765419</c:v>
                </c:pt>
                <c:pt idx="559">
                  <c:v>111.4488480876042</c:v>
                </c:pt>
                <c:pt idx="560">
                  <c:v>113.07747531010554</c:v>
                </c:pt>
                <c:pt idx="561">
                  <c:v>114.27420803656945</c:v>
                </c:pt>
                <c:pt idx="562">
                  <c:v>115.05323467841515</c:v>
                </c:pt>
                <c:pt idx="563">
                  <c:v>115.62127857208253</c:v>
                </c:pt>
                <c:pt idx="564">
                  <c:v>116.35366575974682</c:v>
                </c:pt>
                <c:pt idx="565">
                  <c:v>117.43956769796516</c:v>
                </c:pt>
                <c:pt idx="566">
                  <c:v>118.75855647160455</c:v>
                </c:pt>
                <c:pt idx="567">
                  <c:v>120.20623996441179</c:v>
                </c:pt>
                <c:pt idx="568">
                  <c:v>121.67465418008656</c:v>
                </c:pt>
                <c:pt idx="569">
                  <c:v>122.97667100172775</c:v>
                </c:pt>
                <c:pt idx="570">
                  <c:v>123.975967732943</c:v>
                </c:pt>
                <c:pt idx="571">
                  <c:v>124.6834848491962</c:v>
                </c:pt>
                <c:pt idx="572">
                  <c:v>125.35614059741678</c:v>
                </c:pt>
                <c:pt idx="573">
                  <c:v>126.2447668134249</c:v>
                </c:pt>
                <c:pt idx="574">
                  <c:v>127.36390360318697</c:v>
                </c:pt>
                <c:pt idx="575">
                  <c:v>128.51824609316313</c:v>
                </c:pt>
                <c:pt idx="576">
                  <c:v>129.51215017465444</c:v>
                </c:pt>
                <c:pt idx="577">
                  <c:v>130.3067901288546</c:v>
                </c:pt>
                <c:pt idx="578">
                  <c:v>130.93462549356315</c:v>
                </c:pt>
                <c:pt idx="579">
                  <c:v>131.42981538038987</c:v>
                </c:pt>
                <c:pt idx="580">
                  <c:v>131.89119728381817</c:v>
                </c:pt>
                <c:pt idx="581">
                  <c:v>132.40080551440897</c:v>
                </c:pt>
                <c:pt idx="582">
                  <c:v>132.91517209859992</c:v>
                </c:pt>
                <c:pt idx="583">
                  <c:v>133.34936365274282</c:v>
                </c:pt>
                <c:pt idx="584">
                  <c:v>133.69163380549503</c:v>
                </c:pt>
                <c:pt idx="585">
                  <c:v>133.99148144061749</c:v>
                </c:pt>
                <c:pt idx="586">
                  <c:v>134.47174384777361</c:v>
                </c:pt>
                <c:pt idx="587">
                  <c:v>135.37222290625937</c:v>
                </c:pt>
                <c:pt idx="588">
                  <c:v>136.63654271639311</c:v>
                </c:pt>
                <c:pt idx="589">
                  <c:v>137.97378789168138</c:v>
                </c:pt>
                <c:pt idx="590">
                  <c:v>139.1036420205923</c:v>
                </c:pt>
                <c:pt idx="591">
                  <c:v>139.89098983471209</c:v>
                </c:pt>
                <c:pt idx="592">
                  <c:v>140.34492725372314</c:v>
                </c:pt>
                <c:pt idx="593">
                  <c:v>140.55396124032825</c:v>
                </c:pt>
                <c:pt idx="594">
                  <c:v>140.61942399831918</c:v>
                </c:pt>
                <c:pt idx="595">
                  <c:v>140.62096046741192</c:v>
                </c:pt>
                <c:pt idx="596">
                  <c:v>140.66154579162597</c:v>
                </c:pt>
                <c:pt idx="597">
                  <c:v>140.85329407618596</c:v>
                </c:pt>
                <c:pt idx="598">
                  <c:v>141.19053006979132</c:v>
                </c:pt>
                <c:pt idx="599">
                  <c:v>141.57265270820031</c:v>
                </c:pt>
                <c:pt idx="600">
                  <c:v>141.89760884211611</c:v>
                </c:pt>
                <c:pt idx="601">
                  <c:v>142.11953433110162</c:v>
                </c:pt>
                <c:pt idx="602">
                  <c:v>142.24992579240063</c:v>
                </c:pt>
                <c:pt idx="603">
                  <c:v>142.32168337308443</c:v>
                </c:pt>
                <c:pt idx="604">
                  <c:v>142.36197703434868</c:v>
                </c:pt>
                <c:pt idx="605">
                  <c:v>142.38653448838454</c:v>
                </c:pt>
                <c:pt idx="606">
                  <c:v>142.4204319528433</c:v>
                </c:pt>
                <c:pt idx="607">
                  <c:v>142.48254256908709</c:v>
                </c:pt>
                <c:pt idx="608">
                  <c:v>142.55819484123816</c:v>
                </c:pt>
                <c:pt idx="609">
                  <c:v>142.61886469914361</c:v>
                </c:pt>
                <c:pt idx="610">
                  <c:v>142.64872418917142</c:v>
                </c:pt>
                <c:pt idx="611">
                  <c:v>142.64905323028563</c:v>
                </c:pt>
                <c:pt idx="612">
                  <c:v>142.63092708587644</c:v>
                </c:pt>
                <c:pt idx="613">
                  <c:v>142.60896854694073</c:v>
                </c:pt>
                <c:pt idx="614">
                  <c:v>142.59520715273342</c:v>
                </c:pt>
                <c:pt idx="615">
                  <c:v>142.60832575577956</c:v>
                </c:pt>
                <c:pt idx="616">
                  <c:v>142.67065214597261</c:v>
                </c:pt>
                <c:pt idx="617">
                  <c:v>142.82480026245116</c:v>
                </c:pt>
                <c:pt idx="618">
                  <c:v>143.27164715693547</c:v>
                </c:pt>
                <c:pt idx="619">
                  <c:v>144.16233143733098</c:v>
                </c:pt>
                <c:pt idx="620">
                  <c:v>145.3725678752019</c:v>
                </c:pt>
                <c:pt idx="621">
                  <c:v>146.60322071955753</c:v>
                </c:pt>
                <c:pt idx="622">
                  <c:v>147.60435577686016</c:v>
                </c:pt>
                <c:pt idx="623">
                  <c:v>148.27780212989217</c:v>
                </c:pt>
                <c:pt idx="624">
                  <c:v>148.65435315645655</c:v>
                </c:pt>
                <c:pt idx="625">
                  <c:v>148.82647280766412</c:v>
                </c:pt>
                <c:pt idx="626">
                  <c:v>148.88347734011137</c:v>
                </c:pt>
                <c:pt idx="627">
                  <c:v>148.88502117156983</c:v>
                </c:pt>
                <c:pt idx="628">
                  <c:v>148.86651728116547</c:v>
                </c:pt>
                <c:pt idx="629">
                  <c:v>148.84566422975979</c:v>
                </c:pt>
                <c:pt idx="630">
                  <c:v>148.8299676660391</c:v>
                </c:pt>
                <c:pt idx="631">
                  <c:v>148.82043226975659</c:v>
                </c:pt>
                <c:pt idx="632">
                  <c:v>148.81289377359244</c:v>
                </c:pt>
                <c:pt idx="633">
                  <c:v>148.80061731191779</c:v>
                </c:pt>
                <c:pt idx="634">
                  <c:v>148.78246851407565</c:v>
                </c:pt>
                <c:pt idx="635">
                  <c:v>148.7613379581158</c:v>
                </c:pt>
                <c:pt idx="636">
                  <c:v>148.73785824115458</c:v>
                </c:pt>
                <c:pt idx="637">
                  <c:v>148.71203615922192</c:v>
                </c:pt>
                <c:pt idx="638">
                  <c:v>148.68463116865891</c:v>
                </c:pt>
                <c:pt idx="639">
                  <c:v>148.65589019188513</c:v>
                </c:pt>
                <c:pt idx="640">
                  <c:v>148.62752922644984</c:v>
                </c:pt>
                <c:pt idx="641">
                  <c:v>148.60070076575647</c:v>
                </c:pt>
                <c:pt idx="642">
                  <c:v>148.57703245896562</c:v>
                </c:pt>
                <c:pt idx="643">
                  <c:v>148.55456421778754</c:v>
                </c:pt>
                <c:pt idx="644">
                  <c:v>148.5314197716346</c:v>
                </c:pt>
                <c:pt idx="645">
                  <c:v>148.50789871215818</c:v>
                </c:pt>
                <c:pt idx="646">
                  <c:v>148.48395516615648</c:v>
                </c:pt>
                <c:pt idx="647">
                  <c:v>148.45856180044319</c:v>
                </c:pt>
                <c:pt idx="648">
                  <c:v>148.43142242138202</c:v>
                </c:pt>
                <c:pt idx="649">
                  <c:v>148.40299859267012</c:v>
                </c:pt>
                <c:pt idx="650">
                  <c:v>148.37436975038969</c:v>
                </c:pt>
                <c:pt idx="651">
                  <c:v>148.34708029233491</c:v>
                </c:pt>
                <c:pt idx="652">
                  <c:v>148.32155610304611</c:v>
                </c:pt>
                <c:pt idx="653">
                  <c:v>148.29511841407191</c:v>
                </c:pt>
                <c:pt idx="654">
                  <c:v>148.26430238283598</c:v>
                </c:pt>
                <c:pt idx="655">
                  <c:v>148.23189324892482</c:v>
                </c:pt>
                <c:pt idx="656">
                  <c:v>148.20063887376051</c:v>
                </c:pt>
                <c:pt idx="657">
                  <c:v>148.17253729013296</c:v>
                </c:pt>
                <c:pt idx="658">
                  <c:v>148.14838476621188</c:v>
                </c:pt>
                <c:pt idx="659">
                  <c:v>148.12489995222825</c:v>
                </c:pt>
                <c:pt idx="660">
                  <c:v>148.09994832845834</c:v>
                </c:pt>
                <c:pt idx="661">
                  <c:v>148.07524872413049</c:v>
                </c:pt>
                <c:pt idx="662">
                  <c:v>148.05091157473049</c:v>
                </c:pt>
                <c:pt idx="663">
                  <c:v>148.02644983144907</c:v>
                </c:pt>
                <c:pt idx="664">
                  <c:v>148.00211777907148</c:v>
                </c:pt>
                <c:pt idx="665">
                  <c:v>147.97514660175028</c:v>
                </c:pt>
                <c:pt idx="666">
                  <c:v>147.94273576883168</c:v>
                </c:pt>
                <c:pt idx="667">
                  <c:v>147.90201225867639</c:v>
                </c:pt>
                <c:pt idx="668">
                  <c:v>147.85051364311806</c:v>
                </c:pt>
                <c:pt idx="669">
                  <c:v>147.79391290811392</c:v>
                </c:pt>
                <c:pt idx="670">
                  <c:v>147.74042871915375</c:v>
                </c:pt>
                <c:pt idx="671">
                  <c:v>147.69383910252498</c:v>
                </c:pt>
                <c:pt idx="672">
                  <c:v>147.65224853222188</c:v>
                </c:pt>
                <c:pt idx="673">
                  <c:v>147.61277832324689</c:v>
                </c:pt>
                <c:pt idx="674">
                  <c:v>147.57216185056245</c:v>
                </c:pt>
                <c:pt idx="675">
                  <c:v>147.53222667987529</c:v>
                </c:pt>
                <c:pt idx="676">
                  <c:v>147.49419666290282</c:v>
                </c:pt>
                <c:pt idx="677">
                  <c:v>147.45888165987455</c:v>
                </c:pt>
                <c:pt idx="678">
                  <c:v>147.42532343057485</c:v>
                </c:pt>
                <c:pt idx="679">
                  <c:v>147.39420894035925</c:v>
                </c:pt>
                <c:pt idx="680">
                  <c:v>147.36662725301889</c:v>
                </c:pt>
                <c:pt idx="681">
                  <c:v>147.33241207416239</c:v>
                </c:pt>
                <c:pt idx="682">
                  <c:v>147.11278760763315</c:v>
                </c:pt>
                <c:pt idx="683">
                  <c:v>146.15529891967773</c:v>
                </c:pt>
                <c:pt idx="684">
                  <c:v>143.94152672694278</c:v>
                </c:pt>
                <c:pt idx="685">
                  <c:v>140.3876329392653</c:v>
                </c:pt>
                <c:pt idx="686">
                  <c:v>135.81704005314754</c:v>
                </c:pt>
                <c:pt idx="687">
                  <c:v>130.69702779329739</c:v>
                </c:pt>
                <c:pt idx="688">
                  <c:v>125.07678185976468</c:v>
                </c:pt>
                <c:pt idx="689">
                  <c:v>118.37480731670671</c:v>
                </c:pt>
                <c:pt idx="690">
                  <c:v>110.22093121161828</c:v>
                </c:pt>
                <c:pt idx="691">
                  <c:v>100.89665586324838</c:v>
                </c:pt>
                <c:pt idx="692">
                  <c:v>91.10537433037392</c:v>
                </c:pt>
                <c:pt idx="693">
                  <c:v>81.53198993976298</c:v>
                </c:pt>
                <c:pt idx="694">
                  <c:v>72.550732873769903</c:v>
                </c:pt>
                <c:pt idx="695">
                  <c:v>64.233093685737018</c:v>
                </c:pt>
                <c:pt idx="696">
                  <c:v>56.432945839808532</c:v>
                </c:pt>
                <c:pt idx="697">
                  <c:v>48.905784603999201</c:v>
                </c:pt>
                <c:pt idx="698">
                  <c:v>41.576816837604227</c:v>
                </c:pt>
                <c:pt idx="699">
                  <c:v>34.637760526216944</c:v>
                </c:pt>
                <c:pt idx="700">
                  <c:v>28.410605478286744</c:v>
                </c:pt>
                <c:pt idx="701">
                  <c:v>23.155087178303642</c:v>
                </c:pt>
                <c:pt idx="702">
                  <c:v>18.960222857548636</c:v>
                </c:pt>
                <c:pt idx="703">
                  <c:v>15.750282939030575</c:v>
                </c:pt>
                <c:pt idx="704">
                  <c:v>13.263411718515249</c:v>
                </c:pt>
                <c:pt idx="705">
                  <c:v>11.019493752993068</c:v>
                </c:pt>
                <c:pt idx="706">
                  <c:v>8.8749978113174439</c:v>
                </c:pt>
                <c:pt idx="707">
                  <c:v>7.0217084943331196</c:v>
                </c:pt>
                <c:pt idx="708">
                  <c:v>5.6571008036686825</c:v>
                </c:pt>
                <c:pt idx="709">
                  <c:v>4.8172566318511967</c:v>
                </c:pt>
                <c:pt idx="710">
                  <c:v>4.3985769097621628</c:v>
                </c:pt>
                <c:pt idx="711">
                  <c:v>4.2463295578956606</c:v>
                </c:pt>
                <c:pt idx="712">
                  <c:v>4.2242559112035307</c:v>
                </c:pt>
                <c:pt idx="713">
                  <c:v>4.2455736765494709</c:v>
                </c:pt>
                <c:pt idx="714">
                  <c:v>4.2698796066871054</c:v>
                </c:pt>
                <c:pt idx="715">
                  <c:v>4.2851117396354672</c:v>
                </c:pt>
                <c:pt idx="716">
                  <c:v>4.2922053790092471</c:v>
                </c:pt>
                <c:pt idx="717">
                  <c:v>4.2944021602777331</c:v>
                </c:pt>
                <c:pt idx="718">
                  <c:v>4.2940418645051803</c:v>
                </c:pt>
                <c:pt idx="719">
                  <c:v>4.2918456495725188</c:v>
                </c:pt>
                <c:pt idx="720">
                  <c:v>4.2895408043494587</c:v>
                </c:pt>
                <c:pt idx="721">
                  <c:v>4.2891805439728961</c:v>
                </c:pt>
                <c:pt idx="722">
                  <c:v>4.2906572646361134</c:v>
                </c:pt>
                <c:pt idx="723">
                  <c:v>4.2926017432946422</c:v>
                </c:pt>
                <c:pt idx="724">
                  <c:v>4.2940779330180243</c:v>
                </c:pt>
                <c:pt idx="725">
                  <c:v>4.294618111206935</c:v>
                </c:pt>
                <c:pt idx="726">
                  <c:v>4.2960586571693415</c:v>
                </c:pt>
                <c:pt idx="727">
                  <c:v>4.2989753928551311</c:v>
                </c:pt>
                <c:pt idx="728">
                  <c:v>4.3024679504908043</c:v>
                </c:pt>
                <c:pt idx="729">
                  <c:v>4.3067534844691933</c:v>
                </c:pt>
                <c:pt idx="730">
                  <c:v>4.3122629055610071</c:v>
                </c:pt>
                <c:pt idx="731">
                  <c:v>4.3167996448736927</c:v>
                </c:pt>
                <c:pt idx="732">
                  <c:v>4.3210126524705155</c:v>
                </c:pt>
                <c:pt idx="733">
                  <c:v>4.3256222013326786</c:v>
                </c:pt>
                <c:pt idx="734">
                  <c:v>4.3305191302299502</c:v>
                </c:pt>
                <c:pt idx="735">
                  <c:v>4.3350207213255079</c:v>
                </c:pt>
                <c:pt idx="736">
                  <c:v>4.3377571144470801</c:v>
                </c:pt>
                <c:pt idx="737">
                  <c:v>4.3389453931955186</c:v>
                </c:pt>
                <c:pt idx="738">
                  <c:v>4.3384052857985864</c:v>
                </c:pt>
                <c:pt idx="739">
                  <c:v>4.3358125649965729</c:v>
                </c:pt>
                <c:pt idx="740">
                  <c:v>4.3330037516814004</c:v>
                </c:pt>
                <c:pt idx="741">
                  <c:v>4.3318154729329619</c:v>
                </c:pt>
                <c:pt idx="742">
                  <c:v>4.3343002005723807</c:v>
                </c:pt>
                <c:pt idx="743">
                  <c:v>4.3380454855698805</c:v>
                </c:pt>
                <c:pt idx="744">
                  <c:v>4.3408898718540483</c:v>
                </c:pt>
                <c:pt idx="745">
                  <c:v>4.3411059643672063</c:v>
                </c:pt>
                <c:pt idx="746">
                  <c:v>4.3372893210557786</c:v>
                </c:pt>
                <c:pt idx="747">
                  <c:v>4.3321039856397183</c:v>
                </c:pt>
                <c:pt idx="748">
                  <c:v>4.3285746515714205</c:v>
                </c:pt>
                <c:pt idx="749">
                  <c:v>4.3283947691550617</c:v>
                </c:pt>
                <c:pt idx="750">
                  <c:v>4.329655007949242</c:v>
                </c:pt>
                <c:pt idx="751">
                  <c:v>4.3297992112086368</c:v>
                </c:pt>
                <c:pt idx="752">
                  <c:v>4.3288268833893992</c:v>
                </c:pt>
                <c:pt idx="753">
                  <c:v>4.3278908364589395</c:v>
                </c:pt>
                <c:pt idx="754">
                  <c:v>4.3278546617581295</c:v>
                </c:pt>
                <c:pt idx="755">
                  <c:v>4.3276747439457823</c:v>
                </c:pt>
                <c:pt idx="756">
                  <c:v>4.328539043206435</c:v>
                </c:pt>
                <c:pt idx="757">
                  <c:v>4.3303392832095806</c:v>
                </c:pt>
                <c:pt idx="758">
                  <c:v>4.3335440360582789</c:v>
                </c:pt>
                <c:pt idx="759">
                  <c:v>4.3379731361682596</c:v>
                </c:pt>
                <c:pt idx="760">
                  <c:v>4.3421143960952762</c:v>
                </c:pt>
                <c:pt idx="761">
                  <c:v>4.3454989605683547</c:v>
                </c:pt>
                <c:pt idx="762">
                  <c:v>4.3502522525420551</c:v>
                </c:pt>
                <c:pt idx="763">
                  <c:v>4.3567701407579271</c:v>
                </c:pt>
                <c:pt idx="764">
                  <c:v>4.3640442288838894</c:v>
                </c:pt>
                <c:pt idx="765">
                  <c:v>4.3710298750950747</c:v>
                </c:pt>
                <c:pt idx="766">
                  <c:v>4.3762509250640864</c:v>
                </c:pt>
                <c:pt idx="767">
                  <c:v>4.3794918526135955</c:v>
                </c:pt>
                <c:pt idx="768">
                  <c:v>4.382300524344811</c:v>
                </c:pt>
                <c:pt idx="769">
                  <c:v>4.3866217020841738</c:v>
                </c:pt>
                <c:pt idx="770">
                  <c:v>4.3915552658301129</c:v>
                </c:pt>
                <c:pt idx="771">
                  <c:v>4.3947961579836328</c:v>
                </c:pt>
                <c:pt idx="772">
                  <c:v>4.3944357914191023</c:v>
                </c:pt>
                <c:pt idx="773">
                  <c:v>4.3901508237765379</c:v>
                </c:pt>
                <c:pt idx="774">
                  <c:v>4.3873059773445133</c:v>
                </c:pt>
                <c:pt idx="775">
                  <c:v>4.388602320047525</c:v>
                </c:pt>
                <c:pt idx="776">
                  <c:v>4.393355576625237</c:v>
                </c:pt>
                <c:pt idx="777">
                  <c:v>4.4004492159990161</c:v>
                </c:pt>
                <c:pt idx="778">
                  <c:v>4.407975535942958</c:v>
                </c:pt>
                <c:pt idx="779">
                  <c:v>4.4144211101531985</c:v>
                </c:pt>
                <c:pt idx="780">
                  <c:v>4.4177337499765246</c:v>
                </c:pt>
                <c:pt idx="781">
                  <c:v>4.4180217317434458</c:v>
                </c:pt>
                <c:pt idx="782">
                  <c:v>4.4180217317434458</c:v>
                </c:pt>
                <c:pt idx="783">
                  <c:v>4.4182739635614245</c:v>
                </c:pt>
                <c:pt idx="784">
                  <c:v>4.4184180960288408</c:v>
                </c:pt>
                <c:pt idx="785">
                  <c:v>4.4196064101732695</c:v>
                </c:pt>
                <c:pt idx="786">
                  <c:v>4.4211906992472132</c:v>
                </c:pt>
                <c:pt idx="787">
                  <c:v>4.4222347747362578</c:v>
                </c:pt>
                <c:pt idx="788">
                  <c:v>4.4214429310651928</c:v>
                </c:pt>
                <c:pt idx="789">
                  <c:v>4.4182021097036506</c:v>
                </c:pt>
                <c:pt idx="790">
                  <c:v>4.4112521072534419</c:v>
                </c:pt>
                <c:pt idx="791">
                  <c:v>4.4026821719683129</c:v>
                </c:pt>
                <c:pt idx="792">
                  <c:v>4.3968124904999364</c:v>
                </c:pt>
                <c:pt idx="793">
                  <c:v>4.3956241409595194</c:v>
                </c:pt>
                <c:pt idx="794">
                  <c:v>4.3965963979867784</c:v>
                </c:pt>
                <c:pt idx="795">
                  <c:v>4.3969562690074628</c:v>
                </c:pt>
                <c:pt idx="796">
                  <c:v>4.3954438337912922</c:v>
                </c:pt>
                <c:pt idx="797">
                  <c:v>4.3927436507665192</c:v>
                </c:pt>
                <c:pt idx="798">
                  <c:v>4.3918794222978441</c:v>
                </c:pt>
                <c:pt idx="799">
                  <c:v>4.3947238085820128</c:v>
                </c:pt>
                <c:pt idx="800">
                  <c:v>4.3987927545033969</c:v>
                </c:pt>
                <c:pt idx="801">
                  <c:v>4.4013135860516472</c:v>
                </c:pt>
                <c:pt idx="802">
                  <c:v>4.4028620897806601</c:v>
                </c:pt>
                <c:pt idx="803">
                  <c:v>4.4037620681982776</c:v>
                </c:pt>
                <c:pt idx="804">
                  <c:v>4.4038699905688947</c:v>
                </c:pt>
                <c:pt idx="805">
                  <c:v>4.4041940762446474</c:v>
                </c:pt>
                <c:pt idx="806">
                  <c:v>4.4041583970876834</c:v>
                </c:pt>
                <c:pt idx="807">
                  <c:v>4.4065708107214707</c:v>
                </c:pt>
                <c:pt idx="808">
                  <c:v>4.4124404567938589</c:v>
                </c:pt>
                <c:pt idx="809">
                  <c:v>4.4203265415705166</c:v>
                </c:pt>
                <c:pt idx="810">
                  <c:v>4.4278162620617785</c:v>
                </c:pt>
                <c:pt idx="811">
                  <c:v>4.4332900039966292</c:v>
                </c:pt>
                <c:pt idx="812">
                  <c:v>4.4356304575846739</c:v>
                </c:pt>
                <c:pt idx="813">
                  <c:v>4.4359545432604275</c:v>
                </c:pt>
                <c:pt idx="814">
                  <c:v>4.4356665614935071</c:v>
                </c:pt>
                <c:pt idx="815">
                  <c:v>4.4349460761363684</c:v>
                </c:pt>
                <c:pt idx="816">
                  <c:v>4.4336497334333567</c:v>
                </c:pt>
                <c:pt idx="817">
                  <c:v>4.4340818830636826</c:v>
                </c:pt>
                <c:pt idx="818">
                  <c:v>4.4362785581442026</c:v>
                </c:pt>
                <c:pt idx="819">
                  <c:v>4.4379708757767311</c:v>
                </c:pt>
                <c:pt idx="820">
                  <c:v>4.4373226690292356</c:v>
                </c:pt>
                <c:pt idx="821">
                  <c:v>4.4345863113036517</c:v>
                </c:pt>
                <c:pt idx="822">
                  <c:v>4.4309133403117835</c:v>
                </c:pt>
                <c:pt idx="823">
                  <c:v>4.4288965122516339</c:v>
                </c:pt>
                <c:pt idx="824">
                  <c:v>4.4301928903506349</c:v>
                </c:pt>
                <c:pt idx="825">
                  <c:v>4.4344060041354245</c:v>
                </c:pt>
                <c:pt idx="826">
                  <c:v>4.4384392355038571</c:v>
                </c:pt>
                <c:pt idx="827">
                  <c:v>4.4395913395514857</c:v>
                </c:pt>
                <c:pt idx="828">
                  <c:v>4.4387994604844314</c:v>
                </c:pt>
                <c:pt idx="829">
                  <c:v>4.4376112171319813</c:v>
                </c:pt>
                <c:pt idx="830">
                  <c:v>4.4360263971182015</c:v>
                </c:pt>
                <c:pt idx="831">
                  <c:v>4.4351622394415049</c:v>
                </c:pt>
                <c:pt idx="832">
                  <c:v>4.4362424896313595</c:v>
                </c:pt>
                <c:pt idx="833">
                  <c:v>4.4401677632331848</c:v>
                </c:pt>
                <c:pt idx="834">
                  <c:v>4.4469011776263896</c:v>
                </c:pt>
                <c:pt idx="835">
                  <c:v>4.4532029733291036</c:v>
                </c:pt>
                <c:pt idx="836">
                  <c:v>4.456912154417771</c:v>
                </c:pt>
                <c:pt idx="837">
                  <c:v>4.4579923692116363</c:v>
                </c:pt>
                <c:pt idx="838">
                  <c:v>4.4573441978601309</c:v>
                </c:pt>
                <c:pt idx="839">
                  <c:v>4.4560478905531076</c:v>
                </c:pt>
                <c:pt idx="840">
                  <c:v>4.4543194336157583</c:v>
                </c:pt>
                <c:pt idx="841">
                  <c:v>4.4518347767683171</c:v>
                </c:pt>
                <c:pt idx="842">
                  <c:v>4.4492420913622928</c:v>
                </c:pt>
                <c:pt idx="843">
                  <c:v>4.448125631075639</c:v>
                </c:pt>
                <c:pt idx="844">
                  <c:v>4.4474412850233227</c:v>
                </c:pt>
                <c:pt idx="845">
                  <c:v>4.4469734562360319</c:v>
                </c:pt>
                <c:pt idx="846">
                  <c:v>4.4479095385624809</c:v>
                </c:pt>
                <c:pt idx="847">
                  <c:v>4.4494938276364246</c:v>
                </c:pt>
                <c:pt idx="848">
                  <c:v>4.4510423667614267</c:v>
                </c:pt>
                <c:pt idx="849">
                  <c:v>4.4534190304462724</c:v>
                </c:pt>
                <c:pt idx="850">
                  <c:v>4.4545354907329262</c:v>
                </c:pt>
                <c:pt idx="851">
                  <c:v>4.4526627951401929</c:v>
                </c:pt>
                <c:pt idx="852">
                  <c:v>4.4481255602836605</c:v>
                </c:pt>
                <c:pt idx="853">
                  <c:v>4.4432643459393431</c:v>
                </c:pt>
                <c:pt idx="854">
                  <c:v>4.4404198888631967</c:v>
                </c:pt>
                <c:pt idx="855">
                  <c:v>4.441068060214703</c:v>
                </c:pt>
                <c:pt idx="856">
                  <c:v>4.4450289775775031</c:v>
                </c:pt>
                <c:pt idx="857">
                  <c:v>4.4501781028967633</c:v>
                </c:pt>
                <c:pt idx="858">
                  <c:v>4.4550755273378808</c:v>
                </c:pt>
                <c:pt idx="859">
                  <c:v>4.4601166948905355</c:v>
                </c:pt>
                <c:pt idx="860">
                  <c:v>4.4660221263078537</c:v>
                </c:pt>
                <c:pt idx="861">
                  <c:v>4.4712074971199032</c:v>
                </c:pt>
                <c:pt idx="862">
                  <c:v>4.474340325318849</c:v>
                </c:pt>
                <c:pt idx="863">
                  <c:v>4.4740524497398964</c:v>
                </c:pt>
                <c:pt idx="864">
                  <c:v>4.4708115575863765</c:v>
                </c:pt>
                <c:pt idx="865">
                  <c:v>4.4658061399826643</c:v>
                </c:pt>
                <c:pt idx="866">
                  <c:v>4.4595048044278069</c:v>
                </c:pt>
                <c:pt idx="867">
                  <c:v>4.4526628305361813</c:v>
                </c:pt>
                <c:pt idx="868">
                  <c:v>4.446252970878894</c:v>
                </c:pt>
                <c:pt idx="869">
                  <c:v>4.440707870630118</c:v>
                </c:pt>
                <c:pt idx="870">
                  <c:v>4.4352345534471365</c:v>
                </c:pt>
                <c:pt idx="871">
                  <c:v>4.4317776395724371</c:v>
                </c:pt>
                <c:pt idx="872">
                  <c:v>4.4287528753280636</c:v>
                </c:pt>
                <c:pt idx="873">
                  <c:v>4.4258360334543081</c:v>
                </c:pt>
                <c:pt idx="874">
                  <c:v>4.4224148341325611</c:v>
                </c:pt>
                <c:pt idx="875">
                  <c:v>4.4186338699780974</c:v>
                </c:pt>
                <c:pt idx="876">
                  <c:v>4.4151412415504456</c:v>
                </c:pt>
                <c:pt idx="877">
                  <c:v>4.414420791589297</c:v>
                </c:pt>
                <c:pt idx="878">
                  <c:v>4.4171937841635485</c:v>
                </c:pt>
                <c:pt idx="879">
                  <c:v>4.4229550477174611</c:v>
                </c:pt>
                <c:pt idx="880">
                  <c:v>4.4294010112835807</c:v>
                </c:pt>
                <c:pt idx="881">
                  <c:v>4.4323896716191218</c:v>
                </c:pt>
                <c:pt idx="882">
                  <c:v>4.4312732467284563</c:v>
                </c:pt>
                <c:pt idx="883">
                  <c:v>4.4291126755567696</c:v>
                </c:pt>
                <c:pt idx="884">
                  <c:v>4.428608707464659</c:v>
                </c:pt>
                <c:pt idx="885">
                  <c:v>4.432101760644179</c:v>
                </c:pt>
                <c:pt idx="886">
                  <c:v>4.438871385134183</c:v>
                </c:pt>
                <c:pt idx="887">
                  <c:v>4.4449928028766923</c:v>
                </c:pt>
                <c:pt idx="888">
                  <c:v>4.4464689926000744</c:v>
                </c:pt>
                <c:pt idx="889">
                  <c:v>4.4433004498481754</c:v>
                </c:pt>
                <c:pt idx="890">
                  <c:v>4.4374669430806088</c:v>
                </c:pt>
                <c:pt idx="891">
                  <c:v>4.4334698864129871</c:v>
                </c:pt>
                <c:pt idx="892">
                  <c:v>4.4333257893415601</c:v>
                </c:pt>
                <c:pt idx="893">
                  <c:v>4.4376107215881344</c:v>
                </c:pt>
                <c:pt idx="894">
                  <c:v>4.4444526600837708</c:v>
                </c:pt>
                <c:pt idx="895">
                  <c:v>4.4512585300665632</c:v>
                </c:pt>
                <c:pt idx="896">
                  <c:v>4.4561197798068708</c:v>
                </c:pt>
                <c:pt idx="897">
                  <c:v>4.457524115672479</c:v>
                </c:pt>
                <c:pt idx="898">
                  <c:v>4.4570558267373297</c:v>
                </c:pt>
                <c:pt idx="899">
                  <c:v>4.454967640363253</c:v>
                </c:pt>
                <c:pt idx="900">
                  <c:v>4.4494938630324139</c:v>
                </c:pt>
                <c:pt idx="901">
                  <c:v>4.4418961493785565</c:v>
                </c:pt>
                <c:pt idx="902">
                  <c:v>4.4353063719089221</c:v>
                </c:pt>
                <c:pt idx="903">
                  <c:v>4.4298331255179191</c:v>
                </c:pt>
                <c:pt idx="904">
                  <c:v>4.4269163190401519</c:v>
                </c:pt>
                <c:pt idx="905">
                  <c:v>4.4275283510868366</c:v>
                </c:pt>
                <c:pt idx="906">
                  <c:v>4.4290045762062071</c:v>
                </c:pt>
                <c:pt idx="907">
                  <c:v>4.430084861792051</c:v>
                </c:pt>
                <c:pt idx="908">
                  <c:v>4.4298331255179182</c:v>
                </c:pt>
                <c:pt idx="909">
                  <c:v>4.4291125693688027</c:v>
                </c:pt>
                <c:pt idx="910">
                  <c:v>4.4281403477375321</c:v>
                </c:pt>
                <c:pt idx="911">
                  <c:v>4.4281046331845797</c:v>
                </c:pt>
                <c:pt idx="912">
                  <c:v>4.4286447405815119</c:v>
                </c:pt>
                <c:pt idx="913">
                  <c:v>4.4293647657907922</c:v>
                </c:pt>
                <c:pt idx="914">
                  <c:v>4.4300491118431093</c:v>
                </c:pt>
                <c:pt idx="915">
                  <c:v>4.4321373690091646</c:v>
                </c:pt>
                <c:pt idx="916">
                  <c:v>4.4355586391228901</c:v>
                </c:pt>
                <c:pt idx="917">
                  <c:v>4.4375031531774081</c:v>
                </c:pt>
                <c:pt idx="918">
                  <c:v>4.4360263971182023</c:v>
                </c:pt>
                <c:pt idx="919">
                  <c:v>4.4333618224584139</c:v>
                </c:pt>
                <c:pt idx="920">
                  <c:v>4.4322097184107854</c:v>
                </c:pt>
                <c:pt idx="921">
                  <c:v>4.4341541616733258</c:v>
                </c:pt>
                <c:pt idx="922">
                  <c:v>4.4372146404706516</c:v>
                </c:pt>
                <c:pt idx="923">
                  <c:v>4.4411760533772977</c:v>
                </c:pt>
                <c:pt idx="924">
                  <c:v>4.4462534310267525</c:v>
                </c:pt>
                <c:pt idx="925">
                  <c:v>4.4590002346038817</c:v>
                </c:pt>
                <c:pt idx="926">
                  <c:v>4.4959098623349121</c:v>
                </c:pt>
                <c:pt idx="927">
                  <c:v>4.5780829959649312</c:v>
                </c:pt>
                <c:pt idx="928">
                  <c:v>4.7293938761491043</c:v>
                </c:pt>
                <c:pt idx="929">
                  <c:v>5.0067733408854558</c:v>
                </c:pt>
                <c:pt idx="930">
                  <c:v>5.586018861623911</c:v>
                </c:pt>
                <c:pt idx="931">
                  <c:v>6.8156277366784899</c:v>
                </c:pt>
                <c:pt idx="932">
                  <c:v>9.2608729909016532</c:v>
                </c:pt>
                <c:pt idx="933">
                  <c:v>13.264203951542195</c:v>
                </c:pt>
                <c:pt idx="934">
                  <c:v>18.896882726229151</c:v>
                </c:pt>
                <c:pt idx="935">
                  <c:v>25.564431696671704</c:v>
                </c:pt>
                <c:pt idx="936">
                  <c:v>32.661103515625001</c:v>
                </c:pt>
                <c:pt idx="937">
                  <c:v>39.388136436755843</c:v>
                </c:pt>
                <c:pt idx="938">
                  <c:v>45.318143997192387</c:v>
                </c:pt>
                <c:pt idx="939">
                  <c:v>50.562681045532223</c:v>
                </c:pt>
                <c:pt idx="940">
                  <c:v>55.112235122093779</c:v>
                </c:pt>
                <c:pt idx="941">
                  <c:v>59.034794842646669</c:v>
                </c:pt>
                <c:pt idx="942">
                  <c:v>62.719017228346601</c:v>
                </c:pt>
                <c:pt idx="943">
                  <c:v>66.272412357330325</c:v>
                </c:pt>
                <c:pt idx="944">
                  <c:v>69.630526965214656</c:v>
                </c:pt>
                <c:pt idx="945">
                  <c:v>72.995123003446125</c:v>
                </c:pt>
                <c:pt idx="946">
                  <c:v>76.381511361048766</c:v>
                </c:pt>
                <c:pt idx="947">
                  <c:v>79.5622779053908</c:v>
                </c:pt>
                <c:pt idx="948">
                  <c:v>82.646511375720692</c:v>
                </c:pt>
                <c:pt idx="949">
                  <c:v>85.801570237966686</c:v>
                </c:pt>
                <c:pt idx="950">
                  <c:v>88.866642301999605</c:v>
                </c:pt>
                <c:pt idx="951">
                  <c:v>91.867692083212035</c:v>
                </c:pt>
                <c:pt idx="952">
                  <c:v>94.969958252539982</c:v>
                </c:pt>
                <c:pt idx="953">
                  <c:v>97.997620154160728</c:v>
                </c:pt>
                <c:pt idx="954">
                  <c:v>100.71343772888183</c:v>
                </c:pt>
                <c:pt idx="955">
                  <c:v>103.26401096930871</c:v>
                </c:pt>
                <c:pt idx="956">
                  <c:v>105.80663002307598</c:v>
                </c:pt>
                <c:pt idx="957">
                  <c:v>108.21935655740592</c:v>
                </c:pt>
                <c:pt idx="958">
                  <c:v>110.23821578099177</c:v>
                </c:pt>
                <c:pt idx="959">
                  <c:v>111.69964990762563</c:v>
                </c:pt>
                <c:pt idx="960">
                  <c:v>112.63672162276048</c:v>
                </c:pt>
                <c:pt idx="961">
                  <c:v>113.26937310732328</c:v>
                </c:pt>
                <c:pt idx="962">
                  <c:v>114.00445945152869</c:v>
                </c:pt>
                <c:pt idx="963">
                  <c:v>115.08294408944937</c:v>
                </c:pt>
                <c:pt idx="964">
                  <c:v>116.38204541426437</c:v>
                </c:pt>
                <c:pt idx="965">
                  <c:v>117.610283402663</c:v>
                </c:pt>
                <c:pt idx="966">
                  <c:v>118.55351855057937</c:v>
                </c:pt>
                <c:pt idx="967">
                  <c:v>119.20844685481143</c:v>
                </c:pt>
                <c:pt idx="968">
                  <c:v>119.72789120600774</c:v>
                </c:pt>
                <c:pt idx="969">
                  <c:v>120.25595292311448</c:v>
                </c:pt>
                <c:pt idx="970">
                  <c:v>120.85648183969352</c:v>
                </c:pt>
                <c:pt idx="971">
                  <c:v>121.49658233936016</c:v>
                </c:pt>
                <c:pt idx="972">
                  <c:v>122.15278150118313</c:v>
                </c:pt>
                <c:pt idx="973">
                  <c:v>123.06781425769512</c:v>
                </c:pt>
                <c:pt idx="974">
                  <c:v>124.47347336695744</c:v>
                </c:pt>
                <c:pt idx="975">
                  <c:v>126.24544924809382</c:v>
                </c:pt>
                <c:pt idx="976">
                  <c:v>128.0489434168889</c:v>
                </c:pt>
                <c:pt idx="977">
                  <c:v>129.62737686157226</c:v>
                </c:pt>
                <c:pt idx="978">
                  <c:v>130.85194782550519</c:v>
                </c:pt>
                <c:pt idx="979">
                  <c:v>131.75707310309775</c:v>
                </c:pt>
                <c:pt idx="980">
                  <c:v>132.63544807434081</c:v>
                </c:pt>
                <c:pt idx="981">
                  <c:v>133.74607736734245</c:v>
                </c:pt>
                <c:pt idx="982">
                  <c:v>135.0806919127244</c:v>
                </c:pt>
                <c:pt idx="983">
                  <c:v>136.47730663886435</c:v>
                </c:pt>
                <c:pt idx="984">
                  <c:v>137.79481784233678</c:v>
                </c:pt>
                <c:pt idx="985">
                  <c:v>138.95129315302921</c:v>
                </c:pt>
                <c:pt idx="986">
                  <c:v>139.88547598912166</c:v>
                </c:pt>
                <c:pt idx="987">
                  <c:v>140.56144819993239</c:v>
                </c:pt>
                <c:pt idx="988">
                  <c:v>140.98358926039475</c:v>
                </c:pt>
                <c:pt idx="989">
                  <c:v>141.19741218273455</c:v>
                </c:pt>
                <c:pt idx="990">
                  <c:v>141.27036756368784</c:v>
                </c:pt>
                <c:pt idx="991">
                  <c:v>141.2672980235173</c:v>
                </c:pt>
                <c:pt idx="992">
                  <c:v>141.23500102409949</c:v>
                </c:pt>
                <c:pt idx="993">
                  <c:v>141.20165856874905</c:v>
                </c:pt>
                <c:pt idx="994">
                  <c:v>141.18710373805118</c:v>
                </c:pt>
                <c:pt idx="995">
                  <c:v>141.22355537707989</c:v>
                </c:pt>
                <c:pt idx="996">
                  <c:v>141.33600418677696</c:v>
                </c:pt>
                <c:pt idx="997">
                  <c:v>141.67820411388689</c:v>
                </c:pt>
                <c:pt idx="998">
                  <c:v>142.46550322312575</c:v>
                </c:pt>
                <c:pt idx="999">
                  <c:v>143.66731428293082</c:v>
                </c:pt>
                <c:pt idx="1000">
                  <c:v>144.99767338092511</c:v>
                </c:pt>
                <c:pt idx="1001">
                  <c:v>146.15516186640815</c:v>
                </c:pt>
                <c:pt idx="1002">
                  <c:v>146.97976664909947</c:v>
                </c:pt>
                <c:pt idx="1003">
                  <c:v>147.4670878659762</c:v>
                </c:pt>
                <c:pt idx="1004">
                  <c:v>147.69993061065674</c:v>
                </c:pt>
                <c:pt idx="1005">
                  <c:v>147.77950079404391</c:v>
                </c:pt>
                <c:pt idx="1006">
                  <c:v>147.78753143603984</c:v>
                </c:pt>
                <c:pt idx="1007">
                  <c:v>147.77031539330116</c:v>
                </c:pt>
                <c:pt idx="1008">
                  <c:v>147.74782279968261</c:v>
                </c:pt>
                <c:pt idx="1009">
                  <c:v>147.72357796302211</c:v>
                </c:pt>
                <c:pt idx="1010">
                  <c:v>147.6971918106079</c:v>
                </c:pt>
                <c:pt idx="1011">
                  <c:v>147.66823732522815</c:v>
                </c:pt>
                <c:pt idx="1012">
                  <c:v>147.63583328833946</c:v>
                </c:pt>
                <c:pt idx="1013">
                  <c:v>147.60207967318021</c:v>
                </c:pt>
                <c:pt idx="1014">
                  <c:v>147.56989197657657</c:v>
                </c:pt>
                <c:pt idx="1015">
                  <c:v>147.53777507195107</c:v>
                </c:pt>
                <c:pt idx="1016">
                  <c:v>147.50446376507099</c:v>
                </c:pt>
                <c:pt idx="1017">
                  <c:v>147.47003564394436</c:v>
                </c:pt>
                <c:pt idx="1018">
                  <c:v>147.43590428278995</c:v>
                </c:pt>
                <c:pt idx="1019">
                  <c:v>147.40180916712833</c:v>
                </c:pt>
                <c:pt idx="1020">
                  <c:v>147.3692222037682</c:v>
                </c:pt>
                <c:pt idx="1021">
                  <c:v>147.33967929546648</c:v>
                </c:pt>
                <c:pt idx="1022">
                  <c:v>147.31361425546498</c:v>
                </c:pt>
                <c:pt idx="1023">
                  <c:v>147.28750957195575</c:v>
                </c:pt>
                <c:pt idx="1024">
                  <c:v>147.25906478881834</c:v>
                </c:pt>
                <c:pt idx="1025">
                  <c:v>147.22726503225471</c:v>
                </c:pt>
                <c:pt idx="1026">
                  <c:v>147.19378099294809</c:v>
                </c:pt>
                <c:pt idx="1027">
                  <c:v>147.15988749284011</c:v>
                </c:pt>
                <c:pt idx="1028">
                  <c:v>147.12730392749495</c:v>
                </c:pt>
                <c:pt idx="1029">
                  <c:v>147.09713465177097</c:v>
                </c:pt>
                <c:pt idx="1030">
                  <c:v>147.07025975153996</c:v>
                </c:pt>
                <c:pt idx="1031">
                  <c:v>147.04524073380688</c:v>
                </c:pt>
                <c:pt idx="1032">
                  <c:v>147.01953135270338</c:v>
                </c:pt>
                <c:pt idx="1033">
                  <c:v>146.99378062908465</c:v>
                </c:pt>
                <c:pt idx="1034">
                  <c:v>146.96788888784553</c:v>
                </c:pt>
                <c:pt idx="1035">
                  <c:v>146.94206793858453</c:v>
                </c:pt>
                <c:pt idx="1036">
                  <c:v>146.91866127894474</c:v>
                </c:pt>
                <c:pt idx="1037">
                  <c:v>146.89763436244084</c:v>
                </c:pt>
                <c:pt idx="1038">
                  <c:v>146.87556482168341</c:v>
                </c:pt>
                <c:pt idx="1039">
                  <c:v>146.85129619891825</c:v>
                </c:pt>
                <c:pt idx="1040">
                  <c:v>146.824538530203</c:v>
                </c:pt>
                <c:pt idx="1041">
                  <c:v>146.79669689471905</c:v>
                </c:pt>
                <c:pt idx="1042">
                  <c:v>146.76695916689357</c:v>
                </c:pt>
                <c:pt idx="1043">
                  <c:v>146.73310191227839</c:v>
                </c:pt>
                <c:pt idx="1044">
                  <c:v>146.69577471806451</c:v>
                </c:pt>
                <c:pt idx="1045">
                  <c:v>146.65827988844651</c:v>
                </c:pt>
                <c:pt idx="1046">
                  <c:v>146.62177274850697</c:v>
                </c:pt>
                <c:pt idx="1047">
                  <c:v>146.58414369729849</c:v>
                </c:pt>
                <c:pt idx="1048">
                  <c:v>146.54528229933521</c:v>
                </c:pt>
                <c:pt idx="1049">
                  <c:v>146.50153059152456</c:v>
                </c:pt>
                <c:pt idx="1050">
                  <c:v>146.45083164215089</c:v>
                </c:pt>
                <c:pt idx="1051">
                  <c:v>146.39829153501069</c:v>
                </c:pt>
                <c:pt idx="1052">
                  <c:v>146.34987095466028</c:v>
                </c:pt>
                <c:pt idx="1053">
                  <c:v>146.30712392660286</c:v>
                </c:pt>
                <c:pt idx="1054">
                  <c:v>146.26910183833198</c:v>
                </c:pt>
                <c:pt idx="1055">
                  <c:v>146.23290335141692</c:v>
                </c:pt>
                <c:pt idx="1056">
                  <c:v>146.19621838202846</c:v>
                </c:pt>
                <c:pt idx="1057">
                  <c:v>146.15779532799354</c:v>
                </c:pt>
                <c:pt idx="1058">
                  <c:v>146.12034750424897</c:v>
                </c:pt>
                <c:pt idx="1059">
                  <c:v>146.08516389113205</c:v>
                </c:pt>
                <c:pt idx="1060">
                  <c:v>146.05041352492111</c:v>
                </c:pt>
                <c:pt idx="1061">
                  <c:v>146.01526275928202</c:v>
                </c:pt>
                <c:pt idx="1062">
                  <c:v>145.98270751072809</c:v>
                </c:pt>
                <c:pt idx="1063">
                  <c:v>145.95318782219519</c:v>
                </c:pt>
                <c:pt idx="1064">
                  <c:v>145.92287243182844</c:v>
                </c:pt>
                <c:pt idx="1065">
                  <c:v>145.8842234097994</c:v>
                </c:pt>
                <c:pt idx="1066">
                  <c:v>145.5216104742197</c:v>
                </c:pt>
                <c:pt idx="1067">
                  <c:v>143.43354897719163</c:v>
                </c:pt>
                <c:pt idx="1068">
                  <c:v>138.08234823960524</c:v>
                </c:pt>
                <c:pt idx="1069">
                  <c:v>129.21543381030742</c:v>
                </c:pt>
                <c:pt idx="1070">
                  <c:v>117.8910517501831</c:v>
                </c:pt>
                <c:pt idx="1071">
                  <c:v>105.67176960578331</c:v>
                </c:pt>
                <c:pt idx="1072">
                  <c:v>93.87243736853965</c:v>
                </c:pt>
                <c:pt idx="1073">
                  <c:v>83.213329718663132</c:v>
                </c:pt>
                <c:pt idx="1074">
                  <c:v>73.810766088045554</c:v>
                </c:pt>
                <c:pt idx="1075">
                  <c:v>65.430329601581278</c:v>
                </c:pt>
                <c:pt idx="1076">
                  <c:v>57.71620590209961</c:v>
                </c:pt>
                <c:pt idx="1077">
                  <c:v>50.297435396634611</c:v>
                </c:pt>
                <c:pt idx="1078">
                  <c:v>43.016973727299614</c:v>
                </c:pt>
                <c:pt idx="1079">
                  <c:v>36.032253758357122</c:v>
                </c:pt>
                <c:pt idx="1080">
                  <c:v>29.670855457599345</c:v>
                </c:pt>
                <c:pt idx="1081">
                  <c:v>24.017579544507537</c:v>
                </c:pt>
                <c:pt idx="1082">
                  <c:v>18.678126310935387</c:v>
                </c:pt>
                <c:pt idx="1083">
                  <c:v>13.757062304570125</c:v>
                </c:pt>
                <c:pt idx="1084">
                  <c:v>9.7483299160003654</c:v>
                </c:pt>
                <c:pt idx="1085">
                  <c:v>6.9663982970897971</c:v>
                </c:pt>
                <c:pt idx="1086">
                  <c:v>5.3546230341837955</c:v>
                </c:pt>
                <c:pt idx="1087">
                  <c:v>4.6075389363215518</c:v>
                </c:pt>
                <c:pt idx="1088">
                  <c:v>4.3691933188071612</c:v>
                </c:pt>
                <c:pt idx="1089">
                  <c:v>4.3582102973644554</c:v>
                </c:pt>
                <c:pt idx="1090">
                  <c:v>4.4113599234360912</c:v>
                </c:pt>
                <c:pt idx="1091">
                  <c:v>4.4578841990690963</c:v>
                </c:pt>
                <c:pt idx="1092">
                  <c:v>4.4819021474398095</c:v>
                </c:pt>
                <c:pt idx="1093">
                  <c:v>4.4895003212415254</c:v>
                </c:pt>
                <c:pt idx="1094">
                  <c:v>4.4905444321265584</c:v>
                </c:pt>
                <c:pt idx="1095">
                  <c:v>4.4913010567885179</c:v>
                </c:pt>
                <c:pt idx="1096">
                  <c:v>4.4919491573480457</c:v>
                </c:pt>
                <c:pt idx="1097">
                  <c:v>4.4923089929727409</c:v>
                </c:pt>
                <c:pt idx="1098">
                  <c:v>4.493065051298875</c:v>
                </c:pt>
                <c:pt idx="1099">
                  <c:v>4.4955496373543378</c:v>
                </c:pt>
                <c:pt idx="1100">
                  <c:v>4.5004832718922536</c:v>
                </c:pt>
                <c:pt idx="1101">
                  <c:v>4.5079729215915387</c:v>
                </c:pt>
                <c:pt idx="1102">
                  <c:v>4.5143105734311622</c:v>
                </c:pt>
                <c:pt idx="1103">
                  <c:v>4.5173714769803555</c:v>
                </c:pt>
                <c:pt idx="1104">
                  <c:v>4.517803591214693</c:v>
                </c:pt>
                <c:pt idx="1105">
                  <c:v>4.5157509778096125</c:v>
                </c:pt>
                <c:pt idx="1106">
                  <c:v>4.5140226624562194</c:v>
                </c:pt>
                <c:pt idx="1107">
                  <c:v>4.5138427092478821</c:v>
                </c:pt>
                <c:pt idx="1108">
                  <c:v>4.5154268921338598</c:v>
                </c:pt>
                <c:pt idx="1109">
                  <c:v>4.5177674873058606</c:v>
                </c:pt>
                <c:pt idx="1110">
                  <c:v>4.5193161326188305</c:v>
                </c:pt>
                <c:pt idx="1111">
                  <c:v>4.5208285324390118</c:v>
                </c:pt>
                <c:pt idx="1112">
                  <c:v>4.5227368010007423</c:v>
                </c:pt>
                <c:pt idx="1113">
                  <c:v>4.5255454727319568</c:v>
                </c:pt>
                <c:pt idx="1114">
                  <c:v>4.5315950720126814</c:v>
                </c:pt>
                <c:pt idx="1115">
                  <c:v>4.5397334593992964</c:v>
                </c:pt>
                <c:pt idx="1116">
                  <c:v>4.547223038306603</c:v>
                </c:pt>
                <c:pt idx="1117">
                  <c:v>4.5535967940550579</c:v>
                </c:pt>
                <c:pt idx="1118">
                  <c:v>4.5590344674770646</c:v>
                </c:pt>
                <c:pt idx="1119">
                  <c:v>4.5620229508326613</c:v>
                </c:pt>
                <c:pt idx="1120">
                  <c:v>4.5620230216246389</c:v>
                </c:pt>
                <c:pt idx="1121">
                  <c:v>4.5596825680365933</c:v>
                </c:pt>
                <c:pt idx="1122">
                  <c:v>4.5561532339682937</c:v>
                </c:pt>
                <c:pt idx="1123">
                  <c:v>4.5542449654065642</c:v>
                </c:pt>
                <c:pt idx="1124">
                  <c:v>4.5537766764714167</c:v>
                </c:pt>
                <c:pt idx="1125">
                  <c:v>4.5564416404870833</c:v>
                </c:pt>
                <c:pt idx="1126">
                  <c:v>4.5611949678567747</c:v>
                </c:pt>
                <c:pt idx="1127">
                  <c:v>4.5662722393182609</c:v>
                </c:pt>
                <c:pt idx="1128">
                  <c:v>4.5706290608185993</c:v>
                </c:pt>
                <c:pt idx="1129">
                  <c:v>4.5745542636284462</c:v>
                </c:pt>
                <c:pt idx="1130">
                  <c:v>4.5766067354495714</c:v>
                </c:pt>
                <c:pt idx="1131">
                  <c:v>4.5770026749830972</c:v>
                </c:pt>
                <c:pt idx="1132">
                  <c:v>4.5758506771234364</c:v>
                </c:pt>
                <c:pt idx="1133">
                  <c:v>4.5740859039013202</c:v>
                </c:pt>
                <c:pt idx="1134">
                  <c:v>4.5721413898468013</c:v>
                </c:pt>
                <c:pt idx="1135">
                  <c:v>4.5707014810121978</c:v>
                </c:pt>
                <c:pt idx="1136">
                  <c:v>4.570520961468036</c:v>
                </c:pt>
                <c:pt idx="1137">
                  <c:v>4.5721415314307583</c:v>
                </c:pt>
                <c:pt idx="1138">
                  <c:v>4.5739422669777507</c:v>
                </c:pt>
                <c:pt idx="1139">
                  <c:v>4.5758506063314579</c:v>
                </c:pt>
                <c:pt idx="1140">
                  <c:v>4.5783709423358623</c:v>
                </c:pt>
                <c:pt idx="1141">
                  <c:v>4.5806394712741554</c:v>
                </c:pt>
                <c:pt idx="1142">
                  <c:v>4.5809636277418866</c:v>
                </c:pt>
                <c:pt idx="1143">
                  <c:v>4.580639542066133</c:v>
                </c:pt>
                <c:pt idx="1144">
                  <c:v>4.5807838161175072</c:v>
                </c:pt>
                <c:pt idx="1145">
                  <c:v>4.5834845300821145</c:v>
                </c:pt>
                <c:pt idx="1146">
                  <c:v>4.5879854840498702</c:v>
                </c:pt>
                <c:pt idx="1147">
                  <c:v>4.5923789050028869</c:v>
                </c:pt>
                <c:pt idx="1148">
                  <c:v>4.5953313552416288</c:v>
                </c:pt>
                <c:pt idx="1149">
                  <c:v>4.5952958176686209</c:v>
                </c:pt>
                <c:pt idx="1150">
                  <c:v>4.5943234190574058</c:v>
                </c:pt>
                <c:pt idx="1151">
                  <c:v>4.5941791450060325</c:v>
                </c:pt>
                <c:pt idx="1152">
                  <c:v>4.5960518759947551</c:v>
                </c:pt>
                <c:pt idx="1153">
                  <c:v>4.5995445398183969</c:v>
                </c:pt>
                <c:pt idx="1154">
                  <c:v>4.6044057541627152</c:v>
                </c:pt>
                <c:pt idx="1155">
                  <c:v>4.6086551134402942</c:v>
                </c:pt>
                <c:pt idx="1156">
                  <c:v>4.6127601278745205</c:v>
                </c:pt>
                <c:pt idx="1157">
                  <c:v>4.6179093947777385</c:v>
                </c:pt>
                <c:pt idx="1158">
                  <c:v>4.6236349791746871</c:v>
                </c:pt>
                <c:pt idx="1159">
                  <c:v>4.628892133052533</c:v>
                </c:pt>
                <c:pt idx="1160">
                  <c:v>4.6346895005152779</c:v>
                </c:pt>
                <c:pt idx="1161">
                  <c:v>4.6409552277051489</c:v>
                </c:pt>
                <c:pt idx="1162">
                  <c:v>4.6453124031653772</c:v>
                </c:pt>
                <c:pt idx="1163">
                  <c:v>4.6469690062449525</c:v>
                </c:pt>
                <c:pt idx="1164">
                  <c:v>4.6450244921904345</c:v>
                </c:pt>
                <c:pt idx="1165">
                  <c:v>4.6406673167302053</c:v>
                </c:pt>
                <c:pt idx="1166">
                  <c:v>4.6363822782956632</c:v>
                </c:pt>
                <c:pt idx="1167">
                  <c:v>4.6337172434880181</c:v>
                </c:pt>
                <c:pt idx="1168">
                  <c:v>4.6326730618110066</c:v>
                </c:pt>
                <c:pt idx="1169">
                  <c:v>4.633249520888695</c:v>
                </c:pt>
                <c:pt idx="1170">
                  <c:v>4.6349779070340675</c:v>
                </c:pt>
                <c:pt idx="1171">
                  <c:v>4.6377504748564498</c:v>
                </c:pt>
                <c:pt idx="1172">
                  <c:v>4.6413515211985654</c:v>
                </c:pt>
                <c:pt idx="1173">
                  <c:v>4.6443401461381182</c:v>
                </c:pt>
                <c:pt idx="1174">
                  <c:v>4.6463207641014677</c:v>
                </c:pt>
                <c:pt idx="1175">
                  <c:v>4.6466449913611774</c:v>
                </c:pt>
                <c:pt idx="1176">
                  <c:v>4.6443763208389273</c:v>
                </c:pt>
                <c:pt idx="1177">
                  <c:v>4.640019145378699</c:v>
                </c:pt>
                <c:pt idx="1178">
                  <c:v>4.6363098581020639</c:v>
                </c:pt>
                <c:pt idx="1179">
                  <c:v>4.6352658180090094</c:v>
                </c:pt>
                <c:pt idx="1180">
                  <c:v>4.6372821859213023</c:v>
                </c:pt>
                <c:pt idx="1181">
                  <c:v>4.640163277846117</c:v>
                </c:pt>
                <c:pt idx="1182">
                  <c:v>4.6421077211086565</c:v>
                </c:pt>
                <c:pt idx="1183">
                  <c:v>4.6439798857615546</c:v>
                </c:pt>
                <c:pt idx="1184">
                  <c:v>4.6454205025159396</c:v>
                </c:pt>
                <c:pt idx="1185">
                  <c:v>4.6460686738674459</c:v>
                </c:pt>
                <c:pt idx="1186">
                  <c:v>4.6439442066045906</c:v>
                </c:pt>
                <c:pt idx="1187">
                  <c:v>4.638074631324181</c:v>
                </c:pt>
                <c:pt idx="1188">
                  <c:v>4.6304764575224651</c:v>
                </c:pt>
                <c:pt idx="1189">
                  <c:v>4.6241388056828425</c:v>
                </c:pt>
                <c:pt idx="1190">
                  <c:v>4.6207182080929092</c:v>
                </c:pt>
                <c:pt idx="1191">
                  <c:v>4.6212221053930422</c:v>
                </c:pt>
                <c:pt idx="1192">
                  <c:v>4.624211225876441</c:v>
                </c:pt>
                <c:pt idx="1193">
                  <c:v>4.6276319650503304</c:v>
                </c:pt>
                <c:pt idx="1194">
                  <c:v>4.6318450080431424</c:v>
                </c:pt>
                <c:pt idx="1195">
                  <c:v>4.636634014569796</c:v>
                </c:pt>
                <c:pt idx="1196">
                  <c:v>4.6405231134708105</c:v>
                </c:pt>
                <c:pt idx="1197">
                  <c:v>4.6441602637217594</c:v>
                </c:pt>
                <c:pt idx="1198">
                  <c:v>4.6459243998160735</c:v>
                </c:pt>
                <c:pt idx="1199">
                  <c:v>4.6449522135807921</c:v>
                </c:pt>
                <c:pt idx="1200">
                  <c:v>4.6422158912511975</c:v>
                </c:pt>
                <c:pt idx="1201">
                  <c:v>4.6382544429485613</c:v>
                </c:pt>
                <c:pt idx="1202">
                  <c:v>4.6342574570729171</c:v>
                </c:pt>
                <c:pt idx="1203">
                  <c:v>4.6315209931593673</c:v>
                </c:pt>
                <c:pt idx="1204">
                  <c:v>4.6305126322232759</c:v>
                </c:pt>
                <c:pt idx="1205">
                  <c:v>4.6301165511057922</c:v>
                </c:pt>
                <c:pt idx="1206">
                  <c:v>4.6305488069240859</c:v>
                </c:pt>
                <c:pt idx="1207">
                  <c:v>4.6300803764049814</c:v>
                </c:pt>
                <c:pt idx="1208">
                  <c:v>4.6291799732354972</c:v>
                </c:pt>
                <c:pt idx="1209">
                  <c:v>4.6285681181687579</c:v>
                </c:pt>
                <c:pt idx="1210">
                  <c:v>4.6306924438476562</c:v>
                </c:pt>
                <c:pt idx="1211">
                  <c:v>4.635661757542537</c:v>
                </c:pt>
                <c:pt idx="1212">
                  <c:v>4.6406672459382277</c:v>
                </c:pt>
                <c:pt idx="1213">
                  <c:v>4.6452043746067933</c:v>
                </c:pt>
                <c:pt idx="1214">
                  <c:v>4.6495255169501668</c:v>
                </c:pt>
                <c:pt idx="1215">
                  <c:v>4.6523342594733599</c:v>
                </c:pt>
                <c:pt idx="1216">
                  <c:v>4.6540266832938562</c:v>
                </c:pt>
                <c:pt idx="1217">
                  <c:v>4.6533784411503722</c:v>
                </c:pt>
                <c:pt idx="1218">
                  <c:v>4.6515780595632696</c:v>
                </c:pt>
                <c:pt idx="1219">
                  <c:v>4.6510017420695373</c:v>
                </c:pt>
                <c:pt idx="1220">
                  <c:v>4.6509298882117642</c:v>
                </c:pt>
                <c:pt idx="1221">
                  <c:v>4.6497417156512917</c:v>
                </c:pt>
                <c:pt idx="1222">
                  <c:v>4.6485170852220978</c:v>
                </c:pt>
                <c:pt idx="1223">
                  <c:v>4.6497417156512917</c:v>
                </c:pt>
                <c:pt idx="1224">
                  <c:v>4.651325969329247</c:v>
                </c:pt>
                <c:pt idx="1225">
                  <c:v>4.6517941166804393</c:v>
                </c:pt>
                <c:pt idx="1226">
                  <c:v>4.6510017420695373</c:v>
                </c:pt>
                <c:pt idx="1227">
                  <c:v>4.6488050669890182</c:v>
                </c:pt>
                <c:pt idx="1228">
                  <c:v>4.6462485562838038</c:v>
                </c:pt>
                <c:pt idx="1229">
                  <c:v>4.6457446589836708</c:v>
                </c:pt>
                <c:pt idx="1230">
                  <c:v>4.6492734975081227</c:v>
                </c:pt>
                <c:pt idx="1231">
                  <c:v>4.6552149266463063</c:v>
                </c:pt>
                <c:pt idx="1232">
                  <c:v>4.6609405110432549</c:v>
                </c:pt>
                <c:pt idx="1233">
                  <c:v>4.6644335996187651</c:v>
                </c:pt>
                <c:pt idx="1234">
                  <c:v>4.6660539572055519</c:v>
                </c:pt>
                <c:pt idx="1235">
                  <c:v>4.6661976649211008</c:v>
                </c:pt>
                <c:pt idx="1236">
                  <c:v>4.6647215105937079</c:v>
                </c:pt>
                <c:pt idx="1237">
                  <c:v>4.6644334580348081</c:v>
                </c:pt>
                <c:pt idx="1238">
                  <c:v>4.6684662646513715</c:v>
                </c:pt>
                <c:pt idx="1239">
                  <c:v>4.6737235601131726</c:v>
                </c:pt>
                <c:pt idx="1240">
                  <c:v>4.6762082169606138</c:v>
                </c:pt>
                <c:pt idx="1241">
                  <c:v>4.6762082169606138</c:v>
                </c:pt>
                <c:pt idx="1242">
                  <c:v>4.674695746348454</c:v>
                </c:pt>
                <c:pt idx="1243">
                  <c:v>4.6725714206695557</c:v>
                </c:pt>
                <c:pt idx="1244">
                  <c:v>4.6706986188888555</c:v>
                </c:pt>
                <c:pt idx="1245">
                  <c:v>4.6696547203797563</c:v>
                </c:pt>
                <c:pt idx="1246">
                  <c:v>4.6696908242885886</c:v>
                </c:pt>
                <c:pt idx="1247">
                  <c:v>4.6708067182394171</c:v>
                </c:pt>
                <c:pt idx="1248">
                  <c:v>4.6704826325636635</c:v>
                </c:pt>
                <c:pt idx="1249">
                  <c:v>4.6672780212989222</c:v>
                </c:pt>
                <c:pt idx="1250">
                  <c:v>4.6632452854743365</c:v>
                </c:pt>
                <c:pt idx="1251">
                  <c:v>4.6619126264865587</c:v>
                </c:pt>
                <c:pt idx="1252">
                  <c:v>4.6636049795150756</c:v>
                </c:pt>
                <c:pt idx="1253">
                  <c:v>4.6670979972986073</c:v>
                </c:pt>
                <c:pt idx="1254">
                  <c:v>4.6686104679107663</c:v>
                </c:pt>
                <c:pt idx="1255">
                  <c:v>4.6672060258571921</c:v>
                </c:pt>
                <c:pt idx="1256">
                  <c:v>4.6637130080736595</c:v>
                </c:pt>
                <c:pt idx="1257">
                  <c:v>4.6601479948483977</c:v>
                </c:pt>
                <c:pt idx="1258">
                  <c:v>4.657843715961163</c:v>
                </c:pt>
                <c:pt idx="1259">
                  <c:v>4.6593200118725111</c:v>
                </c:pt>
                <c:pt idx="1260">
                  <c:v>4.6631727944887595</c:v>
                </c:pt>
                <c:pt idx="1261">
                  <c:v>4.6665580668816196</c:v>
                </c:pt>
                <c:pt idx="1262">
                  <c:v>4.6658735792453481</c:v>
                </c:pt>
                <c:pt idx="1263">
                  <c:v>4.6596804138330317</c:v>
                </c:pt>
                <c:pt idx="1264">
                  <c:v>4.6513620732380794</c:v>
                </c:pt>
                <c:pt idx="1265">
                  <c:v>4.6454562524648813</c:v>
                </c:pt>
                <c:pt idx="1266">
                  <c:v>4.6432238982273981</c:v>
                </c:pt>
                <c:pt idx="1267">
                  <c:v>4.6432238982273981</c:v>
                </c:pt>
                <c:pt idx="1268">
                  <c:v>4.6426836138505196</c:v>
                </c:pt>
                <c:pt idx="1269">
                  <c:v>4.6427197885513305</c:v>
                </c:pt>
                <c:pt idx="1270">
                  <c:v>4.6438719987869259</c:v>
                </c:pt>
                <c:pt idx="1271">
                  <c:v>4.6467886990767262</c:v>
                </c:pt>
                <c:pt idx="1272">
                  <c:v>4.6503537830939656</c:v>
                </c:pt>
                <c:pt idx="1273">
                  <c:v>4.6539547586441037</c:v>
                </c:pt>
                <c:pt idx="1274">
                  <c:v>4.6566912225576544</c:v>
                </c:pt>
                <c:pt idx="1275">
                  <c:v>4.6580236691694994</c:v>
                </c:pt>
                <c:pt idx="1276">
                  <c:v>4.658023739961477</c:v>
                </c:pt>
                <c:pt idx="1277">
                  <c:v>4.6577358997785119</c:v>
                </c:pt>
                <c:pt idx="1278">
                  <c:v>4.6558632395817687</c:v>
                </c:pt>
                <c:pt idx="1279">
                  <c:v>4.6513621440300579</c:v>
                </c:pt>
                <c:pt idx="1280">
                  <c:v>4.6462848017765923</c:v>
                </c:pt>
                <c:pt idx="1281">
                  <c:v>4.6421797165503866</c:v>
                </c:pt>
                <c:pt idx="1282">
                  <c:v>4.6412074595231276</c:v>
                </c:pt>
                <c:pt idx="1283">
                  <c:v>4.6414591957972604</c:v>
                </c:pt>
                <c:pt idx="1284">
                  <c:v>4.6419636594332188</c:v>
                </c:pt>
                <c:pt idx="1285">
                  <c:v>4.6421434710575982</c:v>
                </c:pt>
                <c:pt idx="1286">
                  <c:v>4.6436558708777786</c:v>
                </c:pt>
                <c:pt idx="1287">
                  <c:v>4.6446644441898055</c:v>
                </c:pt>
                <c:pt idx="1288">
                  <c:v>4.6474007665194002</c:v>
                </c:pt>
                <c:pt idx="1289">
                  <c:v>4.6549626948283267</c:v>
                </c:pt>
                <c:pt idx="1290">
                  <c:v>4.6645415573853706</c:v>
                </c:pt>
                <c:pt idx="1291">
                  <c:v>4.6716713714599605</c:v>
                </c:pt>
                <c:pt idx="1292">
                  <c:v>4.6733993328534638</c:v>
                </c:pt>
                <c:pt idx="1293">
                  <c:v>4.6715273097845218</c:v>
                </c:pt>
                <c:pt idx="1294">
                  <c:v>4.6680342212090125</c:v>
                </c:pt>
                <c:pt idx="1295">
                  <c:v>4.6654414650110096</c:v>
                </c:pt>
                <c:pt idx="1296">
                  <c:v>4.6629930536563577</c:v>
                </c:pt>
                <c:pt idx="1297">
                  <c:v>4.6618765933697039</c:v>
                </c:pt>
                <c:pt idx="1298">
                  <c:v>4.6610486103938182</c:v>
                </c:pt>
                <c:pt idx="1299">
                  <c:v>4.6613725544856139</c:v>
                </c:pt>
                <c:pt idx="1300">
                  <c:v>4.6618046687199524</c:v>
                </c:pt>
                <c:pt idx="1301">
                  <c:v>4.6611203226676352</c:v>
                </c:pt>
                <c:pt idx="1302">
                  <c:v>4.6613363797848031</c:v>
                </c:pt>
                <c:pt idx="1303">
                  <c:v>4.6622730992390551</c:v>
                </c:pt>
                <c:pt idx="1304">
                  <c:v>4.6633532432409428</c:v>
                </c:pt>
                <c:pt idx="1305">
                  <c:v>4.6640371645413916</c:v>
                </c:pt>
                <c:pt idx="1306">
                  <c:v>4.6643611794251667</c:v>
                </c:pt>
                <c:pt idx="1307">
                  <c:v>4.6647576852945178</c:v>
                </c:pt>
                <c:pt idx="1308">
                  <c:v>4.6645772365423346</c:v>
                </c:pt>
                <c:pt idx="1309">
                  <c:v>4.6627770673311666</c:v>
                </c:pt>
                <c:pt idx="1310">
                  <c:v>4.6600763533665583</c:v>
                </c:pt>
                <c:pt idx="1311">
                  <c:v>4.6564752362324642</c:v>
                </c:pt>
                <c:pt idx="1312">
                  <c:v>4.6531262801243711</c:v>
                </c:pt>
                <c:pt idx="1313">
                  <c:v>4.6508577511860771</c:v>
                </c:pt>
                <c:pt idx="1314">
                  <c:v>4.6485534015068648</c:v>
                </c:pt>
                <c:pt idx="1315">
                  <c:v>4.6475087242860065</c:v>
                </c:pt>
                <c:pt idx="1316">
                  <c:v>4.6465007881017826</c:v>
                </c:pt>
                <c:pt idx="1317">
                  <c:v>4.6468250861534699</c:v>
                </c:pt>
                <c:pt idx="1318">
                  <c:v>4.6498137110930227</c:v>
                </c:pt>
                <c:pt idx="1319">
                  <c:v>4.6543508397615874</c:v>
                </c:pt>
                <c:pt idx="1320">
                  <c:v>4.6576996542857243</c:v>
                </c:pt>
                <c:pt idx="1321">
                  <c:v>4.6579157821948707</c:v>
                </c:pt>
                <c:pt idx="1322">
                  <c:v>4.6574474932597232</c:v>
                </c:pt>
                <c:pt idx="1323">
                  <c:v>4.658167589260982</c:v>
                </c:pt>
                <c:pt idx="1324">
                  <c:v>4.6590316761457</c:v>
                </c:pt>
                <c:pt idx="1325">
                  <c:v>4.6609762609921965</c:v>
                </c:pt>
                <c:pt idx="1326">
                  <c:v>4.6654777812957757</c:v>
                </c:pt>
                <c:pt idx="1327">
                  <c:v>4.6734718946310183</c:v>
                </c:pt>
                <c:pt idx="1328">
                  <c:v>4.6836621167109556</c:v>
                </c:pt>
                <c:pt idx="1329">
                  <c:v>4.6928083694898159</c:v>
                </c:pt>
                <c:pt idx="1330">
                  <c:v>4.6985339538867654</c:v>
                </c:pt>
                <c:pt idx="1331">
                  <c:v>4.6995785603156461</c:v>
                </c:pt>
                <c:pt idx="1332">
                  <c:v>4.6949689406615036</c:v>
                </c:pt>
                <c:pt idx="1333">
                  <c:v>4.6887034258475673</c:v>
                </c:pt>
                <c:pt idx="1334">
                  <c:v>4.6852469367247362</c:v>
                </c:pt>
                <c:pt idx="1335">
                  <c:v>4.6855348476996781</c:v>
                </c:pt>
                <c:pt idx="1336">
                  <c:v>4.6857509756088254</c:v>
                </c:pt>
                <c:pt idx="1337">
                  <c:v>4.6838781738281252</c:v>
                </c:pt>
                <c:pt idx="1338">
                  <c:v>4.680781591121967</c:v>
                </c:pt>
                <c:pt idx="1339">
                  <c:v>4.6773964603130631</c:v>
                </c:pt>
                <c:pt idx="1340">
                  <c:v>4.6745160055160522</c:v>
                </c:pt>
                <c:pt idx="1341">
                  <c:v>4.6733995452293984</c:v>
                </c:pt>
                <c:pt idx="1342">
                  <c:v>4.6734357199302083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4F0-49D8-8746-C012F22B45E2}"/>
            </c:ext>
          </c:extLst>
        </c:ser>
        <c:ser>
          <c:idx val="3"/>
          <c:order val="3"/>
          <c:tx>
            <c:v>cycle 3</c:v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'Assemblage courbes'!$S$47:$S$1489</c:f>
              <c:numCache>
                <c:formatCode>0.00</c:formatCode>
                <c:ptCount val="1443"/>
                <c:pt idx="0">
                  <c:v>5529.581580528843</c:v>
                </c:pt>
                <c:pt idx="1">
                  <c:v>5529.5064603365354</c:v>
                </c:pt>
                <c:pt idx="2">
                  <c:v>5528.9383638822083</c:v>
                </c:pt>
                <c:pt idx="3">
                  <c:v>5527.9618013822083</c:v>
                </c:pt>
                <c:pt idx="4">
                  <c:v>5527.1307842548049</c:v>
                </c:pt>
                <c:pt idx="5">
                  <c:v>5526.712928185093</c:v>
                </c:pt>
                <c:pt idx="6">
                  <c:v>5526.5251277043235</c:v>
                </c:pt>
                <c:pt idx="7">
                  <c:v>5526.4124474158625</c:v>
                </c:pt>
                <c:pt idx="8">
                  <c:v>5526.224646935093</c:v>
                </c:pt>
                <c:pt idx="9">
                  <c:v>5525.9241661658625</c:v>
                </c:pt>
                <c:pt idx="10">
                  <c:v>5525.3560697115354</c:v>
                </c:pt>
                <c:pt idx="11">
                  <c:v>5524.4874924879778</c:v>
                </c:pt>
                <c:pt idx="12">
                  <c:v>5523.6564753605735</c:v>
                </c:pt>
                <c:pt idx="13">
                  <c:v>5523.1306340144201</c:v>
                </c:pt>
                <c:pt idx="14">
                  <c:v>5522.8301532451887</c:v>
                </c:pt>
                <c:pt idx="15">
                  <c:v>5522.5249774639387</c:v>
                </c:pt>
                <c:pt idx="16">
                  <c:v>5522.3371769831701</c:v>
                </c:pt>
                <c:pt idx="17">
                  <c:v>5522.2244966947083</c:v>
                </c:pt>
                <c:pt idx="18">
                  <c:v>5521.9240159254778</c:v>
                </c:pt>
                <c:pt idx="19">
                  <c:v>5521.280799278843</c:v>
                </c:pt>
                <c:pt idx="20">
                  <c:v>5520.5249023437464</c:v>
                </c:pt>
                <c:pt idx="21">
                  <c:v>5519.6563251201887</c:v>
                </c:pt>
                <c:pt idx="22">
                  <c:v>5518.8675631009583</c:v>
                </c:pt>
                <c:pt idx="23">
                  <c:v>5518.2619065504778</c:v>
                </c:pt>
                <c:pt idx="24">
                  <c:v>5517.8863055889387</c:v>
                </c:pt>
                <c:pt idx="25">
                  <c:v>5517.3933293269201</c:v>
                </c:pt>
                <c:pt idx="26">
                  <c:v>5516.6796874999964</c:v>
                </c:pt>
                <c:pt idx="27">
                  <c:v>5515.9237905649006</c:v>
                </c:pt>
                <c:pt idx="28">
                  <c:v>5515.5059344951887</c:v>
                </c:pt>
                <c:pt idx="29">
                  <c:v>5515.4683743990354</c:v>
                </c:pt>
                <c:pt idx="30">
                  <c:v>5515.4683743990354</c:v>
                </c:pt>
                <c:pt idx="31">
                  <c:v>5515.0927734374964</c:v>
                </c:pt>
                <c:pt idx="32">
                  <c:v>5514.3744365985549</c:v>
                </c:pt>
                <c:pt idx="33">
                  <c:v>5513.6232346754778</c:v>
                </c:pt>
                <c:pt idx="34">
                  <c:v>5513.0175781249964</c:v>
                </c:pt>
                <c:pt idx="35">
                  <c:v>5512.7922175480735</c:v>
                </c:pt>
                <c:pt idx="36">
                  <c:v>5512.7170973557659</c:v>
                </c:pt>
                <c:pt idx="37">
                  <c:v>5512.6419771634583</c:v>
                </c:pt>
                <c:pt idx="38">
                  <c:v>5512.6044170673049</c:v>
                </c:pt>
                <c:pt idx="39">
                  <c:v>5512.7546574519201</c:v>
                </c:pt>
                <c:pt idx="40">
                  <c:v>5513.0175781249964</c:v>
                </c:pt>
                <c:pt idx="41">
                  <c:v>5513.2053786057659</c:v>
                </c:pt>
                <c:pt idx="42">
                  <c:v>5513.3556189903811</c:v>
                </c:pt>
                <c:pt idx="43">
                  <c:v>5513.2429387019201</c:v>
                </c:pt>
                <c:pt idx="44">
                  <c:v>5512.8297776442278</c:v>
                </c:pt>
                <c:pt idx="45">
                  <c:v>5512.186560997593</c:v>
                </c:pt>
                <c:pt idx="46">
                  <c:v>5511.5104792668235</c:v>
                </c:pt>
                <c:pt idx="47">
                  <c:v>5510.6794621394201</c:v>
                </c:pt>
                <c:pt idx="48">
                  <c:v>5509.8484450120159</c:v>
                </c:pt>
                <c:pt idx="49">
                  <c:v>5509.1301081730735</c:v>
                </c:pt>
                <c:pt idx="50">
                  <c:v>5508.3789062499964</c:v>
                </c:pt>
                <c:pt idx="51">
                  <c:v>5507.6981295072083</c:v>
                </c:pt>
                <c:pt idx="52">
                  <c:v>5507.2051532451887</c:v>
                </c:pt>
                <c:pt idx="53">
                  <c:v>5506.7919921874964</c:v>
                </c:pt>
                <c:pt idx="54">
                  <c:v>5506.0736553485549</c:v>
                </c:pt>
                <c:pt idx="55">
                  <c:v>5505.2473332331701</c:v>
                </c:pt>
                <c:pt idx="56">
                  <c:v>5504.6041165865354</c:v>
                </c:pt>
                <c:pt idx="57">
                  <c:v>5504.3036358173049</c:v>
                </c:pt>
                <c:pt idx="58">
                  <c:v>5504.2285156249964</c:v>
                </c:pt>
                <c:pt idx="59">
                  <c:v>5504.3787560096125</c:v>
                </c:pt>
                <c:pt idx="60">
                  <c:v>5504.5289963942278</c:v>
                </c:pt>
                <c:pt idx="61">
                  <c:v>5504.4163161057659</c:v>
                </c:pt>
                <c:pt idx="62">
                  <c:v>5504.2285156249964</c:v>
                </c:pt>
                <c:pt idx="63">
                  <c:v>5504.0360201322083</c:v>
                </c:pt>
                <c:pt idx="64">
                  <c:v>5503.6604191706701</c:v>
                </c:pt>
                <c:pt idx="65">
                  <c:v>5503.2472581129778</c:v>
                </c:pt>
                <c:pt idx="66">
                  <c:v>5503.2472581129778</c:v>
                </c:pt>
                <c:pt idx="67">
                  <c:v>5503.2472581129778</c:v>
                </c:pt>
                <c:pt idx="68">
                  <c:v>5502.9045222355735</c:v>
                </c:pt>
                <c:pt idx="69">
                  <c:v>5502.2660006009583</c:v>
                </c:pt>
                <c:pt idx="70">
                  <c:v>5501.7730243389387</c:v>
                </c:pt>
                <c:pt idx="71">
                  <c:v>5501.9608248197083</c:v>
                </c:pt>
                <c:pt idx="72">
                  <c:v>5502.9045222355735</c:v>
                </c:pt>
                <c:pt idx="73">
                  <c:v>5504.0735802283625</c:v>
                </c:pt>
                <c:pt idx="74">
                  <c:v>5505.1299579326887</c:v>
                </c:pt>
                <c:pt idx="75">
                  <c:v>5505.8482947716311</c:v>
                </c:pt>
                <c:pt idx="76">
                  <c:v>5506.1487755408625</c:v>
                </c:pt>
                <c:pt idx="77">
                  <c:v>5506.1863356370159</c:v>
                </c:pt>
                <c:pt idx="78">
                  <c:v>5505.960975060093</c:v>
                </c:pt>
                <c:pt idx="79">
                  <c:v>5505.5853740985549</c:v>
                </c:pt>
                <c:pt idx="80">
                  <c:v>5505.2848933293235</c:v>
                </c:pt>
                <c:pt idx="81">
                  <c:v>5505.0923978365354</c:v>
                </c:pt>
                <c:pt idx="82">
                  <c:v>5504.7543569711506</c:v>
                </c:pt>
                <c:pt idx="83">
                  <c:v>5504.4163161057659</c:v>
                </c:pt>
                <c:pt idx="84">
                  <c:v>5504.2285156249964</c:v>
                </c:pt>
                <c:pt idx="85">
                  <c:v>5504.2285156249964</c:v>
                </c:pt>
                <c:pt idx="86">
                  <c:v>5504.2285156249964</c:v>
                </c:pt>
                <c:pt idx="87">
                  <c:v>5503.9608999399006</c:v>
                </c:pt>
                <c:pt idx="88">
                  <c:v>5503.5477388822083</c:v>
                </c:pt>
                <c:pt idx="89">
                  <c:v>5503.2096980168235</c:v>
                </c:pt>
                <c:pt idx="90">
                  <c:v>5502.9045222355735</c:v>
                </c:pt>
                <c:pt idx="91">
                  <c:v>5502.3786808894201</c:v>
                </c:pt>
                <c:pt idx="92">
                  <c:v>5501.7730243389387</c:v>
                </c:pt>
                <c:pt idx="93">
                  <c:v>5501.0546874999964</c:v>
                </c:pt>
                <c:pt idx="94">
                  <c:v>5500.0781249999964</c:v>
                </c:pt>
                <c:pt idx="95">
                  <c:v>5499.0217472956701</c:v>
                </c:pt>
                <c:pt idx="96">
                  <c:v>5498.1156099759583</c:v>
                </c:pt>
                <c:pt idx="97">
                  <c:v>5497.0967923677854</c:v>
                </c:pt>
                <c:pt idx="98">
                  <c:v>5495.7727989783625</c:v>
                </c:pt>
                <c:pt idx="99">
                  <c:v>5494.5661808894201</c:v>
                </c:pt>
                <c:pt idx="100">
                  <c:v>5493.7727238581701</c:v>
                </c:pt>
                <c:pt idx="101">
                  <c:v>5493.509803185093</c:v>
                </c:pt>
                <c:pt idx="102">
                  <c:v>5493.5849233774006</c:v>
                </c:pt>
                <c:pt idx="103">
                  <c:v>5493.8102839543235</c:v>
                </c:pt>
                <c:pt idx="104">
                  <c:v>5493.7727238581701</c:v>
                </c:pt>
                <c:pt idx="105">
                  <c:v>5493.4722430889387</c:v>
                </c:pt>
                <c:pt idx="106">
                  <c:v>5493.021521935093</c:v>
                </c:pt>
                <c:pt idx="107">
                  <c:v>5492.6036658653811</c:v>
                </c:pt>
                <c:pt idx="108">
                  <c:v>5492.3783052884583</c:v>
                </c:pt>
                <c:pt idx="109">
                  <c:v>5492.4909855769201</c:v>
                </c:pt>
                <c:pt idx="110">
                  <c:v>5492.8337214543235</c:v>
                </c:pt>
                <c:pt idx="111">
                  <c:v>5493.6976036658625</c:v>
                </c:pt>
                <c:pt idx="112">
                  <c:v>5496.6789362980735</c:v>
                </c:pt>
                <c:pt idx="113">
                  <c:v>5501.3598632812464</c:v>
                </c:pt>
                <c:pt idx="114">
                  <c:v>5505.8107346754778</c:v>
                </c:pt>
                <c:pt idx="115">
                  <c:v>5508.6793870192278</c:v>
                </c:pt>
                <c:pt idx="116">
                  <c:v>5509.9235652043235</c:v>
                </c:pt>
                <c:pt idx="117">
                  <c:v>5509.8484450120159</c:v>
                </c:pt>
                <c:pt idx="118">
                  <c:v>5509.1301081730735</c:v>
                </c:pt>
                <c:pt idx="119">
                  <c:v>5508.1112905649006</c:v>
                </c:pt>
                <c:pt idx="120">
                  <c:v>5507.2051532451887</c:v>
                </c:pt>
                <c:pt idx="121">
                  <c:v>5506.4539513221125</c:v>
                </c:pt>
                <c:pt idx="122">
                  <c:v>5505.9985351562464</c:v>
                </c:pt>
                <c:pt idx="123">
                  <c:v>5505.7356144831701</c:v>
                </c:pt>
                <c:pt idx="124">
                  <c:v>5505.472693810093</c:v>
                </c:pt>
                <c:pt idx="125">
                  <c:v>5505.2473332331701</c:v>
                </c:pt>
                <c:pt idx="126">
                  <c:v>5505.167518028843</c:v>
                </c:pt>
                <c:pt idx="127">
                  <c:v>5505.2050781249964</c:v>
                </c:pt>
                <c:pt idx="128">
                  <c:v>5505.0923978365354</c:v>
                </c:pt>
                <c:pt idx="129">
                  <c:v>5504.8294771634583</c:v>
                </c:pt>
                <c:pt idx="130">
                  <c:v>5504.5289963942278</c:v>
                </c:pt>
                <c:pt idx="131">
                  <c:v>5504.2660757211506</c:v>
                </c:pt>
                <c:pt idx="132">
                  <c:v>5504.1487004206701</c:v>
                </c:pt>
                <c:pt idx="133">
                  <c:v>5504.1111403245159</c:v>
                </c:pt>
                <c:pt idx="134">
                  <c:v>5504.0735802283625</c:v>
                </c:pt>
                <c:pt idx="135">
                  <c:v>5503.9984600360549</c:v>
                </c:pt>
                <c:pt idx="136">
                  <c:v>5503.9608999399006</c:v>
                </c:pt>
                <c:pt idx="137">
                  <c:v>5503.7355393629778</c:v>
                </c:pt>
                <c:pt idx="138">
                  <c:v>5503.1721379206701</c:v>
                </c:pt>
                <c:pt idx="139">
                  <c:v>5502.604041466343</c:v>
                </c:pt>
                <c:pt idx="140">
                  <c:v>5502.3035606971125</c:v>
                </c:pt>
                <c:pt idx="141">
                  <c:v>5502.2660006009583</c:v>
                </c:pt>
                <c:pt idx="142">
                  <c:v>5502.3035606971125</c:v>
                </c:pt>
                <c:pt idx="143">
                  <c:v>5502.0735051081701</c:v>
                </c:pt>
                <c:pt idx="144">
                  <c:v>5501.6227839543235</c:v>
                </c:pt>
                <c:pt idx="145">
                  <c:v>5501.2096228966311</c:v>
                </c:pt>
                <c:pt idx="146">
                  <c:v>5500.9795673076887</c:v>
                </c:pt>
                <c:pt idx="147">
                  <c:v>5500.8668870192278</c:v>
                </c:pt>
                <c:pt idx="148">
                  <c:v>5500.7166466346125</c:v>
                </c:pt>
                <c:pt idx="149">
                  <c:v>5500.5664062499964</c:v>
                </c:pt>
                <c:pt idx="150">
                  <c:v>5500.4161658653811</c:v>
                </c:pt>
                <c:pt idx="151">
                  <c:v>5500.3410456730735</c:v>
                </c:pt>
                <c:pt idx="152">
                  <c:v>5500.2659254807659</c:v>
                </c:pt>
                <c:pt idx="153">
                  <c:v>5500.1156850961506</c:v>
                </c:pt>
                <c:pt idx="154">
                  <c:v>5499.9983097956701</c:v>
                </c:pt>
                <c:pt idx="155">
                  <c:v>5499.9231896033625</c:v>
                </c:pt>
                <c:pt idx="156">
                  <c:v>5499.7729492187464</c:v>
                </c:pt>
                <c:pt idx="157">
                  <c:v>5499.5100285456701</c:v>
                </c:pt>
                <c:pt idx="158">
                  <c:v>5499.3597881610549</c:v>
                </c:pt>
                <c:pt idx="159">
                  <c:v>5499.3597881610549</c:v>
                </c:pt>
                <c:pt idx="160">
                  <c:v>5499.4349083533625</c:v>
                </c:pt>
                <c:pt idx="161">
                  <c:v>5499.5851487379778</c:v>
                </c:pt>
                <c:pt idx="162">
                  <c:v>5499.8105093149006</c:v>
                </c:pt>
                <c:pt idx="163">
                  <c:v>5500.0358698918235</c:v>
                </c:pt>
                <c:pt idx="164">
                  <c:v>5500.1156850961506</c:v>
                </c:pt>
                <c:pt idx="165">
                  <c:v>5500.0781249999964</c:v>
                </c:pt>
                <c:pt idx="166">
                  <c:v>5499.9607496995159</c:v>
                </c:pt>
                <c:pt idx="167">
                  <c:v>5499.8480694110549</c:v>
                </c:pt>
                <c:pt idx="168">
                  <c:v>5499.6978290264387</c:v>
                </c:pt>
                <c:pt idx="169">
                  <c:v>5499.5475886418235</c:v>
                </c:pt>
                <c:pt idx="170">
                  <c:v>5499.3973482572083</c:v>
                </c:pt>
                <c:pt idx="171">
                  <c:v>5499.247107872593</c:v>
                </c:pt>
                <c:pt idx="172">
                  <c:v>5498.941932091343</c:v>
                </c:pt>
                <c:pt idx="173">
                  <c:v>5498.6038912259583</c:v>
                </c:pt>
                <c:pt idx="174">
                  <c:v>5498.4160907451887</c:v>
                </c:pt>
                <c:pt idx="175">
                  <c:v>5498.3785306490354</c:v>
                </c:pt>
                <c:pt idx="176">
                  <c:v>5498.5663311298049</c:v>
                </c:pt>
                <c:pt idx="177">
                  <c:v>5498.6790114182659</c:v>
                </c:pt>
                <c:pt idx="178">
                  <c:v>5498.8668118990354</c:v>
                </c:pt>
                <c:pt idx="179">
                  <c:v>5499.0593073918235</c:v>
                </c:pt>
                <c:pt idx="180">
                  <c:v>5499.2095477764387</c:v>
                </c:pt>
                <c:pt idx="181">
                  <c:v>5499.247107872593</c:v>
                </c:pt>
                <c:pt idx="182">
                  <c:v>5499.0968674879778</c:v>
                </c:pt>
                <c:pt idx="183">
                  <c:v>5498.7541316105735</c:v>
                </c:pt>
                <c:pt idx="184">
                  <c:v>5498.453650841343</c:v>
                </c:pt>
                <c:pt idx="185">
                  <c:v>5498.3034104567278</c:v>
                </c:pt>
                <c:pt idx="186">
                  <c:v>5498.1907301682659</c:v>
                </c:pt>
                <c:pt idx="187">
                  <c:v>5498.0029296874964</c:v>
                </c:pt>
                <c:pt idx="188">
                  <c:v>5497.6977539062464</c:v>
                </c:pt>
                <c:pt idx="189">
                  <c:v>5497.3972731370159</c:v>
                </c:pt>
                <c:pt idx="190">
                  <c:v>5497.171912560093</c:v>
                </c:pt>
                <c:pt idx="191">
                  <c:v>5497.0967923677854</c:v>
                </c:pt>
                <c:pt idx="192">
                  <c:v>5497.0592322716311</c:v>
                </c:pt>
                <c:pt idx="193">
                  <c:v>5496.9841120793235</c:v>
                </c:pt>
                <c:pt idx="194">
                  <c:v>5497.0216721754778</c:v>
                </c:pt>
                <c:pt idx="195">
                  <c:v>5497.1343524639387</c:v>
                </c:pt>
                <c:pt idx="196">
                  <c:v>5497.3221529447083</c:v>
                </c:pt>
                <c:pt idx="197">
                  <c:v>5497.5475135216311</c:v>
                </c:pt>
                <c:pt idx="198">
                  <c:v>5497.660193810093</c:v>
                </c:pt>
                <c:pt idx="199">
                  <c:v>5497.5475135216311</c:v>
                </c:pt>
                <c:pt idx="200">
                  <c:v>5497.2470327524006</c:v>
                </c:pt>
                <c:pt idx="201">
                  <c:v>5496.9042968749964</c:v>
                </c:pt>
                <c:pt idx="202">
                  <c:v>5496.7164963942278</c:v>
                </c:pt>
                <c:pt idx="203">
                  <c:v>5496.6413762019201</c:v>
                </c:pt>
                <c:pt idx="204">
                  <c:v>5496.7540564903811</c:v>
                </c:pt>
                <c:pt idx="205">
                  <c:v>5496.9841120793235</c:v>
                </c:pt>
                <c:pt idx="206">
                  <c:v>5497.2094726562464</c:v>
                </c:pt>
                <c:pt idx="207">
                  <c:v>5497.3221529447083</c:v>
                </c:pt>
                <c:pt idx="208">
                  <c:v>5497.3221529447083</c:v>
                </c:pt>
                <c:pt idx="209">
                  <c:v>5497.2845928485549</c:v>
                </c:pt>
                <c:pt idx="210">
                  <c:v>5497.2470327524006</c:v>
                </c:pt>
                <c:pt idx="211">
                  <c:v>5497.171912560093</c:v>
                </c:pt>
                <c:pt idx="212">
                  <c:v>5497.0967923677854</c:v>
                </c:pt>
                <c:pt idx="213">
                  <c:v>5497.0216721754778</c:v>
                </c:pt>
                <c:pt idx="214">
                  <c:v>5496.866736778843</c:v>
                </c:pt>
                <c:pt idx="215">
                  <c:v>5496.7164963942278</c:v>
                </c:pt>
                <c:pt idx="216">
                  <c:v>5496.6038161057659</c:v>
                </c:pt>
                <c:pt idx="217">
                  <c:v>5496.4160156249964</c:v>
                </c:pt>
                <c:pt idx="218">
                  <c:v>5496.2657752403811</c:v>
                </c:pt>
                <c:pt idx="219">
                  <c:v>5496.0404146634583</c:v>
                </c:pt>
                <c:pt idx="220">
                  <c:v>5495.7727989783625</c:v>
                </c:pt>
                <c:pt idx="221">
                  <c:v>5495.6225585937464</c:v>
                </c:pt>
                <c:pt idx="222">
                  <c:v>5495.6976787860549</c:v>
                </c:pt>
                <c:pt idx="223">
                  <c:v>5495.9652944711506</c:v>
                </c:pt>
                <c:pt idx="224">
                  <c:v>5496.3033353365354</c:v>
                </c:pt>
                <c:pt idx="225">
                  <c:v>5496.6789362980735</c:v>
                </c:pt>
                <c:pt idx="226">
                  <c:v>5496.9841120793235</c:v>
                </c:pt>
                <c:pt idx="227">
                  <c:v>5497.0592322716311</c:v>
                </c:pt>
                <c:pt idx="228">
                  <c:v>5496.8291766826887</c:v>
                </c:pt>
                <c:pt idx="229">
                  <c:v>5496.4160156249964</c:v>
                </c:pt>
                <c:pt idx="230">
                  <c:v>5495.9652944711506</c:v>
                </c:pt>
                <c:pt idx="231">
                  <c:v>5495.5098783052854</c:v>
                </c:pt>
                <c:pt idx="232">
                  <c:v>5495.1342773437464</c:v>
                </c:pt>
                <c:pt idx="233">
                  <c:v>5494.9464768629778</c:v>
                </c:pt>
                <c:pt idx="234">
                  <c:v>5494.7539813701887</c:v>
                </c:pt>
                <c:pt idx="235">
                  <c:v>5494.6037409855735</c:v>
                </c:pt>
                <c:pt idx="236">
                  <c:v>5494.4535006009583</c:v>
                </c:pt>
                <c:pt idx="237">
                  <c:v>5494.303260216343</c:v>
                </c:pt>
                <c:pt idx="238">
                  <c:v>5494.1154597355735</c:v>
                </c:pt>
                <c:pt idx="239">
                  <c:v>5493.9276592548049</c:v>
                </c:pt>
                <c:pt idx="240">
                  <c:v>5493.7727238581701</c:v>
                </c:pt>
                <c:pt idx="241">
                  <c:v>5493.6976036658625</c:v>
                </c:pt>
                <c:pt idx="242">
                  <c:v>5493.7351637620159</c:v>
                </c:pt>
                <c:pt idx="243">
                  <c:v>5493.8102839543235</c:v>
                </c:pt>
                <c:pt idx="244">
                  <c:v>5493.9276592548049</c:v>
                </c:pt>
                <c:pt idx="245">
                  <c:v>5493.8900991586506</c:v>
                </c:pt>
                <c:pt idx="246">
                  <c:v>5493.8102839543235</c:v>
                </c:pt>
                <c:pt idx="247">
                  <c:v>5493.6976036658625</c:v>
                </c:pt>
                <c:pt idx="248">
                  <c:v>5493.5473632812464</c:v>
                </c:pt>
                <c:pt idx="249">
                  <c:v>5493.509803185093</c:v>
                </c:pt>
                <c:pt idx="250">
                  <c:v>5493.6224834735549</c:v>
                </c:pt>
                <c:pt idx="251">
                  <c:v>5493.8102839543235</c:v>
                </c:pt>
                <c:pt idx="252">
                  <c:v>5493.9276592548049</c:v>
                </c:pt>
                <c:pt idx="253">
                  <c:v>5494.0027794471125</c:v>
                </c:pt>
                <c:pt idx="254">
                  <c:v>5494.1154597355735</c:v>
                </c:pt>
                <c:pt idx="255">
                  <c:v>5494.2657001201887</c:v>
                </c:pt>
                <c:pt idx="256">
                  <c:v>5494.3783804086506</c:v>
                </c:pt>
                <c:pt idx="257">
                  <c:v>5494.3408203124964</c:v>
                </c:pt>
                <c:pt idx="258">
                  <c:v>5494.2281400240354</c:v>
                </c:pt>
                <c:pt idx="259">
                  <c:v>5494.0403395432659</c:v>
                </c:pt>
                <c:pt idx="260">
                  <c:v>5493.8478440504778</c:v>
                </c:pt>
                <c:pt idx="261">
                  <c:v>5493.6976036658625</c:v>
                </c:pt>
                <c:pt idx="262">
                  <c:v>5493.6224834735549</c:v>
                </c:pt>
                <c:pt idx="263">
                  <c:v>5493.5849233774006</c:v>
                </c:pt>
                <c:pt idx="264">
                  <c:v>5493.6600435697083</c:v>
                </c:pt>
                <c:pt idx="265">
                  <c:v>5494.0027794471125</c:v>
                </c:pt>
                <c:pt idx="266">
                  <c:v>5494.5661808894201</c:v>
                </c:pt>
                <c:pt idx="267">
                  <c:v>5495.1342773437464</c:v>
                </c:pt>
                <c:pt idx="268">
                  <c:v>5495.4723182091311</c:v>
                </c:pt>
                <c:pt idx="269">
                  <c:v>5495.3971980168235</c:v>
                </c:pt>
                <c:pt idx="270">
                  <c:v>5494.9089167668235</c:v>
                </c:pt>
                <c:pt idx="271">
                  <c:v>5494.3408203124964</c:v>
                </c:pt>
                <c:pt idx="272">
                  <c:v>5493.9652193509583</c:v>
                </c:pt>
                <c:pt idx="273">
                  <c:v>5493.7351637620159</c:v>
                </c:pt>
                <c:pt idx="274">
                  <c:v>5493.509803185093</c:v>
                </c:pt>
                <c:pt idx="275">
                  <c:v>5493.2844426081701</c:v>
                </c:pt>
                <c:pt idx="276">
                  <c:v>5493.1342022235549</c:v>
                </c:pt>
                <c:pt idx="277">
                  <c:v>5493.2093224158625</c:v>
                </c:pt>
                <c:pt idx="278">
                  <c:v>5493.4346829927854</c:v>
                </c:pt>
                <c:pt idx="279">
                  <c:v>5493.6976036658625</c:v>
                </c:pt>
                <c:pt idx="280">
                  <c:v>5493.8478440504778</c:v>
                </c:pt>
                <c:pt idx="281">
                  <c:v>5494.0027794471125</c:v>
                </c:pt>
                <c:pt idx="282">
                  <c:v>5494.0778996394201</c:v>
                </c:pt>
                <c:pt idx="283">
                  <c:v>5494.0403395432659</c:v>
                </c:pt>
                <c:pt idx="284">
                  <c:v>5493.7727238581701</c:v>
                </c:pt>
                <c:pt idx="285">
                  <c:v>5493.5473632812464</c:v>
                </c:pt>
                <c:pt idx="286">
                  <c:v>5493.3971228966311</c:v>
                </c:pt>
                <c:pt idx="287">
                  <c:v>5493.3595628004778</c:v>
                </c:pt>
                <c:pt idx="288">
                  <c:v>5493.3595628004778</c:v>
                </c:pt>
                <c:pt idx="289">
                  <c:v>5493.2093224158625</c:v>
                </c:pt>
                <c:pt idx="290">
                  <c:v>5493.0590820312464</c:v>
                </c:pt>
                <c:pt idx="291">
                  <c:v>5493.0966421274006</c:v>
                </c:pt>
                <c:pt idx="292">
                  <c:v>5493.3220027043235</c:v>
                </c:pt>
                <c:pt idx="293">
                  <c:v>5493.6600435697083</c:v>
                </c:pt>
                <c:pt idx="294">
                  <c:v>5494.0027794471125</c:v>
                </c:pt>
                <c:pt idx="295">
                  <c:v>5494.1154597355735</c:v>
                </c:pt>
                <c:pt idx="296">
                  <c:v>5493.8478440504778</c:v>
                </c:pt>
                <c:pt idx="297">
                  <c:v>5493.2844426081701</c:v>
                </c:pt>
                <c:pt idx="298">
                  <c:v>5492.6412259615354</c:v>
                </c:pt>
                <c:pt idx="299">
                  <c:v>5492.0778245192278</c:v>
                </c:pt>
                <c:pt idx="300">
                  <c:v>5491.6599684495159</c:v>
                </c:pt>
                <c:pt idx="301">
                  <c:v>5491.4721679687464</c:v>
                </c:pt>
                <c:pt idx="302">
                  <c:v>5491.3970477764387</c:v>
                </c:pt>
                <c:pt idx="303">
                  <c:v>5491.5097280649006</c:v>
                </c:pt>
                <c:pt idx="304">
                  <c:v>5491.6599684495159</c:v>
                </c:pt>
                <c:pt idx="305">
                  <c:v>5491.7350886418235</c:v>
                </c:pt>
                <c:pt idx="306">
                  <c:v>5491.8149038461506</c:v>
                </c:pt>
                <c:pt idx="307">
                  <c:v>5491.7726487379778</c:v>
                </c:pt>
                <c:pt idx="308">
                  <c:v>5491.6224083533625</c:v>
                </c:pt>
                <c:pt idx="309">
                  <c:v>5491.3970477764387</c:v>
                </c:pt>
                <c:pt idx="310">
                  <c:v>5491.3219275841311</c:v>
                </c:pt>
                <c:pt idx="311">
                  <c:v>5491.434607872593</c:v>
                </c:pt>
                <c:pt idx="312">
                  <c:v>5491.5097280649006</c:v>
                </c:pt>
                <c:pt idx="313">
                  <c:v>5491.4721679687464</c:v>
                </c:pt>
                <c:pt idx="314">
                  <c:v>5491.4721679687464</c:v>
                </c:pt>
                <c:pt idx="315">
                  <c:v>5491.6224083533625</c:v>
                </c:pt>
                <c:pt idx="316">
                  <c:v>5491.6975285456701</c:v>
                </c:pt>
                <c:pt idx="317">
                  <c:v>5491.6975285456701</c:v>
                </c:pt>
                <c:pt idx="318">
                  <c:v>5491.5097280649006</c:v>
                </c:pt>
                <c:pt idx="319">
                  <c:v>5491.2468073918235</c:v>
                </c:pt>
                <c:pt idx="320">
                  <c:v>5490.946326622593</c:v>
                </c:pt>
                <c:pt idx="321">
                  <c:v>5490.7162710336506</c:v>
                </c:pt>
                <c:pt idx="322">
                  <c:v>5490.5660306490354</c:v>
                </c:pt>
                <c:pt idx="323">
                  <c:v>5490.5284705528811</c:v>
                </c:pt>
                <c:pt idx="324">
                  <c:v>5490.5284705528811</c:v>
                </c:pt>
                <c:pt idx="325">
                  <c:v>5490.4909104567278</c:v>
                </c:pt>
                <c:pt idx="326">
                  <c:v>5490.4909104567278</c:v>
                </c:pt>
                <c:pt idx="327">
                  <c:v>5490.4533503605735</c:v>
                </c:pt>
                <c:pt idx="328">
                  <c:v>5490.3782301682659</c:v>
                </c:pt>
                <c:pt idx="329">
                  <c:v>5490.3406700721125</c:v>
                </c:pt>
                <c:pt idx="330">
                  <c:v>5490.3031099759583</c:v>
                </c:pt>
                <c:pt idx="331">
                  <c:v>5490.2655498798049</c:v>
                </c:pt>
                <c:pt idx="332">
                  <c:v>5490.3031099759583</c:v>
                </c:pt>
                <c:pt idx="333">
                  <c:v>5490.4157902644201</c:v>
                </c:pt>
                <c:pt idx="334">
                  <c:v>5490.5284705528811</c:v>
                </c:pt>
                <c:pt idx="335">
                  <c:v>5490.5284705528811</c:v>
                </c:pt>
                <c:pt idx="336">
                  <c:v>5490.4533503605735</c:v>
                </c:pt>
                <c:pt idx="337">
                  <c:v>5490.3406700721125</c:v>
                </c:pt>
                <c:pt idx="338">
                  <c:v>5490.3782301682659</c:v>
                </c:pt>
                <c:pt idx="339">
                  <c:v>5490.5284705528811</c:v>
                </c:pt>
                <c:pt idx="340">
                  <c:v>5490.641150841343</c:v>
                </c:pt>
                <c:pt idx="341">
                  <c:v>5490.5284705528811</c:v>
                </c:pt>
                <c:pt idx="342">
                  <c:v>5490.2279897836506</c:v>
                </c:pt>
                <c:pt idx="343">
                  <c:v>5490.0777493990354</c:v>
                </c:pt>
                <c:pt idx="344">
                  <c:v>5490.2279897836506</c:v>
                </c:pt>
                <c:pt idx="345">
                  <c:v>5490.3406700721125</c:v>
                </c:pt>
                <c:pt idx="346">
                  <c:v>5490.2279897836506</c:v>
                </c:pt>
                <c:pt idx="347">
                  <c:v>5490.0026292067278</c:v>
                </c:pt>
                <c:pt idx="348">
                  <c:v>5489.6974534254778</c:v>
                </c:pt>
                <c:pt idx="349">
                  <c:v>5489.5472130408625</c:v>
                </c:pt>
                <c:pt idx="350">
                  <c:v>5489.5096529447083</c:v>
                </c:pt>
                <c:pt idx="351">
                  <c:v>5489.5472130408625</c:v>
                </c:pt>
                <c:pt idx="352">
                  <c:v>5489.5472130408625</c:v>
                </c:pt>
                <c:pt idx="353">
                  <c:v>5489.5847731370159</c:v>
                </c:pt>
                <c:pt idx="354">
                  <c:v>5489.7772686298049</c:v>
                </c:pt>
                <c:pt idx="355">
                  <c:v>5490.152869591343</c:v>
                </c:pt>
                <c:pt idx="356">
                  <c:v>5490.641150841343</c:v>
                </c:pt>
                <c:pt idx="357">
                  <c:v>5491.0965670072083</c:v>
                </c:pt>
                <c:pt idx="358">
                  <c:v>5491.4721679687464</c:v>
                </c:pt>
                <c:pt idx="359">
                  <c:v>5491.8900240384583</c:v>
                </c:pt>
                <c:pt idx="360">
                  <c:v>5492.1153846153811</c:v>
                </c:pt>
                <c:pt idx="361">
                  <c:v>5491.9275841346125</c:v>
                </c:pt>
                <c:pt idx="362">
                  <c:v>5491.3970477764387</c:v>
                </c:pt>
                <c:pt idx="363">
                  <c:v>5490.8712064302854</c:v>
                </c:pt>
                <c:pt idx="364">
                  <c:v>5490.4909104567278</c:v>
                </c:pt>
                <c:pt idx="365">
                  <c:v>5490.3031099759583</c:v>
                </c:pt>
                <c:pt idx="366">
                  <c:v>5490.3406700721125</c:v>
                </c:pt>
                <c:pt idx="367">
                  <c:v>5490.4157902644201</c:v>
                </c:pt>
                <c:pt idx="368">
                  <c:v>5490.2655498798049</c:v>
                </c:pt>
                <c:pt idx="369">
                  <c:v>5489.8523888221125</c:v>
                </c:pt>
                <c:pt idx="370">
                  <c:v>5489.3969726562464</c:v>
                </c:pt>
                <c:pt idx="371">
                  <c:v>5489.0213716947083</c:v>
                </c:pt>
                <c:pt idx="372">
                  <c:v>5488.7208909254778</c:v>
                </c:pt>
                <c:pt idx="373">
                  <c:v>5488.6410757211506</c:v>
                </c:pt>
                <c:pt idx="374">
                  <c:v>5488.7584510216311</c:v>
                </c:pt>
                <c:pt idx="375">
                  <c:v>5488.9086914062464</c:v>
                </c:pt>
                <c:pt idx="376">
                  <c:v>5488.9086914062464</c:v>
                </c:pt>
                <c:pt idx="377">
                  <c:v>5488.7208909254778</c:v>
                </c:pt>
                <c:pt idx="378">
                  <c:v>5488.565955528843</c:v>
                </c:pt>
                <c:pt idx="379">
                  <c:v>5488.4532752403811</c:v>
                </c:pt>
                <c:pt idx="380">
                  <c:v>5488.2654747596125</c:v>
                </c:pt>
                <c:pt idx="381">
                  <c:v>5488.0401141826887</c:v>
                </c:pt>
                <c:pt idx="382">
                  <c:v>5487.8147536057659</c:v>
                </c:pt>
                <c:pt idx="383">
                  <c:v>5487.8523137019201</c:v>
                </c:pt>
                <c:pt idx="384">
                  <c:v>5488.0025540865354</c:v>
                </c:pt>
                <c:pt idx="385">
                  <c:v>5488.2654747596125</c:v>
                </c:pt>
                <c:pt idx="386">
                  <c:v>5488.4908353365354</c:v>
                </c:pt>
                <c:pt idx="387">
                  <c:v>5488.6410757211506</c:v>
                </c:pt>
                <c:pt idx="388">
                  <c:v>5488.7584510216311</c:v>
                </c:pt>
                <c:pt idx="389">
                  <c:v>5488.8335712139387</c:v>
                </c:pt>
                <c:pt idx="390">
                  <c:v>5488.8335712139387</c:v>
                </c:pt>
                <c:pt idx="391">
                  <c:v>5488.6410757211506</c:v>
                </c:pt>
                <c:pt idx="392">
                  <c:v>5488.1527944711506</c:v>
                </c:pt>
                <c:pt idx="393">
                  <c:v>5487.6645132211506</c:v>
                </c:pt>
                <c:pt idx="394">
                  <c:v>5487.2466571514387</c:v>
                </c:pt>
                <c:pt idx="395">
                  <c:v>5487.0964167668235</c:v>
                </c:pt>
                <c:pt idx="396">
                  <c:v>5487.2466571514387</c:v>
                </c:pt>
                <c:pt idx="397">
                  <c:v>5487.5095778245159</c:v>
                </c:pt>
                <c:pt idx="398">
                  <c:v>5487.8147536057659</c:v>
                </c:pt>
                <c:pt idx="399">
                  <c:v>5488.1152343749964</c:v>
                </c:pt>
                <c:pt idx="400">
                  <c:v>5488.4532752403811</c:v>
                </c:pt>
                <c:pt idx="401">
                  <c:v>5488.6786358173049</c:v>
                </c:pt>
                <c:pt idx="402">
                  <c:v>5488.5283954326887</c:v>
                </c:pt>
                <c:pt idx="403">
                  <c:v>5488.0401141826887</c:v>
                </c:pt>
                <c:pt idx="404">
                  <c:v>5487.5471379206701</c:v>
                </c:pt>
                <c:pt idx="405">
                  <c:v>5487.1715369591311</c:v>
                </c:pt>
                <c:pt idx="406">
                  <c:v>5486.9461763822083</c:v>
                </c:pt>
                <c:pt idx="407">
                  <c:v>5486.8334960937464</c:v>
                </c:pt>
                <c:pt idx="408">
                  <c:v>5486.795935997593</c:v>
                </c:pt>
                <c:pt idx="409">
                  <c:v>5486.8334960937464</c:v>
                </c:pt>
                <c:pt idx="410">
                  <c:v>5487.0212965745159</c:v>
                </c:pt>
                <c:pt idx="411">
                  <c:v>5487.2466571514387</c:v>
                </c:pt>
                <c:pt idx="412">
                  <c:v>5487.5846980168235</c:v>
                </c:pt>
                <c:pt idx="413">
                  <c:v>5488.0401141826887</c:v>
                </c:pt>
                <c:pt idx="414">
                  <c:v>5488.3405949519201</c:v>
                </c:pt>
                <c:pt idx="415">
                  <c:v>5488.3405949519201</c:v>
                </c:pt>
                <c:pt idx="416">
                  <c:v>5488.1152343749964</c:v>
                </c:pt>
                <c:pt idx="417">
                  <c:v>5487.8898737980735</c:v>
                </c:pt>
                <c:pt idx="418">
                  <c:v>5487.6222581129778</c:v>
                </c:pt>
                <c:pt idx="419">
                  <c:v>5487.4344576322083</c:v>
                </c:pt>
                <c:pt idx="420">
                  <c:v>5487.2466571514387</c:v>
                </c:pt>
                <c:pt idx="421">
                  <c:v>5486.9837364783625</c:v>
                </c:pt>
                <c:pt idx="422">
                  <c:v>5486.6832557091311</c:v>
                </c:pt>
                <c:pt idx="423">
                  <c:v>5486.3405198317278</c:v>
                </c:pt>
                <c:pt idx="424">
                  <c:v>5486.1902794471125</c:v>
                </c:pt>
                <c:pt idx="425">
                  <c:v>5486.1527193509583</c:v>
                </c:pt>
                <c:pt idx="426">
                  <c:v>5486.1527193509583</c:v>
                </c:pt>
                <c:pt idx="427">
                  <c:v>5486.002478966343</c:v>
                </c:pt>
                <c:pt idx="428">
                  <c:v>5485.7771183894201</c:v>
                </c:pt>
                <c:pt idx="429">
                  <c:v>5485.5470628004778</c:v>
                </c:pt>
                <c:pt idx="430">
                  <c:v>5485.4719426081701</c:v>
                </c:pt>
                <c:pt idx="431">
                  <c:v>5485.6268780048049</c:v>
                </c:pt>
                <c:pt idx="432">
                  <c:v>5485.8897986778811</c:v>
                </c:pt>
                <c:pt idx="433">
                  <c:v>5486.2278395432659</c:v>
                </c:pt>
                <c:pt idx="434">
                  <c:v>5486.3405198317278</c:v>
                </c:pt>
                <c:pt idx="435">
                  <c:v>5486.1527193509583</c:v>
                </c:pt>
                <c:pt idx="436">
                  <c:v>5485.8146784855735</c:v>
                </c:pt>
                <c:pt idx="437">
                  <c:v>5485.5470628004778</c:v>
                </c:pt>
                <c:pt idx="438">
                  <c:v>5485.5470628004778</c:v>
                </c:pt>
                <c:pt idx="439">
                  <c:v>5485.7771183894201</c:v>
                </c:pt>
                <c:pt idx="440">
                  <c:v>5486.0400390624964</c:v>
                </c:pt>
                <c:pt idx="441">
                  <c:v>5486.1902794471125</c:v>
                </c:pt>
                <c:pt idx="442">
                  <c:v>5486.2278395432659</c:v>
                </c:pt>
                <c:pt idx="443">
                  <c:v>5486.1902794471125</c:v>
                </c:pt>
                <c:pt idx="444">
                  <c:v>5486.1151592548049</c:v>
                </c:pt>
                <c:pt idx="445">
                  <c:v>5486.002478966343</c:v>
                </c:pt>
                <c:pt idx="446">
                  <c:v>5486.002478966343</c:v>
                </c:pt>
                <c:pt idx="447">
                  <c:v>5486.1527193509583</c:v>
                </c:pt>
                <c:pt idx="448">
                  <c:v>5486.4532001201887</c:v>
                </c:pt>
                <c:pt idx="449">
                  <c:v>5486.795935997593</c:v>
                </c:pt>
                <c:pt idx="450">
                  <c:v>5487.0588566706701</c:v>
                </c:pt>
                <c:pt idx="451">
                  <c:v>5487.0212965745159</c:v>
                </c:pt>
                <c:pt idx="452">
                  <c:v>5486.8334960937464</c:v>
                </c:pt>
                <c:pt idx="453">
                  <c:v>5486.8710561899006</c:v>
                </c:pt>
                <c:pt idx="454">
                  <c:v>5487.0212965745159</c:v>
                </c:pt>
                <c:pt idx="455">
                  <c:v>5487.2466571514387</c:v>
                </c:pt>
                <c:pt idx="456">
                  <c:v>5487.4344576322083</c:v>
                </c:pt>
                <c:pt idx="457">
                  <c:v>5487.5471379206701</c:v>
                </c:pt>
                <c:pt idx="458">
                  <c:v>5487.5095778245159</c:v>
                </c:pt>
                <c:pt idx="459">
                  <c:v>5487.284217247593</c:v>
                </c:pt>
                <c:pt idx="460">
                  <c:v>5486.795935997593</c:v>
                </c:pt>
                <c:pt idx="461">
                  <c:v>5486.002478966343</c:v>
                </c:pt>
                <c:pt idx="462">
                  <c:v>5485.2465820312464</c:v>
                </c:pt>
                <c:pt idx="463">
                  <c:v>5484.7958608774006</c:v>
                </c:pt>
                <c:pt idx="464">
                  <c:v>5484.5705003004778</c:v>
                </c:pt>
                <c:pt idx="465">
                  <c:v>5484.4906850961506</c:v>
                </c:pt>
                <c:pt idx="466">
                  <c:v>5484.415564903843</c:v>
                </c:pt>
                <c:pt idx="467">
                  <c:v>5484.415564903843</c:v>
                </c:pt>
                <c:pt idx="468">
                  <c:v>5484.5705003004778</c:v>
                </c:pt>
                <c:pt idx="469">
                  <c:v>5484.8334209735549</c:v>
                </c:pt>
                <c:pt idx="470">
                  <c:v>5485.1339017427854</c:v>
                </c:pt>
                <c:pt idx="471">
                  <c:v>5485.3592623197083</c:v>
                </c:pt>
                <c:pt idx="472">
                  <c:v>5485.2841421274006</c:v>
                </c:pt>
                <c:pt idx="473">
                  <c:v>5484.9461012620159</c:v>
                </c:pt>
                <c:pt idx="474">
                  <c:v>5484.5705003004778</c:v>
                </c:pt>
                <c:pt idx="475">
                  <c:v>5484.3404447115354</c:v>
                </c:pt>
                <c:pt idx="476">
                  <c:v>5484.3404447115354</c:v>
                </c:pt>
                <c:pt idx="477">
                  <c:v>5484.4906850961506</c:v>
                </c:pt>
                <c:pt idx="478">
                  <c:v>5484.720740685093</c:v>
                </c:pt>
                <c:pt idx="479">
                  <c:v>5484.7958608774006</c:v>
                </c:pt>
                <c:pt idx="480">
                  <c:v>5484.6456204927854</c:v>
                </c:pt>
                <c:pt idx="481">
                  <c:v>5484.2653245192278</c:v>
                </c:pt>
                <c:pt idx="482">
                  <c:v>5483.8146033653811</c:v>
                </c:pt>
                <c:pt idx="483">
                  <c:v>5483.2840670072083</c:v>
                </c:pt>
                <c:pt idx="484">
                  <c:v>5482.8333458533625</c:v>
                </c:pt>
                <c:pt idx="485">
                  <c:v>5482.3779296874964</c:v>
                </c:pt>
                <c:pt idx="486">
                  <c:v>5482.1150090144201</c:v>
                </c:pt>
                <c:pt idx="487">
                  <c:v>5482.1525691105735</c:v>
                </c:pt>
                <c:pt idx="488">
                  <c:v>5482.5328650841311</c:v>
                </c:pt>
                <c:pt idx="489">
                  <c:v>5483.0211463341311</c:v>
                </c:pt>
                <c:pt idx="490">
                  <c:v>5483.4718674879778</c:v>
                </c:pt>
                <c:pt idx="491">
                  <c:v>5483.7770432692278</c:v>
                </c:pt>
                <c:pt idx="492">
                  <c:v>5483.8146033653811</c:v>
                </c:pt>
                <c:pt idx="493">
                  <c:v>5483.6643629807659</c:v>
                </c:pt>
                <c:pt idx="494">
                  <c:v>5483.3216271033625</c:v>
                </c:pt>
                <c:pt idx="495">
                  <c:v>5482.9460261418235</c:v>
                </c:pt>
                <c:pt idx="496">
                  <c:v>5482.645545372593</c:v>
                </c:pt>
                <c:pt idx="497">
                  <c:v>5482.4154897836506</c:v>
                </c:pt>
                <c:pt idx="498">
                  <c:v>5482.340369591343</c:v>
                </c:pt>
                <c:pt idx="499">
                  <c:v>5482.3028094951887</c:v>
                </c:pt>
                <c:pt idx="500">
                  <c:v>5482.1525691105735</c:v>
                </c:pt>
                <c:pt idx="501">
                  <c:v>5482.0023287259583</c:v>
                </c:pt>
                <c:pt idx="502">
                  <c:v>5481.9272085336506</c:v>
                </c:pt>
                <c:pt idx="503">
                  <c:v>5481.8896484374964</c:v>
                </c:pt>
                <c:pt idx="504">
                  <c:v>5481.8145282451887</c:v>
                </c:pt>
                <c:pt idx="505">
                  <c:v>5481.7018479567278</c:v>
                </c:pt>
                <c:pt idx="506">
                  <c:v>5481.3966721754778</c:v>
                </c:pt>
                <c:pt idx="507">
                  <c:v>5481.0210712139387</c:v>
                </c:pt>
                <c:pt idx="508">
                  <c:v>5480.6830303485549</c:v>
                </c:pt>
                <c:pt idx="509">
                  <c:v>5480.4952298677854</c:v>
                </c:pt>
                <c:pt idx="510">
                  <c:v>5480.3778545673049</c:v>
                </c:pt>
                <c:pt idx="511">
                  <c:v>5480.3027343749964</c:v>
                </c:pt>
                <c:pt idx="512">
                  <c:v>5480.265174278843</c:v>
                </c:pt>
                <c:pt idx="513">
                  <c:v>5480.265174278843</c:v>
                </c:pt>
                <c:pt idx="514">
                  <c:v>5480.4576697716311</c:v>
                </c:pt>
                <c:pt idx="515">
                  <c:v>5480.6454702524006</c:v>
                </c:pt>
                <c:pt idx="516">
                  <c:v>5480.7957106370159</c:v>
                </c:pt>
                <c:pt idx="517">
                  <c:v>5480.9083909254778</c:v>
                </c:pt>
                <c:pt idx="518">
                  <c:v>5481.058631310093</c:v>
                </c:pt>
                <c:pt idx="519">
                  <c:v>5481.2088716947083</c:v>
                </c:pt>
                <c:pt idx="520">
                  <c:v>5481.2088716947083</c:v>
                </c:pt>
                <c:pt idx="521">
                  <c:v>5481.0210712139387</c:v>
                </c:pt>
                <c:pt idx="522">
                  <c:v>5480.7581505408625</c:v>
                </c:pt>
                <c:pt idx="523">
                  <c:v>5480.5327899639387</c:v>
                </c:pt>
                <c:pt idx="524">
                  <c:v>5480.4952298677854</c:v>
                </c:pt>
                <c:pt idx="525">
                  <c:v>5480.6830303485549</c:v>
                </c:pt>
                <c:pt idx="526">
                  <c:v>5481.0210712139387</c:v>
                </c:pt>
                <c:pt idx="527">
                  <c:v>5481.3966721754778</c:v>
                </c:pt>
                <c:pt idx="528">
                  <c:v>5481.7018479567278</c:v>
                </c:pt>
                <c:pt idx="529">
                  <c:v>5481.8896484374964</c:v>
                </c:pt>
                <c:pt idx="530">
                  <c:v>5481.9647686298049</c:v>
                </c:pt>
                <c:pt idx="531">
                  <c:v>5481.9647686298049</c:v>
                </c:pt>
                <c:pt idx="532">
                  <c:v>5482.0398888221125</c:v>
                </c:pt>
                <c:pt idx="533">
                  <c:v>5482.2276893028811</c:v>
                </c:pt>
                <c:pt idx="534">
                  <c:v>5482.5704251802854</c:v>
                </c:pt>
                <c:pt idx="535">
                  <c:v>5482.9460261418235</c:v>
                </c:pt>
                <c:pt idx="536">
                  <c:v>5483.2840670072083</c:v>
                </c:pt>
                <c:pt idx="537">
                  <c:v>5483.4718674879778</c:v>
                </c:pt>
                <c:pt idx="538">
                  <c:v>5483.5094275841311</c:v>
                </c:pt>
                <c:pt idx="539">
                  <c:v>5483.4718674879778</c:v>
                </c:pt>
                <c:pt idx="540">
                  <c:v>5483.3216271033625</c:v>
                </c:pt>
                <c:pt idx="541">
                  <c:v>5483.133826622593</c:v>
                </c:pt>
                <c:pt idx="542">
                  <c:v>5482.7957857572083</c:v>
                </c:pt>
                <c:pt idx="543">
                  <c:v>5482.3779296874964</c:v>
                </c:pt>
                <c:pt idx="544">
                  <c:v>5482.1150090144201</c:v>
                </c:pt>
                <c:pt idx="545">
                  <c:v>5481.9272085336506</c:v>
                </c:pt>
                <c:pt idx="546">
                  <c:v>5481.6267277644201</c:v>
                </c:pt>
                <c:pt idx="547">
                  <c:v>5481.1713115985549</c:v>
                </c:pt>
                <c:pt idx="548">
                  <c:v>5480.6830303485549</c:v>
                </c:pt>
                <c:pt idx="549">
                  <c:v>5480.3027343749964</c:v>
                </c:pt>
                <c:pt idx="550">
                  <c:v>5480.1149338942278</c:v>
                </c:pt>
                <c:pt idx="551">
                  <c:v>5480.1149338942278</c:v>
                </c:pt>
                <c:pt idx="552">
                  <c:v>5480.1524939903811</c:v>
                </c:pt>
                <c:pt idx="553">
                  <c:v>5480.1900540865354</c:v>
                </c:pt>
                <c:pt idx="554">
                  <c:v>5480.3778545673049</c:v>
                </c:pt>
                <c:pt idx="555">
                  <c:v>5480.6830303485549</c:v>
                </c:pt>
                <c:pt idx="556">
                  <c:v>5481.058631310093</c:v>
                </c:pt>
                <c:pt idx="557">
                  <c:v>5481.3215519831701</c:v>
                </c:pt>
                <c:pt idx="558">
                  <c:v>5481.3966721754778</c:v>
                </c:pt>
                <c:pt idx="559">
                  <c:v>5481.4342322716311</c:v>
                </c:pt>
                <c:pt idx="560">
                  <c:v>5481.5140474759583</c:v>
                </c:pt>
                <c:pt idx="561">
                  <c:v>5481.6267277644201</c:v>
                </c:pt>
                <c:pt idx="562">
                  <c:v>5481.8145282451887</c:v>
                </c:pt>
                <c:pt idx="563">
                  <c:v>5482.0023287259583</c:v>
                </c:pt>
                <c:pt idx="564">
                  <c:v>5482.0023287259583</c:v>
                </c:pt>
                <c:pt idx="565">
                  <c:v>5481.9272085336506</c:v>
                </c:pt>
                <c:pt idx="566">
                  <c:v>5481.9272085336506</c:v>
                </c:pt>
                <c:pt idx="567">
                  <c:v>5481.9272085336506</c:v>
                </c:pt>
                <c:pt idx="568">
                  <c:v>5481.8145282451887</c:v>
                </c:pt>
                <c:pt idx="569">
                  <c:v>5481.7018479567278</c:v>
                </c:pt>
                <c:pt idx="570">
                  <c:v>5481.8145282451887</c:v>
                </c:pt>
                <c:pt idx="571">
                  <c:v>5482.0023287259583</c:v>
                </c:pt>
                <c:pt idx="572">
                  <c:v>5482.0774489182659</c:v>
                </c:pt>
                <c:pt idx="573">
                  <c:v>5482.0023287259583</c:v>
                </c:pt>
                <c:pt idx="574">
                  <c:v>5481.9272085336506</c:v>
                </c:pt>
                <c:pt idx="575">
                  <c:v>5481.8145282451887</c:v>
                </c:pt>
                <c:pt idx="576">
                  <c:v>5481.7394080528811</c:v>
                </c:pt>
                <c:pt idx="577">
                  <c:v>5481.5516075721125</c:v>
                </c:pt>
                <c:pt idx="578">
                  <c:v>5481.2464317908625</c:v>
                </c:pt>
                <c:pt idx="579">
                  <c:v>5481.058631310093</c:v>
                </c:pt>
                <c:pt idx="580">
                  <c:v>5480.9835111177854</c:v>
                </c:pt>
                <c:pt idx="581">
                  <c:v>5481.0210712139387</c:v>
                </c:pt>
                <c:pt idx="582">
                  <c:v>5481.0961914062464</c:v>
                </c:pt>
                <c:pt idx="583">
                  <c:v>5481.058631310093</c:v>
                </c:pt>
                <c:pt idx="584">
                  <c:v>5481.058631310093</c:v>
                </c:pt>
                <c:pt idx="585">
                  <c:v>5481.1337515024006</c:v>
                </c:pt>
                <c:pt idx="586">
                  <c:v>5481.2088716947083</c:v>
                </c:pt>
                <c:pt idx="587">
                  <c:v>5481.2839918870159</c:v>
                </c:pt>
                <c:pt idx="588">
                  <c:v>5481.2839918870159</c:v>
                </c:pt>
                <c:pt idx="589">
                  <c:v>5481.2839918870159</c:v>
                </c:pt>
                <c:pt idx="590">
                  <c:v>5481.2839918870159</c:v>
                </c:pt>
                <c:pt idx="591">
                  <c:v>5481.3215519831701</c:v>
                </c:pt>
                <c:pt idx="592">
                  <c:v>5481.4764873798049</c:v>
                </c:pt>
                <c:pt idx="593">
                  <c:v>5481.7018479567278</c:v>
                </c:pt>
                <c:pt idx="594">
                  <c:v>5481.8896484374964</c:v>
                </c:pt>
                <c:pt idx="595">
                  <c:v>5482.0023287259583</c:v>
                </c:pt>
                <c:pt idx="596">
                  <c:v>5482.1901292067278</c:v>
                </c:pt>
                <c:pt idx="597">
                  <c:v>5482.340369591343</c:v>
                </c:pt>
                <c:pt idx="598">
                  <c:v>5482.4154897836506</c:v>
                </c:pt>
                <c:pt idx="599">
                  <c:v>5482.4530498798049</c:v>
                </c:pt>
                <c:pt idx="600">
                  <c:v>5482.5328650841311</c:v>
                </c:pt>
                <c:pt idx="601">
                  <c:v>5482.645545372593</c:v>
                </c:pt>
                <c:pt idx="602">
                  <c:v>5482.7206655649006</c:v>
                </c:pt>
                <c:pt idx="603">
                  <c:v>5482.6831054687464</c:v>
                </c:pt>
                <c:pt idx="604">
                  <c:v>5482.7206655649006</c:v>
                </c:pt>
                <c:pt idx="605">
                  <c:v>5482.7206655649006</c:v>
                </c:pt>
                <c:pt idx="606">
                  <c:v>5482.7206655649006</c:v>
                </c:pt>
                <c:pt idx="607">
                  <c:v>5482.8333458533625</c:v>
                </c:pt>
                <c:pt idx="608">
                  <c:v>5483.0962665264387</c:v>
                </c:pt>
                <c:pt idx="609">
                  <c:v>5483.4718674879778</c:v>
                </c:pt>
                <c:pt idx="610">
                  <c:v>5483.8521634615354</c:v>
                </c:pt>
                <c:pt idx="611">
                  <c:v>5484.0775240384583</c:v>
                </c:pt>
                <c:pt idx="612">
                  <c:v>5484.0024038461506</c:v>
                </c:pt>
                <c:pt idx="613">
                  <c:v>5483.6643629807659</c:v>
                </c:pt>
                <c:pt idx="614">
                  <c:v>5483.2465069110549</c:v>
                </c:pt>
                <c:pt idx="615">
                  <c:v>5482.9835862379778</c:v>
                </c:pt>
                <c:pt idx="616">
                  <c:v>5482.9084660456701</c:v>
                </c:pt>
                <c:pt idx="617">
                  <c:v>5482.9084660456701</c:v>
                </c:pt>
                <c:pt idx="618">
                  <c:v>5482.8709059495159</c:v>
                </c:pt>
                <c:pt idx="619">
                  <c:v>5482.8333458533625</c:v>
                </c:pt>
                <c:pt idx="620">
                  <c:v>5482.8333458533625</c:v>
                </c:pt>
                <c:pt idx="621">
                  <c:v>5482.8333458533625</c:v>
                </c:pt>
                <c:pt idx="622">
                  <c:v>5482.8709059495159</c:v>
                </c:pt>
                <c:pt idx="623">
                  <c:v>5482.9460261418235</c:v>
                </c:pt>
                <c:pt idx="624">
                  <c:v>5483.0587064302854</c:v>
                </c:pt>
                <c:pt idx="625">
                  <c:v>5483.3216271033625</c:v>
                </c:pt>
                <c:pt idx="626">
                  <c:v>5483.6643629807659</c:v>
                </c:pt>
                <c:pt idx="627">
                  <c:v>5483.9648437499964</c:v>
                </c:pt>
                <c:pt idx="628">
                  <c:v>5484.1150841346125</c:v>
                </c:pt>
                <c:pt idx="629">
                  <c:v>5484.1150841346125</c:v>
                </c:pt>
                <c:pt idx="630">
                  <c:v>5484.0775240384583</c:v>
                </c:pt>
                <c:pt idx="631">
                  <c:v>5484.0775240384583</c:v>
                </c:pt>
                <c:pt idx="632">
                  <c:v>5484.1150841346125</c:v>
                </c:pt>
                <c:pt idx="633">
                  <c:v>5484.2277644230735</c:v>
                </c:pt>
                <c:pt idx="634">
                  <c:v>5484.2653245192278</c:v>
                </c:pt>
                <c:pt idx="635">
                  <c:v>5484.1526442307659</c:v>
                </c:pt>
                <c:pt idx="636">
                  <c:v>5483.8897235576887</c:v>
                </c:pt>
                <c:pt idx="637">
                  <c:v>5483.6268028846125</c:v>
                </c:pt>
                <c:pt idx="638">
                  <c:v>5483.3967472956701</c:v>
                </c:pt>
                <c:pt idx="639">
                  <c:v>5483.2465069110549</c:v>
                </c:pt>
                <c:pt idx="640">
                  <c:v>5483.3216271033625</c:v>
                </c:pt>
                <c:pt idx="641">
                  <c:v>5483.6643629807659</c:v>
                </c:pt>
                <c:pt idx="642">
                  <c:v>5484.1150841346125</c:v>
                </c:pt>
                <c:pt idx="643">
                  <c:v>5484.415564903843</c:v>
                </c:pt>
                <c:pt idx="644">
                  <c:v>5484.5282451923049</c:v>
                </c:pt>
                <c:pt idx="645">
                  <c:v>5484.4906850961506</c:v>
                </c:pt>
                <c:pt idx="646">
                  <c:v>5484.2653245192278</c:v>
                </c:pt>
                <c:pt idx="647">
                  <c:v>5483.927283653843</c:v>
                </c:pt>
                <c:pt idx="648">
                  <c:v>5483.5892427884583</c:v>
                </c:pt>
                <c:pt idx="649">
                  <c:v>5483.2089468149006</c:v>
                </c:pt>
                <c:pt idx="650">
                  <c:v>5482.8333458533625</c:v>
                </c:pt>
                <c:pt idx="651">
                  <c:v>5482.6831054687464</c:v>
                </c:pt>
                <c:pt idx="652">
                  <c:v>5482.9084660456701</c:v>
                </c:pt>
                <c:pt idx="653">
                  <c:v>5483.3591871995159</c:v>
                </c:pt>
                <c:pt idx="654">
                  <c:v>5483.5892427884583</c:v>
                </c:pt>
                <c:pt idx="655">
                  <c:v>5483.5094275841311</c:v>
                </c:pt>
                <c:pt idx="656">
                  <c:v>5483.1713867187464</c:v>
                </c:pt>
                <c:pt idx="657">
                  <c:v>5482.9084660456701</c:v>
                </c:pt>
                <c:pt idx="658">
                  <c:v>5482.7957857572083</c:v>
                </c:pt>
                <c:pt idx="659">
                  <c:v>5482.9460261418235</c:v>
                </c:pt>
                <c:pt idx="660">
                  <c:v>5483.3216271033625</c:v>
                </c:pt>
                <c:pt idx="661">
                  <c:v>5483.7770432692278</c:v>
                </c:pt>
                <c:pt idx="662">
                  <c:v>5484.1526442307659</c:v>
                </c:pt>
                <c:pt idx="663">
                  <c:v>5484.415564903843</c:v>
                </c:pt>
                <c:pt idx="664">
                  <c:v>5484.6456204927854</c:v>
                </c:pt>
                <c:pt idx="665">
                  <c:v>5484.8334209735549</c:v>
                </c:pt>
                <c:pt idx="666">
                  <c:v>5485.0587815504778</c:v>
                </c:pt>
                <c:pt idx="667">
                  <c:v>5485.1714618389387</c:v>
                </c:pt>
                <c:pt idx="668">
                  <c:v>5485.1339017427854</c:v>
                </c:pt>
                <c:pt idx="669">
                  <c:v>5485.0212214543235</c:v>
                </c:pt>
                <c:pt idx="670">
                  <c:v>5484.9836613581701</c:v>
                </c:pt>
                <c:pt idx="671">
                  <c:v>5484.9836613581701</c:v>
                </c:pt>
                <c:pt idx="672">
                  <c:v>5484.9461012620159</c:v>
                </c:pt>
                <c:pt idx="673">
                  <c:v>5484.9085411658625</c:v>
                </c:pt>
                <c:pt idx="674">
                  <c:v>5484.9085411658625</c:v>
                </c:pt>
                <c:pt idx="675">
                  <c:v>5484.7958608774006</c:v>
                </c:pt>
                <c:pt idx="676">
                  <c:v>5484.5705003004778</c:v>
                </c:pt>
                <c:pt idx="677">
                  <c:v>5484.3028846153811</c:v>
                </c:pt>
                <c:pt idx="678">
                  <c:v>5484.2277644230735</c:v>
                </c:pt>
                <c:pt idx="679">
                  <c:v>5484.4906850961506</c:v>
                </c:pt>
                <c:pt idx="680">
                  <c:v>5484.9836613581701</c:v>
                </c:pt>
                <c:pt idx="681">
                  <c:v>5485.3217022235549</c:v>
                </c:pt>
                <c:pt idx="682">
                  <c:v>5485.4719426081701</c:v>
                </c:pt>
                <c:pt idx="683">
                  <c:v>5485.4343825120159</c:v>
                </c:pt>
                <c:pt idx="684">
                  <c:v>5485.2841421274006</c:v>
                </c:pt>
                <c:pt idx="685">
                  <c:v>5485.1339017427854</c:v>
                </c:pt>
                <c:pt idx="686">
                  <c:v>5485.0212214543235</c:v>
                </c:pt>
                <c:pt idx="687">
                  <c:v>5484.9461012620159</c:v>
                </c:pt>
                <c:pt idx="688">
                  <c:v>5484.7583007812464</c:v>
                </c:pt>
                <c:pt idx="689">
                  <c:v>5484.4531249999964</c:v>
                </c:pt>
                <c:pt idx="690">
                  <c:v>5484.1902043269201</c:v>
                </c:pt>
                <c:pt idx="691">
                  <c:v>5484.1150841346125</c:v>
                </c:pt>
                <c:pt idx="692">
                  <c:v>5484.2277644230735</c:v>
                </c:pt>
                <c:pt idx="693">
                  <c:v>5484.4531249999964</c:v>
                </c:pt>
                <c:pt idx="694">
                  <c:v>5484.6456204927854</c:v>
                </c:pt>
                <c:pt idx="695">
                  <c:v>5484.6831805889387</c:v>
                </c:pt>
                <c:pt idx="696">
                  <c:v>5484.5282451923049</c:v>
                </c:pt>
                <c:pt idx="697">
                  <c:v>5484.2653245192278</c:v>
                </c:pt>
                <c:pt idx="698">
                  <c:v>5483.8897235576887</c:v>
                </c:pt>
                <c:pt idx="699">
                  <c:v>5483.4718674879778</c:v>
                </c:pt>
                <c:pt idx="700">
                  <c:v>5483.1713867187464</c:v>
                </c:pt>
                <c:pt idx="701">
                  <c:v>5482.8709059495159</c:v>
                </c:pt>
                <c:pt idx="702">
                  <c:v>5482.4906099759583</c:v>
                </c:pt>
                <c:pt idx="703">
                  <c:v>5482.0398888221125</c:v>
                </c:pt>
                <c:pt idx="704">
                  <c:v>5481.6642878605735</c:v>
                </c:pt>
                <c:pt idx="705">
                  <c:v>5481.3966721754778</c:v>
                </c:pt>
                <c:pt idx="706">
                  <c:v>5481.2088716947083</c:v>
                </c:pt>
                <c:pt idx="707">
                  <c:v>5481.1337515024006</c:v>
                </c:pt>
                <c:pt idx="708">
                  <c:v>5481.1713115985549</c:v>
                </c:pt>
                <c:pt idx="709">
                  <c:v>5481.2839918870159</c:v>
                </c:pt>
                <c:pt idx="710">
                  <c:v>5481.3591120793235</c:v>
                </c:pt>
                <c:pt idx="711">
                  <c:v>5481.3215519831701</c:v>
                </c:pt>
                <c:pt idx="712">
                  <c:v>5481.2464317908625</c:v>
                </c:pt>
                <c:pt idx="713">
                  <c:v>5481.0961914062464</c:v>
                </c:pt>
                <c:pt idx="714">
                  <c:v>5480.8332707331701</c:v>
                </c:pt>
                <c:pt idx="715">
                  <c:v>5480.570350060093</c:v>
                </c:pt>
                <c:pt idx="716">
                  <c:v>5480.3778545673049</c:v>
                </c:pt>
                <c:pt idx="717">
                  <c:v>5480.265174278843</c:v>
                </c:pt>
                <c:pt idx="718">
                  <c:v>5480.2276141826887</c:v>
                </c:pt>
                <c:pt idx="719">
                  <c:v>5480.2276141826887</c:v>
                </c:pt>
                <c:pt idx="720">
                  <c:v>5480.3402944711506</c:v>
                </c:pt>
                <c:pt idx="721">
                  <c:v>5480.6830303485549</c:v>
                </c:pt>
                <c:pt idx="722">
                  <c:v>5481.0210712139387</c:v>
                </c:pt>
                <c:pt idx="723">
                  <c:v>5481.2088716947083</c:v>
                </c:pt>
                <c:pt idx="724">
                  <c:v>5481.0961914062464</c:v>
                </c:pt>
                <c:pt idx="725">
                  <c:v>5480.7205904447083</c:v>
                </c:pt>
                <c:pt idx="726">
                  <c:v>5480.265174278843</c:v>
                </c:pt>
                <c:pt idx="727">
                  <c:v>5479.9646935096125</c:v>
                </c:pt>
                <c:pt idx="728">
                  <c:v>5479.8520132211506</c:v>
                </c:pt>
                <c:pt idx="729">
                  <c:v>5479.8895733173049</c:v>
                </c:pt>
                <c:pt idx="730">
                  <c:v>5480.1524939903811</c:v>
                </c:pt>
                <c:pt idx="731">
                  <c:v>5480.4952298677854</c:v>
                </c:pt>
                <c:pt idx="732">
                  <c:v>5480.7581505408625</c:v>
                </c:pt>
                <c:pt idx="733">
                  <c:v>5480.7581505408625</c:v>
                </c:pt>
                <c:pt idx="734">
                  <c:v>5480.5327899639387</c:v>
                </c:pt>
                <c:pt idx="735">
                  <c:v>5480.1900540865354</c:v>
                </c:pt>
                <c:pt idx="736">
                  <c:v>5479.9646935096125</c:v>
                </c:pt>
                <c:pt idx="737">
                  <c:v>5479.9271334134583</c:v>
                </c:pt>
                <c:pt idx="738">
                  <c:v>5479.9646935096125</c:v>
                </c:pt>
                <c:pt idx="739">
                  <c:v>5479.9271334134583</c:v>
                </c:pt>
                <c:pt idx="740">
                  <c:v>5479.776893028843</c:v>
                </c:pt>
                <c:pt idx="741">
                  <c:v>5479.6266526442278</c:v>
                </c:pt>
                <c:pt idx="742">
                  <c:v>5479.5515324519201</c:v>
                </c:pt>
                <c:pt idx="743">
                  <c:v>5479.5139723557659</c:v>
                </c:pt>
                <c:pt idx="744">
                  <c:v>5479.5139723557659</c:v>
                </c:pt>
                <c:pt idx="745">
                  <c:v>5479.5515324519201</c:v>
                </c:pt>
                <c:pt idx="746">
                  <c:v>5479.6642127403811</c:v>
                </c:pt>
                <c:pt idx="747">
                  <c:v>5479.8520132211506</c:v>
                </c:pt>
                <c:pt idx="748">
                  <c:v>5480.0773737980735</c:v>
                </c:pt>
                <c:pt idx="749">
                  <c:v>5480.265174278843</c:v>
                </c:pt>
                <c:pt idx="750">
                  <c:v>5480.1900540865354</c:v>
                </c:pt>
                <c:pt idx="751">
                  <c:v>5479.9646935096125</c:v>
                </c:pt>
                <c:pt idx="752">
                  <c:v>5479.6266526442278</c:v>
                </c:pt>
                <c:pt idx="753">
                  <c:v>5479.2463566706701</c:v>
                </c:pt>
                <c:pt idx="754">
                  <c:v>5478.9083158052854</c:v>
                </c:pt>
                <c:pt idx="755">
                  <c:v>5478.8331956129778</c:v>
                </c:pt>
                <c:pt idx="756">
                  <c:v>5478.983435997593</c:v>
                </c:pt>
                <c:pt idx="757">
                  <c:v>5479.0961162860549</c:v>
                </c:pt>
                <c:pt idx="758">
                  <c:v>5479.0961162860549</c:v>
                </c:pt>
                <c:pt idx="759">
                  <c:v>5479.0209960937464</c:v>
                </c:pt>
                <c:pt idx="760">
                  <c:v>5478.9458759014387</c:v>
                </c:pt>
                <c:pt idx="761">
                  <c:v>5478.9458759014387</c:v>
                </c:pt>
                <c:pt idx="762">
                  <c:v>5479.0209960937464</c:v>
                </c:pt>
                <c:pt idx="763">
                  <c:v>5479.1336763822083</c:v>
                </c:pt>
                <c:pt idx="764">
                  <c:v>5479.2087965745159</c:v>
                </c:pt>
                <c:pt idx="765">
                  <c:v>5479.2087965745159</c:v>
                </c:pt>
                <c:pt idx="766">
                  <c:v>5479.1712364783625</c:v>
                </c:pt>
                <c:pt idx="767">
                  <c:v>5479.0961162860549</c:v>
                </c:pt>
                <c:pt idx="768">
                  <c:v>5478.9083158052854</c:v>
                </c:pt>
                <c:pt idx="769">
                  <c:v>5478.6453951322083</c:v>
                </c:pt>
                <c:pt idx="770">
                  <c:v>5478.1524188701887</c:v>
                </c:pt>
                <c:pt idx="771">
                  <c:v>5477.6641376201887</c:v>
                </c:pt>
                <c:pt idx="772">
                  <c:v>5477.4012169471125</c:v>
                </c:pt>
                <c:pt idx="773">
                  <c:v>5477.3636568509583</c:v>
                </c:pt>
                <c:pt idx="774">
                  <c:v>5477.3214017427854</c:v>
                </c:pt>
                <c:pt idx="775">
                  <c:v>5477.2462815504778</c:v>
                </c:pt>
                <c:pt idx="776">
                  <c:v>5477.0960411658625</c:v>
                </c:pt>
                <c:pt idx="777">
                  <c:v>5476.9458007812464</c:v>
                </c:pt>
                <c:pt idx="778">
                  <c:v>5476.7955603966311</c:v>
                </c:pt>
                <c:pt idx="779">
                  <c:v>5476.7580003004778</c:v>
                </c:pt>
                <c:pt idx="780">
                  <c:v>5477.0209209735549</c:v>
                </c:pt>
                <c:pt idx="781">
                  <c:v>5477.5514573317278</c:v>
                </c:pt>
                <c:pt idx="782">
                  <c:v>5478.1148587740354</c:v>
                </c:pt>
                <c:pt idx="783">
                  <c:v>5478.4575946514387</c:v>
                </c:pt>
                <c:pt idx="784">
                  <c:v>5478.6078350360549</c:v>
                </c:pt>
                <c:pt idx="785">
                  <c:v>5478.5327148437464</c:v>
                </c:pt>
                <c:pt idx="786">
                  <c:v>5478.2650991586506</c:v>
                </c:pt>
                <c:pt idx="787">
                  <c:v>5477.9646183894201</c:v>
                </c:pt>
                <c:pt idx="788">
                  <c:v>5477.7768179086506</c:v>
                </c:pt>
                <c:pt idx="789">
                  <c:v>5477.7392578124964</c:v>
                </c:pt>
                <c:pt idx="790">
                  <c:v>5477.8894981971125</c:v>
                </c:pt>
                <c:pt idx="791">
                  <c:v>5478.0397385817278</c:v>
                </c:pt>
                <c:pt idx="792">
                  <c:v>5477.9646183894201</c:v>
                </c:pt>
                <c:pt idx="793">
                  <c:v>5477.701697716343</c:v>
                </c:pt>
                <c:pt idx="794">
                  <c:v>5477.4763371394201</c:v>
                </c:pt>
                <c:pt idx="795">
                  <c:v>5477.4012169471125</c:v>
                </c:pt>
                <c:pt idx="796">
                  <c:v>5477.3636568509583</c:v>
                </c:pt>
                <c:pt idx="797">
                  <c:v>5477.3636568509583</c:v>
                </c:pt>
                <c:pt idx="798">
                  <c:v>5477.4012169471125</c:v>
                </c:pt>
                <c:pt idx="799">
                  <c:v>5477.4012169471125</c:v>
                </c:pt>
                <c:pt idx="800">
                  <c:v>5477.2838416466311</c:v>
                </c:pt>
                <c:pt idx="801">
                  <c:v>5477.0584810697083</c:v>
                </c:pt>
                <c:pt idx="802">
                  <c:v>5476.7204402043235</c:v>
                </c:pt>
                <c:pt idx="803">
                  <c:v>5476.419959435093</c:v>
                </c:pt>
                <c:pt idx="804">
                  <c:v>5476.2274639423049</c:v>
                </c:pt>
                <c:pt idx="805">
                  <c:v>5476.0396634615354</c:v>
                </c:pt>
                <c:pt idx="806">
                  <c:v>5475.8518629807659</c:v>
                </c:pt>
                <c:pt idx="807">
                  <c:v>5475.7016225961506</c:v>
                </c:pt>
                <c:pt idx="808">
                  <c:v>5475.6640624999964</c:v>
                </c:pt>
                <c:pt idx="809">
                  <c:v>5475.8894230769201</c:v>
                </c:pt>
                <c:pt idx="810">
                  <c:v>5476.1899038461506</c:v>
                </c:pt>
                <c:pt idx="811">
                  <c:v>5476.5326397235549</c:v>
                </c:pt>
                <c:pt idx="812">
                  <c:v>5476.8331204927854</c:v>
                </c:pt>
                <c:pt idx="813">
                  <c:v>5477.1336012620159</c:v>
                </c:pt>
                <c:pt idx="814">
                  <c:v>5477.3636568509583</c:v>
                </c:pt>
                <c:pt idx="815">
                  <c:v>5477.4012169471125</c:v>
                </c:pt>
                <c:pt idx="816">
                  <c:v>5477.1711613581701</c:v>
                </c:pt>
                <c:pt idx="817">
                  <c:v>5476.8706805889387</c:v>
                </c:pt>
                <c:pt idx="818">
                  <c:v>5476.6077599158625</c:v>
                </c:pt>
                <c:pt idx="819">
                  <c:v>5476.5701998197083</c:v>
                </c:pt>
                <c:pt idx="820">
                  <c:v>5476.8331204927854</c:v>
                </c:pt>
                <c:pt idx="821">
                  <c:v>5477.1711613581701</c:v>
                </c:pt>
                <c:pt idx="822">
                  <c:v>5477.3636568509583</c:v>
                </c:pt>
                <c:pt idx="823">
                  <c:v>5477.4387770432659</c:v>
                </c:pt>
                <c:pt idx="824">
                  <c:v>5477.2838416466311</c:v>
                </c:pt>
                <c:pt idx="825">
                  <c:v>5477.1336012620159</c:v>
                </c:pt>
                <c:pt idx="826">
                  <c:v>5476.9833608774006</c:v>
                </c:pt>
                <c:pt idx="827">
                  <c:v>5476.8331204927854</c:v>
                </c:pt>
                <c:pt idx="828">
                  <c:v>5476.7204402043235</c:v>
                </c:pt>
                <c:pt idx="829">
                  <c:v>5476.6453200120159</c:v>
                </c:pt>
                <c:pt idx="830">
                  <c:v>5476.6453200120159</c:v>
                </c:pt>
                <c:pt idx="831">
                  <c:v>5476.7204402043235</c:v>
                </c:pt>
                <c:pt idx="832">
                  <c:v>5476.908240685093</c:v>
                </c:pt>
                <c:pt idx="833">
                  <c:v>5477.1336012620159</c:v>
                </c:pt>
                <c:pt idx="834">
                  <c:v>5477.3636568509583</c:v>
                </c:pt>
                <c:pt idx="835">
                  <c:v>5477.5514573317278</c:v>
                </c:pt>
                <c:pt idx="836">
                  <c:v>5477.6641376201887</c:v>
                </c:pt>
                <c:pt idx="837">
                  <c:v>5477.6641376201887</c:v>
                </c:pt>
                <c:pt idx="838">
                  <c:v>5477.6265775240354</c:v>
                </c:pt>
                <c:pt idx="839">
                  <c:v>5477.5138972355735</c:v>
                </c:pt>
                <c:pt idx="840">
                  <c:v>5477.3636568509583</c:v>
                </c:pt>
                <c:pt idx="841">
                  <c:v>5477.2462815504778</c:v>
                </c:pt>
                <c:pt idx="842">
                  <c:v>5477.1336012620159</c:v>
                </c:pt>
                <c:pt idx="843">
                  <c:v>5476.908240685093</c:v>
                </c:pt>
                <c:pt idx="844">
                  <c:v>5476.7204402043235</c:v>
                </c:pt>
                <c:pt idx="845">
                  <c:v>5476.6828801081701</c:v>
                </c:pt>
                <c:pt idx="846">
                  <c:v>5476.7580003004778</c:v>
                </c:pt>
                <c:pt idx="847">
                  <c:v>5476.9458007812464</c:v>
                </c:pt>
                <c:pt idx="848">
                  <c:v>5477.0960411658625</c:v>
                </c:pt>
                <c:pt idx="849">
                  <c:v>5477.3636568509583</c:v>
                </c:pt>
                <c:pt idx="850">
                  <c:v>5477.701697716343</c:v>
                </c:pt>
                <c:pt idx="851">
                  <c:v>5477.9270582932659</c:v>
                </c:pt>
                <c:pt idx="852">
                  <c:v>5478.0021784855735</c:v>
                </c:pt>
                <c:pt idx="853">
                  <c:v>5477.9270582932659</c:v>
                </c:pt>
                <c:pt idx="854">
                  <c:v>5477.701697716343</c:v>
                </c:pt>
                <c:pt idx="855">
                  <c:v>5477.4387770432659</c:v>
                </c:pt>
                <c:pt idx="856">
                  <c:v>5477.2838416466311</c:v>
                </c:pt>
                <c:pt idx="857">
                  <c:v>5477.1711613581701</c:v>
                </c:pt>
                <c:pt idx="858">
                  <c:v>5477.1336012620159</c:v>
                </c:pt>
                <c:pt idx="859">
                  <c:v>5477.1336012620159</c:v>
                </c:pt>
                <c:pt idx="860">
                  <c:v>5477.0584810697083</c:v>
                </c:pt>
                <c:pt idx="861">
                  <c:v>5476.908240685093</c:v>
                </c:pt>
                <c:pt idx="862">
                  <c:v>5476.7580003004778</c:v>
                </c:pt>
                <c:pt idx="863">
                  <c:v>5477.0209209735549</c:v>
                </c:pt>
                <c:pt idx="864">
                  <c:v>5477.6641376201887</c:v>
                </c:pt>
                <c:pt idx="865">
                  <c:v>5478.2275390624964</c:v>
                </c:pt>
                <c:pt idx="866">
                  <c:v>5478.4575946514387</c:v>
                </c:pt>
                <c:pt idx="867">
                  <c:v>5478.4200345552854</c:v>
                </c:pt>
                <c:pt idx="868">
                  <c:v>5478.3026592548049</c:v>
                </c:pt>
                <c:pt idx="869">
                  <c:v>5478.3402193509583</c:v>
                </c:pt>
                <c:pt idx="870">
                  <c:v>5478.5327148437464</c:v>
                </c:pt>
                <c:pt idx="871">
                  <c:v>5478.7580754206701</c:v>
                </c:pt>
                <c:pt idx="872">
                  <c:v>5478.983435997593</c:v>
                </c:pt>
                <c:pt idx="873">
                  <c:v>5479.0209960937464</c:v>
                </c:pt>
                <c:pt idx="874">
                  <c:v>5479.0209960937464</c:v>
                </c:pt>
                <c:pt idx="875">
                  <c:v>5479.0209960937464</c:v>
                </c:pt>
                <c:pt idx="876">
                  <c:v>5479.0209960937464</c:v>
                </c:pt>
                <c:pt idx="877">
                  <c:v>5478.9083158052854</c:v>
                </c:pt>
                <c:pt idx="878">
                  <c:v>5478.8331956129778</c:v>
                </c:pt>
                <c:pt idx="879">
                  <c:v>5478.7205153245159</c:v>
                </c:pt>
                <c:pt idx="880">
                  <c:v>5478.6829552283625</c:v>
                </c:pt>
                <c:pt idx="881">
                  <c:v>5478.6453951322083</c:v>
                </c:pt>
                <c:pt idx="882">
                  <c:v>5478.5702749399006</c:v>
                </c:pt>
                <c:pt idx="883">
                  <c:v>5478.4575946514387</c:v>
                </c:pt>
                <c:pt idx="884">
                  <c:v>5478.5327148437464</c:v>
                </c:pt>
                <c:pt idx="885">
                  <c:v>5478.7205153245159</c:v>
                </c:pt>
                <c:pt idx="886">
                  <c:v>5478.7956355168235</c:v>
                </c:pt>
                <c:pt idx="887">
                  <c:v>5478.6453951322083</c:v>
                </c:pt>
                <c:pt idx="888">
                  <c:v>5478.3026592548049</c:v>
                </c:pt>
                <c:pt idx="889">
                  <c:v>5477.9270582932659</c:v>
                </c:pt>
                <c:pt idx="890">
                  <c:v>5477.5890174278811</c:v>
                </c:pt>
                <c:pt idx="891">
                  <c:v>5477.4012169471125</c:v>
                </c:pt>
                <c:pt idx="892">
                  <c:v>5477.3214017427854</c:v>
                </c:pt>
                <c:pt idx="893">
                  <c:v>5477.2087214543235</c:v>
                </c:pt>
                <c:pt idx="894">
                  <c:v>5476.9833608774006</c:v>
                </c:pt>
                <c:pt idx="895">
                  <c:v>5476.7580003004778</c:v>
                </c:pt>
                <c:pt idx="896">
                  <c:v>5476.419959435093</c:v>
                </c:pt>
                <c:pt idx="897">
                  <c:v>5476.0021033653811</c:v>
                </c:pt>
                <c:pt idx="898">
                  <c:v>5475.7016225961506</c:v>
                </c:pt>
                <c:pt idx="899">
                  <c:v>5475.626502403843</c:v>
                </c:pt>
                <c:pt idx="900">
                  <c:v>5475.7016225961506</c:v>
                </c:pt>
                <c:pt idx="901">
                  <c:v>5475.8894230769201</c:v>
                </c:pt>
                <c:pt idx="902">
                  <c:v>5476.114783653843</c:v>
                </c:pt>
                <c:pt idx="903">
                  <c:v>5476.2274639423049</c:v>
                </c:pt>
                <c:pt idx="904">
                  <c:v>5476.1899038461506</c:v>
                </c:pt>
                <c:pt idx="905">
                  <c:v>5475.9645432692278</c:v>
                </c:pt>
                <c:pt idx="906">
                  <c:v>5475.6640624999964</c:v>
                </c:pt>
                <c:pt idx="907">
                  <c:v>5475.2884615384583</c:v>
                </c:pt>
                <c:pt idx="908">
                  <c:v>5474.9081655649006</c:v>
                </c:pt>
                <c:pt idx="909">
                  <c:v>5474.5701246995159</c:v>
                </c:pt>
                <c:pt idx="910">
                  <c:v>5474.2696439302854</c:v>
                </c:pt>
                <c:pt idx="911">
                  <c:v>5474.039588341343</c:v>
                </c:pt>
                <c:pt idx="912">
                  <c:v>5473.9269080528811</c:v>
                </c:pt>
                <c:pt idx="913">
                  <c:v>5473.8517878605735</c:v>
                </c:pt>
                <c:pt idx="914">
                  <c:v>5473.9644681490354</c:v>
                </c:pt>
                <c:pt idx="915">
                  <c:v>5474.1147085336506</c:v>
                </c:pt>
                <c:pt idx="916">
                  <c:v>5474.344764122593</c:v>
                </c:pt>
                <c:pt idx="917">
                  <c:v>5474.4950045072083</c:v>
                </c:pt>
                <c:pt idx="918">
                  <c:v>5474.4950045072083</c:v>
                </c:pt>
                <c:pt idx="919">
                  <c:v>5474.344764122593</c:v>
                </c:pt>
                <c:pt idx="920">
                  <c:v>5474.0771484374964</c:v>
                </c:pt>
                <c:pt idx="921">
                  <c:v>5473.8517878605735</c:v>
                </c:pt>
                <c:pt idx="922">
                  <c:v>5473.7015474759583</c:v>
                </c:pt>
                <c:pt idx="923">
                  <c:v>5473.6639873798049</c:v>
                </c:pt>
                <c:pt idx="924">
                  <c:v>5473.8142277644201</c:v>
                </c:pt>
                <c:pt idx="925">
                  <c:v>5474.1522686298049</c:v>
                </c:pt>
                <c:pt idx="926">
                  <c:v>5474.5701246995159</c:v>
                </c:pt>
                <c:pt idx="927">
                  <c:v>5474.9081655649006</c:v>
                </c:pt>
                <c:pt idx="928">
                  <c:v>5475.0208458533625</c:v>
                </c:pt>
                <c:pt idx="929">
                  <c:v>5474.9457256610549</c:v>
                </c:pt>
                <c:pt idx="930">
                  <c:v>5474.7579251802854</c:v>
                </c:pt>
                <c:pt idx="931">
                  <c:v>5474.6076847956701</c:v>
                </c:pt>
                <c:pt idx="932">
                  <c:v>5474.5325646033625</c:v>
                </c:pt>
                <c:pt idx="933">
                  <c:v>5474.4574444110549</c:v>
                </c:pt>
                <c:pt idx="934">
                  <c:v>5474.3823242187464</c:v>
                </c:pt>
                <c:pt idx="935">
                  <c:v>5474.2696439302854</c:v>
                </c:pt>
                <c:pt idx="936">
                  <c:v>5474.1898287259583</c:v>
                </c:pt>
                <c:pt idx="937">
                  <c:v>5474.4198843149006</c:v>
                </c:pt>
                <c:pt idx="938">
                  <c:v>5474.9457256610549</c:v>
                </c:pt>
                <c:pt idx="939">
                  <c:v>5475.3635817307659</c:v>
                </c:pt>
                <c:pt idx="940">
                  <c:v>5475.6640624999964</c:v>
                </c:pt>
                <c:pt idx="941">
                  <c:v>5475.9269831730735</c:v>
                </c:pt>
                <c:pt idx="942">
                  <c:v>5476.114783653843</c:v>
                </c:pt>
                <c:pt idx="943">
                  <c:v>5476.0772235576887</c:v>
                </c:pt>
                <c:pt idx="944">
                  <c:v>5475.8518629807659</c:v>
                </c:pt>
                <c:pt idx="945">
                  <c:v>5475.7016225961506</c:v>
                </c:pt>
                <c:pt idx="946">
                  <c:v>5475.626502403843</c:v>
                </c:pt>
                <c:pt idx="947">
                  <c:v>5475.6640624999964</c:v>
                </c:pt>
                <c:pt idx="948">
                  <c:v>5475.8143028846125</c:v>
                </c:pt>
                <c:pt idx="949">
                  <c:v>5475.9269831730735</c:v>
                </c:pt>
                <c:pt idx="950">
                  <c:v>5476.0396634615354</c:v>
                </c:pt>
                <c:pt idx="951">
                  <c:v>5476.0021033653811</c:v>
                </c:pt>
                <c:pt idx="952">
                  <c:v>5475.8518629807659</c:v>
                </c:pt>
                <c:pt idx="953">
                  <c:v>5475.7391826923049</c:v>
                </c:pt>
                <c:pt idx="954">
                  <c:v>5475.7391826923049</c:v>
                </c:pt>
                <c:pt idx="955">
                  <c:v>5475.8143028846125</c:v>
                </c:pt>
                <c:pt idx="956">
                  <c:v>5475.9269831730735</c:v>
                </c:pt>
                <c:pt idx="957">
                  <c:v>5475.9645432692278</c:v>
                </c:pt>
                <c:pt idx="958">
                  <c:v>5475.8894230769201</c:v>
                </c:pt>
                <c:pt idx="959">
                  <c:v>5475.8518629807659</c:v>
                </c:pt>
                <c:pt idx="960">
                  <c:v>5475.9269831730735</c:v>
                </c:pt>
                <c:pt idx="961">
                  <c:v>5476.1523437499964</c:v>
                </c:pt>
                <c:pt idx="962">
                  <c:v>5476.5701998197083</c:v>
                </c:pt>
                <c:pt idx="963">
                  <c:v>5476.908240685093</c:v>
                </c:pt>
                <c:pt idx="964">
                  <c:v>5477.0960411658625</c:v>
                </c:pt>
                <c:pt idx="965">
                  <c:v>5477.0209209735549</c:v>
                </c:pt>
                <c:pt idx="966">
                  <c:v>5476.8706805889387</c:v>
                </c:pt>
                <c:pt idx="967">
                  <c:v>5476.7204402043235</c:v>
                </c:pt>
                <c:pt idx="968">
                  <c:v>5476.6453200120159</c:v>
                </c:pt>
                <c:pt idx="969">
                  <c:v>5476.7580003004778</c:v>
                </c:pt>
                <c:pt idx="970">
                  <c:v>5476.9458007812464</c:v>
                </c:pt>
                <c:pt idx="971">
                  <c:v>5477.0584810697083</c:v>
                </c:pt>
                <c:pt idx="972">
                  <c:v>5477.0960411658625</c:v>
                </c:pt>
                <c:pt idx="973">
                  <c:v>5477.0960411658625</c:v>
                </c:pt>
                <c:pt idx="974">
                  <c:v>5477.0960411658625</c:v>
                </c:pt>
                <c:pt idx="975">
                  <c:v>5477.1711613581701</c:v>
                </c:pt>
                <c:pt idx="976">
                  <c:v>5477.2462815504778</c:v>
                </c:pt>
                <c:pt idx="977">
                  <c:v>5477.2462815504778</c:v>
                </c:pt>
                <c:pt idx="978">
                  <c:v>5477.1336012620159</c:v>
                </c:pt>
                <c:pt idx="979">
                  <c:v>5476.908240685093</c:v>
                </c:pt>
                <c:pt idx="980">
                  <c:v>5476.6828801081701</c:v>
                </c:pt>
                <c:pt idx="981">
                  <c:v>5476.5326397235549</c:v>
                </c:pt>
                <c:pt idx="982">
                  <c:v>5476.419959435093</c:v>
                </c:pt>
                <c:pt idx="983">
                  <c:v>5476.3072791466311</c:v>
                </c:pt>
                <c:pt idx="984">
                  <c:v>5476.2274639423049</c:v>
                </c:pt>
                <c:pt idx="985">
                  <c:v>5476.1899038461506</c:v>
                </c:pt>
                <c:pt idx="986">
                  <c:v>5476.0396634615354</c:v>
                </c:pt>
                <c:pt idx="987">
                  <c:v>5475.7767427884583</c:v>
                </c:pt>
                <c:pt idx="988">
                  <c:v>5475.4762620192278</c:v>
                </c:pt>
                <c:pt idx="989">
                  <c:v>5475.3635817307659</c:v>
                </c:pt>
                <c:pt idx="990">
                  <c:v>5475.5138221153811</c:v>
                </c:pt>
                <c:pt idx="991">
                  <c:v>5475.7391826923049</c:v>
                </c:pt>
                <c:pt idx="992">
                  <c:v>5475.9645432692278</c:v>
                </c:pt>
                <c:pt idx="993">
                  <c:v>5476.1523437499964</c:v>
                </c:pt>
                <c:pt idx="994">
                  <c:v>5476.3448392427854</c:v>
                </c:pt>
                <c:pt idx="995">
                  <c:v>5476.5326397235549</c:v>
                </c:pt>
                <c:pt idx="996">
                  <c:v>5476.8706805889387</c:v>
                </c:pt>
                <c:pt idx="997">
                  <c:v>5477.2838416466311</c:v>
                </c:pt>
                <c:pt idx="998">
                  <c:v>5477.5890174278811</c:v>
                </c:pt>
                <c:pt idx="999">
                  <c:v>5477.6265775240354</c:v>
                </c:pt>
                <c:pt idx="1000">
                  <c:v>5477.4763371394201</c:v>
                </c:pt>
                <c:pt idx="1001">
                  <c:v>5477.2838416466311</c:v>
                </c:pt>
                <c:pt idx="1002">
                  <c:v>5477.0960411658625</c:v>
                </c:pt>
                <c:pt idx="1003">
                  <c:v>5477.0209209735549</c:v>
                </c:pt>
                <c:pt idx="1004">
                  <c:v>5476.8706805889387</c:v>
                </c:pt>
                <c:pt idx="1005">
                  <c:v>5476.6453200120159</c:v>
                </c:pt>
                <c:pt idx="1006">
                  <c:v>5476.3448392427854</c:v>
                </c:pt>
                <c:pt idx="1007">
                  <c:v>5476.114783653843</c:v>
                </c:pt>
                <c:pt idx="1008">
                  <c:v>5475.9645432692278</c:v>
                </c:pt>
                <c:pt idx="1009">
                  <c:v>5476.0021033653811</c:v>
                </c:pt>
                <c:pt idx="1010">
                  <c:v>5476.2274639423049</c:v>
                </c:pt>
                <c:pt idx="1011">
                  <c:v>5476.4950796274006</c:v>
                </c:pt>
                <c:pt idx="1012">
                  <c:v>5476.6828801081701</c:v>
                </c:pt>
                <c:pt idx="1013">
                  <c:v>5476.6828801081701</c:v>
                </c:pt>
                <c:pt idx="1014">
                  <c:v>5476.6077599158625</c:v>
                </c:pt>
                <c:pt idx="1015">
                  <c:v>5476.4950796274006</c:v>
                </c:pt>
                <c:pt idx="1016">
                  <c:v>5476.4575195312464</c:v>
                </c:pt>
                <c:pt idx="1017">
                  <c:v>5476.419959435093</c:v>
                </c:pt>
                <c:pt idx="1018">
                  <c:v>5476.3072791466311</c:v>
                </c:pt>
                <c:pt idx="1019">
                  <c:v>5476.114783653843</c:v>
                </c:pt>
                <c:pt idx="1020">
                  <c:v>5475.9269831730735</c:v>
                </c:pt>
                <c:pt idx="1021">
                  <c:v>5475.8894230769201</c:v>
                </c:pt>
                <c:pt idx="1022">
                  <c:v>5476.114783653843</c:v>
                </c:pt>
                <c:pt idx="1023">
                  <c:v>5476.4575195312464</c:v>
                </c:pt>
                <c:pt idx="1024">
                  <c:v>5476.8331204927854</c:v>
                </c:pt>
                <c:pt idx="1025">
                  <c:v>5476.9833608774006</c:v>
                </c:pt>
                <c:pt idx="1026">
                  <c:v>5476.8706805889387</c:v>
                </c:pt>
                <c:pt idx="1027">
                  <c:v>5476.6077599158625</c:v>
                </c:pt>
                <c:pt idx="1028">
                  <c:v>5476.419959435093</c:v>
                </c:pt>
                <c:pt idx="1029">
                  <c:v>5476.3072791466311</c:v>
                </c:pt>
                <c:pt idx="1030">
                  <c:v>5476.1899038461506</c:v>
                </c:pt>
                <c:pt idx="1031">
                  <c:v>5476.0396634615354</c:v>
                </c:pt>
                <c:pt idx="1032">
                  <c:v>5475.8518629807659</c:v>
                </c:pt>
                <c:pt idx="1033">
                  <c:v>5475.8143028846125</c:v>
                </c:pt>
                <c:pt idx="1034">
                  <c:v>5475.8518629807659</c:v>
                </c:pt>
                <c:pt idx="1035">
                  <c:v>5475.8518629807659</c:v>
                </c:pt>
                <c:pt idx="1036">
                  <c:v>5475.8518629807659</c:v>
                </c:pt>
                <c:pt idx="1037">
                  <c:v>5475.8143028846125</c:v>
                </c:pt>
                <c:pt idx="1038">
                  <c:v>5475.7767427884583</c:v>
                </c:pt>
                <c:pt idx="1039">
                  <c:v>5475.7016225961506</c:v>
                </c:pt>
                <c:pt idx="1040">
                  <c:v>5475.5889423076887</c:v>
                </c:pt>
                <c:pt idx="1041">
                  <c:v>5475.5513822115354</c:v>
                </c:pt>
                <c:pt idx="1042">
                  <c:v>5475.5889423076887</c:v>
                </c:pt>
                <c:pt idx="1043">
                  <c:v>5475.626502403843</c:v>
                </c:pt>
                <c:pt idx="1044">
                  <c:v>5475.6640624999964</c:v>
                </c:pt>
                <c:pt idx="1045">
                  <c:v>5475.626502403843</c:v>
                </c:pt>
                <c:pt idx="1046">
                  <c:v>5475.4387019230735</c:v>
                </c:pt>
                <c:pt idx="1047">
                  <c:v>5475.2086463341311</c:v>
                </c:pt>
                <c:pt idx="1048">
                  <c:v>5474.9457256610549</c:v>
                </c:pt>
                <c:pt idx="1049">
                  <c:v>5474.7203650841311</c:v>
                </c:pt>
                <c:pt idx="1050">
                  <c:v>5474.4950045072083</c:v>
                </c:pt>
                <c:pt idx="1051">
                  <c:v>5474.1522686298049</c:v>
                </c:pt>
                <c:pt idx="1052">
                  <c:v>5473.551307091343</c:v>
                </c:pt>
                <c:pt idx="1053">
                  <c:v>5472.7954101562464</c:v>
                </c:pt>
                <c:pt idx="1054">
                  <c:v>5472.1146334134583</c:v>
                </c:pt>
                <c:pt idx="1055">
                  <c:v>5471.8892728365354</c:v>
                </c:pt>
                <c:pt idx="1056">
                  <c:v>5472.3071289062464</c:v>
                </c:pt>
                <c:pt idx="1057">
                  <c:v>5473.2508263221125</c:v>
                </c:pt>
                <c:pt idx="1058">
                  <c:v>5474.3072040264387</c:v>
                </c:pt>
                <c:pt idx="1059">
                  <c:v>5475.0584059495159</c:v>
                </c:pt>
                <c:pt idx="1060">
                  <c:v>5475.5138221153811</c:v>
                </c:pt>
                <c:pt idx="1061">
                  <c:v>5475.7391826923049</c:v>
                </c:pt>
                <c:pt idx="1062">
                  <c:v>5475.8518629807659</c:v>
                </c:pt>
                <c:pt idx="1063">
                  <c:v>5476.0021033653811</c:v>
                </c:pt>
                <c:pt idx="1064">
                  <c:v>5476.0772235576887</c:v>
                </c:pt>
                <c:pt idx="1065">
                  <c:v>5476.114783653843</c:v>
                </c:pt>
                <c:pt idx="1066">
                  <c:v>5476.0772235576887</c:v>
                </c:pt>
                <c:pt idx="1067">
                  <c:v>5476.0772235576887</c:v>
                </c:pt>
                <c:pt idx="1068">
                  <c:v>5476.0772235576887</c:v>
                </c:pt>
                <c:pt idx="1069">
                  <c:v>5476.0772235576887</c:v>
                </c:pt>
                <c:pt idx="1070">
                  <c:v>5476.1523437499964</c:v>
                </c:pt>
                <c:pt idx="1071">
                  <c:v>5476.3448392427854</c:v>
                </c:pt>
                <c:pt idx="1072">
                  <c:v>5476.419959435093</c:v>
                </c:pt>
                <c:pt idx="1073">
                  <c:v>5476.3072791466311</c:v>
                </c:pt>
                <c:pt idx="1074">
                  <c:v>5476.1899038461506</c:v>
                </c:pt>
                <c:pt idx="1075">
                  <c:v>5476.0772235576887</c:v>
                </c:pt>
                <c:pt idx="1076">
                  <c:v>5475.8518629807659</c:v>
                </c:pt>
                <c:pt idx="1077">
                  <c:v>5475.4762620192278</c:v>
                </c:pt>
                <c:pt idx="1078">
                  <c:v>5475.1335261418235</c:v>
                </c:pt>
                <c:pt idx="1079">
                  <c:v>5474.9081655649006</c:v>
                </c:pt>
                <c:pt idx="1080">
                  <c:v>5474.4950045072083</c:v>
                </c:pt>
                <c:pt idx="1081">
                  <c:v>5473.6639873798049</c:v>
                </c:pt>
                <c:pt idx="1082">
                  <c:v>5472.5324894831701</c:v>
                </c:pt>
                <c:pt idx="1083">
                  <c:v>5471.5136718749964</c:v>
                </c:pt>
                <c:pt idx="1084">
                  <c:v>5470.7953350360549</c:v>
                </c:pt>
                <c:pt idx="1085">
                  <c:v>5470.4197340745159</c:v>
                </c:pt>
                <c:pt idx="1086">
                  <c:v>5470.3446138822083</c:v>
                </c:pt>
                <c:pt idx="1087">
                  <c:v>5470.3446138822083</c:v>
                </c:pt>
                <c:pt idx="1088">
                  <c:v>5470.4197340745159</c:v>
                </c:pt>
                <c:pt idx="1089">
                  <c:v>5470.6075345552854</c:v>
                </c:pt>
                <c:pt idx="1090">
                  <c:v>5471.0582557091311</c:v>
                </c:pt>
                <c:pt idx="1091">
                  <c:v>5471.8141526442278</c:v>
                </c:pt>
                <c:pt idx="1092">
                  <c:v>5472.5700495793235</c:v>
                </c:pt>
                <c:pt idx="1093">
                  <c:v>5473.1710111177854</c:v>
                </c:pt>
                <c:pt idx="1094">
                  <c:v>5473.4386268028811</c:v>
                </c:pt>
                <c:pt idx="1095">
                  <c:v>5473.4010667067278</c:v>
                </c:pt>
                <c:pt idx="1096">
                  <c:v>5473.3635066105735</c:v>
                </c:pt>
                <c:pt idx="1097">
                  <c:v>5473.4010667067278</c:v>
                </c:pt>
                <c:pt idx="1098">
                  <c:v>5473.4761868990354</c:v>
                </c:pt>
                <c:pt idx="1099">
                  <c:v>5473.5137469951887</c:v>
                </c:pt>
                <c:pt idx="1100">
                  <c:v>5473.4010667067278</c:v>
                </c:pt>
                <c:pt idx="1101">
                  <c:v>5473.1334510216311</c:v>
                </c:pt>
                <c:pt idx="1102">
                  <c:v>5472.9456505408625</c:v>
                </c:pt>
                <c:pt idx="1103">
                  <c:v>5472.9456505408625</c:v>
                </c:pt>
                <c:pt idx="1104">
                  <c:v>5473.0583308293235</c:v>
                </c:pt>
                <c:pt idx="1105">
                  <c:v>5473.0583308293235</c:v>
                </c:pt>
                <c:pt idx="1106">
                  <c:v>5472.9456505408625</c:v>
                </c:pt>
                <c:pt idx="1107">
                  <c:v>5472.8705303485549</c:v>
                </c:pt>
                <c:pt idx="1108">
                  <c:v>5472.8329702524006</c:v>
                </c:pt>
                <c:pt idx="1109">
                  <c:v>5472.8329702524006</c:v>
                </c:pt>
                <c:pt idx="1110">
                  <c:v>5472.8705303485549</c:v>
                </c:pt>
                <c:pt idx="1111">
                  <c:v>5472.9080904447083</c:v>
                </c:pt>
                <c:pt idx="1112">
                  <c:v>5472.9080904447083</c:v>
                </c:pt>
                <c:pt idx="1113">
                  <c:v>5472.9832106370159</c:v>
                </c:pt>
                <c:pt idx="1114">
                  <c:v>5473.2132662259583</c:v>
                </c:pt>
                <c:pt idx="1115">
                  <c:v>5473.4761868990354</c:v>
                </c:pt>
                <c:pt idx="1116">
                  <c:v>5473.551307091343</c:v>
                </c:pt>
                <c:pt idx="1117">
                  <c:v>5473.4386268028811</c:v>
                </c:pt>
                <c:pt idx="1118">
                  <c:v>5473.2132662259583</c:v>
                </c:pt>
                <c:pt idx="1119">
                  <c:v>5473.0207707331701</c:v>
                </c:pt>
                <c:pt idx="1120">
                  <c:v>5472.9832106370159</c:v>
                </c:pt>
                <c:pt idx="1121">
                  <c:v>5473.1334510216311</c:v>
                </c:pt>
                <c:pt idx="1122">
                  <c:v>5473.3635066105735</c:v>
                </c:pt>
                <c:pt idx="1123">
                  <c:v>5473.3635066105735</c:v>
                </c:pt>
                <c:pt idx="1124">
                  <c:v>5473.2132662259583</c:v>
                </c:pt>
                <c:pt idx="1125">
                  <c:v>5472.8705303485549</c:v>
                </c:pt>
                <c:pt idx="1126">
                  <c:v>5472.5700495793235</c:v>
                </c:pt>
                <c:pt idx="1127">
                  <c:v>5472.3446890024006</c:v>
                </c:pt>
                <c:pt idx="1128">
                  <c:v>5472.3071289062464</c:v>
                </c:pt>
                <c:pt idx="1129">
                  <c:v>5472.3822490985549</c:v>
                </c:pt>
                <c:pt idx="1130">
                  <c:v>5472.3822490985549</c:v>
                </c:pt>
                <c:pt idx="1131">
                  <c:v>5472.2320087139387</c:v>
                </c:pt>
                <c:pt idx="1132">
                  <c:v>5472.0395132211506</c:v>
                </c:pt>
                <c:pt idx="1133">
                  <c:v>5471.964393028843</c:v>
                </c:pt>
                <c:pt idx="1134">
                  <c:v>5472.1146334134583</c:v>
                </c:pt>
                <c:pt idx="1135">
                  <c:v>5472.3822490985549</c:v>
                </c:pt>
                <c:pt idx="1136">
                  <c:v>5472.6076096754778</c:v>
                </c:pt>
                <c:pt idx="1137">
                  <c:v>5472.7202899639387</c:v>
                </c:pt>
                <c:pt idx="1138">
                  <c:v>5472.8705303485549</c:v>
                </c:pt>
                <c:pt idx="1139">
                  <c:v>5472.9456505408625</c:v>
                </c:pt>
                <c:pt idx="1140">
                  <c:v>5472.9832106370159</c:v>
                </c:pt>
                <c:pt idx="1141">
                  <c:v>5472.9080904447083</c:v>
                </c:pt>
                <c:pt idx="1142">
                  <c:v>5472.7202899639387</c:v>
                </c:pt>
                <c:pt idx="1143">
                  <c:v>5472.5700495793235</c:v>
                </c:pt>
                <c:pt idx="1144">
                  <c:v>5472.4949293870159</c:v>
                </c:pt>
                <c:pt idx="1145">
                  <c:v>5472.4573692908625</c:v>
                </c:pt>
                <c:pt idx="1146">
                  <c:v>5472.3446890024006</c:v>
                </c:pt>
                <c:pt idx="1147">
                  <c:v>5472.1146334134583</c:v>
                </c:pt>
                <c:pt idx="1148">
                  <c:v>5471.7765925480735</c:v>
                </c:pt>
                <c:pt idx="1149">
                  <c:v>5471.476111778843</c:v>
                </c:pt>
                <c:pt idx="1150">
                  <c:v>5471.2131911057659</c:v>
                </c:pt>
                <c:pt idx="1151">
                  <c:v>5471.0582557091311</c:v>
                </c:pt>
                <c:pt idx="1152">
                  <c:v>5470.9831355168235</c:v>
                </c:pt>
                <c:pt idx="1153">
                  <c:v>5470.9080153245159</c:v>
                </c:pt>
                <c:pt idx="1154">
                  <c:v>5470.7953350360549</c:v>
                </c:pt>
                <c:pt idx="1155">
                  <c:v>5470.6450946514387</c:v>
                </c:pt>
                <c:pt idx="1156">
                  <c:v>5470.6450946514387</c:v>
                </c:pt>
                <c:pt idx="1157">
                  <c:v>5470.7577749399006</c:v>
                </c:pt>
                <c:pt idx="1158">
                  <c:v>5471.0206956129778</c:v>
                </c:pt>
                <c:pt idx="1159">
                  <c:v>5471.2131911057659</c:v>
                </c:pt>
                <c:pt idx="1160">
                  <c:v>5471.2131911057659</c:v>
                </c:pt>
                <c:pt idx="1161">
                  <c:v>5471.0582557091311</c:v>
                </c:pt>
                <c:pt idx="1162">
                  <c:v>5470.7577749399006</c:v>
                </c:pt>
                <c:pt idx="1163">
                  <c:v>5471.2507512019201</c:v>
                </c:pt>
                <c:pt idx="1164">
                  <c:v>5474.3823242187464</c:v>
                </c:pt>
                <c:pt idx="1165">
                  <c:v>5478.2275390624964</c:v>
                </c:pt>
                <c:pt idx="1166">
                  <c:v>5479.8144531249964</c:v>
                </c:pt>
                <c:pt idx="1167">
                  <c:v>5478.6829552283625</c:v>
                </c:pt>
                <c:pt idx="1168">
                  <c:v>5475.8894230769201</c:v>
                </c:pt>
                <c:pt idx="1169">
                  <c:v>5472.757850060093</c:v>
                </c:pt>
                <c:pt idx="1170">
                  <c:v>5470.0018780048049</c:v>
                </c:pt>
                <c:pt idx="1171">
                  <c:v>5467.8891225961506</c:v>
                </c:pt>
                <c:pt idx="1172">
                  <c:v>5466.4947040264387</c:v>
                </c:pt>
                <c:pt idx="1173">
                  <c:v>5465.7012469951887</c:v>
                </c:pt>
                <c:pt idx="1174">
                  <c:v>5465.2880859374964</c:v>
                </c:pt>
                <c:pt idx="1175">
                  <c:v>5465.1378455528811</c:v>
                </c:pt>
                <c:pt idx="1176">
                  <c:v>5465.0627253605735</c:v>
                </c:pt>
                <c:pt idx="1177">
                  <c:v>5465.1002854567278</c:v>
                </c:pt>
                <c:pt idx="1178">
                  <c:v>5465.1002854567278</c:v>
                </c:pt>
                <c:pt idx="1179">
                  <c:v>5464.9500450721125</c:v>
                </c:pt>
                <c:pt idx="1180">
                  <c:v>5464.5697490985549</c:v>
                </c:pt>
                <c:pt idx="1181">
                  <c:v>5464.1941481370159</c:v>
                </c:pt>
                <c:pt idx="1182">
                  <c:v>5463.8514122596125</c:v>
                </c:pt>
                <c:pt idx="1183">
                  <c:v>5463.5133713942278</c:v>
                </c:pt>
                <c:pt idx="1184">
                  <c:v>5463.2128906249964</c:v>
                </c:pt>
                <c:pt idx="1185">
                  <c:v>5462.9124098557659</c:v>
                </c:pt>
                <c:pt idx="1186">
                  <c:v>5462.5696739783625</c:v>
                </c:pt>
                <c:pt idx="1187">
                  <c:v>5462.1189528245159</c:v>
                </c:pt>
                <c:pt idx="1188">
                  <c:v>5461.4757361778811</c:v>
                </c:pt>
                <c:pt idx="1189">
                  <c:v>5460.6822791466311</c:v>
                </c:pt>
                <c:pt idx="1190">
                  <c:v>5459.9686373197083</c:v>
                </c:pt>
                <c:pt idx="1191">
                  <c:v>5459.4756610576887</c:v>
                </c:pt>
                <c:pt idx="1192">
                  <c:v>5459.3629807692278</c:v>
                </c:pt>
                <c:pt idx="1193">
                  <c:v>5459.4005408653811</c:v>
                </c:pt>
                <c:pt idx="1194">
                  <c:v>5459.4756610576887</c:v>
                </c:pt>
                <c:pt idx="1195">
                  <c:v>5459.5507812499964</c:v>
                </c:pt>
                <c:pt idx="1196">
                  <c:v>5459.6634615384583</c:v>
                </c:pt>
                <c:pt idx="1197">
                  <c:v>5459.5507812499964</c:v>
                </c:pt>
                <c:pt idx="1198">
                  <c:v>5459.1376201923049</c:v>
                </c:pt>
                <c:pt idx="1199">
                  <c:v>5458.4568434495159</c:v>
                </c:pt>
                <c:pt idx="1200">
                  <c:v>5457.7009465144201</c:v>
                </c:pt>
                <c:pt idx="1201">
                  <c:v>5456.9121844951887</c:v>
                </c:pt>
                <c:pt idx="1202">
                  <c:v>5456.2689678485549</c:v>
                </c:pt>
                <c:pt idx="1203">
                  <c:v>5455.8933668870159</c:v>
                </c:pt>
                <c:pt idx="1204">
                  <c:v>5455.6257512019201</c:v>
                </c:pt>
                <c:pt idx="1205">
                  <c:v>5455.4379507211506</c:v>
                </c:pt>
                <c:pt idx="1206">
                  <c:v>5455.2125901442278</c:v>
                </c:pt>
                <c:pt idx="1207">
                  <c:v>5455.0247896634583</c:v>
                </c:pt>
                <c:pt idx="1208">
                  <c:v>5454.7618689903811</c:v>
                </c:pt>
                <c:pt idx="1209">
                  <c:v>5454.4566932091311</c:v>
                </c:pt>
                <c:pt idx="1210">
                  <c:v>5454.1562124399006</c:v>
                </c:pt>
                <c:pt idx="1211">
                  <c:v>5453.8932917668235</c:v>
                </c:pt>
                <c:pt idx="1212">
                  <c:v>5453.5881159855735</c:v>
                </c:pt>
                <c:pt idx="1213">
                  <c:v>5453.1373948317278</c:v>
                </c:pt>
                <c:pt idx="1214">
                  <c:v>5452.5317382812464</c:v>
                </c:pt>
                <c:pt idx="1215">
                  <c:v>5451.7805363581701</c:v>
                </c:pt>
                <c:pt idx="1216">
                  <c:v>5450.9495192307659</c:v>
                </c:pt>
                <c:pt idx="1217">
                  <c:v>5450.2311823918235</c:v>
                </c:pt>
                <c:pt idx="1218">
                  <c:v>5449.6677809495159</c:v>
                </c:pt>
                <c:pt idx="1219">
                  <c:v>5449.2123647836506</c:v>
                </c:pt>
                <c:pt idx="1220">
                  <c:v>5448.7240835336506</c:v>
                </c:pt>
                <c:pt idx="1221">
                  <c:v>5448.1184269831701</c:v>
                </c:pt>
                <c:pt idx="1222">
                  <c:v>5447.4799053485549</c:v>
                </c:pt>
                <c:pt idx="1223">
                  <c:v>5446.8366887019201</c:v>
                </c:pt>
                <c:pt idx="1224">
                  <c:v>5446.3061523437464</c:v>
                </c:pt>
                <c:pt idx="1225">
                  <c:v>5446.0432316706701</c:v>
                </c:pt>
                <c:pt idx="1226">
                  <c:v>5445.6676307091311</c:v>
                </c:pt>
                <c:pt idx="1227">
                  <c:v>5444.9492938701887</c:v>
                </c:pt>
                <c:pt idx="1228">
                  <c:v>5444.0055964543235</c:v>
                </c:pt>
                <c:pt idx="1229">
                  <c:v>5442.9867788461506</c:v>
                </c:pt>
                <c:pt idx="1230">
                  <c:v>5442.0430814302854</c:v>
                </c:pt>
                <c:pt idx="1231">
                  <c:v>5441.1369441105735</c:v>
                </c:pt>
                <c:pt idx="1232">
                  <c:v>5440.2355018028811</c:v>
                </c:pt>
                <c:pt idx="1233">
                  <c:v>5439.3669245793235</c:v>
                </c:pt>
                <c:pt idx="1234">
                  <c:v>5438.5359074519201</c:v>
                </c:pt>
                <c:pt idx="1235">
                  <c:v>5437.7424504206701</c:v>
                </c:pt>
                <c:pt idx="1236">
                  <c:v>5436.9865534855735</c:v>
                </c:pt>
                <c:pt idx="1237">
                  <c:v>5436.3480318509583</c:v>
                </c:pt>
                <c:pt idx="1238">
                  <c:v>5435.7048152043235</c:v>
                </c:pt>
                <c:pt idx="1239">
                  <c:v>5435.0662935697083</c:v>
                </c:pt>
                <c:pt idx="1240">
                  <c:v>5434.4230769230735</c:v>
                </c:pt>
                <c:pt idx="1241">
                  <c:v>5433.817420372593</c:v>
                </c:pt>
                <c:pt idx="1242">
                  <c:v>5433.1413386418235</c:v>
                </c:pt>
                <c:pt idx="1243">
                  <c:v>5432.3103215144201</c:v>
                </c:pt>
                <c:pt idx="1244">
                  <c:v>5431.5919846754778</c:v>
                </c:pt>
                <c:pt idx="1245">
                  <c:v>5430.9910231370159</c:v>
                </c:pt>
                <c:pt idx="1246">
                  <c:v>5430.5356069711506</c:v>
                </c:pt>
                <c:pt idx="1247">
                  <c:v>5430.1600060096125</c:v>
                </c:pt>
                <c:pt idx="1248">
                  <c:v>5429.8172701322083</c:v>
                </c:pt>
                <c:pt idx="1249">
                  <c:v>5429.5919095552854</c:v>
                </c:pt>
                <c:pt idx="1250">
                  <c:v>5429.2538686899006</c:v>
                </c:pt>
                <c:pt idx="1251">
                  <c:v>5428.5730919471125</c:v>
                </c:pt>
                <c:pt idx="1252">
                  <c:v>5427.7045147235549</c:v>
                </c:pt>
                <c:pt idx="1253">
                  <c:v>5426.7655123197083</c:v>
                </c:pt>
                <c:pt idx="1254">
                  <c:v>5425.8969350961506</c:v>
                </c:pt>
                <c:pt idx="1255">
                  <c:v>5425.0659179687464</c:v>
                </c:pt>
                <c:pt idx="1256">
                  <c:v>5424.2724609374964</c:v>
                </c:pt>
                <c:pt idx="1257">
                  <c:v>5423.4790039062464</c:v>
                </c:pt>
                <c:pt idx="1258">
                  <c:v>5422.7278019831701</c:v>
                </c:pt>
                <c:pt idx="1259">
                  <c:v>5422.0094651442278</c:v>
                </c:pt>
                <c:pt idx="1260">
                  <c:v>5421.2535682091311</c:v>
                </c:pt>
                <c:pt idx="1261">
                  <c:v>5420.3098707932659</c:v>
                </c:pt>
                <c:pt idx="1262">
                  <c:v>5418.7276517427854</c:v>
                </c:pt>
                <c:pt idx="1263">
                  <c:v>5415.8965594951887</c:v>
                </c:pt>
                <c:pt idx="1264">
                  <c:v>5411.8212890624964</c:v>
                </c:pt>
                <c:pt idx="1265">
                  <c:v>5406.3891601562464</c:v>
                </c:pt>
                <c:pt idx="1266">
                  <c:v>5400.0884540264387</c:v>
                </c:pt>
                <c:pt idx="1267">
                  <c:v>5392.2383939302854</c:v>
                </c:pt>
                <c:pt idx="1268">
                  <c:v>5382.730994591343</c:v>
                </c:pt>
                <c:pt idx="1269">
                  <c:v>5370.9183443509583</c:v>
                </c:pt>
                <c:pt idx="1270">
                  <c:v>5357.3356745793235</c:v>
                </c:pt>
                <c:pt idx="1271">
                  <c:v>5350.8471679687464</c:v>
                </c:pt>
                <c:pt idx="1272">
                  <c:v>5357.9788912259583</c:v>
                </c:pt>
                <c:pt idx="1273">
                  <c:v>5381.0314002403811</c:v>
                </c:pt>
                <c:pt idx="1274">
                  <c:v>5435.2540940504778</c:v>
                </c:pt>
                <c:pt idx="1275">
                  <c:v>5528.7130033052854</c:v>
                </c:pt>
                <c:pt idx="1276">
                  <c:v>5671.7183743990354</c:v>
                </c:pt>
                <c:pt idx="1277">
                  <c:v>5860.8663236177854</c:v>
                </c:pt>
                <c:pt idx="1278">
                  <c:v>6065.0711763822083</c:v>
                </c:pt>
                <c:pt idx="1279">
                  <c:v>6254.7121018629778</c:v>
                </c:pt>
                <c:pt idx="1280">
                  <c:v>6411.2578876201887</c:v>
                </c:pt>
                <c:pt idx="1281">
                  <c:v>6524.6048677884583</c:v>
                </c:pt>
                <c:pt idx="1282">
                  <c:v>6595.3915640024006</c:v>
                </c:pt>
                <c:pt idx="1283">
                  <c:v>6632.669959435093</c:v>
                </c:pt>
                <c:pt idx="1284">
                  <c:v>6648.3653846153811</c:v>
                </c:pt>
                <c:pt idx="1285">
                  <c:v>6652.7411358173049</c:v>
                </c:pt>
                <c:pt idx="1286">
                  <c:v>6652.4782151442278</c:v>
                </c:pt>
                <c:pt idx="1287">
                  <c:v>6651.041541466343</c:v>
                </c:pt>
                <c:pt idx="1288">
                  <c:v>6649.6471228966311</c:v>
                </c:pt>
                <c:pt idx="1289">
                  <c:v>6648.5531850961506</c:v>
                </c:pt>
                <c:pt idx="1290">
                  <c:v>6647.6470477764387</c:v>
                </c:pt>
                <c:pt idx="1291">
                  <c:v>6646.2526292067278</c:v>
                </c:pt>
                <c:pt idx="1292">
                  <c:v>6642.2149188701887</c:v>
                </c:pt>
                <c:pt idx="1293">
                  <c:v>6588.5978816105735</c:v>
                </c:pt>
                <c:pt idx="1294">
                  <c:v>6398.3184344951887</c:v>
                </c:pt>
                <c:pt idx="1295">
                  <c:v>6085.9358097956701</c:v>
                </c:pt>
                <c:pt idx="1296">
                  <c:v>5745.8995643028811</c:v>
                </c:pt>
                <c:pt idx="1297">
                  <c:v>5464.2317082331701</c:v>
                </c:pt>
                <c:pt idx="1298">
                  <c:v>5277.0040189302854</c:v>
                </c:pt>
                <c:pt idx="1299">
                  <c:v>5176.788987379804</c:v>
                </c:pt>
                <c:pt idx="1300">
                  <c:v>5135.8156174879778</c:v>
                </c:pt>
                <c:pt idx="1301">
                  <c:v>5125.1720252403811</c:v>
                </c:pt>
                <c:pt idx="1302">
                  <c:v>5122.721228966343</c:v>
                </c:pt>
                <c:pt idx="1303">
                  <c:v>5117.9276216947083</c:v>
                </c:pt>
                <c:pt idx="1304">
                  <c:v>5109.7019606370159</c:v>
                </c:pt>
                <c:pt idx="1305">
                  <c:v>5100.4199218749964</c:v>
                </c:pt>
                <c:pt idx="1306">
                  <c:v>5092.386756310093</c:v>
                </c:pt>
                <c:pt idx="1307">
                  <c:v>5086.5367713341311</c:v>
                </c:pt>
                <c:pt idx="1308">
                  <c:v>5082.7995417668235</c:v>
                </c:pt>
                <c:pt idx="1309">
                  <c:v>5080.6116661658625</c:v>
                </c:pt>
                <c:pt idx="1310">
                  <c:v>5079.2923677884583</c:v>
                </c:pt>
                <c:pt idx="1311">
                  <c:v>5078.4237905649006</c:v>
                </c:pt>
                <c:pt idx="1312">
                  <c:v>5077.6303335336506</c:v>
                </c:pt>
                <c:pt idx="1313">
                  <c:v>5076.6866361177854</c:v>
                </c:pt>
                <c:pt idx="1314">
                  <c:v>5075.480018028843</c:v>
                </c:pt>
                <c:pt idx="1315">
                  <c:v>5074.198279747593</c:v>
                </c:pt>
                <c:pt idx="1316">
                  <c:v>5072.9916616586506</c:v>
                </c:pt>
                <c:pt idx="1317">
                  <c:v>5071.9352839543235</c:v>
                </c:pt>
                <c:pt idx="1318">
                  <c:v>5071.0291466346125</c:v>
                </c:pt>
                <c:pt idx="1319">
                  <c:v>5070.160569411054</c:v>
                </c:pt>
                <c:pt idx="1320">
                  <c:v>5069.2919921874964</c:v>
                </c:pt>
                <c:pt idx="1321">
                  <c:v>5068.6159104567278</c:v>
                </c:pt>
                <c:pt idx="1322">
                  <c:v>5068.085374098554</c:v>
                </c:pt>
                <c:pt idx="1323">
                  <c:v>5067.5219726562464</c:v>
                </c:pt>
                <c:pt idx="1324">
                  <c:v>5066.8411959134583</c:v>
                </c:pt>
                <c:pt idx="1325">
                  <c:v>5066.1979792668235</c:v>
                </c:pt>
                <c:pt idx="1326">
                  <c:v>5065.7096980168235</c:v>
                </c:pt>
                <c:pt idx="1327">
                  <c:v>5065.4045222355735</c:v>
                </c:pt>
                <c:pt idx="1328">
                  <c:v>5065.3669621394201</c:v>
                </c:pt>
                <c:pt idx="1329">
                  <c:v>5065.4467773437464</c:v>
                </c:pt>
                <c:pt idx="1330">
                  <c:v>5065.521897536054</c:v>
                </c:pt>
                <c:pt idx="1331">
                  <c:v>5065.4045222355735</c:v>
                </c:pt>
                <c:pt idx="1332">
                  <c:v>5064.9538010817278</c:v>
                </c:pt>
                <c:pt idx="1333">
                  <c:v>5064.1603440504778</c:v>
                </c:pt>
                <c:pt idx="1334">
                  <c:v>5063.2917668269201</c:v>
                </c:pt>
                <c:pt idx="1335">
                  <c:v>5062.7659254807659</c:v>
                </c:pt>
                <c:pt idx="1336">
                  <c:v>5062.6156850961506</c:v>
                </c:pt>
                <c:pt idx="1337">
                  <c:v>5062.540564903843</c:v>
                </c:pt>
                <c:pt idx="1338">
                  <c:v>5062.235389122593</c:v>
                </c:pt>
                <c:pt idx="1339">
                  <c:v>5061.747107872593</c:v>
                </c:pt>
                <c:pt idx="1340">
                  <c:v>5061.2916917067278</c:v>
                </c:pt>
                <c:pt idx="1341">
                  <c:v>5061.1038912259583</c:v>
                </c:pt>
                <c:pt idx="1342">
                  <c:v>5061.0287710336506</c:v>
                </c:pt>
                <c:pt idx="1343">
                  <c:v>5061.066331129804</c:v>
                </c:pt>
                <c:pt idx="1344">
                  <c:v>5061.3339468149006</c:v>
                </c:pt>
                <c:pt idx="1345">
                  <c:v>5061.9724684495159</c:v>
                </c:pt>
                <c:pt idx="1346">
                  <c:v>5062.8034855769201</c:v>
                </c:pt>
                <c:pt idx="1347">
                  <c:v>5063.5593825120159</c:v>
                </c:pt>
                <c:pt idx="1348">
                  <c:v>5064.310584435093</c:v>
                </c:pt>
                <c:pt idx="1349">
                  <c:v>5064.8786808894201</c:v>
                </c:pt>
                <c:pt idx="1350">
                  <c:v>5065.0664813701887</c:v>
                </c:pt>
                <c:pt idx="1351">
                  <c:v>5064.9162409855735</c:v>
                </c:pt>
                <c:pt idx="1352">
                  <c:v>5064.8786808894201</c:v>
                </c:pt>
                <c:pt idx="1353">
                  <c:v>5066.5407151442278</c:v>
                </c:pt>
                <c:pt idx="1354">
                  <c:v>5072.7287409855735</c:v>
                </c:pt>
                <c:pt idx="1355">
                  <c:v>5087.6307091346125</c:v>
                </c:pt>
                <c:pt idx="1356">
                  <c:v>5116.983924278843</c:v>
                </c:pt>
                <c:pt idx="1357">
                  <c:v>5169.4694636418235</c:v>
                </c:pt>
                <c:pt idx="1358">
                  <c:v>5261.3085937499964</c:v>
                </c:pt>
                <c:pt idx="1359">
                  <c:v>5415.1031024639387</c:v>
                </c:pt>
                <c:pt idx="1360">
                  <c:v>5646.8160306490354</c:v>
                </c:pt>
                <c:pt idx="1361">
                  <c:v>5957.4239408052854</c:v>
                </c:pt>
                <c:pt idx="1362">
                  <c:v>6318.7426757812464</c:v>
                </c:pt>
                <c:pt idx="1363">
                  <c:v>6693.6816406249964</c:v>
                </c:pt>
                <c:pt idx="1364">
                  <c:v>7051.5636268028811</c:v>
                </c:pt>
                <c:pt idx="1365">
                  <c:v>7356.0961914062473</c:v>
                </c:pt>
                <c:pt idx="1366">
                  <c:v>7583.2784329927854</c:v>
                </c:pt>
                <c:pt idx="1367">
                  <c:v>7741.3031475360549</c:v>
                </c:pt>
                <c:pt idx="1368">
                  <c:v>7873.9654071514387</c:v>
                </c:pt>
                <c:pt idx="1369">
                  <c:v>8012.552771935093</c:v>
                </c:pt>
                <c:pt idx="1370">
                  <c:v>8161.0278320312473</c:v>
                </c:pt>
                <c:pt idx="1371">
                  <c:v>8321.2357271634592</c:v>
                </c:pt>
                <c:pt idx="1372">
                  <c:v>8484.8428109975939</c:v>
                </c:pt>
                <c:pt idx="1373">
                  <c:v>8642.9003906249964</c:v>
                </c:pt>
                <c:pt idx="1374">
                  <c:v>8799.3334960937464</c:v>
                </c:pt>
                <c:pt idx="1375">
                  <c:v>8952.3392427884592</c:v>
                </c:pt>
                <c:pt idx="1376">
                  <c:v>9104.2087965745159</c:v>
                </c:pt>
                <c:pt idx="1377">
                  <c:v>9254.6416766826896</c:v>
                </c:pt>
                <c:pt idx="1378">
                  <c:v>9397.0413912259592</c:v>
                </c:pt>
                <c:pt idx="1379">
                  <c:v>9534.4221379206701</c:v>
                </c:pt>
                <c:pt idx="1380">
                  <c:v>9666.4458759014396</c:v>
                </c:pt>
                <c:pt idx="1381">
                  <c:v>9785.1498647836506</c:v>
                </c:pt>
                <c:pt idx="1382">
                  <c:v>9894.6093749999964</c:v>
                </c:pt>
                <c:pt idx="1383">
                  <c:v>10003.805964543266</c:v>
                </c:pt>
                <c:pt idx="1384">
                  <c:v>10109.795860877401</c:v>
                </c:pt>
                <c:pt idx="1385">
                  <c:v>10212.010967548074</c:v>
                </c:pt>
                <c:pt idx="1386">
                  <c:v>10316.864670973555</c:v>
                </c:pt>
                <c:pt idx="1387">
                  <c:v>10421.760629507209</c:v>
                </c:pt>
                <c:pt idx="1388">
                  <c:v>10519.10700871394</c:v>
                </c:pt>
                <c:pt idx="1389">
                  <c:v>10613.171574519227</c:v>
                </c:pt>
                <c:pt idx="1390">
                  <c:v>10709.954552283651</c:v>
                </c:pt>
                <c:pt idx="1391">
                  <c:v>10804.81257512019</c:v>
                </c:pt>
                <c:pt idx="1392">
                  <c:v>10893.257211538459</c:v>
                </c:pt>
                <c:pt idx="1393">
                  <c:v>10984.716045673074</c:v>
                </c:pt>
                <c:pt idx="1394">
                  <c:v>11083.198617788459</c:v>
                </c:pt>
                <c:pt idx="1395">
                  <c:v>11182.169471153844</c:v>
                </c:pt>
                <c:pt idx="1396">
                  <c:v>11283.173264723555</c:v>
                </c:pt>
                <c:pt idx="1397">
                  <c:v>11389.350961538459</c:v>
                </c:pt>
                <c:pt idx="1398">
                  <c:v>11493.002741887016</c:v>
                </c:pt>
                <c:pt idx="1399">
                  <c:v>11588.311485877401</c:v>
                </c:pt>
                <c:pt idx="1400">
                  <c:v>11682.075570913459</c:v>
                </c:pt>
                <c:pt idx="1401">
                  <c:v>11780.21540715144</c:v>
                </c:pt>
                <c:pt idx="1402">
                  <c:v>11877.942082331729</c:v>
                </c:pt>
                <c:pt idx="1403">
                  <c:v>11967.513521634612</c:v>
                </c:pt>
                <c:pt idx="1404">
                  <c:v>12056.714054987979</c:v>
                </c:pt>
                <c:pt idx="1405">
                  <c:v>12159.11696213942</c:v>
                </c:pt>
                <c:pt idx="1406">
                  <c:v>12271.139948918266</c:v>
                </c:pt>
                <c:pt idx="1407">
                  <c:v>12382.637094350959</c:v>
                </c:pt>
                <c:pt idx="1408">
                  <c:v>12499.345703124996</c:v>
                </c:pt>
                <c:pt idx="1409">
                  <c:v>12626.988994891824</c:v>
                </c:pt>
                <c:pt idx="1410">
                  <c:v>12755.505558894229</c:v>
                </c:pt>
                <c:pt idx="1411">
                  <c:v>12868.547363281246</c:v>
                </c:pt>
                <c:pt idx="1412">
                  <c:v>12964.461763822112</c:v>
                </c:pt>
                <c:pt idx="1413">
                  <c:v>13057.056790865381</c:v>
                </c:pt>
                <c:pt idx="1414">
                  <c:v>13157.234262319709</c:v>
                </c:pt>
                <c:pt idx="1415">
                  <c:v>13261.977632962737</c:v>
                </c:pt>
                <c:pt idx="1416">
                  <c:v>13359.136211688699</c:v>
                </c:pt>
                <c:pt idx="1417">
                  <c:v>13438.446702223555</c:v>
                </c:pt>
                <c:pt idx="1418">
                  <c:v>13500.629788912256</c:v>
                </c:pt>
                <c:pt idx="1419">
                  <c:v>13560.585092397834</c:v>
                </c:pt>
                <c:pt idx="1420">
                  <c:v>13634.200533353362</c:v>
                </c:pt>
                <c:pt idx="1421">
                  <c:v>13725.208646334131</c:v>
                </c:pt>
                <c:pt idx="1422">
                  <c:v>13821.688795823315</c:v>
                </c:pt>
                <c:pt idx="1423">
                  <c:v>13907.943209134613</c:v>
                </c:pt>
                <c:pt idx="1424">
                  <c:v>13974.539607121391</c:v>
                </c:pt>
                <c:pt idx="1425">
                  <c:v>14020.684532752401</c:v>
                </c:pt>
                <c:pt idx="1426">
                  <c:v>14060.078031099756</c:v>
                </c:pt>
                <c:pt idx="1427">
                  <c:v>14115.279634915863</c:v>
                </c:pt>
                <c:pt idx="1428">
                  <c:v>14197.646578275238</c:v>
                </c:pt>
                <c:pt idx="1429">
                  <c:v>14296.051682692305</c:v>
                </c:pt>
                <c:pt idx="1430">
                  <c:v>14391.362774188699</c:v>
                </c:pt>
                <c:pt idx="1431">
                  <c:v>14480.71120042067</c:v>
                </c:pt>
                <c:pt idx="1432">
                  <c:v>14574.09733698918</c:v>
                </c:pt>
                <c:pt idx="1433">
                  <c:v>14671.593956580526</c:v>
                </c:pt>
                <c:pt idx="1434">
                  <c:v>14756.491511418266</c:v>
                </c:pt>
                <c:pt idx="1435">
                  <c:v>14817.768460787256</c:v>
                </c:pt>
                <c:pt idx="1436">
                  <c:v>14865.913461538459</c:v>
                </c:pt>
                <c:pt idx="1437">
                  <c:v>14913.26735276442</c:v>
                </c:pt>
                <c:pt idx="1438">
                  <c:v>14957.03425480769</c:v>
                </c:pt>
                <c:pt idx="1439">
                  <c:v>14984.239501953121</c:v>
                </c:pt>
                <c:pt idx="1440">
                  <c:v>14992.61540339543</c:v>
                </c:pt>
                <c:pt idx="1441">
                  <c:v>14999.068697415863</c:v>
                </c:pt>
                <c:pt idx="1442">
                  <c:v>15258.813194861776</c:v>
                </c:pt>
              </c:numCache>
            </c:numRef>
          </c:xVal>
          <c:yVal>
            <c:numRef>
              <c:f>'Assemblage courbes'!$R$46:$R$1488</c:f>
              <c:numCache>
                <c:formatCode>0.00</c:formatCode>
                <c:ptCount val="1443"/>
                <c:pt idx="0">
                  <c:v>4.2708519345063429</c:v>
                </c:pt>
                <c:pt idx="1">
                  <c:v>4.2723643697225127</c:v>
                </c:pt>
                <c:pt idx="2">
                  <c:v>4.2752092869465166</c:v>
                </c:pt>
                <c:pt idx="3">
                  <c:v>4.2765412380145138</c:v>
                </c:pt>
                <c:pt idx="4">
                  <c:v>4.2753890985708969</c:v>
                </c:pt>
                <c:pt idx="5">
                  <c:v>4.2733727660545942</c:v>
                </c:pt>
                <c:pt idx="6">
                  <c:v>4.2714639311570384</c:v>
                </c:pt>
                <c:pt idx="7">
                  <c:v>4.2693395700821508</c:v>
                </c:pt>
                <c:pt idx="8">
                  <c:v>4.2684753416134757</c:v>
                </c:pt>
                <c:pt idx="9">
                  <c:v>4.2680070880743166</c:v>
                </c:pt>
                <c:pt idx="10">
                  <c:v>4.2649465384850131</c:v>
                </c:pt>
                <c:pt idx="11">
                  <c:v>4.2600490786479073</c:v>
                </c:pt>
                <c:pt idx="12">
                  <c:v>4.2549717009984525</c:v>
                </c:pt>
                <c:pt idx="13">
                  <c:v>4.250902825869046</c:v>
                </c:pt>
                <c:pt idx="14">
                  <c:v>4.2481302226506745</c:v>
                </c:pt>
                <c:pt idx="15">
                  <c:v>4.2473020980908318</c:v>
                </c:pt>
                <c:pt idx="16">
                  <c:v>4.2480221586961013</c:v>
                </c:pt>
                <c:pt idx="17">
                  <c:v>4.2510107836356523</c:v>
                </c:pt>
                <c:pt idx="18">
                  <c:v>4.2560880904931286</c:v>
                </c:pt>
                <c:pt idx="19">
                  <c:v>4.2597610614849968</c:v>
                </c:pt>
                <c:pt idx="20">
                  <c:v>4.2610935788888193</c:v>
                </c:pt>
                <c:pt idx="21">
                  <c:v>4.2613814544677728</c:v>
                </c:pt>
                <c:pt idx="22">
                  <c:v>4.2591851333471444</c:v>
                </c:pt>
                <c:pt idx="23">
                  <c:v>4.2547560332371637</c:v>
                </c:pt>
                <c:pt idx="24">
                  <c:v>4.24816622037154</c:v>
                </c:pt>
                <c:pt idx="25">
                  <c:v>4.240172177828275</c:v>
                </c:pt>
                <c:pt idx="26">
                  <c:v>4.2341587532483613</c:v>
                </c:pt>
                <c:pt idx="27">
                  <c:v>4.2311339536079995</c:v>
                </c:pt>
                <c:pt idx="28">
                  <c:v>4.2313500107251674</c:v>
                </c:pt>
                <c:pt idx="29">
                  <c:v>4.2315298223495486</c:v>
                </c:pt>
                <c:pt idx="30">
                  <c:v>4.2314936476487377</c:v>
                </c:pt>
                <c:pt idx="31">
                  <c:v>4.233438197099245</c:v>
                </c:pt>
                <c:pt idx="32">
                  <c:v>4.2357791108351481</c:v>
                </c:pt>
                <c:pt idx="33">
                  <c:v>4.236823221720182</c:v>
                </c:pt>
                <c:pt idx="34">
                  <c:v>4.2363192890240597</c:v>
                </c:pt>
                <c:pt idx="35">
                  <c:v>4.235563018321991</c:v>
                </c:pt>
                <c:pt idx="36">
                  <c:v>4.2350947293868426</c:v>
                </c:pt>
                <c:pt idx="37">
                  <c:v>4.2344465934313265</c:v>
                </c:pt>
                <c:pt idx="38">
                  <c:v>4.2334024117543141</c:v>
                </c:pt>
                <c:pt idx="39">
                  <c:v>4.2316377801161549</c:v>
                </c:pt>
                <c:pt idx="40">
                  <c:v>4.2300897011390104</c:v>
                </c:pt>
                <c:pt idx="41">
                  <c:v>4.2299093585747931</c:v>
                </c:pt>
                <c:pt idx="42">
                  <c:v>4.2269568729400637</c:v>
                </c:pt>
                <c:pt idx="43">
                  <c:v>4.2192506351837746</c:v>
                </c:pt>
                <c:pt idx="44">
                  <c:v>4.2096722681705758</c:v>
                </c:pt>
                <c:pt idx="45">
                  <c:v>4.2035146403312682</c:v>
                </c:pt>
                <c:pt idx="46">
                  <c:v>4.2030825614929199</c:v>
                </c:pt>
                <c:pt idx="47">
                  <c:v>4.2049551862936747</c:v>
                </c:pt>
                <c:pt idx="48">
                  <c:v>4.2068273155505835</c:v>
                </c:pt>
                <c:pt idx="49">
                  <c:v>4.2077996079738318</c:v>
                </c:pt>
                <c:pt idx="50">
                  <c:v>4.207835711882665</c:v>
                </c:pt>
                <c:pt idx="51">
                  <c:v>4.2065755438804624</c:v>
                </c:pt>
                <c:pt idx="52">
                  <c:v>4.2053148449384246</c:v>
                </c:pt>
                <c:pt idx="53">
                  <c:v>4.2036226334938638</c:v>
                </c:pt>
                <c:pt idx="54">
                  <c:v>4.2004898406909064</c:v>
                </c:pt>
                <c:pt idx="55">
                  <c:v>4.195484777047084</c:v>
                </c:pt>
                <c:pt idx="56">
                  <c:v>4.1891110920906067</c:v>
                </c:pt>
                <c:pt idx="57">
                  <c:v>4.1819450325232284</c:v>
                </c:pt>
                <c:pt idx="58">
                  <c:v>4.1776238901798539</c:v>
                </c:pt>
                <c:pt idx="59">
                  <c:v>4.1776239609718324</c:v>
                </c:pt>
                <c:pt idx="60">
                  <c:v>4.1801085470272943</c:v>
                </c:pt>
                <c:pt idx="61">
                  <c:v>4.1821611604323747</c:v>
                </c:pt>
                <c:pt idx="62">
                  <c:v>4.1827012678293078</c:v>
                </c:pt>
                <c:pt idx="63">
                  <c:v>4.1814410998271061</c:v>
                </c:pt>
                <c:pt idx="64">
                  <c:v>4.1792082146497869</c:v>
                </c:pt>
                <c:pt idx="65">
                  <c:v>4.1757874046839198</c:v>
                </c:pt>
                <c:pt idx="66">
                  <c:v>4.1714662269445562</c:v>
                </c:pt>
                <c:pt idx="67">
                  <c:v>4.1685495266547568</c:v>
                </c:pt>
                <c:pt idx="68">
                  <c:v>4.166533052554497</c:v>
                </c:pt>
                <c:pt idx="69">
                  <c:v>4.1648764494749217</c:v>
                </c:pt>
                <c:pt idx="70">
                  <c:v>4.1649488696685202</c:v>
                </c:pt>
                <c:pt idx="71">
                  <c:v>4.1658849519949692</c:v>
                </c:pt>
                <c:pt idx="72">
                  <c:v>4.16588491659898</c:v>
                </c:pt>
                <c:pt idx="73">
                  <c:v>4.1640122564022359</c:v>
                </c:pt>
                <c:pt idx="74">
                  <c:v>4.1606634064821097</c:v>
                </c:pt>
                <c:pt idx="75">
                  <c:v>4.1586108992649953</c:v>
                </c:pt>
                <c:pt idx="76">
                  <c:v>4.1596553995059082</c:v>
                </c:pt>
                <c:pt idx="77">
                  <c:v>4.162391863419459</c:v>
                </c:pt>
                <c:pt idx="78">
                  <c:v>4.1639404379404503</c:v>
                </c:pt>
                <c:pt idx="79">
                  <c:v>4.1634002951475289</c:v>
                </c:pt>
                <c:pt idx="80">
                  <c:v>4.161131660021268</c:v>
                </c:pt>
                <c:pt idx="81">
                  <c:v>4.1574948637302098</c:v>
                </c:pt>
                <c:pt idx="82">
                  <c:v>4.1514452290534978</c:v>
                </c:pt>
                <c:pt idx="83">
                  <c:v>4.14309089073768</c:v>
                </c:pt>
                <c:pt idx="84">
                  <c:v>4.134449101594778</c:v>
                </c:pt>
                <c:pt idx="85">
                  <c:v>4.127282971235422</c:v>
                </c:pt>
                <c:pt idx="86">
                  <c:v>4.1218815433062037</c:v>
                </c:pt>
                <c:pt idx="87">
                  <c:v>4.1190371570220359</c:v>
                </c:pt>
                <c:pt idx="88">
                  <c:v>4.1190009469252367</c:v>
                </c:pt>
                <c:pt idx="89">
                  <c:v>4.1207293684665967</c:v>
                </c:pt>
                <c:pt idx="90">
                  <c:v>4.121809724844419</c:v>
                </c:pt>
                <c:pt idx="91">
                  <c:v>4.1221338105201717</c:v>
                </c:pt>
                <c:pt idx="92">
                  <c:v>4.1223860423381513</c:v>
                </c:pt>
                <c:pt idx="93">
                  <c:v>4.1239340505233173</c:v>
                </c:pt>
                <c:pt idx="94">
                  <c:v>4.1279673172877382</c:v>
                </c:pt>
                <c:pt idx="95">
                  <c:v>4.132468271255493</c:v>
                </c:pt>
                <c:pt idx="96">
                  <c:v>4.1345208492645851</c:v>
                </c:pt>
                <c:pt idx="97">
                  <c:v>4.1322883888391351</c:v>
                </c:pt>
                <c:pt idx="98">
                  <c:v>4.1278230078403766</c:v>
                </c:pt>
                <c:pt idx="99">
                  <c:v>4.1227457009829003</c:v>
                </c:pt>
                <c:pt idx="100">
                  <c:v>4.1172006007341233</c:v>
                </c:pt>
                <c:pt idx="101">
                  <c:v>4.1120870483838594</c:v>
                </c:pt>
                <c:pt idx="102">
                  <c:v>4.1096024269324074</c:v>
                </c:pt>
                <c:pt idx="103">
                  <c:v>4.109854658750387</c:v>
                </c:pt>
                <c:pt idx="104">
                  <c:v>4.1119071659675006</c:v>
                </c:pt>
                <c:pt idx="105">
                  <c:v>4.1144274665759166</c:v>
                </c:pt>
                <c:pt idx="106">
                  <c:v>4.1168764088704037</c:v>
                </c:pt>
                <c:pt idx="107">
                  <c:v>4.1182084661263687</c:v>
                </c:pt>
                <c:pt idx="108">
                  <c:v>4.1173442376576936</c:v>
                </c:pt>
                <c:pt idx="109">
                  <c:v>4.1148239016532893</c:v>
                </c:pt>
                <c:pt idx="110">
                  <c:v>4.1119433406683115</c:v>
                </c:pt>
                <c:pt idx="111">
                  <c:v>4.1092782350686878</c:v>
                </c:pt>
                <c:pt idx="112">
                  <c:v>4.0944064686848565</c:v>
                </c:pt>
                <c:pt idx="113">
                  <c:v>4.0495392208832959</c:v>
                </c:pt>
                <c:pt idx="114">
                  <c:v>3.9746399276073161</c:v>
                </c:pt>
                <c:pt idx="115">
                  <c:v>3.8888295729343705</c:v>
                </c:pt>
                <c:pt idx="116">
                  <c:v>3.8124899460719179</c:v>
                </c:pt>
                <c:pt idx="117">
                  <c:v>3.7575757945500885</c:v>
                </c:pt>
                <c:pt idx="118">
                  <c:v>3.7265356359115014</c:v>
                </c:pt>
                <c:pt idx="119">
                  <c:v>3.7132845810743476</c:v>
                </c:pt>
                <c:pt idx="120">
                  <c:v>3.7100798282256493</c:v>
                </c:pt>
                <c:pt idx="121">
                  <c:v>3.710799711850973</c:v>
                </c:pt>
                <c:pt idx="122">
                  <c:v>3.7133562225561874</c:v>
                </c:pt>
                <c:pt idx="123">
                  <c:v>3.7170291935480559</c:v>
                </c:pt>
                <c:pt idx="124">
                  <c:v>3.7227189218080956</c:v>
                </c:pt>
                <c:pt idx="125">
                  <c:v>3.7288765142514158</c:v>
                </c:pt>
                <c:pt idx="126">
                  <c:v>3.7332333003557645</c:v>
                </c:pt>
                <c:pt idx="127">
                  <c:v>3.7349261489281282</c:v>
                </c:pt>
                <c:pt idx="128">
                  <c:v>3.7331614818939793</c:v>
                </c:pt>
                <c:pt idx="129">
                  <c:v>3.7304969426301811</c:v>
                </c:pt>
                <c:pt idx="130">
                  <c:v>3.7288402333626376</c:v>
                </c:pt>
                <c:pt idx="131">
                  <c:v>3.7279041156401997</c:v>
                </c:pt>
                <c:pt idx="132">
                  <c:v>3.7276519546141991</c:v>
                </c:pt>
                <c:pt idx="133">
                  <c:v>3.7287321340120756</c:v>
                </c:pt>
                <c:pt idx="134">
                  <c:v>3.728804554205674</c:v>
                </c:pt>
                <c:pt idx="135">
                  <c:v>3.7268961794559772</c:v>
                </c:pt>
                <c:pt idx="136">
                  <c:v>3.7234392655812774</c:v>
                </c:pt>
                <c:pt idx="137">
                  <c:v>3.7200180662595308</c:v>
                </c:pt>
                <c:pt idx="138">
                  <c:v>3.7183976024847762</c:v>
                </c:pt>
                <c:pt idx="139">
                  <c:v>3.7182176492764403</c:v>
                </c:pt>
                <c:pt idx="140">
                  <c:v>3.718469881094419</c:v>
                </c:pt>
                <c:pt idx="141">
                  <c:v>3.7196220205380364</c:v>
                </c:pt>
                <c:pt idx="142">
                  <c:v>3.7209901463068453</c:v>
                </c:pt>
                <c:pt idx="143">
                  <c:v>3.7214946807347813</c:v>
                </c:pt>
                <c:pt idx="144">
                  <c:v>3.7229707996661845</c:v>
                </c:pt>
                <c:pt idx="145">
                  <c:v>3.7260680195001457</c:v>
                </c:pt>
                <c:pt idx="146">
                  <c:v>3.7295605063438417</c:v>
                </c:pt>
                <c:pt idx="147">
                  <c:v>3.731721077515529</c:v>
                </c:pt>
                <c:pt idx="148">
                  <c:v>3.7307487850922803</c:v>
                </c:pt>
                <c:pt idx="149">
                  <c:v>3.7304247348125159</c:v>
                </c:pt>
                <c:pt idx="150">
                  <c:v>3.7335937023162842</c:v>
                </c:pt>
                <c:pt idx="151">
                  <c:v>3.737770606004275</c:v>
                </c:pt>
                <c:pt idx="152">
                  <c:v>3.7416958088141223</c:v>
                </c:pt>
                <c:pt idx="153">
                  <c:v>3.7430640053749085</c:v>
                </c:pt>
                <c:pt idx="154">
                  <c:v>3.7416235302044796</c:v>
                </c:pt>
                <c:pt idx="155">
                  <c:v>3.7389227454478924</c:v>
                </c:pt>
                <c:pt idx="156">
                  <c:v>3.7371224346527683</c:v>
                </c:pt>
                <c:pt idx="157">
                  <c:v>3.7388509623820965</c:v>
                </c:pt>
                <c:pt idx="158">
                  <c:v>3.7427399550951446</c:v>
                </c:pt>
                <c:pt idx="159">
                  <c:v>3.7481413476283731</c:v>
                </c:pt>
                <c:pt idx="160">
                  <c:v>3.7553073717997623</c:v>
                </c:pt>
                <c:pt idx="161">
                  <c:v>3.7630854457158311</c:v>
                </c:pt>
                <c:pt idx="162">
                  <c:v>3.7690626601989448</c:v>
                </c:pt>
                <c:pt idx="163">
                  <c:v>3.7729878984047813</c:v>
                </c:pt>
                <c:pt idx="164">
                  <c:v>3.7742118740081785</c:v>
                </c:pt>
                <c:pt idx="165">
                  <c:v>3.7723397093552808</c:v>
                </c:pt>
                <c:pt idx="166">
                  <c:v>3.7692786996181193</c:v>
                </c:pt>
                <c:pt idx="167">
                  <c:v>3.7679823569151067</c:v>
                </c:pt>
                <c:pt idx="168">
                  <c:v>3.7683426172916707</c:v>
                </c:pt>
                <c:pt idx="169">
                  <c:v>3.7689188816914192</c:v>
                </c:pt>
                <c:pt idx="170">
                  <c:v>3.7674064995692325</c:v>
                </c:pt>
                <c:pt idx="171">
                  <c:v>3.7635892899219803</c:v>
                </c:pt>
                <c:pt idx="172">
                  <c:v>3.757936178812614</c:v>
                </c:pt>
                <c:pt idx="173">
                  <c:v>3.7517785332753109</c:v>
                </c:pt>
                <c:pt idx="174">
                  <c:v>3.7475654725845042</c:v>
                </c:pt>
                <c:pt idx="175">
                  <c:v>3.7470252943955935</c:v>
                </c:pt>
                <c:pt idx="176">
                  <c:v>3.7493295732828287</c:v>
                </c:pt>
                <c:pt idx="177">
                  <c:v>3.7536868903270135</c:v>
                </c:pt>
                <c:pt idx="178">
                  <c:v>3.7590883005582367</c:v>
                </c:pt>
                <c:pt idx="179">
                  <c:v>3.7631933503884532</c:v>
                </c:pt>
                <c:pt idx="180">
                  <c:v>3.7653539215601404</c:v>
                </c:pt>
                <c:pt idx="181">
                  <c:v>3.7645258500942815</c:v>
                </c:pt>
                <c:pt idx="182">
                  <c:v>3.7608885759573711</c:v>
                </c:pt>
                <c:pt idx="183">
                  <c:v>3.7567116191753973</c:v>
                </c:pt>
                <c:pt idx="184">
                  <c:v>3.75282259106636</c:v>
                </c:pt>
                <c:pt idx="185">
                  <c:v>3.7485733025807599</c:v>
                </c:pt>
                <c:pt idx="186">
                  <c:v>3.7445044097533593</c:v>
                </c:pt>
                <c:pt idx="187">
                  <c:v>3.7427040812602406</c:v>
                </c:pt>
                <c:pt idx="188">
                  <c:v>3.7423076815788563</c:v>
                </c:pt>
                <c:pt idx="189">
                  <c:v>3.7445044097533589</c:v>
                </c:pt>
                <c:pt idx="190">
                  <c:v>3.7489697553561285</c:v>
                </c:pt>
                <c:pt idx="191">
                  <c:v>3.7535425985776456</c:v>
                </c:pt>
                <c:pt idx="192">
                  <c:v>3.7555232873329749</c:v>
                </c:pt>
                <c:pt idx="193">
                  <c:v>3.7551273654974424</c:v>
                </c:pt>
                <c:pt idx="194">
                  <c:v>3.7535787555804618</c:v>
                </c:pt>
                <c:pt idx="195">
                  <c:v>3.752930584228956</c:v>
                </c:pt>
                <c:pt idx="196">
                  <c:v>3.7533627161612877</c:v>
                </c:pt>
                <c:pt idx="197">
                  <c:v>3.7557031520513386</c:v>
                </c:pt>
                <c:pt idx="198">
                  <c:v>3.7596283371631913</c:v>
                </c:pt>
                <c:pt idx="199">
                  <c:v>3.7618251007336836</c:v>
                </c:pt>
                <c:pt idx="200">
                  <c:v>3.761356794100541</c:v>
                </c:pt>
                <c:pt idx="201">
                  <c:v>3.7625089689401481</c:v>
                </c:pt>
                <c:pt idx="202">
                  <c:v>3.7663261254934164</c:v>
                </c:pt>
                <c:pt idx="203">
                  <c:v>3.7721953822099246</c:v>
                </c:pt>
                <c:pt idx="204">
                  <c:v>3.7771646605088156</c:v>
                </c:pt>
                <c:pt idx="205">
                  <c:v>3.7802975241037515</c:v>
                </c:pt>
                <c:pt idx="206">
                  <c:v>3.7817380346701697</c:v>
                </c:pt>
                <c:pt idx="207">
                  <c:v>3.7820259810411012</c:v>
                </c:pt>
                <c:pt idx="208">
                  <c:v>3.7824223630244918</c:v>
                </c:pt>
                <c:pt idx="209">
                  <c:v>3.781917899388533</c:v>
                </c:pt>
                <c:pt idx="210">
                  <c:v>3.7799734207300038</c:v>
                </c:pt>
                <c:pt idx="211">
                  <c:v>3.7779570528177109</c:v>
                </c:pt>
                <c:pt idx="212">
                  <c:v>3.776732546274479</c:v>
                </c:pt>
                <c:pt idx="213">
                  <c:v>3.7748241892227754</c:v>
                </c:pt>
                <c:pt idx="214">
                  <c:v>3.772015464397577</c:v>
                </c:pt>
                <c:pt idx="215">
                  <c:v>3.7692066864783942</c:v>
                </c:pt>
                <c:pt idx="216">
                  <c:v>3.7685585151268888</c:v>
                </c:pt>
                <c:pt idx="217">
                  <c:v>3.7725198926375456</c:v>
                </c:pt>
                <c:pt idx="218">
                  <c:v>3.7800095423368307</c:v>
                </c:pt>
                <c:pt idx="219">
                  <c:v>3.786419348900135</c:v>
                </c:pt>
                <c:pt idx="220">
                  <c:v>3.7889040057475754</c:v>
                </c:pt>
                <c:pt idx="221">
                  <c:v>3.7877156916031467</c:v>
                </c:pt>
                <c:pt idx="222">
                  <c:v>3.7863831918973188</c:v>
                </c:pt>
                <c:pt idx="223">
                  <c:v>3.7858430491043973</c:v>
                </c:pt>
                <c:pt idx="224">
                  <c:v>3.7855912951322703</c:v>
                </c:pt>
                <c:pt idx="225">
                  <c:v>3.7865635344615352</c:v>
                </c:pt>
                <c:pt idx="226">
                  <c:v>3.7911725523838626</c:v>
                </c:pt>
                <c:pt idx="227">
                  <c:v>3.7995987799534432</c:v>
                </c:pt>
                <c:pt idx="228">
                  <c:v>3.8081329829876238</c:v>
                </c:pt>
                <c:pt idx="229">
                  <c:v>3.8155507788291345</c:v>
                </c:pt>
                <c:pt idx="230">
                  <c:v>3.8203759069626142</c:v>
                </c:pt>
                <c:pt idx="231">
                  <c:v>3.8216365528106686</c:v>
                </c:pt>
                <c:pt idx="232">
                  <c:v>3.8206999749403732</c:v>
                </c:pt>
                <c:pt idx="233">
                  <c:v>3.818395696053138</c:v>
                </c:pt>
                <c:pt idx="234">
                  <c:v>3.8124898044879618</c:v>
                </c:pt>
                <c:pt idx="235">
                  <c:v>3.8037394912426286</c:v>
                </c:pt>
                <c:pt idx="236">
                  <c:v>3.7958539020098168</c:v>
                </c:pt>
                <c:pt idx="237">
                  <c:v>3.7931888672021716</c:v>
                </c:pt>
                <c:pt idx="238">
                  <c:v>3.7960337667281814</c:v>
                </c:pt>
                <c:pt idx="239">
                  <c:v>3.7992746411837062</c:v>
                </c:pt>
                <c:pt idx="240">
                  <c:v>3.801470891512357</c:v>
                </c:pt>
                <c:pt idx="241">
                  <c:v>3.8037756836414331</c:v>
                </c:pt>
                <c:pt idx="242">
                  <c:v>3.806008073274906</c:v>
                </c:pt>
                <c:pt idx="243">
                  <c:v>3.8073406083767227</c:v>
                </c:pt>
                <c:pt idx="244">
                  <c:v>3.807232597516133</c:v>
                </c:pt>
                <c:pt idx="245">
                  <c:v>3.8073768007755278</c:v>
                </c:pt>
                <c:pt idx="246">
                  <c:v>3.8095011618504158</c:v>
                </c:pt>
                <c:pt idx="247">
                  <c:v>3.8114818506057442</c:v>
                </c:pt>
                <c:pt idx="248">
                  <c:v>3.8107975045534275</c:v>
                </c:pt>
                <c:pt idx="249">
                  <c:v>3.807088819008607</c:v>
                </c:pt>
                <c:pt idx="250">
                  <c:v>3.8008231803087087</c:v>
                </c:pt>
                <c:pt idx="251">
                  <c:v>3.7959257027736069</c:v>
                </c:pt>
                <c:pt idx="252">
                  <c:v>3.7950253173021169</c:v>
                </c:pt>
                <c:pt idx="253">
                  <c:v>3.7966819380796868</c:v>
                </c:pt>
                <c:pt idx="254">
                  <c:v>3.7992746234857115</c:v>
                </c:pt>
                <c:pt idx="255">
                  <c:v>3.801363376195614</c:v>
                </c:pt>
                <c:pt idx="256">
                  <c:v>3.8028396190129792</c:v>
                </c:pt>
                <c:pt idx="257">
                  <c:v>3.8036676727808434</c:v>
                </c:pt>
                <c:pt idx="258">
                  <c:v>3.8051438802022197</c:v>
                </c:pt>
                <c:pt idx="259">
                  <c:v>3.808384754657745</c:v>
                </c:pt>
                <c:pt idx="260">
                  <c:v>3.8125978507445408</c:v>
                </c:pt>
                <c:pt idx="261">
                  <c:v>3.8160190854622766</c:v>
                </c:pt>
                <c:pt idx="262">
                  <c:v>3.8186474323272708</c:v>
                </c:pt>
                <c:pt idx="263">
                  <c:v>3.8208079681029683</c:v>
                </c:pt>
                <c:pt idx="264">
                  <c:v>3.8243010743764727</c:v>
                </c:pt>
                <c:pt idx="265">
                  <c:v>3.8300627272862653</c:v>
                </c:pt>
                <c:pt idx="266">
                  <c:v>3.8356078452330364</c:v>
                </c:pt>
                <c:pt idx="267">
                  <c:v>3.8391009338085467</c:v>
                </c:pt>
                <c:pt idx="268">
                  <c:v>3.8393888624814836</c:v>
                </c:pt>
                <c:pt idx="269">
                  <c:v>3.8353199519560888</c:v>
                </c:pt>
                <c:pt idx="270">
                  <c:v>3.8280101846731629</c:v>
                </c:pt>
                <c:pt idx="271">
                  <c:v>3.8203758538686312</c:v>
                </c:pt>
                <c:pt idx="272">
                  <c:v>3.8143624292887179</c:v>
                </c:pt>
                <c:pt idx="273">
                  <c:v>3.8109774046677805</c:v>
                </c:pt>
                <c:pt idx="274">
                  <c:v>3.8096810442667741</c:v>
                </c:pt>
                <c:pt idx="275">
                  <c:v>3.8091409014738526</c:v>
                </c:pt>
                <c:pt idx="276">
                  <c:v>3.8093212617360628</c:v>
                </c:pt>
                <c:pt idx="277">
                  <c:v>3.810221187059696</c:v>
                </c:pt>
                <c:pt idx="278">
                  <c:v>3.8140021689121539</c:v>
                </c:pt>
                <c:pt idx="279">
                  <c:v>3.819151860567239</c:v>
                </c:pt>
                <c:pt idx="280">
                  <c:v>3.8226087213479554</c:v>
                </c:pt>
                <c:pt idx="281">
                  <c:v>3.8244452068438894</c:v>
                </c:pt>
                <c:pt idx="282">
                  <c:v>3.8250209933977861</c:v>
                </c:pt>
                <c:pt idx="283">
                  <c:v>3.8245169899096854</c:v>
                </c:pt>
                <c:pt idx="284">
                  <c:v>3.823040782488309</c:v>
                </c:pt>
                <c:pt idx="285">
                  <c:v>3.8199079542893628</c:v>
                </c:pt>
                <c:pt idx="286">
                  <c:v>3.8172072403247537</c:v>
                </c:pt>
                <c:pt idx="287">
                  <c:v>3.8172790587865384</c:v>
                </c:pt>
                <c:pt idx="288">
                  <c:v>3.8204118869854851</c:v>
                </c:pt>
                <c:pt idx="289">
                  <c:v>3.8248053610324861</c:v>
                </c:pt>
                <c:pt idx="290">
                  <c:v>3.8306745823530042</c:v>
                </c:pt>
                <c:pt idx="291">
                  <c:v>3.8359318424188169</c:v>
                </c:pt>
                <c:pt idx="292">
                  <c:v>3.8389927990619959</c:v>
                </c:pt>
                <c:pt idx="293">
                  <c:v>3.8399288636904494</c:v>
                </c:pt>
                <c:pt idx="294">
                  <c:v>3.8390645998257855</c:v>
                </c:pt>
                <c:pt idx="295">
                  <c:v>3.8369763957537137</c:v>
                </c:pt>
                <c:pt idx="296">
                  <c:v>3.8353559496769534</c:v>
                </c:pt>
                <c:pt idx="297">
                  <c:v>3.8355720067941226</c:v>
                </c:pt>
                <c:pt idx="298">
                  <c:v>3.8361478464420022</c:v>
                </c:pt>
                <c:pt idx="299">
                  <c:v>3.8360398001854237</c:v>
                </c:pt>
                <c:pt idx="300">
                  <c:v>3.8346716036246371</c:v>
                </c:pt>
                <c:pt idx="301">
                  <c:v>3.8333034601578344</c:v>
                </c:pt>
                <c:pt idx="302">
                  <c:v>3.832943164385282</c:v>
                </c:pt>
                <c:pt idx="303">
                  <c:v>3.8329793567840871</c:v>
                </c:pt>
                <c:pt idx="304">
                  <c:v>3.8328351712226869</c:v>
                </c:pt>
                <c:pt idx="305">
                  <c:v>3.8322588183329653</c:v>
                </c:pt>
                <c:pt idx="306">
                  <c:v>3.8297385000265556</c:v>
                </c:pt>
                <c:pt idx="307">
                  <c:v>3.8273980464385104</c:v>
                </c:pt>
                <c:pt idx="308">
                  <c:v>3.82512941131225</c:v>
                </c:pt>
                <c:pt idx="309">
                  <c:v>3.8236169760960794</c:v>
                </c:pt>
                <c:pt idx="310">
                  <c:v>3.8236169583980848</c:v>
                </c:pt>
                <c:pt idx="311">
                  <c:v>3.8251293582182666</c:v>
                </c:pt>
                <c:pt idx="312">
                  <c:v>3.828694318349545</c:v>
                </c:pt>
                <c:pt idx="313">
                  <c:v>3.8329074498323288</c:v>
                </c:pt>
                <c:pt idx="314">
                  <c:v>3.8364723745676184</c:v>
                </c:pt>
                <c:pt idx="315">
                  <c:v>3.8388846643154437</c:v>
                </c:pt>
                <c:pt idx="316">
                  <c:v>3.8395328533649447</c:v>
                </c:pt>
                <c:pt idx="317">
                  <c:v>3.8373004637314718</c:v>
                </c:pt>
                <c:pt idx="318">
                  <c:v>3.8327994566697337</c:v>
                </c:pt>
                <c:pt idx="319">
                  <c:v>3.8288380791590764</c:v>
                </c:pt>
                <c:pt idx="320">
                  <c:v>3.8258856112223407</c:v>
                </c:pt>
                <c:pt idx="321">
                  <c:v>3.8246972970779129</c:v>
                </c:pt>
                <c:pt idx="322">
                  <c:v>3.8260293189378878</c:v>
                </c:pt>
                <c:pt idx="323">
                  <c:v>3.828550150486139</c:v>
                </c:pt>
                <c:pt idx="324">
                  <c:v>3.8299183647449202</c:v>
                </c:pt>
                <c:pt idx="325">
                  <c:v>3.8305665360964256</c:v>
                </c:pt>
                <c:pt idx="326">
                  <c:v>3.8318990358022549</c:v>
                </c:pt>
                <c:pt idx="327">
                  <c:v>3.8330154960889078</c:v>
                </c:pt>
                <c:pt idx="328">
                  <c:v>3.8326551826183608</c:v>
                </c:pt>
                <c:pt idx="329">
                  <c:v>3.8311789751969845</c:v>
                </c:pt>
                <c:pt idx="330">
                  <c:v>3.8302423973266895</c:v>
                </c:pt>
                <c:pt idx="331">
                  <c:v>3.8313588399153491</c:v>
                </c:pt>
                <c:pt idx="332">
                  <c:v>3.8330154429949244</c:v>
                </c:pt>
                <c:pt idx="333">
                  <c:v>3.832223103780013</c:v>
                </c:pt>
                <c:pt idx="334">
                  <c:v>3.828334057972981</c:v>
                </c:pt>
                <c:pt idx="335">
                  <c:v>3.8249133364970871</c:v>
                </c:pt>
                <c:pt idx="336">
                  <c:v>3.8246248768843132</c:v>
                </c:pt>
                <c:pt idx="337">
                  <c:v>3.8281179654598234</c:v>
                </c:pt>
                <c:pt idx="338">
                  <c:v>3.8351036824629854</c:v>
                </c:pt>
                <c:pt idx="339">
                  <c:v>3.8427380132675166</c:v>
                </c:pt>
                <c:pt idx="340">
                  <c:v>3.847022963212086</c:v>
                </c:pt>
                <c:pt idx="341">
                  <c:v>3.8470229278160972</c:v>
                </c:pt>
                <c:pt idx="342">
                  <c:v>3.8440343205745404</c:v>
                </c:pt>
                <c:pt idx="343">
                  <c:v>3.8411894033505365</c:v>
                </c:pt>
                <c:pt idx="344">
                  <c:v>3.8407934815150035</c:v>
                </c:pt>
                <c:pt idx="345">
                  <c:v>3.8423415427941539</c:v>
                </c:pt>
                <c:pt idx="346">
                  <c:v>3.8446824919260463</c:v>
                </c:pt>
                <c:pt idx="347">
                  <c:v>3.8464466103223653</c:v>
                </c:pt>
                <c:pt idx="348">
                  <c:v>3.8467707490921019</c:v>
                </c:pt>
                <c:pt idx="349">
                  <c:v>3.845042309852746</c:v>
                </c:pt>
                <c:pt idx="350">
                  <c:v>3.8423415958881377</c:v>
                </c:pt>
                <c:pt idx="351">
                  <c:v>3.8396408996215232</c:v>
                </c:pt>
                <c:pt idx="352">
                  <c:v>3.8367964602433715</c:v>
                </c:pt>
                <c:pt idx="353">
                  <c:v>3.8359322494726915</c:v>
                </c:pt>
                <c:pt idx="354">
                  <c:v>3.8374803461478311</c:v>
                </c:pt>
                <c:pt idx="355">
                  <c:v>3.8384525854770954</c:v>
                </c:pt>
                <c:pt idx="356">
                  <c:v>3.8380566636415625</c:v>
                </c:pt>
                <c:pt idx="357">
                  <c:v>3.8380566636415625</c:v>
                </c:pt>
                <c:pt idx="358">
                  <c:v>3.8380566636415625</c:v>
                </c:pt>
                <c:pt idx="359">
                  <c:v>3.8384525500811066</c:v>
                </c:pt>
                <c:pt idx="360">
                  <c:v>3.8392449246920068</c:v>
                </c:pt>
                <c:pt idx="361">
                  <c:v>3.8393891456493963</c:v>
                </c:pt>
                <c:pt idx="362">
                  <c:v>3.8389926928740277</c:v>
                </c:pt>
                <c:pt idx="363">
                  <c:v>3.8379485642910005</c:v>
                </c:pt>
                <c:pt idx="364">
                  <c:v>3.8375883393104258</c:v>
                </c:pt>
                <c:pt idx="365">
                  <c:v>3.8402890178790456</c:v>
                </c:pt>
                <c:pt idx="366">
                  <c:v>3.8457622819680433</c:v>
                </c:pt>
                <c:pt idx="367">
                  <c:v>3.8497236948746902</c:v>
                </c:pt>
                <c:pt idx="368">
                  <c:v>3.8491112026801471</c:v>
                </c:pt>
                <c:pt idx="369">
                  <c:v>3.8448623920403993</c:v>
                </c:pt>
                <c:pt idx="370">
                  <c:v>3.8398568859467139</c:v>
                </c:pt>
                <c:pt idx="371">
                  <c:v>3.8359321963787072</c:v>
                </c:pt>
                <c:pt idx="372">
                  <c:v>3.83456348657608</c:v>
                </c:pt>
                <c:pt idx="373">
                  <c:v>3.8352478503263909</c:v>
                </c:pt>
                <c:pt idx="374">
                  <c:v>3.8347795436932488</c:v>
                </c:pt>
                <c:pt idx="375">
                  <c:v>3.8335555326938624</c:v>
                </c:pt>
                <c:pt idx="376">
                  <c:v>3.8334113117364739</c:v>
                </c:pt>
                <c:pt idx="377">
                  <c:v>3.8347076544394856</c:v>
                </c:pt>
                <c:pt idx="378">
                  <c:v>3.83564371906794</c:v>
                </c:pt>
                <c:pt idx="379">
                  <c:v>3.8354276973467605</c:v>
                </c:pt>
                <c:pt idx="380">
                  <c:v>3.8336635612524472</c:v>
                </c:pt>
                <c:pt idx="381">
                  <c:v>3.8312145658639762</c:v>
                </c:pt>
                <c:pt idx="382">
                  <c:v>3.8296303121860209</c:v>
                </c:pt>
                <c:pt idx="383">
                  <c:v>3.8306025515152853</c:v>
                </c:pt>
                <c:pt idx="384">
                  <c:v>3.8334113294344681</c:v>
                </c:pt>
                <c:pt idx="385">
                  <c:v>3.8365079475366146</c:v>
                </c:pt>
                <c:pt idx="386">
                  <c:v>3.8383444507305433</c:v>
                </c:pt>
                <c:pt idx="387">
                  <c:v>3.8384524615911331</c:v>
                </c:pt>
                <c:pt idx="388">
                  <c:v>3.8365079475366146</c:v>
                </c:pt>
                <c:pt idx="389">
                  <c:v>3.8356080576089711</c:v>
                </c:pt>
                <c:pt idx="390">
                  <c:v>3.8380565397556015</c:v>
                </c:pt>
                <c:pt idx="391">
                  <c:v>3.8429178071939023</c:v>
                </c:pt>
                <c:pt idx="392">
                  <c:v>3.8473469603978669</c:v>
                </c:pt>
                <c:pt idx="393">
                  <c:v>3.8517042774420518</c:v>
                </c:pt>
                <c:pt idx="394">
                  <c:v>3.8593019910959092</c:v>
                </c:pt>
                <c:pt idx="395">
                  <c:v>3.8682321690596062</c:v>
                </c:pt>
                <c:pt idx="396">
                  <c:v>3.8728055432209598</c:v>
                </c:pt>
                <c:pt idx="397">
                  <c:v>3.8727336362692024</c:v>
                </c:pt>
                <c:pt idx="398">
                  <c:v>3.8693124192494608</c:v>
                </c:pt>
                <c:pt idx="399">
                  <c:v>3.8640913515824535</c:v>
                </c:pt>
                <c:pt idx="400">
                  <c:v>3.857969898443955</c:v>
                </c:pt>
                <c:pt idx="401">
                  <c:v>3.8519559960181899</c:v>
                </c:pt>
                <c:pt idx="402">
                  <c:v>3.8472027394404775</c:v>
                </c:pt>
                <c:pt idx="403">
                  <c:v>3.8422696535403906</c:v>
                </c:pt>
                <c:pt idx="404">
                  <c:v>3.8376243901252742</c:v>
                </c:pt>
                <c:pt idx="405">
                  <c:v>3.8338072335720055</c:v>
                </c:pt>
                <c:pt idx="406">
                  <c:v>3.8308185909344599</c:v>
                </c:pt>
                <c:pt idx="407">
                  <c:v>3.8273259625068081</c:v>
                </c:pt>
                <c:pt idx="408">
                  <c:v>3.824048913350472</c:v>
                </c:pt>
                <c:pt idx="409">
                  <c:v>3.8211683346674992</c:v>
                </c:pt>
                <c:pt idx="410">
                  <c:v>3.8176752283939943</c:v>
                </c:pt>
                <c:pt idx="411">
                  <c:v>3.8137862179829525</c:v>
                </c:pt>
                <c:pt idx="412">
                  <c:v>3.8124898752799399</c:v>
                </c:pt>
                <c:pt idx="413">
                  <c:v>3.8147585104061998</c:v>
                </c:pt>
                <c:pt idx="414">
                  <c:v>3.8183596098423003</c:v>
                </c:pt>
                <c:pt idx="415">
                  <c:v>3.823004855559422</c:v>
                </c:pt>
                <c:pt idx="416">
                  <c:v>3.828478101950425</c:v>
                </c:pt>
                <c:pt idx="417">
                  <c:v>3.8347437583483179</c:v>
                </c:pt>
                <c:pt idx="418">
                  <c:v>3.8397849435989673</c:v>
                </c:pt>
                <c:pt idx="419">
                  <c:v>3.8413691972769217</c:v>
                </c:pt>
                <c:pt idx="420">
                  <c:v>3.8413691618809329</c:v>
                </c:pt>
                <c:pt idx="421">
                  <c:v>3.8418012584172758</c:v>
                </c:pt>
                <c:pt idx="422">
                  <c:v>3.8456545896713545</c:v>
                </c:pt>
                <c:pt idx="423">
                  <c:v>3.8502636606876663</c:v>
                </c:pt>
                <c:pt idx="424">
                  <c:v>3.8522081747421848</c:v>
                </c:pt>
                <c:pt idx="425">
                  <c:v>3.8514158001312842</c:v>
                </c:pt>
                <c:pt idx="426">
                  <c:v>3.8495436354783861</c:v>
                </c:pt>
                <c:pt idx="427">
                  <c:v>3.8484990821434901</c:v>
                </c:pt>
                <c:pt idx="428">
                  <c:v>3.8502275213828456</c:v>
                </c:pt>
                <c:pt idx="429">
                  <c:v>3.8533246527268337</c:v>
                </c:pt>
                <c:pt idx="430">
                  <c:v>3.8564574455297911</c:v>
                </c:pt>
                <c:pt idx="431">
                  <c:v>3.8587260275620676</c:v>
                </c:pt>
                <c:pt idx="432">
                  <c:v>3.858869735277616</c:v>
                </c:pt>
                <c:pt idx="433">
                  <c:v>3.8554490138017212</c:v>
                </c:pt>
                <c:pt idx="434">
                  <c:v>3.8511997076181266</c:v>
                </c:pt>
                <c:pt idx="435">
                  <c:v>3.8491471650050229</c:v>
                </c:pt>
                <c:pt idx="436">
                  <c:v>3.8508399250874152</c:v>
                </c:pt>
                <c:pt idx="437">
                  <c:v>3.8543325181190782</c:v>
                </c:pt>
                <c:pt idx="438">
                  <c:v>3.8576814034351927</c:v>
                </c:pt>
                <c:pt idx="439">
                  <c:v>3.8581859024671403</c:v>
                </c:pt>
                <c:pt idx="440">
                  <c:v>3.8556650355229007</c:v>
                </c:pt>
                <c:pt idx="441">
                  <c:v>3.8532522679292232</c:v>
                </c:pt>
                <c:pt idx="442">
                  <c:v>3.8510560352985674</c:v>
                </c:pt>
                <c:pt idx="443">
                  <c:v>3.8495436177803919</c:v>
                </c:pt>
                <c:pt idx="444">
                  <c:v>3.8481749433737531</c:v>
                </c:pt>
                <c:pt idx="445">
                  <c:v>3.8475991037258734</c:v>
                </c:pt>
                <c:pt idx="446">
                  <c:v>3.847995096353384</c:v>
                </c:pt>
                <c:pt idx="447">
                  <c:v>3.8504078993430504</c:v>
                </c:pt>
                <c:pt idx="448">
                  <c:v>3.8539728417763346</c:v>
                </c:pt>
                <c:pt idx="449">
                  <c:v>3.8563132953643797</c:v>
                </c:pt>
                <c:pt idx="450">
                  <c:v>3.8569614313198968</c:v>
                </c:pt>
                <c:pt idx="451">
                  <c:v>3.8571775061350602</c:v>
                </c:pt>
                <c:pt idx="452">
                  <c:v>3.8581135707635141</c:v>
                </c:pt>
                <c:pt idx="453">
                  <c:v>3.8592662057509788</c:v>
                </c:pt>
                <c:pt idx="454">
                  <c:v>3.8587617421150209</c:v>
                </c:pt>
                <c:pt idx="455">
                  <c:v>3.8569252566190868</c:v>
                </c:pt>
                <c:pt idx="456">
                  <c:v>3.8539728063803449</c:v>
                </c:pt>
                <c:pt idx="457">
                  <c:v>3.8504797001068405</c:v>
                </c:pt>
                <c:pt idx="458">
                  <c:v>3.8484271928897265</c:v>
                </c:pt>
                <c:pt idx="459">
                  <c:v>3.8486070753060853</c:v>
                </c:pt>
                <c:pt idx="460">
                  <c:v>3.8490753642412328</c:v>
                </c:pt>
                <c:pt idx="461">
                  <c:v>3.8488592894260698</c:v>
                </c:pt>
                <c:pt idx="462">
                  <c:v>3.84878745326629</c:v>
                </c:pt>
                <c:pt idx="463">
                  <c:v>3.8488954818248748</c:v>
                </c:pt>
                <c:pt idx="464">
                  <c:v>3.8494713037747603</c:v>
                </c:pt>
                <c:pt idx="465">
                  <c:v>3.848931160981838</c:v>
                </c:pt>
                <c:pt idx="466">
                  <c:v>3.846734892955193</c:v>
                </c:pt>
                <c:pt idx="467">
                  <c:v>3.8420896826340596</c:v>
                </c:pt>
                <c:pt idx="468">
                  <c:v>3.8375524477775285</c:v>
                </c:pt>
                <c:pt idx="469">
                  <c:v>3.8335916012067059</c:v>
                </c:pt>
                <c:pt idx="470">
                  <c:v>3.830998898102687</c:v>
                </c:pt>
                <c:pt idx="471">
                  <c:v>3.8285142412552466</c:v>
                </c:pt>
                <c:pt idx="472">
                  <c:v>3.8257412132850055</c:v>
                </c:pt>
                <c:pt idx="473">
                  <c:v>3.8222124278545375</c:v>
                </c:pt>
                <c:pt idx="474">
                  <c:v>3.8193318314735705</c:v>
                </c:pt>
                <c:pt idx="475">
                  <c:v>3.8177114384907935</c:v>
                </c:pt>
                <c:pt idx="476">
                  <c:v>3.8176034453281984</c:v>
                </c:pt>
                <c:pt idx="477">
                  <c:v>3.8191876990061537</c:v>
                </c:pt>
                <c:pt idx="478">
                  <c:v>3.8221406270907474</c:v>
                </c:pt>
                <c:pt idx="479">
                  <c:v>3.8285500266001771</c:v>
                </c:pt>
                <c:pt idx="480">
                  <c:v>3.8371204220331627</c:v>
                </c:pt>
                <c:pt idx="481">
                  <c:v>3.8437101110128258</c:v>
                </c:pt>
                <c:pt idx="482">
                  <c:v>3.845762635927934</c:v>
                </c:pt>
                <c:pt idx="483">
                  <c:v>3.8450782721776222</c:v>
                </c:pt>
                <c:pt idx="484">
                  <c:v>3.8439623251328099</c:v>
                </c:pt>
                <c:pt idx="485">
                  <c:v>3.8420178110782914</c:v>
                </c:pt>
                <c:pt idx="486">
                  <c:v>3.8390648475977085</c:v>
                </c:pt>
                <c:pt idx="487">
                  <c:v>3.8373002513555377</c:v>
                </c:pt>
                <c:pt idx="488">
                  <c:v>3.8369761479817899</c:v>
                </c:pt>
                <c:pt idx="489">
                  <c:v>3.8372645545005795</c:v>
                </c:pt>
                <c:pt idx="490">
                  <c:v>3.8378404118464537</c:v>
                </c:pt>
                <c:pt idx="491">
                  <c:v>3.8366520800040318</c:v>
                </c:pt>
                <c:pt idx="492">
                  <c:v>3.8339514014354115</c:v>
                </c:pt>
                <c:pt idx="493">
                  <c:v>3.8307467016806966</c:v>
                </c:pt>
                <c:pt idx="494">
                  <c:v>3.8274696702223552</c:v>
                </c:pt>
                <c:pt idx="495">
                  <c:v>3.8248413056593673</c:v>
                </c:pt>
                <c:pt idx="496">
                  <c:v>3.8235087705575506</c:v>
                </c:pt>
                <c:pt idx="497">
                  <c:v>3.8242649527696462</c:v>
                </c:pt>
                <c:pt idx="498">
                  <c:v>3.8269656490362602</c:v>
                </c:pt>
                <c:pt idx="499">
                  <c:v>3.8309265487010662</c:v>
                </c:pt>
                <c:pt idx="500">
                  <c:v>3.8338076583238747</c:v>
                </c:pt>
                <c:pt idx="501">
                  <c:v>3.8349597977674925</c:v>
                </c:pt>
                <c:pt idx="502">
                  <c:v>3.8348155768101031</c:v>
                </c:pt>
                <c:pt idx="503">
                  <c:v>3.8335553734119117</c:v>
                </c:pt>
                <c:pt idx="504">
                  <c:v>3.8317189056139727</c:v>
                </c:pt>
                <c:pt idx="505">
                  <c:v>3.8308185201424814</c:v>
                </c:pt>
                <c:pt idx="506">
                  <c:v>3.8324751055240629</c:v>
                </c:pt>
                <c:pt idx="507">
                  <c:v>3.8361480588179364</c:v>
                </c:pt>
                <c:pt idx="508">
                  <c:v>3.8396049726926362</c:v>
                </c:pt>
                <c:pt idx="509">
                  <c:v>3.8417293691635126</c:v>
                </c:pt>
                <c:pt idx="510">
                  <c:v>3.843098061268146</c:v>
                </c:pt>
                <c:pt idx="511">
                  <c:v>3.8454023578533754</c:v>
                </c:pt>
                <c:pt idx="512">
                  <c:v>3.848571360753132</c:v>
                </c:pt>
                <c:pt idx="513">
                  <c:v>3.8508037857825936</c:v>
                </c:pt>
                <c:pt idx="514">
                  <c:v>3.8492551935636077</c:v>
                </c:pt>
                <c:pt idx="515">
                  <c:v>3.8458344720877133</c:v>
                </c:pt>
                <c:pt idx="516">
                  <c:v>3.8414776682853695</c:v>
                </c:pt>
                <c:pt idx="517">
                  <c:v>3.8375524477775276</c:v>
                </c:pt>
                <c:pt idx="518">
                  <c:v>3.8331232591775746</c:v>
                </c:pt>
                <c:pt idx="519">
                  <c:v>3.8292704234673427</c:v>
                </c:pt>
                <c:pt idx="520">
                  <c:v>3.8287302275804374</c:v>
                </c:pt>
                <c:pt idx="521">
                  <c:v>3.830566730774366</c:v>
                </c:pt>
                <c:pt idx="522">
                  <c:v>3.8327273019460528</c:v>
                </c:pt>
                <c:pt idx="523">
                  <c:v>3.833879423691676</c:v>
                </c:pt>
                <c:pt idx="524">
                  <c:v>3.8344914380403661</c:v>
                </c:pt>
                <c:pt idx="525">
                  <c:v>3.8338075875318967</c:v>
                </c:pt>
                <c:pt idx="526">
                  <c:v>3.8309988273107085</c:v>
                </c:pt>
                <c:pt idx="527">
                  <c:v>3.82728968161803</c:v>
                </c:pt>
                <c:pt idx="528">
                  <c:v>3.8252371390049271</c:v>
                </c:pt>
                <c:pt idx="529">
                  <c:v>3.8248050424685842</c:v>
                </c:pt>
                <c:pt idx="530">
                  <c:v>3.8266057957135708</c:v>
                </c:pt>
                <c:pt idx="531">
                  <c:v>3.8281181778357576</c:v>
                </c:pt>
                <c:pt idx="532">
                  <c:v>3.8279021207185884</c:v>
                </c:pt>
                <c:pt idx="533">
                  <c:v>3.8263173891947817</c:v>
                </c:pt>
                <c:pt idx="534">
                  <c:v>3.8255255278257221</c:v>
                </c:pt>
                <c:pt idx="535">
                  <c:v>3.8259214673592497</c:v>
                </c:pt>
                <c:pt idx="536">
                  <c:v>3.8254174992671377</c:v>
                </c:pt>
                <c:pt idx="537">
                  <c:v>3.8241930458178883</c:v>
                </c:pt>
                <c:pt idx="538">
                  <c:v>3.823292607252414</c:v>
                </c:pt>
                <c:pt idx="539">
                  <c:v>3.8226087390459496</c:v>
                </c:pt>
                <c:pt idx="540">
                  <c:v>3.8218882005948283</c:v>
                </c:pt>
                <c:pt idx="541">
                  <c:v>3.8203758007746473</c:v>
                </c:pt>
                <c:pt idx="542">
                  <c:v>3.8181795681439907</c:v>
                </c:pt>
                <c:pt idx="543">
                  <c:v>3.8175313613964961</c:v>
                </c:pt>
                <c:pt idx="544">
                  <c:v>3.8199079896853521</c:v>
                </c:pt>
                <c:pt idx="545">
                  <c:v>3.8237608607915727</c:v>
                </c:pt>
                <c:pt idx="546">
                  <c:v>3.8270379099479084</c:v>
                </c:pt>
                <c:pt idx="547">
                  <c:v>3.8287302275804374</c:v>
                </c:pt>
                <c:pt idx="548">
                  <c:v>3.8300265702834491</c:v>
                </c:pt>
                <c:pt idx="549">
                  <c:v>3.8315751448044413</c:v>
                </c:pt>
                <c:pt idx="550">
                  <c:v>3.8329071489664219</c:v>
                </c:pt>
                <c:pt idx="551">
                  <c:v>3.8349958662803356</c:v>
                </c:pt>
                <c:pt idx="552">
                  <c:v>3.8392446415240942</c:v>
                </c:pt>
                <c:pt idx="553">
                  <c:v>3.8436738301240476</c:v>
                </c:pt>
                <c:pt idx="554">
                  <c:v>3.8447903258066907</c:v>
                </c:pt>
                <c:pt idx="555">
                  <c:v>3.8441059620563802</c:v>
                </c:pt>
                <c:pt idx="556">
                  <c:v>3.8431336873311266</c:v>
                </c:pt>
                <c:pt idx="557">
                  <c:v>3.8413695689348071</c:v>
                </c:pt>
                <c:pt idx="558">
                  <c:v>3.8386688549701979</c:v>
                </c:pt>
                <c:pt idx="559">
                  <c:v>3.8358957739059738</c:v>
                </c:pt>
                <c:pt idx="560">
                  <c:v>3.8344914380403661</c:v>
                </c:pt>
                <c:pt idx="561">
                  <c:v>3.8345994489009558</c:v>
                </c:pt>
                <c:pt idx="562">
                  <c:v>3.8345637874419869</c:v>
                </c:pt>
                <c:pt idx="563">
                  <c:v>3.8333392808987541</c:v>
                </c:pt>
                <c:pt idx="564">
                  <c:v>3.8322228383100949</c:v>
                </c:pt>
                <c:pt idx="565">
                  <c:v>3.8309988450087031</c:v>
                </c:pt>
                <c:pt idx="566">
                  <c:v>3.8304587022157812</c:v>
                </c:pt>
                <c:pt idx="567">
                  <c:v>3.8323670415694897</c:v>
                </c:pt>
                <c:pt idx="568">
                  <c:v>3.8336633488765126</c:v>
                </c:pt>
                <c:pt idx="569">
                  <c:v>3.8341316555096556</c:v>
                </c:pt>
                <c:pt idx="570">
                  <c:v>3.8329071843624107</c:v>
                </c:pt>
                <c:pt idx="571">
                  <c:v>3.8313591053852667</c:v>
                </c:pt>
                <c:pt idx="572">
                  <c:v>3.8312148667298827</c:v>
                </c:pt>
                <c:pt idx="573">
                  <c:v>3.8338793528996975</c:v>
                </c:pt>
                <c:pt idx="574">
                  <c:v>3.837372476871197</c:v>
                </c:pt>
                <c:pt idx="575">
                  <c:v>3.8384527270610516</c:v>
                </c:pt>
                <c:pt idx="576">
                  <c:v>3.8352480273063363</c:v>
                </c:pt>
                <c:pt idx="577">
                  <c:v>3.8309987919147197</c:v>
                </c:pt>
                <c:pt idx="578">
                  <c:v>3.8286221282298745</c:v>
                </c:pt>
                <c:pt idx="579">
                  <c:v>3.8277940744620103</c:v>
                </c:pt>
                <c:pt idx="580">
                  <c:v>3.8280101669751683</c:v>
                </c:pt>
                <c:pt idx="581">
                  <c:v>3.8299185063288759</c:v>
                </c:pt>
                <c:pt idx="582">
                  <c:v>3.833411577206391</c:v>
                </c:pt>
                <c:pt idx="583">
                  <c:v>3.8370483734974492</c:v>
                </c:pt>
                <c:pt idx="584">
                  <c:v>3.839857151416632</c:v>
                </c:pt>
                <c:pt idx="585">
                  <c:v>3.8407570413442755</c:v>
                </c:pt>
                <c:pt idx="586">
                  <c:v>3.8410811624160175</c:v>
                </c:pt>
                <c:pt idx="587">
                  <c:v>3.8434221469438996</c:v>
                </c:pt>
                <c:pt idx="588">
                  <c:v>3.8472750003521252</c:v>
                </c:pt>
                <c:pt idx="589">
                  <c:v>3.8514157647352953</c:v>
                </c:pt>
                <c:pt idx="590">
                  <c:v>3.8546927961936359</c:v>
                </c:pt>
                <c:pt idx="591">
                  <c:v>3.8584019064903257</c:v>
                </c:pt>
                <c:pt idx="592">
                  <c:v>3.8614624206836403</c:v>
                </c:pt>
                <c:pt idx="593">
                  <c:v>3.8626150556711045</c:v>
                </c:pt>
                <c:pt idx="594">
                  <c:v>3.8624708347137156</c:v>
                </c:pt>
                <c:pt idx="595">
                  <c:v>3.8637309673199285</c:v>
                </c:pt>
                <c:pt idx="596">
                  <c:v>3.8670798526360439</c:v>
                </c:pt>
                <c:pt idx="597">
                  <c:v>3.87100509084188</c:v>
                </c:pt>
                <c:pt idx="598">
                  <c:v>3.8733098298769728</c:v>
                </c:pt>
                <c:pt idx="599">
                  <c:v>3.8731294873127569</c:v>
                </c:pt>
                <c:pt idx="600">
                  <c:v>3.8708252261235163</c:v>
                </c:pt>
                <c:pt idx="601">
                  <c:v>3.8671879165906176</c:v>
                </c:pt>
                <c:pt idx="602">
                  <c:v>3.8649916308659775</c:v>
                </c:pt>
                <c:pt idx="603">
                  <c:v>3.8633712201852064</c:v>
                </c:pt>
                <c:pt idx="604">
                  <c:v>3.8616066062450405</c:v>
                </c:pt>
                <c:pt idx="605">
                  <c:v>3.8596982314953436</c:v>
                </c:pt>
                <c:pt idx="606">
                  <c:v>3.8583657317895153</c:v>
                </c:pt>
                <c:pt idx="607">
                  <c:v>3.8571412252462829</c:v>
                </c:pt>
                <c:pt idx="608">
                  <c:v>3.8561333067600541</c:v>
                </c:pt>
                <c:pt idx="609">
                  <c:v>3.8550529857782214</c:v>
                </c:pt>
                <c:pt idx="610">
                  <c:v>3.8532883541400609</c:v>
                </c:pt>
                <c:pt idx="611">
                  <c:v>3.8528924323045293</c:v>
                </c:pt>
                <c:pt idx="612">
                  <c:v>3.8560252428054809</c:v>
                </c:pt>
                <c:pt idx="613">
                  <c:v>3.8620386673853941</c:v>
                </c:pt>
                <c:pt idx="614">
                  <c:v>3.8693127555113569</c:v>
                </c:pt>
                <c:pt idx="615">
                  <c:v>3.8757582589296189</c:v>
                </c:pt>
                <c:pt idx="616">
                  <c:v>3.8785670014528124</c:v>
                </c:pt>
                <c:pt idx="617">
                  <c:v>3.8774148443112009</c:v>
                </c:pt>
                <c:pt idx="618">
                  <c:v>3.8766943589540626</c:v>
                </c:pt>
                <c:pt idx="619">
                  <c:v>3.8787111870142126</c:v>
                </c:pt>
                <c:pt idx="620">
                  <c:v>3.8821681185869066</c:v>
                </c:pt>
                <c:pt idx="621">
                  <c:v>3.8817716481135442</c:v>
                </c:pt>
                <c:pt idx="622">
                  <c:v>3.8766224873982944</c:v>
                </c:pt>
                <c:pt idx="623">
                  <c:v>3.8710768562096818</c:v>
                </c:pt>
                <c:pt idx="624">
                  <c:v>3.8688444134822251</c:v>
                </c:pt>
                <c:pt idx="625">
                  <c:v>3.8689162673399995</c:v>
                </c:pt>
                <c:pt idx="626">
                  <c:v>3.8686283740630514</c:v>
                </c:pt>
                <c:pt idx="627">
                  <c:v>3.8670797995420596</c:v>
                </c:pt>
                <c:pt idx="628">
                  <c:v>3.8641630107622875</c:v>
                </c:pt>
                <c:pt idx="629">
                  <c:v>3.8621466782459848</c:v>
                </c:pt>
                <c:pt idx="630">
                  <c:v>3.861858749573047</c:v>
                </c:pt>
                <c:pt idx="631">
                  <c:v>3.8621828529467948</c:v>
                </c:pt>
                <c:pt idx="632">
                  <c:v>3.862794831899496</c:v>
                </c:pt>
                <c:pt idx="633">
                  <c:v>3.8638751174853398</c:v>
                </c:pt>
                <c:pt idx="634">
                  <c:v>3.8660718810558321</c:v>
                </c:pt>
                <c:pt idx="635">
                  <c:v>3.8689162673399995</c:v>
                </c:pt>
                <c:pt idx="636">
                  <c:v>3.8732735666861897</c:v>
                </c:pt>
                <c:pt idx="637">
                  <c:v>3.8787830231739924</c:v>
                </c:pt>
                <c:pt idx="638">
                  <c:v>3.8850125048710749</c:v>
                </c:pt>
                <c:pt idx="639">
                  <c:v>3.8907380538720351</c:v>
                </c:pt>
                <c:pt idx="640">
                  <c:v>3.8945552281232976</c:v>
                </c:pt>
                <c:pt idx="641">
                  <c:v>3.8981558320155503</c:v>
                </c:pt>
                <c:pt idx="642">
                  <c:v>3.9012168063567239</c:v>
                </c:pt>
                <c:pt idx="643">
                  <c:v>3.9020810702213868</c:v>
                </c:pt>
                <c:pt idx="644">
                  <c:v>3.9003526132840372</c:v>
                </c:pt>
                <c:pt idx="645">
                  <c:v>3.8982638605741351</c:v>
                </c:pt>
                <c:pt idx="646">
                  <c:v>3.8976880740202384</c:v>
                </c:pt>
                <c:pt idx="647">
                  <c:v>3.8981558143175556</c:v>
                </c:pt>
                <c:pt idx="648">
                  <c:v>3.8994883317213791</c:v>
                </c:pt>
                <c:pt idx="649">
                  <c:v>3.9021890456859873</c:v>
                </c:pt>
                <c:pt idx="650">
                  <c:v>3.9040617589767166</c:v>
                </c:pt>
                <c:pt idx="651">
                  <c:v>3.9018288384034086</c:v>
                </c:pt>
                <c:pt idx="652">
                  <c:v>3.8974720169030697</c:v>
                </c:pt>
                <c:pt idx="653">
                  <c:v>3.8947712852404672</c:v>
                </c:pt>
                <c:pt idx="654">
                  <c:v>3.8936909465606391</c:v>
                </c:pt>
                <c:pt idx="655">
                  <c:v>3.8934030178877022</c:v>
                </c:pt>
                <c:pt idx="656">
                  <c:v>3.8934386793466711</c:v>
                </c:pt>
                <c:pt idx="657">
                  <c:v>3.8927905256931603</c:v>
                </c:pt>
                <c:pt idx="658">
                  <c:v>3.8911700973143946</c:v>
                </c:pt>
                <c:pt idx="659">
                  <c:v>3.8899817831699668</c:v>
                </c:pt>
                <c:pt idx="660">
                  <c:v>3.8892617933566749</c:v>
                </c:pt>
                <c:pt idx="661">
                  <c:v>3.8870650120881884</c:v>
                </c:pt>
                <c:pt idx="662">
                  <c:v>3.8826720335850342</c:v>
                </c:pt>
                <c:pt idx="663">
                  <c:v>3.8769826946808736</c:v>
                </c:pt>
                <c:pt idx="664">
                  <c:v>3.8737056632225331</c:v>
                </c:pt>
                <c:pt idx="665">
                  <c:v>3.8742819984142596</c:v>
                </c:pt>
                <c:pt idx="666">
                  <c:v>3.8778469054515541</c:v>
                </c:pt>
                <c:pt idx="667">
                  <c:v>3.8813395161812116</c:v>
                </c:pt>
                <c:pt idx="668">
                  <c:v>3.8828880553062146</c:v>
                </c:pt>
                <c:pt idx="669">
                  <c:v>3.8831403402181772</c:v>
                </c:pt>
                <c:pt idx="670">
                  <c:v>3.8820238976295176</c:v>
                </c:pt>
                <c:pt idx="671">
                  <c:v>3.879575397784893</c:v>
                </c:pt>
                <c:pt idx="672">
                  <c:v>3.8781710619192857</c:v>
                </c:pt>
                <c:pt idx="673">
                  <c:v>3.8769465730740467</c:v>
                </c:pt>
                <c:pt idx="674">
                  <c:v>3.8751462799769181</c:v>
                </c:pt>
                <c:pt idx="675">
                  <c:v>3.8731294165207788</c:v>
                </c:pt>
                <c:pt idx="676">
                  <c:v>3.8696006310903108</c:v>
                </c:pt>
                <c:pt idx="677">
                  <c:v>3.8634430386469911</c:v>
                </c:pt>
                <c:pt idx="678">
                  <c:v>3.8566734141569867</c:v>
                </c:pt>
                <c:pt idx="679">
                  <c:v>3.8522804533518276</c:v>
                </c:pt>
                <c:pt idx="680">
                  <c:v>3.8516679788552799</c:v>
                </c:pt>
                <c:pt idx="681">
                  <c:v>3.8555569892663222</c:v>
                </c:pt>
                <c:pt idx="682">
                  <c:v>3.8584375856472892</c:v>
                </c:pt>
                <c:pt idx="683">
                  <c:v>3.8554851000125585</c:v>
                </c:pt>
                <c:pt idx="684">
                  <c:v>3.8482471865874071</c:v>
                </c:pt>
                <c:pt idx="685">
                  <c:v>3.8412615403762227</c:v>
                </c:pt>
                <c:pt idx="686">
                  <c:v>3.836039959467374</c:v>
                </c:pt>
                <c:pt idx="687">
                  <c:v>3.8339155806944918</c:v>
                </c:pt>
                <c:pt idx="688">
                  <c:v>3.8348155237161197</c:v>
                </c:pt>
                <c:pt idx="689">
                  <c:v>3.8389206089423249</c:v>
                </c:pt>
                <c:pt idx="690">
                  <c:v>3.8450063475278702</c:v>
                </c:pt>
                <c:pt idx="691">
                  <c:v>3.850011853621556</c:v>
                </c:pt>
                <c:pt idx="692">
                  <c:v>3.8517041358580948</c:v>
                </c:pt>
                <c:pt idx="693">
                  <c:v>3.851775972017875</c:v>
                </c:pt>
                <c:pt idx="694">
                  <c:v>3.8522804356538334</c:v>
                </c:pt>
                <c:pt idx="695">
                  <c:v>3.854188775007541</c:v>
                </c:pt>
                <c:pt idx="696">
                  <c:v>3.8570694067844968</c:v>
                </c:pt>
                <c:pt idx="697">
                  <c:v>3.8606343138217922</c:v>
                </c:pt>
                <c:pt idx="698">
                  <c:v>3.8645951780906089</c:v>
                </c:pt>
                <c:pt idx="699">
                  <c:v>3.8680163774123559</c:v>
                </c:pt>
                <c:pt idx="700">
                  <c:v>3.8713652627284709</c:v>
                </c:pt>
                <c:pt idx="701">
                  <c:v>3.8743900269728435</c:v>
                </c:pt>
                <c:pt idx="702">
                  <c:v>3.877342477211585</c:v>
                </c:pt>
                <c:pt idx="703">
                  <c:v>3.8803672768519473</c:v>
                </c:pt>
                <c:pt idx="704">
                  <c:v>3.8813757085800167</c:v>
                </c:pt>
                <c:pt idx="705">
                  <c:v>3.8818078228143542</c:v>
                </c:pt>
                <c:pt idx="706">
                  <c:v>3.88321222947194</c:v>
                </c:pt>
                <c:pt idx="707">
                  <c:v>3.8841482764023993</c:v>
                </c:pt>
                <c:pt idx="708">
                  <c:v>3.8828519336993876</c:v>
                </c:pt>
                <c:pt idx="709">
                  <c:v>3.8798632910618416</c:v>
                </c:pt>
                <c:pt idx="710">
                  <c:v>3.8779906662610859</c:v>
                </c:pt>
                <c:pt idx="711">
                  <c:v>3.8762984017225413</c:v>
                </c:pt>
                <c:pt idx="712">
                  <c:v>3.8734534491025481</c:v>
                </c:pt>
                <c:pt idx="713">
                  <c:v>3.8717612199599922</c:v>
                </c:pt>
                <c:pt idx="714">
                  <c:v>3.8717250452591818</c:v>
                </c:pt>
                <c:pt idx="715">
                  <c:v>3.874029837388258</c:v>
                </c:pt>
                <c:pt idx="716">
                  <c:v>3.8778108015427217</c:v>
                </c:pt>
                <c:pt idx="717">
                  <c:v>3.8807637296273154</c:v>
                </c:pt>
                <c:pt idx="718">
                  <c:v>3.8803673299459316</c:v>
                </c:pt>
                <c:pt idx="719">
                  <c:v>3.8798994834606462</c:v>
                </c:pt>
                <c:pt idx="720">
                  <c:v>3.882131926188102</c:v>
                </c:pt>
                <c:pt idx="721">
                  <c:v>3.8856968686213862</c:v>
                </c:pt>
                <c:pt idx="722">
                  <c:v>3.8881453153720265</c:v>
                </c:pt>
                <c:pt idx="723">
                  <c:v>3.888721668261748</c:v>
                </c:pt>
                <c:pt idx="724">
                  <c:v>3.8883975825859949</c:v>
                </c:pt>
                <c:pt idx="725">
                  <c:v>3.8860209365991443</c:v>
                </c:pt>
                <c:pt idx="726">
                  <c:v>3.8813756908820221</c:v>
                </c:pt>
                <c:pt idx="727">
                  <c:v>3.8767666375637053</c:v>
                </c:pt>
                <c:pt idx="728">
                  <c:v>3.8741016558500436</c:v>
                </c:pt>
                <c:pt idx="729">
                  <c:v>3.873057509569021</c:v>
                </c:pt>
                <c:pt idx="730">
                  <c:v>3.8748221589051757</c:v>
                </c:pt>
                <c:pt idx="731">
                  <c:v>3.879791472600056</c:v>
                </c:pt>
                <c:pt idx="732">
                  <c:v>3.886128947459734</c:v>
                </c:pt>
                <c:pt idx="733">
                  <c:v>3.8920343434810634</c:v>
                </c:pt>
                <c:pt idx="734">
                  <c:v>3.8975799569716814</c:v>
                </c:pt>
                <c:pt idx="735">
                  <c:v>3.9033054528786586</c:v>
                </c:pt>
                <c:pt idx="736">
                  <c:v>3.9085988699472862</c:v>
                </c:pt>
                <c:pt idx="737">
                  <c:v>3.9120557661239919</c:v>
                </c:pt>
                <c:pt idx="738">
                  <c:v>3.9127039020795085</c:v>
                </c:pt>
                <c:pt idx="739">
                  <c:v>3.9125235418172979</c:v>
                </c:pt>
                <c:pt idx="740">
                  <c:v>3.9131717131688037</c:v>
                </c:pt>
                <c:pt idx="741">
                  <c:v>3.9138198668223159</c:v>
                </c:pt>
                <c:pt idx="742">
                  <c:v>3.9151885589269488</c:v>
                </c:pt>
                <c:pt idx="743">
                  <c:v>3.9187173620554114</c:v>
                </c:pt>
                <c:pt idx="744">
                  <c:v>3.9236866580522975</c:v>
                </c:pt>
                <c:pt idx="745">
                  <c:v>3.9284756114849673</c:v>
                </c:pt>
                <c:pt idx="746">
                  <c:v>3.9306004858016967</c:v>
                </c:pt>
                <c:pt idx="747">
                  <c:v>3.9298081288887898</c:v>
                </c:pt>
                <c:pt idx="748">
                  <c:v>3.9290157542778896</c:v>
                </c:pt>
                <c:pt idx="749">
                  <c:v>3.9289077434172994</c:v>
                </c:pt>
                <c:pt idx="750">
                  <c:v>3.928980057422931</c:v>
                </c:pt>
                <c:pt idx="751">
                  <c:v>3.927827900281319</c:v>
                </c:pt>
                <c:pt idx="752">
                  <c:v>3.9267114399946643</c:v>
                </c:pt>
                <c:pt idx="753">
                  <c:v>3.92685564325406</c:v>
                </c:pt>
                <c:pt idx="754">
                  <c:v>3.9274676576027496</c:v>
                </c:pt>
                <c:pt idx="755">
                  <c:v>3.928079654253446</c:v>
                </c:pt>
                <c:pt idx="756">
                  <c:v>3.9285479608865881</c:v>
                </c:pt>
                <c:pt idx="757">
                  <c:v>3.9303844109865334</c:v>
                </c:pt>
                <c:pt idx="758">
                  <c:v>3.9316088821337769</c:v>
                </c:pt>
                <c:pt idx="759">
                  <c:v>3.9299522967521958</c:v>
                </c:pt>
                <c:pt idx="760">
                  <c:v>3.9247668728461624</c:v>
                </c:pt>
                <c:pt idx="761">
                  <c:v>3.9167727595109207</c:v>
                </c:pt>
                <c:pt idx="762">
                  <c:v>3.9099313165591312</c:v>
                </c:pt>
                <c:pt idx="763">
                  <c:v>3.9067622959613799</c:v>
                </c:pt>
                <c:pt idx="764">
                  <c:v>3.9076983605898339</c:v>
                </c:pt>
                <c:pt idx="765">
                  <c:v>3.9096071954873888</c:v>
                </c:pt>
                <c:pt idx="766">
                  <c:v>3.9087786461756773</c:v>
                </c:pt>
                <c:pt idx="767">
                  <c:v>3.9045298532339241</c:v>
                </c:pt>
                <c:pt idx="768">
                  <c:v>3.8963553619384763</c:v>
                </c:pt>
                <c:pt idx="769">
                  <c:v>3.8887576836806077</c:v>
                </c:pt>
                <c:pt idx="770">
                  <c:v>3.8850847657827225</c:v>
                </c:pt>
                <c:pt idx="771">
                  <c:v>3.8840406195017003</c:v>
                </c:pt>
                <c:pt idx="772">
                  <c:v>3.8813755846940552</c:v>
                </c:pt>
                <c:pt idx="773">
                  <c:v>3.8764786380987899</c:v>
                </c:pt>
                <c:pt idx="774">
                  <c:v>3.8696728743039643</c:v>
                </c:pt>
                <c:pt idx="775">
                  <c:v>3.8631911430909081</c:v>
                </c:pt>
                <c:pt idx="776">
                  <c:v>3.8596261829596297</c:v>
                </c:pt>
                <c:pt idx="777">
                  <c:v>3.8593021149818711</c:v>
                </c:pt>
                <c:pt idx="778">
                  <c:v>3.8606341191438527</c:v>
                </c:pt>
                <c:pt idx="779">
                  <c:v>3.8637669473427989</c:v>
                </c:pt>
                <c:pt idx="780">
                  <c:v>3.866972124943366</c:v>
                </c:pt>
                <c:pt idx="781">
                  <c:v>3.8690246852544634</c:v>
                </c:pt>
                <c:pt idx="782">
                  <c:v>3.8696366996031535</c:v>
                </c:pt>
                <c:pt idx="783">
                  <c:v>3.8687724711344793</c:v>
                </c:pt>
                <c:pt idx="784">
                  <c:v>3.8660717217738805</c:v>
                </c:pt>
                <c:pt idx="785">
                  <c:v>3.8630107651307029</c:v>
                </c:pt>
                <c:pt idx="786">
                  <c:v>3.8617505794305069</c:v>
                </c:pt>
                <c:pt idx="787">
                  <c:v>3.8637674074906569</c:v>
                </c:pt>
                <c:pt idx="788">
                  <c:v>3.8663596327488237</c:v>
                </c:pt>
                <c:pt idx="789">
                  <c:v>3.8657114436993227</c:v>
                </c:pt>
                <c:pt idx="790">
                  <c:v>3.8619666542456699</c:v>
                </c:pt>
                <c:pt idx="791">
                  <c:v>3.8569254689950205</c:v>
                </c:pt>
                <c:pt idx="792">
                  <c:v>3.8534323627215161</c:v>
                </c:pt>
                <c:pt idx="793">
                  <c:v>3.8514522049060229</c:v>
                </c:pt>
                <c:pt idx="794">
                  <c:v>3.850839695013486</c:v>
                </c:pt>
                <c:pt idx="795">
                  <c:v>3.8509839159708754</c:v>
                </c:pt>
                <c:pt idx="796">
                  <c:v>3.8515240587637978</c:v>
                </c:pt>
                <c:pt idx="797">
                  <c:v>3.8521722478132983</c:v>
                </c:pt>
                <c:pt idx="798">
                  <c:v>3.8536846476334792</c:v>
                </c:pt>
                <c:pt idx="799">
                  <c:v>3.8570696899524095</c:v>
                </c:pt>
                <c:pt idx="800">
                  <c:v>3.8618224509862751</c:v>
                </c:pt>
                <c:pt idx="801">
                  <c:v>3.8688086281372946</c:v>
                </c:pt>
                <c:pt idx="802">
                  <c:v>3.8779548278221716</c:v>
                </c:pt>
                <c:pt idx="803">
                  <c:v>3.8871372729998366</c:v>
                </c:pt>
                <c:pt idx="804">
                  <c:v>3.8953112156574541</c:v>
                </c:pt>
                <c:pt idx="805">
                  <c:v>3.8990560759030854</c:v>
                </c:pt>
                <c:pt idx="806">
                  <c:v>3.8998484151179973</c:v>
                </c:pt>
                <c:pt idx="807">
                  <c:v>3.899272097624265</c:v>
                </c:pt>
                <c:pt idx="808">
                  <c:v>3.8966437684572659</c:v>
                </c:pt>
                <c:pt idx="809">
                  <c:v>3.8927185302514298</c:v>
                </c:pt>
                <c:pt idx="810">
                  <c:v>3.8905222799227785</c:v>
                </c:pt>
                <c:pt idx="811">
                  <c:v>3.8899098231242251</c:v>
                </c:pt>
                <c:pt idx="812">
                  <c:v>3.8908820801514845</c:v>
                </c:pt>
                <c:pt idx="813">
                  <c:v>3.8918905118795544</c:v>
                </c:pt>
                <c:pt idx="814">
                  <c:v>3.8916383331555586</c:v>
                </c:pt>
                <c:pt idx="815">
                  <c:v>3.8903781297573676</c:v>
                </c:pt>
                <c:pt idx="816">
                  <c:v>3.8897299584058618</c:v>
                </c:pt>
                <c:pt idx="817">
                  <c:v>3.8903057803557473</c:v>
                </c:pt>
                <c:pt idx="818">
                  <c:v>3.8909539694052477</c:v>
                </c:pt>
                <c:pt idx="819">
                  <c:v>3.8894415695850668</c:v>
                </c:pt>
                <c:pt idx="820">
                  <c:v>3.8863092192319719</c:v>
                </c:pt>
                <c:pt idx="821">
                  <c:v>3.8820599130483768</c:v>
                </c:pt>
                <c:pt idx="822">
                  <c:v>3.8769825707949126</c:v>
                </c:pt>
                <c:pt idx="823">
                  <c:v>3.87237353517459</c:v>
                </c:pt>
                <c:pt idx="824">
                  <c:v>3.8698888783271492</c:v>
                </c:pt>
                <c:pt idx="825">
                  <c:v>3.8694924609477699</c:v>
                </c:pt>
                <c:pt idx="826">
                  <c:v>3.8712570571899416</c:v>
                </c:pt>
                <c:pt idx="827">
                  <c:v>3.8751099105981677</c:v>
                </c:pt>
                <c:pt idx="828">
                  <c:v>3.8787110631282511</c:v>
                </c:pt>
                <c:pt idx="829">
                  <c:v>3.880547530926191</c:v>
                </c:pt>
                <c:pt idx="830">
                  <c:v>3.8795752562009373</c:v>
                </c:pt>
                <c:pt idx="831">
                  <c:v>3.8762982070446008</c:v>
                </c:pt>
                <c:pt idx="832">
                  <c:v>3.8729855141272909</c:v>
                </c:pt>
                <c:pt idx="833">
                  <c:v>3.8734894822194024</c:v>
                </c:pt>
                <c:pt idx="834">
                  <c:v>3.8769106992391431</c:v>
                </c:pt>
                <c:pt idx="835">
                  <c:v>3.8815558741642873</c:v>
                </c:pt>
                <c:pt idx="836">
                  <c:v>3.8873171023222115</c:v>
                </c:pt>
                <c:pt idx="837">
                  <c:v>3.8934028763037456</c:v>
                </c:pt>
                <c:pt idx="838">
                  <c:v>3.8980837834798372</c:v>
                </c:pt>
                <c:pt idx="839">
                  <c:v>3.9012166470747722</c:v>
                </c:pt>
                <c:pt idx="840">
                  <c:v>3.9035214215058542</c:v>
                </c:pt>
                <c:pt idx="841">
                  <c:v>3.9053216969049891</c:v>
                </c:pt>
                <c:pt idx="842">
                  <c:v>3.9048177288128776</c:v>
                </c:pt>
                <c:pt idx="843">
                  <c:v>3.902585321481411</c:v>
                </c:pt>
                <c:pt idx="844">
                  <c:v>3.8980119473200574</c:v>
                </c:pt>
                <c:pt idx="845">
                  <c:v>3.8919262087345121</c:v>
                </c:pt>
                <c:pt idx="846">
                  <c:v>3.8851927589453181</c:v>
                </c:pt>
                <c:pt idx="847">
                  <c:v>3.8801154166918534</c:v>
                </c:pt>
                <c:pt idx="848">
                  <c:v>3.8783869774524979</c:v>
                </c:pt>
                <c:pt idx="849">
                  <c:v>3.8798632025718685</c:v>
                </c:pt>
                <c:pt idx="850">
                  <c:v>3.8833200987485736</c:v>
                </c:pt>
                <c:pt idx="851">
                  <c:v>3.8896938014030451</c:v>
                </c:pt>
                <c:pt idx="852">
                  <c:v>3.8988761757887325</c:v>
                </c:pt>
                <c:pt idx="853">
                  <c:v>3.9073024033583126</c:v>
                </c:pt>
                <c:pt idx="854">
                  <c:v>3.9134600311976211</c:v>
                </c:pt>
                <c:pt idx="855">
                  <c:v>3.9184293271945068</c:v>
                </c:pt>
                <c:pt idx="856">
                  <c:v>3.9236865341663356</c:v>
                </c:pt>
                <c:pt idx="857">
                  <c:v>3.9293758907684913</c:v>
                </c:pt>
                <c:pt idx="858">
                  <c:v>3.9334809936926911</c:v>
                </c:pt>
                <c:pt idx="859">
                  <c:v>3.9352818000316616</c:v>
                </c:pt>
                <c:pt idx="860">
                  <c:v>3.9348135287945083</c:v>
                </c:pt>
                <c:pt idx="861">
                  <c:v>3.9335533253963173</c:v>
                </c:pt>
                <c:pt idx="862">
                  <c:v>3.9315364973361677</c:v>
                </c:pt>
                <c:pt idx="863">
                  <c:v>3.92804385121052</c:v>
                </c:pt>
                <c:pt idx="864">
                  <c:v>3.9208059377853686</c:v>
                </c:pt>
                <c:pt idx="865">
                  <c:v>3.9125596280281356</c:v>
                </c:pt>
                <c:pt idx="866">
                  <c:v>3.9064743672884426</c:v>
                </c:pt>
                <c:pt idx="867">
                  <c:v>3.9045298355359295</c:v>
                </c:pt>
                <c:pt idx="868">
                  <c:v>3.9051056397878203</c:v>
                </c:pt>
                <c:pt idx="869">
                  <c:v>3.904673560949472</c:v>
                </c:pt>
                <c:pt idx="870">
                  <c:v>3.9012889787783984</c:v>
                </c:pt>
                <c:pt idx="871">
                  <c:v>3.8975436406869148</c:v>
                </c:pt>
                <c:pt idx="872">
                  <c:v>3.8950951762382799</c:v>
                </c:pt>
                <c:pt idx="873">
                  <c:v>3.8932586730443512</c:v>
                </c:pt>
                <c:pt idx="874">
                  <c:v>3.8933310224459721</c:v>
                </c:pt>
                <c:pt idx="875">
                  <c:v>3.8957795222905967</c:v>
                </c:pt>
                <c:pt idx="876">
                  <c:v>3.9015768720553465</c:v>
                </c:pt>
                <c:pt idx="877">
                  <c:v>3.9109391642533815</c:v>
                </c:pt>
                <c:pt idx="878">
                  <c:v>3.9227142417430878</c:v>
                </c:pt>
                <c:pt idx="879">
                  <c:v>3.9340210302976457</c:v>
                </c:pt>
                <c:pt idx="880">
                  <c:v>3.9413670076773712</c:v>
                </c:pt>
                <c:pt idx="881">
                  <c:v>3.9448600608568922</c:v>
                </c:pt>
                <c:pt idx="882">
                  <c:v>3.9462283105116618</c:v>
                </c:pt>
                <c:pt idx="883">
                  <c:v>3.9472367422397316</c:v>
                </c:pt>
                <c:pt idx="884">
                  <c:v>3.9478487034944387</c:v>
                </c:pt>
                <c:pt idx="885">
                  <c:v>3.9470206674245687</c:v>
                </c:pt>
                <c:pt idx="886">
                  <c:v>3.9427713612409736</c:v>
                </c:pt>
                <c:pt idx="887">
                  <c:v>3.936109747611559</c:v>
                </c:pt>
                <c:pt idx="888">
                  <c:v>3.9301681768894197</c:v>
                </c:pt>
                <c:pt idx="889">
                  <c:v>3.9259550808026238</c:v>
                </c:pt>
                <c:pt idx="890">
                  <c:v>3.923974922987131</c:v>
                </c:pt>
                <c:pt idx="891">
                  <c:v>3.9231463913734141</c:v>
                </c:pt>
                <c:pt idx="892">
                  <c:v>3.921238034321711</c:v>
                </c:pt>
                <c:pt idx="893">
                  <c:v>3.9187172027734611</c:v>
                </c:pt>
                <c:pt idx="894">
                  <c:v>3.917024938234916</c:v>
                </c:pt>
                <c:pt idx="895">
                  <c:v>3.9167008348611678</c:v>
                </c:pt>
                <c:pt idx="896">
                  <c:v>3.9168807349755212</c:v>
                </c:pt>
                <c:pt idx="897">
                  <c:v>3.9183574202427494</c:v>
                </c:pt>
                <c:pt idx="898">
                  <c:v>3.9195095773843618</c:v>
                </c:pt>
                <c:pt idx="899">
                  <c:v>3.9205537059673898</c:v>
                </c:pt>
                <c:pt idx="900">
                  <c:v>3.921238034321711</c:v>
                </c:pt>
                <c:pt idx="901">
                  <c:v>3.9205536705714001</c:v>
                </c:pt>
                <c:pt idx="902">
                  <c:v>3.9181770422825442</c:v>
                </c:pt>
                <c:pt idx="903">
                  <c:v>3.9175650633298429</c:v>
                </c:pt>
                <c:pt idx="904">
                  <c:v>3.9190774808480189</c:v>
                </c:pt>
                <c:pt idx="905">
                  <c:v>3.9198336984561042</c:v>
                </c:pt>
                <c:pt idx="906">
                  <c:v>3.9186815590124859</c:v>
                </c:pt>
                <c:pt idx="907">
                  <c:v>3.9159446349510776</c:v>
                </c:pt>
                <c:pt idx="908">
                  <c:v>3.9124877564723675</c:v>
                </c:pt>
                <c:pt idx="909">
                  <c:v>3.9092468643188472</c:v>
                </c:pt>
                <c:pt idx="910">
                  <c:v>3.907194357101734</c:v>
                </c:pt>
                <c:pt idx="911">
                  <c:v>3.9061502462167006</c:v>
                </c:pt>
                <c:pt idx="912">
                  <c:v>3.9070862754491658</c:v>
                </c:pt>
                <c:pt idx="913">
                  <c:v>3.909391067578242</c:v>
                </c:pt>
                <c:pt idx="914">
                  <c:v>3.9117314857702987</c:v>
                </c:pt>
                <c:pt idx="915">
                  <c:v>3.914684431552887</c:v>
                </c:pt>
                <c:pt idx="916">
                  <c:v>3.916988745836111</c:v>
                </c:pt>
                <c:pt idx="917">
                  <c:v>3.917312866907853</c:v>
                </c:pt>
                <c:pt idx="918">
                  <c:v>3.9165210055387933</c:v>
                </c:pt>
                <c:pt idx="919">
                  <c:v>3.9174932625660528</c:v>
                </c:pt>
                <c:pt idx="920">
                  <c:v>3.921778194812628</c:v>
                </c:pt>
                <c:pt idx="921">
                  <c:v>3.9282237159288846</c:v>
                </c:pt>
                <c:pt idx="922">
                  <c:v>3.9373699687077446</c:v>
                </c:pt>
                <c:pt idx="923">
                  <c:v>3.9484612133869752</c:v>
                </c:pt>
                <c:pt idx="924">
                  <c:v>3.9572833804900824</c:v>
                </c:pt>
                <c:pt idx="925">
                  <c:v>3.960200169269855</c:v>
                </c:pt>
                <c:pt idx="926">
                  <c:v>3.9582913520702943</c:v>
                </c:pt>
                <c:pt idx="927">
                  <c:v>3.9539344774759728</c:v>
                </c:pt>
                <c:pt idx="928">
                  <c:v>3.9490732100376715</c:v>
                </c:pt>
                <c:pt idx="929">
                  <c:v>3.9452203212334562</c:v>
                </c:pt>
                <c:pt idx="930">
                  <c:v>3.9439596399894121</c:v>
                </c:pt>
                <c:pt idx="931">
                  <c:v>3.944896217859708</c:v>
                </c:pt>
                <c:pt idx="932">
                  <c:v>3.9455082322083981</c:v>
                </c:pt>
                <c:pt idx="933">
                  <c:v>3.944140053345607</c:v>
                </c:pt>
                <c:pt idx="934">
                  <c:v>3.941511210936766</c:v>
                </c:pt>
                <c:pt idx="935">
                  <c:v>3.9396028892810522</c:v>
                </c:pt>
                <c:pt idx="936">
                  <c:v>3.9397828070933998</c:v>
                </c:pt>
                <c:pt idx="937">
                  <c:v>3.9410791144004236</c:v>
                </c:pt>
                <c:pt idx="938">
                  <c:v>3.9426277243174037</c:v>
                </c:pt>
                <c:pt idx="939">
                  <c:v>3.9450761887660386</c:v>
                </c:pt>
                <c:pt idx="940">
                  <c:v>3.9468764995611627</c:v>
                </c:pt>
                <c:pt idx="941">
                  <c:v>3.9458323355821463</c:v>
                </c:pt>
                <c:pt idx="942">
                  <c:v>3.9423035855476676</c:v>
                </c:pt>
                <c:pt idx="943">
                  <c:v>3.9381985180194556</c:v>
                </c:pt>
                <c:pt idx="944">
                  <c:v>3.9344893546287829</c:v>
                </c:pt>
                <c:pt idx="945">
                  <c:v>3.93160877594581</c:v>
                </c:pt>
                <c:pt idx="946">
                  <c:v>3.9289437411381649</c:v>
                </c:pt>
                <c:pt idx="947">
                  <c:v>3.9274675337167881</c:v>
                </c:pt>
                <c:pt idx="948">
                  <c:v>3.9273233304573933</c:v>
                </c:pt>
                <c:pt idx="949">
                  <c:v>3.9286558301632217</c:v>
                </c:pt>
                <c:pt idx="950">
                  <c:v>3.9308164013349089</c:v>
                </c:pt>
                <c:pt idx="951">
                  <c:v>3.9314283979856053</c:v>
                </c:pt>
                <c:pt idx="952">
                  <c:v>3.9295918947916761</c:v>
                </c:pt>
                <c:pt idx="953">
                  <c:v>3.9245507272390219</c:v>
                </c:pt>
                <c:pt idx="954">
                  <c:v>3.9196537806437561</c:v>
                </c:pt>
                <c:pt idx="955">
                  <c:v>3.9179610205613646</c:v>
                </c:pt>
                <c:pt idx="956">
                  <c:v>3.9214540737408856</c:v>
                </c:pt>
                <c:pt idx="957">
                  <c:v>3.9288000511206107</c:v>
                </c:pt>
                <c:pt idx="958">
                  <c:v>3.9356776687732111</c:v>
                </c:pt>
                <c:pt idx="959">
                  <c:v>3.9403590891911429</c:v>
                </c:pt>
                <c:pt idx="960">
                  <c:v>3.942951756899173</c:v>
                </c:pt>
                <c:pt idx="961">
                  <c:v>3.9447158398995028</c:v>
                </c:pt>
                <c:pt idx="962">
                  <c:v>3.9454363783506246</c:v>
                </c:pt>
                <c:pt idx="963">
                  <c:v>3.9451122749768763</c:v>
                </c:pt>
                <c:pt idx="964">
                  <c:v>3.9432034577773165</c:v>
                </c:pt>
                <c:pt idx="965">
                  <c:v>3.9408630041892709</c:v>
                </c:pt>
                <c:pt idx="966">
                  <c:v>3.9387742514793684</c:v>
                </c:pt>
                <c:pt idx="967">
                  <c:v>3.937226172502224</c:v>
                </c:pt>
                <c:pt idx="968">
                  <c:v>3.936074015360612</c:v>
                </c:pt>
                <c:pt idx="969">
                  <c:v>3.9343812375802258</c:v>
                </c:pt>
                <c:pt idx="970">
                  <c:v>3.9301324446384718</c:v>
                </c:pt>
                <c:pt idx="971">
                  <c:v>3.9248029059630172</c:v>
                </c:pt>
                <c:pt idx="972">
                  <c:v>3.9210219064125642</c:v>
                </c:pt>
                <c:pt idx="973">
                  <c:v>3.9195814135441416</c:v>
                </c:pt>
                <c:pt idx="974">
                  <c:v>3.9208059023893798</c:v>
                </c:pt>
                <c:pt idx="975">
                  <c:v>3.9235784525137682</c:v>
                </c:pt>
                <c:pt idx="976">
                  <c:v>3.9286558124652275</c:v>
                </c:pt>
                <c:pt idx="977">
                  <c:v>3.9343813437681927</c:v>
                </c:pt>
                <c:pt idx="978">
                  <c:v>3.9387386254163883</c:v>
                </c:pt>
                <c:pt idx="979">
                  <c:v>3.9407550110266754</c:v>
                </c:pt>
                <c:pt idx="980">
                  <c:v>3.9420513183336983</c:v>
                </c:pt>
                <c:pt idx="981">
                  <c:v>3.9423035855476676</c:v>
                </c:pt>
                <c:pt idx="982">
                  <c:v>3.940251007538575</c:v>
                </c:pt>
                <c:pt idx="983">
                  <c:v>3.9370458299380076</c:v>
                </c:pt>
                <c:pt idx="984">
                  <c:v>3.9330131118114178</c:v>
                </c:pt>
                <c:pt idx="985">
                  <c:v>3.9290878913035763</c:v>
                </c:pt>
                <c:pt idx="986">
                  <c:v>3.9262434873214129</c:v>
                </c:pt>
                <c:pt idx="987">
                  <c:v>3.9261354410648344</c:v>
                </c:pt>
                <c:pt idx="988">
                  <c:v>3.9293763155203596</c:v>
                </c:pt>
                <c:pt idx="989">
                  <c:v>3.9331930119257703</c:v>
                </c:pt>
                <c:pt idx="990">
                  <c:v>3.9342014082578514</c:v>
                </c:pt>
                <c:pt idx="991">
                  <c:v>3.9320770294849687</c:v>
                </c:pt>
                <c:pt idx="992">
                  <c:v>3.9302404908950508</c:v>
                </c:pt>
                <c:pt idx="993">
                  <c:v>3.9307083019843461</c:v>
                </c:pt>
                <c:pt idx="994">
                  <c:v>3.9338773048841031</c:v>
                </c:pt>
                <c:pt idx="995">
                  <c:v>3.9397465085066279</c:v>
                </c:pt>
                <c:pt idx="996">
                  <c:v>3.9453639935530145</c:v>
                </c:pt>
                <c:pt idx="997">
                  <c:v>3.9490013030859132</c:v>
                </c:pt>
                <c:pt idx="998">
                  <c:v>3.9507654568782216</c:v>
                </c:pt>
                <c:pt idx="999">
                  <c:v>3.950909677835611</c:v>
                </c:pt>
                <c:pt idx="1000">
                  <c:v>3.9500454316689417</c:v>
                </c:pt>
                <c:pt idx="1001">
                  <c:v>3.9483170101275804</c:v>
                </c:pt>
                <c:pt idx="1002">
                  <c:v>3.9475607925194955</c:v>
                </c:pt>
                <c:pt idx="1003">
                  <c:v>3.9485692065495708</c:v>
                </c:pt>
                <c:pt idx="1004">
                  <c:v>3.9508016315790324</c:v>
                </c:pt>
                <c:pt idx="1005">
                  <c:v>3.9514135928337386</c:v>
                </c:pt>
                <c:pt idx="1006">
                  <c:v>3.9506935853224534</c:v>
                </c:pt>
                <c:pt idx="1007">
                  <c:v>3.9503333072478957</c:v>
                </c:pt>
                <c:pt idx="1008">
                  <c:v>3.9519899457234597</c:v>
                </c:pt>
                <c:pt idx="1009">
                  <c:v>3.9558789738324966</c:v>
                </c:pt>
                <c:pt idx="1010">
                  <c:v>3.9588675987720485</c:v>
                </c:pt>
                <c:pt idx="1011">
                  <c:v>3.9578953771407783</c:v>
                </c:pt>
                <c:pt idx="1012">
                  <c:v>3.9531059104662676</c:v>
                </c:pt>
                <c:pt idx="1013">
                  <c:v>3.9481371277112225</c:v>
                </c:pt>
                <c:pt idx="1014">
                  <c:v>3.9459765565395348</c:v>
                </c:pt>
                <c:pt idx="1015">
                  <c:v>3.9472728815445532</c:v>
                </c:pt>
                <c:pt idx="1016">
                  <c:v>3.9496133174346042</c:v>
                </c:pt>
                <c:pt idx="1017">
                  <c:v>3.9493610856166255</c:v>
                </c:pt>
                <c:pt idx="1018">
                  <c:v>3.9463005714233108</c:v>
                </c:pt>
                <c:pt idx="1019">
                  <c:v>3.9404670469577487</c:v>
                </c:pt>
                <c:pt idx="1020">
                  <c:v>3.9350294620257156</c:v>
                </c:pt>
                <c:pt idx="1021">
                  <c:v>3.9328688731560342</c:v>
                </c:pt>
                <c:pt idx="1022">
                  <c:v>3.9353178508465105</c:v>
                </c:pt>
                <c:pt idx="1023">
                  <c:v>3.9397108116516697</c:v>
                </c:pt>
                <c:pt idx="1024">
                  <c:v>3.9428074474518113</c:v>
                </c:pt>
                <c:pt idx="1025">
                  <c:v>3.9436355189176702</c:v>
                </c:pt>
                <c:pt idx="1026">
                  <c:v>3.9438877153396605</c:v>
                </c:pt>
                <c:pt idx="1027">
                  <c:v>3.9443917011297662</c:v>
                </c:pt>
                <c:pt idx="1028">
                  <c:v>3.9477405510498924</c:v>
                </c:pt>
                <c:pt idx="1029">
                  <c:v>3.9556266712225399</c:v>
                </c:pt>
                <c:pt idx="1030">
                  <c:v>3.9650974875230047</c:v>
                </c:pt>
                <c:pt idx="1031">
                  <c:v>3.9731634370180271</c:v>
                </c:pt>
                <c:pt idx="1032">
                  <c:v>3.9795009295756993</c:v>
                </c:pt>
                <c:pt idx="1033">
                  <c:v>3.9824538753582877</c:v>
                </c:pt>
                <c:pt idx="1034">
                  <c:v>3.9802571471837846</c:v>
                </c:pt>
                <c:pt idx="1035">
                  <c:v>3.9739196369281178</c:v>
                </c:pt>
                <c:pt idx="1036">
                  <c:v>3.9690583871878107</c:v>
                </c:pt>
                <c:pt idx="1037">
                  <c:v>3.9681941233231468</c:v>
                </c:pt>
                <c:pt idx="1038">
                  <c:v>3.969598512282738</c:v>
                </c:pt>
                <c:pt idx="1039">
                  <c:v>3.9694905014221482</c:v>
                </c:pt>
                <c:pt idx="1040">
                  <c:v>3.9677977059437675</c:v>
                </c:pt>
                <c:pt idx="1041">
                  <c:v>3.9649894766624154</c:v>
                </c:pt>
                <c:pt idx="1042">
                  <c:v>3.9631529734684867</c:v>
                </c:pt>
                <c:pt idx="1043">
                  <c:v>3.9634409375374129</c:v>
                </c:pt>
                <c:pt idx="1044">
                  <c:v>3.9665737657363596</c:v>
                </c:pt>
                <c:pt idx="1045">
                  <c:v>3.9699226333544799</c:v>
                </c:pt>
                <c:pt idx="1046">
                  <c:v>3.970786861823155</c:v>
                </c:pt>
                <c:pt idx="1047">
                  <c:v>3.9694543798153217</c:v>
                </c:pt>
                <c:pt idx="1048">
                  <c:v>3.9674018372022188</c:v>
                </c:pt>
                <c:pt idx="1049">
                  <c:v>3.9647729947933779</c:v>
                </c:pt>
                <c:pt idx="1050">
                  <c:v>3.9605960557093991</c:v>
                </c:pt>
                <c:pt idx="1051">
                  <c:v>3.9555548704587489</c:v>
                </c:pt>
                <c:pt idx="1052">
                  <c:v>3.9511618919555955</c:v>
                </c:pt>
                <c:pt idx="1053">
                  <c:v>3.9506217668606678</c:v>
                </c:pt>
                <c:pt idx="1054">
                  <c:v>3.9531063883121194</c:v>
                </c:pt>
                <c:pt idx="1055">
                  <c:v>3.9557347528751081</c:v>
                </c:pt>
                <c:pt idx="1056">
                  <c:v>3.9566708352015567</c:v>
                </c:pt>
                <c:pt idx="1057">
                  <c:v>3.9565989990417774</c:v>
                </c:pt>
                <c:pt idx="1058">
                  <c:v>3.9555187134559335</c:v>
                </c:pt>
                <c:pt idx="1059">
                  <c:v>3.9524938784195824</c:v>
                </c:pt>
                <c:pt idx="1060">
                  <c:v>3.9488570821285247</c:v>
                </c:pt>
                <c:pt idx="1061">
                  <c:v>3.9447881362071402</c:v>
                </c:pt>
                <c:pt idx="1062">
                  <c:v>3.941259386172661</c:v>
                </c:pt>
                <c:pt idx="1063">
                  <c:v>3.9390626403001638</c:v>
                </c:pt>
                <c:pt idx="1064">
                  <c:v>3.9380903655749102</c:v>
                </c:pt>
                <c:pt idx="1065">
                  <c:v>3.9396389400959011</c:v>
                </c:pt>
                <c:pt idx="1066">
                  <c:v>3.9435279682049384</c:v>
                </c:pt>
                <c:pt idx="1067">
                  <c:v>3.9473084368155549</c:v>
                </c:pt>
                <c:pt idx="1068">
                  <c:v>3.9491092431545254</c:v>
                </c:pt>
                <c:pt idx="1069">
                  <c:v>3.9501172324327323</c:v>
                </c:pt>
                <c:pt idx="1070">
                  <c:v>3.9500453785749583</c:v>
                </c:pt>
                <c:pt idx="1071">
                  <c:v>3.9473085076075329</c:v>
                </c:pt>
                <c:pt idx="1072">
                  <c:v>3.9442480111122125</c:v>
                </c:pt>
                <c:pt idx="1073">
                  <c:v>3.945147971831835</c:v>
                </c:pt>
                <c:pt idx="1074">
                  <c:v>3.9487852459687454</c:v>
                </c:pt>
                <c:pt idx="1075">
                  <c:v>3.9519537710226493</c:v>
                </c:pt>
                <c:pt idx="1076">
                  <c:v>3.9526743094737711</c:v>
                </c:pt>
                <c:pt idx="1077">
                  <c:v>3.9507654745762162</c:v>
                </c:pt>
                <c:pt idx="1078">
                  <c:v>3.9479929067538335</c:v>
                </c:pt>
                <c:pt idx="1079">
                  <c:v>3.9477768319386701</c:v>
                </c:pt>
                <c:pt idx="1080">
                  <c:v>3.9513417566739597</c:v>
                </c:pt>
                <c:pt idx="1081">
                  <c:v>3.9576792846276208</c:v>
                </c:pt>
                <c:pt idx="1082">
                  <c:v>3.9663577440151796</c:v>
                </c:pt>
                <c:pt idx="1083">
                  <c:v>3.9769802396114051</c:v>
                </c:pt>
                <c:pt idx="1084">
                  <c:v>3.9865229274676395</c:v>
                </c:pt>
                <c:pt idx="1085">
                  <c:v>3.9933643704194286</c:v>
                </c:pt>
                <c:pt idx="1086">
                  <c:v>3.9944807953100936</c:v>
                </c:pt>
                <c:pt idx="1087">
                  <c:v>3.9907359704604515</c:v>
                </c:pt>
                <c:pt idx="1088">
                  <c:v>3.9850466315562905</c:v>
                </c:pt>
                <c:pt idx="1089">
                  <c:v>3.980365246534348</c:v>
                </c:pt>
                <c:pt idx="1090">
                  <c:v>3.9793211533473083</c:v>
                </c:pt>
                <c:pt idx="1091">
                  <c:v>3.9821656104234546</c:v>
                </c:pt>
                <c:pt idx="1092">
                  <c:v>3.9868108561405768</c:v>
                </c:pt>
                <c:pt idx="1093">
                  <c:v>3.990591873389024</c:v>
                </c:pt>
                <c:pt idx="1094">
                  <c:v>3.9925363697455478</c:v>
                </c:pt>
                <c:pt idx="1095">
                  <c:v>3.9927162875578945</c:v>
                </c:pt>
                <c:pt idx="1096">
                  <c:v>3.9902316307104551</c:v>
                </c:pt>
                <c:pt idx="1097">
                  <c:v>3.9855864203893221</c:v>
                </c:pt>
                <c:pt idx="1098">
                  <c:v>3.9807251175550311</c:v>
                </c:pt>
                <c:pt idx="1099">
                  <c:v>3.9776284640568949</c:v>
                </c:pt>
                <c:pt idx="1100">
                  <c:v>3.9759000071195452</c:v>
                </c:pt>
                <c:pt idx="1101">
                  <c:v>3.974747832279939</c:v>
                </c:pt>
                <c:pt idx="1102">
                  <c:v>3.974315718045601</c:v>
                </c:pt>
                <c:pt idx="1103">
                  <c:v>3.9725153895524827</c:v>
                </c:pt>
                <c:pt idx="1104">
                  <c:v>3.9679781900919395</c:v>
                </c:pt>
                <c:pt idx="1105">
                  <c:v>3.9634047805345975</c:v>
                </c:pt>
                <c:pt idx="1106">
                  <c:v>3.9629007947444919</c:v>
                </c:pt>
                <c:pt idx="1107">
                  <c:v>3.9650970804691315</c:v>
                </c:pt>
                <c:pt idx="1108">
                  <c:v>3.9662496623626118</c:v>
                </c:pt>
                <c:pt idx="1109">
                  <c:v>3.9641248057438774</c:v>
                </c:pt>
                <c:pt idx="1110">
                  <c:v>3.9605598810085878</c:v>
                </c:pt>
                <c:pt idx="1111">
                  <c:v>3.9558071199747231</c:v>
                </c:pt>
                <c:pt idx="1112">
                  <c:v>3.9507297777212576</c:v>
                </c:pt>
                <c:pt idx="1113">
                  <c:v>3.9465523607914266</c:v>
                </c:pt>
                <c:pt idx="1114">
                  <c:v>3.9444279466225547</c:v>
                </c:pt>
                <c:pt idx="1115">
                  <c:v>3.9441038786447966</c:v>
                </c:pt>
                <c:pt idx="1116">
                  <c:v>3.9449319501106554</c:v>
                </c:pt>
                <c:pt idx="1117">
                  <c:v>3.9483532025263854</c:v>
                </c:pt>
                <c:pt idx="1118">
                  <c:v>3.9554825741511124</c:v>
                </c:pt>
                <c:pt idx="1119">
                  <c:v>3.9650252974033351</c:v>
                </c:pt>
                <c:pt idx="1120">
                  <c:v>3.9735595004375157</c:v>
                </c:pt>
                <c:pt idx="1121">
                  <c:v>3.9791770031818974</c:v>
                </c:pt>
                <c:pt idx="1122">
                  <c:v>3.9825615499569822</c:v>
                </c:pt>
                <c:pt idx="1123">
                  <c:v>3.9832097213084876</c:v>
                </c:pt>
                <c:pt idx="1124">
                  <c:v>3.9815892929297223</c:v>
                </c:pt>
                <c:pt idx="1125">
                  <c:v>3.9787805327085342</c:v>
                </c:pt>
                <c:pt idx="1126">
                  <c:v>3.9770163966142213</c:v>
                </c:pt>
                <c:pt idx="1127">
                  <c:v>3.9760079648861515</c:v>
                </c:pt>
                <c:pt idx="1128">
                  <c:v>3.9758999717235559</c:v>
                </c:pt>
                <c:pt idx="1129">
                  <c:v>3.9766923109384678</c:v>
                </c:pt>
                <c:pt idx="1130">
                  <c:v>3.9766204570806942</c:v>
                </c:pt>
                <c:pt idx="1131">
                  <c:v>3.9728751897811887</c:v>
                </c:pt>
                <c:pt idx="1132">
                  <c:v>3.9661774191489587</c:v>
                </c:pt>
                <c:pt idx="1133">
                  <c:v>3.9575712737670306</c:v>
                </c:pt>
                <c:pt idx="1134">
                  <c:v>3.9496133351325984</c:v>
                </c:pt>
                <c:pt idx="1135">
                  <c:v>3.9439959031801957</c:v>
                </c:pt>
                <c:pt idx="1136">
                  <c:v>3.9406108254652756</c:v>
                </c:pt>
                <c:pt idx="1137">
                  <c:v>3.9383783827378194</c:v>
                </c:pt>
                <c:pt idx="1138">
                  <c:v>3.9360017544489638</c:v>
                </c:pt>
                <c:pt idx="1139">
                  <c:v>3.9352455722368673</c:v>
                </c:pt>
                <c:pt idx="1140">
                  <c:v>3.9383421903390152</c:v>
                </c:pt>
                <c:pt idx="1141">
                  <c:v>3.9416910933531244</c:v>
                </c:pt>
                <c:pt idx="1142">
                  <c:v>3.9421955215930931</c:v>
                </c:pt>
                <c:pt idx="1143">
                  <c:v>3.9414393393809974</c:v>
                </c:pt>
                <c:pt idx="1144">
                  <c:v>3.9421231721914731</c:v>
                </c:pt>
                <c:pt idx="1145">
                  <c:v>3.9445721321839553</c:v>
                </c:pt>
                <c:pt idx="1146">
                  <c:v>3.9482807646347919</c:v>
                </c:pt>
                <c:pt idx="1147">
                  <c:v>3.9534304562898779</c:v>
                </c:pt>
                <c:pt idx="1148">
                  <c:v>3.95652709209002</c:v>
                </c:pt>
                <c:pt idx="1149">
                  <c:v>3.9567069568083832</c:v>
                </c:pt>
                <c:pt idx="1150">
                  <c:v>3.9555186780599443</c:v>
                </c:pt>
                <c:pt idx="1151">
                  <c:v>3.9560588031548711</c:v>
                </c:pt>
                <c:pt idx="1152">
                  <c:v>3.9590117666354541</c:v>
                </c:pt>
                <c:pt idx="1153">
                  <c:v>3.9616763058992528</c:v>
                </c:pt>
                <c:pt idx="1154">
                  <c:v>3.9621446479283846</c:v>
                </c:pt>
                <c:pt idx="1155">
                  <c:v>3.9593359054051911</c:v>
                </c:pt>
                <c:pt idx="1156">
                  <c:v>3.9558428168296818</c:v>
                </c:pt>
                <c:pt idx="1157">
                  <c:v>3.953250131423657</c:v>
                </c:pt>
                <c:pt idx="1158">
                  <c:v>3.9518819171648758</c:v>
                </c:pt>
                <c:pt idx="1159">
                  <c:v>3.9525662809151867</c:v>
                </c:pt>
                <c:pt idx="1160">
                  <c:v>3.955914635291466</c:v>
                </c:pt>
                <c:pt idx="1161">
                  <c:v>3.959876048198113</c:v>
                </c:pt>
                <c:pt idx="1162">
                  <c:v>3.9621446125323954</c:v>
                </c:pt>
                <c:pt idx="1163">
                  <c:v>3.960632212712214</c:v>
                </c:pt>
                <c:pt idx="1164">
                  <c:v>3.9576792846276208</c:v>
                </c:pt>
                <c:pt idx="1165">
                  <c:v>3.9581476089587579</c:v>
                </c:pt>
                <c:pt idx="1166">
                  <c:v>3.9616401842924263</c:v>
                </c:pt>
                <c:pt idx="1167">
                  <c:v>3.9649533904515777</c:v>
                </c:pt>
                <c:pt idx="1168">
                  <c:v>3.9665738365283381</c:v>
                </c:pt>
                <c:pt idx="1169">
                  <c:v>3.9672220078798439</c:v>
                </c:pt>
                <c:pt idx="1170">
                  <c:v>3.9689861085781684</c:v>
                </c:pt>
                <c:pt idx="1171">
                  <c:v>3.9722270007316878</c:v>
                </c:pt>
                <c:pt idx="1172">
                  <c:v>3.9773043429851533</c:v>
                </c:pt>
                <c:pt idx="1173">
                  <c:v>3.9825258708000182</c:v>
                </c:pt>
                <c:pt idx="1174">
                  <c:v>3.986739019980797</c:v>
                </c:pt>
                <c:pt idx="1175">
                  <c:v>3.9910958237831404</c:v>
                </c:pt>
                <c:pt idx="1176">
                  <c:v>3.9937247015879698</c:v>
                </c:pt>
                <c:pt idx="1177">
                  <c:v>3.9934006159122171</c:v>
                </c:pt>
                <c:pt idx="1178">
                  <c:v>3.9899075273367068</c:v>
                </c:pt>
                <c:pt idx="1179">
                  <c:v>3.9829937172853027</c:v>
                </c:pt>
                <c:pt idx="1180">
                  <c:v>3.975107632508645</c:v>
                </c:pt>
                <c:pt idx="1181">
                  <c:v>3.9675099719487701</c:v>
                </c:pt>
                <c:pt idx="1182">
                  <c:v>3.9608840374763195</c:v>
                </c:pt>
                <c:pt idx="1183">
                  <c:v>3.9557348590630754</c:v>
                </c:pt>
                <c:pt idx="1184">
                  <c:v>3.952098080470011</c:v>
                </c:pt>
                <c:pt idx="1185">
                  <c:v>3.9502615949740769</c:v>
                </c:pt>
                <c:pt idx="1186">
                  <c:v>3.9501892101764677</c:v>
                </c:pt>
                <c:pt idx="1187">
                  <c:v>3.9503695704386788</c:v>
                </c:pt>
                <c:pt idx="1188">
                  <c:v>3.9514855351814853</c:v>
                </c:pt>
                <c:pt idx="1189">
                  <c:v>3.9537184734527879</c:v>
                </c:pt>
                <c:pt idx="1190">
                  <c:v>3.9576431453227991</c:v>
                </c:pt>
                <c:pt idx="1191">
                  <c:v>3.9611724262971144</c:v>
                </c:pt>
                <c:pt idx="1192">
                  <c:v>3.961964269968179</c:v>
                </c:pt>
                <c:pt idx="1193">
                  <c:v>3.9596600441749272</c:v>
                </c:pt>
                <c:pt idx="1194">
                  <c:v>3.9567789522501138</c:v>
                </c:pt>
                <c:pt idx="1195">
                  <c:v>3.9558790269264801</c:v>
                </c:pt>
                <c:pt idx="1196">
                  <c:v>3.9560951017416435</c:v>
                </c:pt>
                <c:pt idx="1197">
                  <c:v>3.9559147237814387</c:v>
                </c:pt>
                <c:pt idx="1198">
                  <c:v>3.9560950840436493</c:v>
                </c:pt>
                <c:pt idx="1199">
                  <c:v>3.9565628951329446</c:v>
                </c:pt>
                <c:pt idx="1200">
                  <c:v>3.9585797054951004</c:v>
                </c:pt>
                <c:pt idx="1201">
                  <c:v>3.9608483052253716</c:v>
                </c:pt>
                <c:pt idx="1202">
                  <c:v>3.9617843875518211</c:v>
                </c:pt>
                <c:pt idx="1203">
                  <c:v>3.9645212762172397</c:v>
                </c:pt>
                <c:pt idx="1204">
                  <c:v>3.9699583656054278</c:v>
                </c:pt>
                <c:pt idx="1205">
                  <c:v>3.9755401714948504</c:v>
                </c:pt>
                <c:pt idx="1206">
                  <c:v>3.9782404076136073</c:v>
                </c:pt>
                <c:pt idx="1207">
                  <c:v>3.974531792860764</c:v>
                </c:pt>
                <c:pt idx="1208">
                  <c:v>3.9655292300994578</c:v>
                </c:pt>
                <c:pt idx="1209">
                  <c:v>3.9561307632006129</c:v>
                </c:pt>
                <c:pt idx="1210">
                  <c:v>3.9493611387106085</c:v>
                </c:pt>
                <c:pt idx="1211">
                  <c:v>3.946084107252267</c:v>
                </c:pt>
                <c:pt idx="1212">
                  <c:v>3.9468046280053941</c:v>
                </c:pt>
                <c:pt idx="1213">
                  <c:v>3.9511257880467627</c:v>
                </c:pt>
                <c:pt idx="1214">
                  <c:v>3.9570673410709079</c:v>
                </c:pt>
                <c:pt idx="1215">
                  <c:v>3.9625406051599064</c:v>
                </c:pt>
                <c:pt idx="1216">
                  <c:v>3.9661055652911843</c:v>
                </c:pt>
                <c:pt idx="1217">
                  <c:v>3.9685540297398196</c:v>
                </c:pt>
                <c:pt idx="1218">
                  <c:v>3.9706789571505321</c:v>
                </c:pt>
                <c:pt idx="1219">
                  <c:v>3.9709306757266702</c:v>
                </c:pt>
                <c:pt idx="1220">
                  <c:v>3.9695986538666941</c:v>
                </c:pt>
                <c:pt idx="1221">
                  <c:v>3.9674019433901857</c:v>
                </c:pt>
                <c:pt idx="1222">
                  <c:v>3.9658176720142362</c:v>
                </c:pt>
                <c:pt idx="1223">
                  <c:v>3.9653132083782783</c:v>
                </c:pt>
                <c:pt idx="1224">
                  <c:v>3.9672939148316013</c:v>
                </c:pt>
                <c:pt idx="1225">
                  <c:v>3.9712910068952114</c:v>
                </c:pt>
                <c:pt idx="1226">
                  <c:v>3.9739193714582002</c:v>
                </c:pt>
                <c:pt idx="1227">
                  <c:v>3.9719391959447123</c:v>
                </c:pt>
                <c:pt idx="1228">
                  <c:v>3.9651333790559038</c:v>
                </c:pt>
                <c:pt idx="1229">
                  <c:v>3.9553746517804949</c:v>
                </c:pt>
                <c:pt idx="1230">
                  <c:v>3.9476327525652368</c:v>
                </c:pt>
                <c:pt idx="1231">
                  <c:v>3.944679806782649</c:v>
                </c:pt>
                <c:pt idx="1232">
                  <c:v>3.945724448607518</c:v>
                </c:pt>
                <c:pt idx="1233">
                  <c:v>3.9498294984377345</c:v>
                </c:pt>
                <c:pt idx="1234">
                  <c:v>3.9551228801103742</c:v>
                </c:pt>
                <c:pt idx="1235">
                  <c:v>3.9599480082438538</c:v>
                </c:pt>
                <c:pt idx="1236">
                  <c:v>3.9632249866082114</c:v>
                </c:pt>
                <c:pt idx="1237">
                  <c:v>3.9647012294255766</c:v>
                </c:pt>
                <c:pt idx="1238">
                  <c:v>3.9648092402861663</c:v>
                </c:pt>
                <c:pt idx="1239">
                  <c:v>3.9623607581395368</c:v>
                </c:pt>
                <c:pt idx="1240">
                  <c:v>3.9596238517761226</c:v>
                </c:pt>
                <c:pt idx="1241">
                  <c:v>3.9592278945446013</c:v>
                </c:pt>
                <c:pt idx="1242">
                  <c:v>3.9625406405558947</c:v>
                </c:pt>
                <c:pt idx="1243">
                  <c:v>3.9661417399919943</c:v>
                </c:pt>
                <c:pt idx="1244">
                  <c:v>3.9667175796398744</c:v>
                </c:pt>
                <c:pt idx="1245">
                  <c:v>3.9645213293112236</c:v>
                </c:pt>
                <c:pt idx="1246">
                  <c:v>3.9633687297197486</c:v>
                </c:pt>
                <c:pt idx="1247">
                  <c:v>3.9645570438641764</c:v>
                </c:pt>
                <c:pt idx="1248">
                  <c:v>3.9679420861831076</c:v>
                </c:pt>
                <c:pt idx="1249">
                  <c:v>3.9711467505418336</c:v>
                </c:pt>
                <c:pt idx="1250">
                  <c:v>3.9724792679456562</c:v>
                </c:pt>
                <c:pt idx="1251">
                  <c:v>3.9689143255123724</c:v>
                </c:pt>
                <c:pt idx="1252">
                  <c:v>3.9609202652711129</c:v>
                </c:pt>
                <c:pt idx="1253">
                  <c:v>3.9532502022156346</c:v>
                </c:pt>
                <c:pt idx="1254">
                  <c:v>3.9504414596924415</c:v>
                </c:pt>
                <c:pt idx="1255">
                  <c:v>3.9515579199790949</c:v>
                </c:pt>
                <c:pt idx="1256">
                  <c:v>3.9560227346420285</c:v>
                </c:pt>
                <c:pt idx="1257">
                  <c:v>3.9678701615333556</c:v>
                </c:pt>
                <c:pt idx="1258">
                  <c:v>3.9821298781725072</c:v>
                </c:pt>
                <c:pt idx="1259">
                  <c:v>3.9908439636230462</c:v>
                </c:pt>
                <c:pt idx="1260">
                  <c:v>3.9926080820193657</c:v>
                </c:pt>
                <c:pt idx="1261">
                  <c:v>3.9897275210343874</c:v>
                </c:pt>
                <c:pt idx="1262">
                  <c:v>3.9834619531264672</c:v>
                </c:pt>
                <c:pt idx="1263">
                  <c:v>3.9773404999879687</c:v>
                </c:pt>
                <c:pt idx="1264">
                  <c:v>3.9759000425155344</c:v>
                </c:pt>
                <c:pt idx="1265">
                  <c:v>3.9820215487480159</c:v>
                </c:pt>
                <c:pt idx="1266">
                  <c:v>3.9982977217894331</c:v>
                </c:pt>
                <c:pt idx="1267">
                  <c:v>4.0224242650545552</c:v>
                </c:pt>
                <c:pt idx="1268">
                  <c:v>4.0585771796336534</c:v>
                </c:pt>
                <c:pt idx="1269">
                  <c:v>4.1081261841150427</c:v>
                </c:pt>
                <c:pt idx="1270">
                  <c:v>4.1813692105733429</c:v>
                </c:pt>
                <c:pt idx="1271">
                  <c:v>4.2855799046846537</c:v>
                </c:pt>
                <c:pt idx="1272">
                  <c:v>4.4233871088578152</c:v>
                </c:pt>
                <c:pt idx="1273">
                  <c:v>4.5824042444962716</c:v>
                </c:pt>
                <c:pt idx="1274">
                  <c:v>4.7439059484921966</c:v>
                </c:pt>
                <c:pt idx="1275">
                  <c:v>4.9204231619834902</c:v>
                </c:pt>
                <c:pt idx="1276">
                  <c:v>5.1166016439291147</c:v>
                </c:pt>
                <c:pt idx="1277">
                  <c:v>5.3486097157918486</c:v>
                </c:pt>
                <c:pt idx="1278">
                  <c:v>5.6213435985491822</c:v>
                </c:pt>
                <c:pt idx="1279">
                  <c:v>5.9026122329785267</c:v>
                </c:pt>
                <c:pt idx="1280">
                  <c:v>6.1642192803896387</c:v>
                </c:pt>
                <c:pt idx="1281">
                  <c:v>6.3874407227222729</c:v>
                </c:pt>
                <c:pt idx="1282">
                  <c:v>6.5550280591157764</c:v>
                </c:pt>
                <c:pt idx="1283">
                  <c:v>6.6612555635892425</c:v>
                </c:pt>
                <c:pt idx="1284">
                  <c:v>6.7156657116229717</c:v>
                </c:pt>
                <c:pt idx="1285">
                  <c:v>6.7342825860243583</c:v>
                </c:pt>
                <c:pt idx="1286">
                  <c:v>6.7337425848153929</c:v>
                </c:pt>
                <c:pt idx="1287">
                  <c:v>6.7263966428316557</c:v>
                </c:pt>
                <c:pt idx="1288">
                  <c:v>6.7176820795352645</c:v>
                </c:pt>
                <c:pt idx="1289">
                  <c:v>6.707455116418692</c:v>
                </c:pt>
                <c:pt idx="1290">
                  <c:v>6.6972646819628201</c:v>
                </c:pt>
                <c:pt idx="1291">
                  <c:v>6.6895946543033302</c:v>
                </c:pt>
                <c:pt idx="1292">
                  <c:v>6.6841217264762278</c:v>
                </c:pt>
                <c:pt idx="1293">
                  <c:v>6.6722742641889132</c:v>
                </c:pt>
                <c:pt idx="1294">
                  <c:v>6.5653623074751621</c:v>
                </c:pt>
                <c:pt idx="1295">
                  <c:v>6.2129400541232176</c:v>
                </c:pt>
                <c:pt idx="1296">
                  <c:v>5.641436910445873</c:v>
                </c:pt>
                <c:pt idx="1297">
                  <c:v>5.0184765645173881</c:v>
                </c:pt>
                <c:pt idx="1298">
                  <c:v>4.4988269519805906</c:v>
                </c:pt>
                <c:pt idx="1299">
                  <c:v>4.1513370235149676</c:v>
                </c:pt>
                <c:pt idx="1300">
                  <c:v>3.9671499239481416</c:v>
                </c:pt>
                <c:pt idx="1301">
                  <c:v>3.8974717514331525</c:v>
                </c:pt>
                <c:pt idx="1302">
                  <c:v>3.8873531708350546</c:v>
                </c:pt>
                <c:pt idx="1303">
                  <c:v>3.9010366230744578</c:v>
                </c:pt>
                <c:pt idx="1304">
                  <c:v>3.9209500525547907</c:v>
                </c:pt>
                <c:pt idx="1305">
                  <c:v>3.9400710366322445</c:v>
                </c:pt>
                <c:pt idx="1306">
                  <c:v>3.9553387071536132</c:v>
                </c:pt>
                <c:pt idx="1307">
                  <c:v>3.9654214670107915</c:v>
                </c:pt>
                <c:pt idx="1308">
                  <c:v>3.9700666242379405</c:v>
                </c:pt>
                <c:pt idx="1309">
                  <c:v>3.9700665534459629</c:v>
                </c:pt>
                <c:pt idx="1310">
                  <c:v>3.9670417184096114</c:v>
                </c:pt>
                <c:pt idx="1311">
                  <c:v>3.962468379644247</c:v>
                </c:pt>
                <c:pt idx="1312">
                  <c:v>3.9582914759562566</c:v>
                </c:pt>
                <c:pt idx="1313">
                  <c:v>3.9568152508368857</c:v>
                </c:pt>
                <c:pt idx="1314">
                  <c:v>3.9587596940994261</c:v>
                </c:pt>
                <c:pt idx="1315">
                  <c:v>3.9611719661492568</c:v>
                </c:pt>
                <c:pt idx="1316">
                  <c:v>3.9624326296953054</c:v>
                </c:pt>
                <c:pt idx="1317">
                  <c:v>3.9621447541163519</c:v>
                </c:pt>
                <c:pt idx="1318">
                  <c:v>3.9616402904803931</c:v>
                </c:pt>
                <c:pt idx="1319">
                  <c:v>3.9623246365327098</c:v>
                </c:pt>
                <c:pt idx="1320">
                  <c:v>3.9651332728679356</c:v>
                </c:pt>
                <c:pt idx="1321">
                  <c:v>3.9696343330236581</c:v>
                </c:pt>
                <c:pt idx="1322">
                  <c:v>3.9742795610427861</c:v>
                </c:pt>
                <c:pt idx="1323">
                  <c:v>3.9766562247276305</c:v>
                </c:pt>
                <c:pt idx="1324">
                  <c:v>3.9748197038357072</c:v>
                </c:pt>
                <c:pt idx="1325">
                  <c:v>3.970138336511758</c:v>
                </c:pt>
                <c:pt idx="1326">
                  <c:v>3.9650615251981289</c:v>
                </c:pt>
                <c:pt idx="1327">
                  <c:v>3.9605242549456081</c:v>
                </c:pt>
                <c:pt idx="1328">
                  <c:v>3.9571753696294927</c:v>
                </c:pt>
                <c:pt idx="1329">
                  <c:v>3.9554468772961542</c:v>
                </c:pt>
                <c:pt idx="1330">
                  <c:v>3.9564910589731652</c:v>
                </c:pt>
                <c:pt idx="1331">
                  <c:v>3.9598399088932918</c:v>
                </c:pt>
                <c:pt idx="1332">
                  <c:v>3.9665738188303434</c:v>
                </c:pt>
                <c:pt idx="1333">
                  <c:v>3.9739198316060582</c:v>
                </c:pt>
                <c:pt idx="1334">
                  <c:v>3.9800412493485671</c:v>
                </c:pt>
                <c:pt idx="1335">
                  <c:v>3.9848663951800418</c:v>
                </c:pt>
                <c:pt idx="1336">
                  <c:v>3.9883594837555516</c:v>
                </c:pt>
                <c:pt idx="1337">
                  <c:v>3.9905918379930347</c:v>
                </c:pt>
                <c:pt idx="1338">
                  <c:v>3.9898718127837549</c:v>
                </c:pt>
                <c:pt idx="1339">
                  <c:v>3.9866310268182019</c:v>
                </c:pt>
                <c:pt idx="1340">
                  <c:v>3.9839302066656259</c:v>
                </c:pt>
                <c:pt idx="1341">
                  <c:v>3.9849024990888742</c:v>
                </c:pt>
                <c:pt idx="1342">
                  <c:v>3.9880709710487952</c:v>
                </c:pt>
                <c:pt idx="1343">
                  <c:v>3.9905556632922243</c:v>
                </c:pt>
                <c:pt idx="1344">
                  <c:v>3.9914922057665314</c:v>
                </c:pt>
                <c:pt idx="1345">
                  <c:v>3.9898356026869553</c:v>
                </c:pt>
                <c:pt idx="1346">
                  <c:v>3.9846145881139314</c:v>
                </c:pt>
                <c:pt idx="1347">
                  <c:v>3.977412283053765</c:v>
                </c:pt>
                <c:pt idx="1348">
                  <c:v>3.9707507225183334</c:v>
                </c:pt>
                <c:pt idx="1349">
                  <c:v>3.9663934408701382</c:v>
                </c:pt>
                <c:pt idx="1350">
                  <c:v>3.9656733448688799</c:v>
                </c:pt>
                <c:pt idx="1351">
                  <c:v>3.9683022403717043</c:v>
                </c:pt>
                <c:pt idx="1352">
                  <c:v>3.9734514364829425</c:v>
                </c:pt>
                <c:pt idx="1353">
                  <c:v>3.9818414893517127</c:v>
                </c:pt>
                <c:pt idx="1354">
                  <c:v>3.9958133835058942</c:v>
                </c:pt>
                <c:pt idx="1355">
                  <c:v>4.0227119636535642</c:v>
                </c:pt>
                <c:pt idx="1356">
                  <c:v>4.0783461403846735</c:v>
                </c:pt>
                <c:pt idx="1357">
                  <c:v>4.1853301633321323</c:v>
                </c:pt>
                <c:pt idx="1358">
                  <c:v>4.3762153166991009</c:v>
                </c:pt>
                <c:pt idx="1359">
                  <c:v>4.7279175094457777</c:v>
                </c:pt>
                <c:pt idx="1360">
                  <c:v>5.4690963528706478</c:v>
                </c:pt>
                <c:pt idx="1361">
                  <c:v>6.943784012060898</c:v>
                </c:pt>
                <c:pt idx="1362">
                  <c:v>9.6500968434260432</c:v>
                </c:pt>
                <c:pt idx="1363">
                  <c:v>13.693074214275065</c:v>
                </c:pt>
                <c:pt idx="1364">
                  <c:v>18.890796669079705</c:v>
                </c:pt>
                <c:pt idx="1365">
                  <c:v>24.824439468383787</c:v>
                </c:pt>
                <c:pt idx="1366">
                  <c:v>30.541919033343977</c:v>
                </c:pt>
                <c:pt idx="1367">
                  <c:v>35.175629905553961</c:v>
                </c:pt>
                <c:pt idx="1368">
                  <c:v>38.63565296393174</c:v>
                </c:pt>
                <c:pt idx="1369">
                  <c:v>41.805405692320605</c:v>
                </c:pt>
                <c:pt idx="1370">
                  <c:v>45.293658043054428</c:v>
                </c:pt>
                <c:pt idx="1371">
                  <c:v>49.0843534044119</c:v>
                </c:pt>
                <c:pt idx="1372">
                  <c:v>53.182390298109794</c:v>
                </c:pt>
                <c:pt idx="1373">
                  <c:v>57.350390337430504</c:v>
                </c:pt>
                <c:pt idx="1374">
                  <c:v>61.346230515700114</c:v>
                </c:pt>
                <c:pt idx="1375">
                  <c:v>65.279960077725917</c:v>
                </c:pt>
                <c:pt idx="1376">
                  <c:v>69.09701143411489</c:v>
                </c:pt>
                <c:pt idx="1377">
                  <c:v>72.871397597973143</c:v>
                </c:pt>
                <c:pt idx="1378">
                  <c:v>76.602174487480752</c:v>
                </c:pt>
                <c:pt idx="1379">
                  <c:v>80.119374810732324</c:v>
                </c:pt>
                <c:pt idx="1380">
                  <c:v>83.528739129579975</c:v>
                </c:pt>
                <c:pt idx="1381">
                  <c:v>86.830752510657675</c:v>
                </c:pt>
                <c:pt idx="1382">
                  <c:v>89.805515531393198</c:v>
                </c:pt>
                <c:pt idx="1383">
                  <c:v>92.583803911942695</c:v>
                </c:pt>
                <c:pt idx="1384">
                  <c:v>95.417376296703623</c:v>
                </c:pt>
                <c:pt idx="1385">
                  <c:v>98.192326977069555</c:v>
                </c:pt>
                <c:pt idx="1386">
                  <c:v>100.88553104547354</c:v>
                </c:pt>
                <c:pt idx="1387">
                  <c:v>103.67963378759531</c:v>
                </c:pt>
                <c:pt idx="1388">
                  <c:v>106.48399995070238</c:v>
                </c:pt>
                <c:pt idx="1389">
                  <c:v>109.07223395714392</c:v>
                </c:pt>
                <c:pt idx="1390">
                  <c:v>111.58157794952392</c:v>
                </c:pt>
                <c:pt idx="1391">
                  <c:v>114.18904755225547</c:v>
                </c:pt>
                <c:pt idx="1392">
                  <c:v>116.74653235508845</c:v>
                </c:pt>
                <c:pt idx="1393">
                  <c:v>119.1190773626474</c:v>
                </c:pt>
                <c:pt idx="1394">
                  <c:v>121.59655193915732</c:v>
                </c:pt>
                <c:pt idx="1395">
                  <c:v>124.28324172973632</c:v>
                </c:pt>
                <c:pt idx="1396">
                  <c:v>126.97104833456187</c:v>
                </c:pt>
                <c:pt idx="1397">
                  <c:v>129.71717733529897</c:v>
                </c:pt>
                <c:pt idx="1398">
                  <c:v>132.60663290757398</c:v>
                </c:pt>
                <c:pt idx="1399">
                  <c:v>135.39037113776573</c:v>
                </c:pt>
                <c:pt idx="1400">
                  <c:v>137.90205353076641</c:v>
                </c:pt>
                <c:pt idx="1401">
                  <c:v>140.34532255612888</c:v>
                </c:pt>
                <c:pt idx="1402">
                  <c:v>142.86859557812031</c:v>
                </c:pt>
                <c:pt idx="1403">
                  <c:v>145.30487092238207</c:v>
                </c:pt>
                <c:pt idx="1404">
                  <c:v>147.43911370790923</c:v>
                </c:pt>
                <c:pt idx="1405">
                  <c:v>149.49301212897669</c:v>
                </c:pt>
                <c:pt idx="1406">
                  <c:v>151.79233501140888</c:v>
                </c:pt>
                <c:pt idx="1407">
                  <c:v>154.21061843285193</c:v>
                </c:pt>
                <c:pt idx="1408">
                  <c:v>156.5192818920429</c:v>
                </c:pt>
                <c:pt idx="1409">
                  <c:v>158.88660075261041</c:v>
                </c:pt>
                <c:pt idx="1410">
                  <c:v>161.43361513871412</c:v>
                </c:pt>
                <c:pt idx="1411">
                  <c:v>163.91694449498101</c:v>
                </c:pt>
                <c:pt idx="1412">
                  <c:v>165.99299797351543</c:v>
                </c:pt>
                <c:pt idx="1413">
                  <c:v>167.71038700984073</c:v>
                </c:pt>
                <c:pt idx="1414">
                  <c:v>169.4279159311148</c:v>
                </c:pt>
                <c:pt idx="1415">
                  <c:v>171.36302597926215</c:v>
                </c:pt>
                <c:pt idx="1416">
                  <c:v>173.39368764143723</c:v>
                </c:pt>
                <c:pt idx="1417">
                  <c:v>175.2272423494779</c:v>
                </c:pt>
                <c:pt idx="1418">
                  <c:v>176.65336430476262</c:v>
                </c:pt>
                <c:pt idx="1419">
                  <c:v>177.73453677250788</c:v>
                </c:pt>
                <c:pt idx="1420">
                  <c:v>178.85662587092472</c:v>
                </c:pt>
                <c:pt idx="1421">
                  <c:v>180.36123121114878</c:v>
                </c:pt>
                <c:pt idx="1422">
                  <c:v>182.27029547471267</c:v>
                </c:pt>
                <c:pt idx="1423">
                  <c:v>184.24921952761133</c:v>
                </c:pt>
                <c:pt idx="1424">
                  <c:v>185.94379202622633</c:v>
                </c:pt>
                <c:pt idx="1425">
                  <c:v>187.17212912339431</c:v>
                </c:pt>
                <c:pt idx="1426">
                  <c:v>187.9533486175537</c:v>
                </c:pt>
                <c:pt idx="1427">
                  <c:v>188.67389655480019</c:v>
                </c:pt>
                <c:pt idx="1428">
                  <c:v>189.875501468365</c:v>
                </c:pt>
                <c:pt idx="1429">
                  <c:v>191.74278883713939</c:v>
                </c:pt>
                <c:pt idx="1430">
                  <c:v>193.91735756507285</c:v>
                </c:pt>
                <c:pt idx="1431">
                  <c:v>195.93797696040224</c:v>
                </c:pt>
                <c:pt idx="1432">
                  <c:v>197.82789284339316</c:v>
                </c:pt>
                <c:pt idx="1433">
                  <c:v>199.85351581573485</c:v>
                </c:pt>
                <c:pt idx="1434">
                  <c:v>201.93651030613825</c:v>
                </c:pt>
                <c:pt idx="1435">
                  <c:v>203.55747557126557</c:v>
                </c:pt>
                <c:pt idx="1436">
                  <c:v>204.48203692803014</c:v>
                </c:pt>
                <c:pt idx="1437">
                  <c:v>205.19424217224119</c:v>
                </c:pt>
                <c:pt idx="1438">
                  <c:v>206.09011408879206</c:v>
                </c:pt>
                <c:pt idx="1439">
                  <c:v>206.96600681011495</c:v>
                </c:pt>
                <c:pt idx="1440">
                  <c:v>207.28193838266225</c:v>
                </c:pt>
                <c:pt idx="1441">
                  <c:v>206.96783947284405</c:v>
                </c:pt>
                <c:pt idx="1442">
                  <c:v>206.68235071622408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74F0-49D8-8746-C012F22B45E2}"/>
            </c:ext>
          </c:extLst>
        </c:ser>
        <c:ser>
          <c:idx val="4"/>
          <c:order val="4"/>
          <c:tx>
            <c:v>cycle 3.1</c:v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'Assemblage courbes'!$Z$46:$Z$1666</c:f>
              <c:numCache>
                <c:formatCode>0.00</c:formatCode>
                <c:ptCount val="1621"/>
                <c:pt idx="0">
                  <c:v>5292.2116323617774</c:v>
                </c:pt>
                <c:pt idx="1">
                  <c:v>5292.2867525540823</c:v>
                </c:pt>
                <c:pt idx="2">
                  <c:v>5292.4369929386994</c:v>
                </c:pt>
                <c:pt idx="3">
                  <c:v>5292.4745530348519</c:v>
                </c:pt>
                <c:pt idx="4">
                  <c:v>5292.3243126502384</c:v>
                </c:pt>
                <c:pt idx="5">
                  <c:v>5291.9463641826878</c:v>
                </c:pt>
                <c:pt idx="6">
                  <c:v>5291.605975811297</c:v>
                </c:pt>
                <c:pt idx="7">
                  <c:v>5291.3806152343714</c:v>
                </c:pt>
                <c:pt idx="8">
                  <c:v>5291.2679349459104</c:v>
                </c:pt>
                <c:pt idx="9">
                  <c:v>5291.0402268629769</c:v>
                </c:pt>
                <c:pt idx="10">
                  <c:v>5290.7021859975939</c:v>
                </c:pt>
                <c:pt idx="11">
                  <c:v>5290.2491173377384</c:v>
                </c:pt>
                <c:pt idx="12">
                  <c:v>5289.7960486778829</c:v>
                </c:pt>
                <c:pt idx="13">
                  <c:v>5289.3054199218714</c:v>
                </c:pt>
                <c:pt idx="14">
                  <c:v>5288.8147911658634</c:v>
                </c:pt>
                <c:pt idx="15">
                  <c:v>5288.4744027944689</c:v>
                </c:pt>
                <c:pt idx="16">
                  <c:v>5288.3241624098519</c:v>
                </c:pt>
                <c:pt idx="17">
                  <c:v>5288.1739220252384</c:v>
                </c:pt>
                <c:pt idx="18">
                  <c:v>5287.9462139423049</c:v>
                </c:pt>
                <c:pt idx="19">
                  <c:v>5287.5330528846134</c:v>
                </c:pt>
                <c:pt idx="20">
                  <c:v>5287.1175443209104</c:v>
                </c:pt>
                <c:pt idx="21">
                  <c:v>5286.814716045672</c:v>
                </c:pt>
                <c:pt idx="22">
                  <c:v>5286.6644756610549</c:v>
                </c:pt>
                <c:pt idx="23">
                  <c:v>5286.4367675781214</c:v>
                </c:pt>
                <c:pt idx="24">
                  <c:v>5286.0611666165823</c:v>
                </c:pt>
                <c:pt idx="25">
                  <c:v>5285.6832181490354</c:v>
                </c:pt>
                <c:pt idx="26">
                  <c:v>5285.3428297776409</c:v>
                </c:pt>
                <c:pt idx="27">
                  <c:v>5285.0047889122579</c:v>
                </c:pt>
                <c:pt idx="28">
                  <c:v>5284.739520733172</c:v>
                </c:pt>
                <c:pt idx="29">
                  <c:v>5284.5892803485549</c:v>
                </c:pt>
                <c:pt idx="30">
                  <c:v>5284.4390399639378</c:v>
                </c:pt>
                <c:pt idx="31">
                  <c:v>5284.2113318810079</c:v>
                </c:pt>
                <c:pt idx="32">
                  <c:v>5284.0610914963909</c:v>
                </c:pt>
                <c:pt idx="33">
                  <c:v>5283.9108511117774</c:v>
                </c:pt>
                <c:pt idx="34">
                  <c:v>5283.6831430288439</c:v>
                </c:pt>
                <c:pt idx="35">
                  <c:v>5283.305194561297</c:v>
                </c:pt>
                <c:pt idx="36">
                  <c:v>5282.8920335036019</c:v>
                </c:pt>
                <c:pt idx="37">
                  <c:v>5282.5140850360549</c:v>
                </c:pt>
                <c:pt idx="38">
                  <c:v>5282.2112567608128</c:v>
                </c:pt>
                <c:pt idx="39">
                  <c:v>5282.0610163761994</c:v>
                </c:pt>
                <c:pt idx="40">
                  <c:v>5282.1361365685079</c:v>
                </c:pt>
                <c:pt idx="41">
                  <c:v>5282.2863769531214</c:v>
                </c:pt>
                <c:pt idx="42">
                  <c:v>5282.2863769531214</c:v>
                </c:pt>
                <c:pt idx="43">
                  <c:v>5282.1736966646604</c:v>
                </c:pt>
                <c:pt idx="44">
                  <c:v>5281.7957481971134</c:v>
                </c:pt>
                <c:pt idx="45">
                  <c:v>5281.3450270432659</c:v>
                </c:pt>
                <c:pt idx="46">
                  <c:v>5280.9670785757189</c:v>
                </c:pt>
                <c:pt idx="47">
                  <c:v>5280.8168381911019</c:v>
                </c:pt>
                <c:pt idx="48">
                  <c:v>5280.8168381911019</c:v>
                </c:pt>
                <c:pt idx="49">
                  <c:v>5280.7769305889378</c:v>
                </c:pt>
                <c:pt idx="50">
                  <c:v>5280.6266902043244</c:v>
                </c:pt>
                <c:pt idx="51">
                  <c:v>5280.4388897235549</c:v>
                </c:pt>
                <c:pt idx="52">
                  <c:v>5280.2111816406214</c:v>
                </c:pt>
                <c:pt idx="53">
                  <c:v>5279.948260967547</c:v>
                </c:pt>
                <c:pt idx="54">
                  <c:v>5279.7604604867774</c:v>
                </c:pt>
                <c:pt idx="55">
                  <c:v>5279.6829927884573</c:v>
                </c:pt>
                <c:pt idx="56">
                  <c:v>5279.7205528846134</c:v>
                </c:pt>
                <c:pt idx="57">
                  <c:v>5279.7980205829299</c:v>
                </c:pt>
                <c:pt idx="58">
                  <c:v>5279.7980205829299</c:v>
                </c:pt>
                <c:pt idx="59">
                  <c:v>5279.7604604867774</c:v>
                </c:pt>
                <c:pt idx="60">
                  <c:v>5279.6454326923049</c:v>
                </c:pt>
                <c:pt idx="61">
                  <c:v>5279.5703124999964</c:v>
                </c:pt>
                <c:pt idx="62">
                  <c:v>5279.4576322115354</c:v>
                </c:pt>
                <c:pt idx="63">
                  <c:v>5279.3825120192269</c:v>
                </c:pt>
                <c:pt idx="64">
                  <c:v>5279.3449519230744</c:v>
                </c:pt>
                <c:pt idx="65">
                  <c:v>5279.3449519230744</c:v>
                </c:pt>
                <c:pt idx="66">
                  <c:v>5279.307391826922</c:v>
                </c:pt>
                <c:pt idx="67">
                  <c:v>5279.154803936297</c:v>
                </c:pt>
                <c:pt idx="68">
                  <c:v>5278.8918832632189</c:v>
                </c:pt>
                <c:pt idx="69">
                  <c:v>5278.6266150841329</c:v>
                </c:pt>
                <c:pt idx="70">
                  <c:v>5278.4388146033634</c:v>
                </c:pt>
                <c:pt idx="71">
                  <c:v>5278.4763746995159</c:v>
                </c:pt>
                <c:pt idx="72">
                  <c:v>5278.5514948918244</c:v>
                </c:pt>
                <c:pt idx="73">
                  <c:v>5278.6266150841329</c:v>
                </c:pt>
                <c:pt idx="74">
                  <c:v>5278.6266150841329</c:v>
                </c:pt>
                <c:pt idx="75">
                  <c:v>5278.4012545072073</c:v>
                </c:pt>
                <c:pt idx="76">
                  <c:v>5277.9106257511994</c:v>
                </c:pt>
                <c:pt idx="77">
                  <c:v>5277.3073167067269</c:v>
                </c:pt>
                <c:pt idx="78">
                  <c:v>5276.7415677584104</c:v>
                </c:pt>
                <c:pt idx="79">
                  <c:v>5276.3636192908634</c:v>
                </c:pt>
                <c:pt idx="80">
                  <c:v>5276.2509390024024</c:v>
                </c:pt>
                <c:pt idx="81">
                  <c:v>5276.3636192908634</c:v>
                </c:pt>
                <c:pt idx="82">
                  <c:v>5276.5889798677854</c:v>
                </c:pt>
                <c:pt idx="83">
                  <c:v>5276.9293682391799</c:v>
                </c:pt>
                <c:pt idx="84">
                  <c:v>5277.1547288161019</c:v>
                </c:pt>
                <c:pt idx="85">
                  <c:v>5277.3073167067269</c:v>
                </c:pt>
                <c:pt idx="86">
                  <c:v>5277.3073167067269</c:v>
                </c:pt>
                <c:pt idx="87">
                  <c:v>5277.1547288161019</c:v>
                </c:pt>
                <c:pt idx="88">
                  <c:v>5276.9669283353323</c:v>
                </c:pt>
                <c:pt idx="89">
                  <c:v>5276.9293682391799</c:v>
                </c:pt>
                <c:pt idx="90">
                  <c:v>5277.1171687199494</c:v>
                </c:pt>
                <c:pt idx="91">
                  <c:v>5277.3073167067269</c:v>
                </c:pt>
                <c:pt idx="92">
                  <c:v>5277.4199969951878</c:v>
                </c:pt>
                <c:pt idx="93">
                  <c:v>5277.4199969951878</c:v>
                </c:pt>
                <c:pt idx="94">
                  <c:v>5277.3073167067269</c:v>
                </c:pt>
                <c:pt idx="95">
                  <c:v>5277.1946364182659</c:v>
                </c:pt>
                <c:pt idx="96">
                  <c:v>5277.079608623797</c:v>
                </c:pt>
                <c:pt idx="97">
                  <c:v>5276.8166879507189</c:v>
                </c:pt>
                <c:pt idx="98">
                  <c:v>5276.4762995793244</c:v>
                </c:pt>
                <c:pt idx="99">
                  <c:v>5275.9856708233128</c:v>
                </c:pt>
                <c:pt idx="100">
                  <c:v>5275.4574819711524</c:v>
                </c:pt>
                <c:pt idx="101">
                  <c:v>5275.004413311297</c:v>
                </c:pt>
                <c:pt idx="102">
                  <c:v>5274.6288123497579</c:v>
                </c:pt>
                <c:pt idx="103">
                  <c:v>5274.4011042668244</c:v>
                </c:pt>
                <c:pt idx="104">
                  <c:v>5274.1757436899024</c:v>
                </c:pt>
                <c:pt idx="105">
                  <c:v>5273.9855957031214</c:v>
                </c:pt>
                <c:pt idx="106">
                  <c:v>5274.0231557992774</c:v>
                </c:pt>
                <c:pt idx="107">
                  <c:v>5274.1757436899024</c:v>
                </c:pt>
                <c:pt idx="108">
                  <c:v>5274.4386643629769</c:v>
                </c:pt>
                <c:pt idx="109">
                  <c:v>5274.6288123497579</c:v>
                </c:pt>
                <c:pt idx="110">
                  <c:v>5274.5889047475939</c:v>
                </c:pt>
                <c:pt idx="111">
                  <c:v>5274.5137845552854</c:v>
                </c:pt>
                <c:pt idx="112">
                  <c:v>5274.5513446514378</c:v>
                </c:pt>
                <c:pt idx="113">
                  <c:v>5274.7039325420628</c:v>
                </c:pt>
                <c:pt idx="114">
                  <c:v>5275.004413311297</c:v>
                </c:pt>
                <c:pt idx="115">
                  <c:v>5275.4199218749964</c:v>
                </c:pt>
                <c:pt idx="116">
                  <c:v>5275.7227501502384</c:v>
                </c:pt>
                <c:pt idx="117">
                  <c:v>5275.4574819711524</c:v>
                </c:pt>
                <c:pt idx="118">
                  <c:v>5274.7414926382189</c:v>
                </c:pt>
                <c:pt idx="119">
                  <c:v>5273.9855957031214</c:v>
                </c:pt>
                <c:pt idx="120">
                  <c:v>5273.4574068509573</c:v>
                </c:pt>
                <c:pt idx="121">
                  <c:v>5273.3447265624964</c:v>
                </c:pt>
                <c:pt idx="122">
                  <c:v>5273.4574068509573</c:v>
                </c:pt>
                <c:pt idx="123">
                  <c:v>5273.6475548377384</c:v>
                </c:pt>
                <c:pt idx="124">
                  <c:v>5273.8353553185079</c:v>
                </c:pt>
                <c:pt idx="125">
                  <c:v>5274.0231557992774</c:v>
                </c:pt>
                <c:pt idx="126">
                  <c:v>5274.0231557992774</c:v>
                </c:pt>
                <c:pt idx="127">
                  <c:v>5273.8353553185079</c:v>
                </c:pt>
                <c:pt idx="128">
                  <c:v>5273.4949669471134</c:v>
                </c:pt>
                <c:pt idx="129">
                  <c:v>5273.0442457932659</c:v>
                </c:pt>
                <c:pt idx="130">
                  <c:v>5272.5536170372579</c:v>
                </c:pt>
                <c:pt idx="131">
                  <c:v>5272.1005483774024</c:v>
                </c:pt>
                <c:pt idx="132">
                  <c:v>5271.6099196213909</c:v>
                </c:pt>
                <c:pt idx="133">
                  <c:v>5271.1192908653829</c:v>
                </c:pt>
                <c:pt idx="134">
                  <c:v>5270.5535419170628</c:v>
                </c:pt>
                <c:pt idx="135">
                  <c:v>5270.1380333533634</c:v>
                </c:pt>
                <c:pt idx="136">
                  <c:v>5270.0253530649024</c:v>
                </c:pt>
                <c:pt idx="137">
                  <c:v>5270.1755934495159</c:v>
                </c:pt>
                <c:pt idx="138">
                  <c:v>5270.3633939302854</c:v>
                </c:pt>
                <c:pt idx="139">
                  <c:v>5270.4385141225939</c:v>
                </c:pt>
                <c:pt idx="140">
                  <c:v>5270.3633939302854</c:v>
                </c:pt>
                <c:pt idx="141">
                  <c:v>5270.0253530649024</c:v>
                </c:pt>
                <c:pt idx="142">
                  <c:v>5269.6474045973519</c:v>
                </c:pt>
                <c:pt idx="143">
                  <c:v>5269.2694561298049</c:v>
                </c:pt>
                <c:pt idx="144">
                  <c:v>5268.9689753605744</c:v>
                </c:pt>
                <c:pt idx="145">
                  <c:v>5269.2318960336524</c:v>
                </c:pt>
                <c:pt idx="146">
                  <c:v>5271.4573317307659</c:v>
                </c:pt>
                <c:pt idx="147">
                  <c:v>5278.1359863281214</c:v>
                </c:pt>
                <c:pt idx="148">
                  <c:v>5290.5495981069689</c:v>
                </c:pt>
                <c:pt idx="149">
                  <c:v>5308.7380746694689</c:v>
                </c:pt>
                <c:pt idx="150">
                  <c:v>5331.980731670672</c:v>
                </c:pt>
                <c:pt idx="151">
                  <c:v>5359.599139873797</c:v>
                </c:pt>
                <c:pt idx="152">
                  <c:v>5391.1801382211524</c:v>
                </c:pt>
                <c:pt idx="153">
                  <c:v>5427.5547438401409</c:v>
                </c:pt>
                <c:pt idx="154">
                  <c:v>5472.4554912860549</c:v>
                </c:pt>
                <c:pt idx="155">
                  <c:v>5531.4295372596134</c:v>
                </c:pt>
                <c:pt idx="156">
                  <c:v>5608.9676607572073</c:v>
                </c:pt>
                <c:pt idx="157">
                  <c:v>5707.6755934495159</c:v>
                </c:pt>
                <c:pt idx="158">
                  <c:v>5828.7928185096134</c:v>
                </c:pt>
                <c:pt idx="159">
                  <c:v>5972.9273399939884</c:v>
                </c:pt>
                <c:pt idx="160">
                  <c:v>6141.9289926382189</c:v>
                </c:pt>
                <c:pt idx="161">
                  <c:v>6345.6408691406214</c:v>
                </c:pt>
                <c:pt idx="162">
                  <c:v>6600.2185058593714</c:v>
                </c:pt>
                <c:pt idx="163">
                  <c:v>6916.0707444411019</c:v>
                </c:pt>
                <c:pt idx="164">
                  <c:v>7290.6317608173049</c:v>
                </c:pt>
                <c:pt idx="165">
                  <c:v>7707.2272198016799</c:v>
                </c:pt>
                <c:pt idx="166">
                  <c:v>8135.6329815204299</c:v>
                </c:pt>
                <c:pt idx="167">
                  <c:v>8547.740009014422</c:v>
                </c:pt>
                <c:pt idx="168">
                  <c:v>8919.1318922776409</c:v>
                </c:pt>
                <c:pt idx="169">
                  <c:v>9243.7004206730744</c:v>
                </c:pt>
                <c:pt idx="170">
                  <c:v>9518.198993389422</c:v>
                </c:pt>
                <c:pt idx="171">
                  <c:v>9751.8321814903829</c:v>
                </c:pt>
                <c:pt idx="172">
                  <c:v>9950.6424654447073</c:v>
                </c:pt>
                <c:pt idx="173">
                  <c:v>10115.906888521633</c:v>
                </c:pt>
                <c:pt idx="174">
                  <c:v>10255.966139573316</c:v>
                </c:pt>
                <c:pt idx="175">
                  <c:v>10375.726506159852</c:v>
                </c:pt>
                <c:pt idx="176">
                  <c:v>10473.300593449516</c:v>
                </c:pt>
                <c:pt idx="177">
                  <c:v>10545.897216796871</c:v>
                </c:pt>
                <c:pt idx="178">
                  <c:v>10594.230018028844</c:v>
                </c:pt>
                <c:pt idx="179">
                  <c:v>10622.303842397832</c:v>
                </c:pt>
                <c:pt idx="180">
                  <c:v>10635.81139197716</c:v>
                </c:pt>
                <c:pt idx="181">
                  <c:v>10640.377291165863</c:v>
                </c:pt>
                <c:pt idx="182">
                  <c:v>10640.527531550477</c:v>
                </c:pt>
                <c:pt idx="183">
                  <c:v>10638.86784480168</c:v>
                </c:pt>
                <c:pt idx="184">
                  <c:v>10636.642409104566</c:v>
                </c:pt>
                <c:pt idx="185">
                  <c:v>10634.52965369591</c:v>
                </c:pt>
                <c:pt idx="186">
                  <c:v>10632.64225886418</c:v>
                </c:pt>
                <c:pt idx="187">
                  <c:v>10630.86754432091</c:v>
                </c:pt>
                <c:pt idx="188">
                  <c:v>10629.282977764422</c:v>
                </c:pt>
                <c:pt idx="189">
                  <c:v>10627.850999098555</c:v>
                </c:pt>
                <c:pt idx="190">
                  <c:v>10626.41667292668</c:v>
                </c:pt>
                <c:pt idx="191">
                  <c:v>10624.869666466344</c:v>
                </c:pt>
                <c:pt idx="192">
                  <c:v>10623.285099909852</c:v>
                </c:pt>
                <c:pt idx="193">
                  <c:v>10622.56676307091</c:v>
                </c:pt>
                <c:pt idx="194">
                  <c:v>10626.266432542066</c:v>
                </c:pt>
                <c:pt idx="195">
                  <c:v>10646.753117487977</c:v>
                </c:pt>
                <c:pt idx="196">
                  <c:v>10701.048583984371</c:v>
                </c:pt>
                <c:pt idx="197">
                  <c:v>10786.737248347352</c:v>
                </c:pt>
                <c:pt idx="198">
                  <c:v>10899.443359374996</c:v>
                </c:pt>
                <c:pt idx="199">
                  <c:v>11029.013953575719</c:v>
                </c:pt>
                <c:pt idx="200">
                  <c:v>11156.546912560094</c:v>
                </c:pt>
                <c:pt idx="201">
                  <c:v>11274.495004507207</c:v>
                </c:pt>
                <c:pt idx="202">
                  <c:v>11381.994347205527</c:v>
                </c:pt>
                <c:pt idx="203">
                  <c:v>11475.265455979566</c:v>
                </c:pt>
                <c:pt idx="204">
                  <c:v>11548.918457031246</c:v>
                </c:pt>
                <c:pt idx="205">
                  <c:v>11600.535419170672</c:v>
                </c:pt>
                <c:pt idx="206">
                  <c:v>11632.269005408652</c:v>
                </c:pt>
                <c:pt idx="207">
                  <c:v>11649.171048677883</c:v>
                </c:pt>
                <c:pt idx="208">
                  <c:v>11656.86852088341</c:v>
                </c:pt>
                <c:pt idx="209">
                  <c:v>11659.662053034852</c:v>
                </c:pt>
                <c:pt idx="210">
                  <c:v>11660.340482271633</c:v>
                </c:pt>
                <c:pt idx="211">
                  <c:v>11660.227801983172</c:v>
                </c:pt>
                <c:pt idx="212">
                  <c:v>11659.584585336535</c:v>
                </c:pt>
                <c:pt idx="213">
                  <c:v>11658.528207632207</c:v>
                </c:pt>
                <c:pt idx="214">
                  <c:v>11657.321589543266</c:v>
                </c:pt>
                <c:pt idx="215">
                  <c:v>11655.999943659852</c:v>
                </c:pt>
                <c:pt idx="216">
                  <c:v>11654.680645282449</c:v>
                </c:pt>
                <c:pt idx="217">
                  <c:v>11653.549147385816</c:v>
                </c:pt>
                <c:pt idx="218">
                  <c:v>11652.605449969949</c:v>
                </c:pt>
                <c:pt idx="219">
                  <c:v>11651.774432842547</c:v>
                </c:pt>
                <c:pt idx="220">
                  <c:v>11651.133563701922</c:v>
                </c:pt>
                <c:pt idx="221">
                  <c:v>11650.793175330527</c:v>
                </c:pt>
                <c:pt idx="222">
                  <c:v>11650.908203124996</c:v>
                </c:pt>
                <c:pt idx="223">
                  <c:v>11651.246243990383</c:v>
                </c:pt>
                <c:pt idx="224">
                  <c:v>11651.511512169469</c:v>
                </c:pt>
                <c:pt idx="225">
                  <c:v>11651.473952073316</c:v>
                </c:pt>
                <c:pt idx="226">
                  <c:v>11651.020883413457</c:v>
                </c:pt>
                <c:pt idx="227">
                  <c:v>11650.077185997594</c:v>
                </c:pt>
                <c:pt idx="228">
                  <c:v>11648.56773963341</c:v>
                </c:pt>
                <c:pt idx="229">
                  <c:v>11646.720252403844</c:v>
                </c:pt>
                <c:pt idx="230">
                  <c:v>11644.795297475957</c:v>
                </c:pt>
                <c:pt idx="231">
                  <c:v>11643.058143028844</c:v>
                </c:pt>
                <c:pt idx="232">
                  <c:v>11641.626164362977</c:v>
                </c:pt>
                <c:pt idx="233">
                  <c:v>11640.492318960332</c:v>
                </c:pt>
                <c:pt idx="234">
                  <c:v>11639.398381159852</c:v>
                </c:pt>
                <c:pt idx="235">
                  <c:v>11638.154202974758</c:v>
                </c:pt>
                <c:pt idx="236">
                  <c:v>11636.644756610574</c:v>
                </c:pt>
                <c:pt idx="237">
                  <c:v>11635.02262995793</c:v>
                </c:pt>
                <c:pt idx="238">
                  <c:v>11633.24791541466</c:v>
                </c:pt>
                <c:pt idx="239">
                  <c:v>11631.588228665863</c:v>
                </c:pt>
                <c:pt idx="240">
                  <c:v>11630.231370192305</c:v>
                </c:pt>
                <c:pt idx="241">
                  <c:v>11629.325232872594</c:v>
                </c:pt>
                <c:pt idx="242">
                  <c:v>11629.550593449516</c:v>
                </c:pt>
                <c:pt idx="243">
                  <c:v>11633.700984074516</c:v>
                </c:pt>
                <c:pt idx="244">
                  <c:v>11652.945838341344</c:v>
                </c:pt>
                <c:pt idx="245">
                  <c:v>11701.844388521633</c:v>
                </c:pt>
                <c:pt idx="246">
                  <c:v>11775.837777944711</c:v>
                </c:pt>
                <c:pt idx="247">
                  <c:v>11862.355111929086</c:v>
                </c:pt>
                <c:pt idx="248">
                  <c:v>11961.741473858172</c:v>
                </c:pt>
                <c:pt idx="249">
                  <c:v>12068.86052058293</c:v>
                </c:pt>
                <c:pt idx="250">
                  <c:v>12176.057035006008</c:v>
                </c:pt>
                <c:pt idx="251">
                  <c:v>12285.478985126199</c:v>
                </c:pt>
                <c:pt idx="252">
                  <c:v>12394.750694861777</c:v>
                </c:pt>
                <c:pt idx="253">
                  <c:v>12495.531475360574</c:v>
                </c:pt>
                <c:pt idx="254">
                  <c:v>12592.727614182691</c:v>
                </c:pt>
                <c:pt idx="255">
                  <c:v>12693.207913912258</c:v>
                </c:pt>
                <c:pt idx="256">
                  <c:v>12790.744441105766</c:v>
                </c:pt>
                <c:pt idx="257">
                  <c:v>12882.846491887016</c:v>
                </c:pt>
                <c:pt idx="258">
                  <c:v>12976.119948167066</c:v>
                </c:pt>
                <c:pt idx="259">
                  <c:v>13070.902850811297</c:v>
                </c:pt>
                <c:pt idx="260">
                  <c:v>13159.570500300477</c:v>
                </c:pt>
                <c:pt idx="261">
                  <c:v>13243.637038010816</c:v>
                </c:pt>
                <c:pt idx="262">
                  <c:v>13328.459472656246</c:v>
                </c:pt>
                <c:pt idx="263">
                  <c:v>13412.939171424277</c:v>
                </c:pt>
                <c:pt idx="264">
                  <c:v>13489.761305588941</c:v>
                </c:pt>
                <c:pt idx="265">
                  <c:v>13552.848182091344</c:v>
                </c:pt>
                <c:pt idx="266">
                  <c:v>13607.786865234371</c:v>
                </c:pt>
                <c:pt idx="267">
                  <c:v>13666.120042067305</c:v>
                </c:pt>
                <c:pt idx="268">
                  <c:v>13732.829120342547</c:v>
                </c:pt>
                <c:pt idx="269">
                  <c:v>13802.369290865383</c:v>
                </c:pt>
                <c:pt idx="270">
                  <c:v>13865.230806790863</c:v>
                </c:pt>
                <c:pt idx="271">
                  <c:v>13915.904071514422</c:v>
                </c:pt>
                <c:pt idx="272">
                  <c:v>13962.539625901441</c:v>
                </c:pt>
                <c:pt idx="273">
                  <c:v>14019.816425030047</c:v>
                </c:pt>
                <c:pt idx="274">
                  <c:v>14092.147780198316</c:v>
                </c:pt>
                <c:pt idx="275">
                  <c:v>14169.68590369591</c:v>
                </c:pt>
                <c:pt idx="276">
                  <c:v>14241.566537710336</c:v>
                </c:pt>
                <c:pt idx="277">
                  <c:v>14309.82262244591</c:v>
                </c:pt>
                <c:pt idx="278">
                  <c:v>14379.775954026441</c:v>
                </c:pt>
                <c:pt idx="279">
                  <c:v>14452.485257662258</c:v>
                </c:pt>
                <c:pt idx="280">
                  <c:v>14525.081881009613</c:v>
                </c:pt>
                <c:pt idx="281">
                  <c:v>14590.093712439902</c:v>
                </c:pt>
                <c:pt idx="282">
                  <c:v>14645.633357121391</c:v>
                </c:pt>
                <c:pt idx="283">
                  <c:v>14700.797400841344</c:v>
                </c:pt>
                <c:pt idx="284">
                  <c:v>14761.621281550477</c:v>
                </c:pt>
                <c:pt idx="285">
                  <c:v>14824.520357572113</c:v>
                </c:pt>
                <c:pt idx="286">
                  <c:v>14881.609356219949</c:v>
                </c:pt>
                <c:pt idx="287">
                  <c:v>14926.885704627402</c:v>
                </c:pt>
                <c:pt idx="288">
                  <c:v>14961.523155799277</c:v>
                </c:pt>
                <c:pt idx="289">
                  <c:v>14989.33171198918</c:v>
                </c:pt>
                <c:pt idx="290">
                  <c:v>15010.989802433891</c:v>
                </c:pt>
                <c:pt idx="291">
                  <c:v>15030.34733698918</c:v>
                </c:pt>
                <c:pt idx="292">
                  <c:v>15057.399996243988</c:v>
                </c:pt>
                <c:pt idx="293">
                  <c:v>15097.281775841344</c:v>
                </c:pt>
                <c:pt idx="294">
                  <c:v>15146.032433143027</c:v>
                </c:pt>
                <c:pt idx="295">
                  <c:v>15196.818378155047</c:v>
                </c:pt>
                <c:pt idx="296">
                  <c:v>15243.794320913461</c:v>
                </c:pt>
                <c:pt idx="297">
                  <c:v>15283.375619741586</c:v>
                </c:pt>
                <c:pt idx="298">
                  <c:v>15312.656062199516</c:v>
                </c:pt>
                <c:pt idx="299">
                  <c:v>15331.220139723555</c:v>
                </c:pt>
                <c:pt idx="300">
                  <c:v>15341.558556189902</c:v>
                </c:pt>
                <c:pt idx="301">
                  <c:v>15348.878079927883</c:v>
                </c:pt>
                <c:pt idx="302">
                  <c:v>15365.744910606969</c:v>
                </c:pt>
                <c:pt idx="303">
                  <c:v>15401.13591120793</c:v>
                </c:pt>
                <c:pt idx="304">
                  <c:v>15452.565072866586</c:v>
                </c:pt>
                <c:pt idx="305">
                  <c:v>15512.407696063699</c:v>
                </c:pt>
                <c:pt idx="306">
                  <c:v>15569.759615384613</c:v>
                </c:pt>
                <c:pt idx="307">
                  <c:v>15615.754300631008</c:v>
                </c:pt>
                <c:pt idx="308">
                  <c:v>15655.448279747594</c:v>
                </c:pt>
                <c:pt idx="309">
                  <c:v>15699.783278245191</c:v>
                </c:pt>
                <c:pt idx="310">
                  <c:v>15751.134972205527</c:v>
                </c:pt>
                <c:pt idx="311">
                  <c:v>15803.280123197113</c:v>
                </c:pt>
                <c:pt idx="312">
                  <c:v>15847.765362079324</c:v>
                </c:pt>
                <c:pt idx="313">
                  <c:v>15878.367450420672</c:v>
                </c:pt>
                <c:pt idx="314">
                  <c:v>15893.799954927883</c:v>
                </c:pt>
                <c:pt idx="315">
                  <c:v>15896.893967848555</c:v>
                </c:pt>
                <c:pt idx="316">
                  <c:v>15893.534686748797</c:v>
                </c:pt>
                <c:pt idx="317">
                  <c:v>15896.55357947716</c:v>
                </c:pt>
                <c:pt idx="318">
                  <c:v>15915.683405949516</c:v>
                </c:pt>
                <c:pt idx="319">
                  <c:v>15948.13298152043</c:v>
                </c:pt>
                <c:pt idx="320">
                  <c:v>15984.014610877402</c:v>
                </c:pt>
                <c:pt idx="321">
                  <c:v>16014.691819411055</c:v>
                </c:pt>
                <c:pt idx="322">
                  <c:v>16036.274789663461</c:v>
                </c:pt>
                <c:pt idx="323">
                  <c:v>16048.498253455527</c:v>
                </c:pt>
                <c:pt idx="324">
                  <c:v>16052.876352163461</c:v>
                </c:pt>
                <c:pt idx="325">
                  <c:v>16050.648568960336</c:v>
                </c:pt>
                <c:pt idx="326">
                  <c:v>16043.669433593746</c:v>
                </c:pt>
                <c:pt idx="327">
                  <c:v>16034.349834735574</c:v>
                </c:pt>
                <c:pt idx="328">
                  <c:v>16024.236778846152</c:v>
                </c:pt>
                <c:pt idx="329">
                  <c:v>16018.464261568508</c:v>
                </c:pt>
                <c:pt idx="330">
                  <c:v>16026.689922626199</c:v>
                </c:pt>
                <c:pt idx="331">
                  <c:v>16051.592266376199</c:v>
                </c:pt>
                <c:pt idx="332">
                  <c:v>16085.288367638219</c:v>
                </c:pt>
                <c:pt idx="333">
                  <c:v>16116.982046274035</c:v>
                </c:pt>
                <c:pt idx="334">
                  <c:v>16140.299823467547</c:v>
                </c:pt>
                <c:pt idx="335">
                  <c:v>16154.110201322113</c:v>
                </c:pt>
                <c:pt idx="336">
                  <c:v>16160.260667067305</c:v>
                </c:pt>
                <c:pt idx="337">
                  <c:v>16161.279484675477</c:v>
                </c:pt>
                <c:pt idx="338">
                  <c:v>16159.204289362977</c:v>
                </c:pt>
                <c:pt idx="339">
                  <c:v>16155.129018930285</c:v>
                </c:pt>
                <c:pt idx="340">
                  <c:v>16149.053673377402</c:v>
                </c:pt>
                <c:pt idx="341">
                  <c:v>16140.640211838941</c:v>
                </c:pt>
                <c:pt idx="342">
                  <c:v>16130.639836237977</c:v>
                </c:pt>
                <c:pt idx="343">
                  <c:v>16120.529127854566</c:v>
                </c:pt>
                <c:pt idx="344">
                  <c:v>16111.359769381008</c:v>
                </c:pt>
                <c:pt idx="345">
                  <c:v>16109.472374549277</c:v>
                </c:pt>
                <c:pt idx="346">
                  <c:v>16122.717003455527</c:v>
                </c:pt>
                <c:pt idx="347">
                  <c:v>16150.788480318508</c:v>
                </c:pt>
                <c:pt idx="348">
                  <c:v>16184.559701772836</c:v>
                </c:pt>
                <c:pt idx="349">
                  <c:v>16213.537315955527</c:v>
                </c:pt>
                <c:pt idx="350">
                  <c:v>16232.176513671871</c:v>
                </c:pt>
                <c:pt idx="351">
                  <c:v>16240.967923677883</c:v>
                </c:pt>
                <c:pt idx="352">
                  <c:v>16243.118239182691</c:v>
                </c:pt>
                <c:pt idx="353">
                  <c:v>16241.64635291466</c:v>
                </c:pt>
                <c:pt idx="354">
                  <c:v>16238.704927884613</c:v>
                </c:pt>
                <c:pt idx="355">
                  <c:v>16235.232966496391</c:v>
                </c:pt>
                <c:pt idx="356">
                  <c:v>16231.573204627402</c:v>
                </c:pt>
                <c:pt idx="357">
                  <c:v>16227.535494290863</c:v>
                </c:pt>
                <c:pt idx="358">
                  <c:v>16222.328725961535</c:v>
                </c:pt>
                <c:pt idx="359">
                  <c:v>16215.121882512016</c:v>
                </c:pt>
                <c:pt idx="360">
                  <c:v>16205.952524038461</c:v>
                </c:pt>
                <c:pt idx="361">
                  <c:v>16196.294884314902</c:v>
                </c:pt>
                <c:pt idx="362">
                  <c:v>16187.163085937496</c:v>
                </c:pt>
                <c:pt idx="363">
                  <c:v>16180.446871243988</c:v>
                </c:pt>
                <c:pt idx="364">
                  <c:v>16183.841364933891</c:v>
                </c:pt>
                <c:pt idx="365">
                  <c:v>16202.858511117785</c:v>
                </c:pt>
                <c:pt idx="366">
                  <c:v>16234.026348407449</c:v>
                </c:pt>
                <c:pt idx="367">
                  <c:v>16267.267033503602</c:v>
                </c:pt>
                <c:pt idx="368">
                  <c:v>16293.03795447716</c:v>
                </c:pt>
                <c:pt idx="369">
                  <c:v>16307.677001953121</c:v>
                </c:pt>
                <c:pt idx="370">
                  <c:v>16312.808650090141</c:v>
                </c:pt>
                <c:pt idx="371">
                  <c:v>16312.242901141824</c:v>
                </c:pt>
                <c:pt idx="372">
                  <c:v>16309.301476111777</c:v>
                </c:pt>
                <c:pt idx="373">
                  <c:v>16305.829514723555</c:v>
                </c:pt>
                <c:pt idx="374">
                  <c:v>16302.470233623797</c:v>
                </c:pt>
                <c:pt idx="375">
                  <c:v>16299.075739933891</c:v>
                </c:pt>
                <c:pt idx="376">
                  <c:v>16295.378417968746</c:v>
                </c:pt>
                <c:pt idx="377">
                  <c:v>16291.265587439902</c:v>
                </c:pt>
                <c:pt idx="378">
                  <c:v>16286.737248347352</c:v>
                </c:pt>
                <c:pt idx="379">
                  <c:v>16281.265211838941</c:v>
                </c:pt>
                <c:pt idx="380">
                  <c:v>16274.36119666466</c:v>
                </c:pt>
                <c:pt idx="381">
                  <c:v>16265.795147235574</c:v>
                </c:pt>
                <c:pt idx="382">
                  <c:v>16256.475548377402</c:v>
                </c:pt>
                <c:pt idx="383">
                  <c:v>16247.684138371391</c:v>
                </c:pt>
                <c:pt idx="384">
                  <c:v>16239.383357121391</c:v>
                </c:pt>
                <c:pt idx="385">
                  <c:v>16235.007605919469</c:v>
                </c:pt>
                <c:pt idx="386">
                  <c:v>16243.080679086535</c:v>
                </c:pt>
                <c:pt idx="387">
                  <c:v>16266.738844651441</c:v>
                </c:pt>
                <c:pt idx="388">
                  <c:v>16300.05699744591</c:v>
                </c:pt>
                <c:pt idx="389">
                  <c:v>16332.391545222352</c:v>
                </c:pt>
                <c:pt idx="390">
                  <c:v>16355.559082031246</c:v>
                </c:pt>
                <c:pt idx="391">
                  <c:v>16367.219144381008</c:v>
                </c:pt>
                <c:pt idx="392">
                  <c:v>16369.672288161055</c:v>
                </c:pt>
                <c:pt idx="393">
                  <c:v>16367.066556490383</c:v>
                </c:pt>
                <c:pt idx="394">
                  <c:v>16362.878605769227</c:v>
                </c:pt>
                <c:pt idx="395">
                  <c:v>16358.918363131008</c:v>
                </c:pt>
                <c:pt idx="396">
                  <c:v>16355.78679011418</c:v>
                </c:pt>
                <c:pt idx="397">
                  <c:v>16353.143498347352</c:v>
                </c:pt>
                <c:pt idx="398">
                  <c:v>16350.427433894227</c:v>
                </c:pt>
                <c:pt idx="399">
                  <c:v>16347.183180588941</c:v>
                </c:pt>
                <c:pt idx="400">
                  <c:v>16343.448298527641</c:v>
                </c:pt>
                <c:pt idx="401">
                  <c:v>16339.222787710336</c:v>
                </c:pt>
                <c:pt idx="402">
                  <c:v>16334.203819861777</c:v>
                </c:pt>
                <c:pt idx="403">
                  <c:v>16327.825646033652</c:v>
                </c:pt>
                <c:pt idx="404">
                  <c:v>16319.752572866586</c:v>
                </c:pt>
                <c:pt idx="405">
                  <c:v>16310.395413912258</c:v>
                </c:pt>
                <c:pt idx="406">
                  <c:v>16300.998347355766</c:v>
                </c:pt>
                <c:pt idx="407">
                  <c:v>16292.509765624996</c:v>
                </c:pt>
                <c:pt idx="408">
                  <c:v>16284.887413611777</c:v>
                </c:pt>
                <c:pt idx="409">
                  <c:v>16282.284029447113</c:v>
                </c:pt>
                <c:pt idx="410">
                  <c:v>16293.113074669469</c:v>
                </c:pt>
                <c:pt idx="411">
                  <c:v>16319.299504206727</c:v>
                </c:pt>
                <c:pt idx="412">
                  <c:v>16353.899395282449</c:v>
                </c:pt>
                <c:pt idx="413">
                  <c:v>16386.348970853363</c:v>
                </c:pt>
                <c:pt idx="414">
                  <c:v>16408.76061072716</c:v>
                </c:pt>
                <c:pt idx="415">
                  <c:v>16419.174147385816</c:v>
                </c:pt>
                <c:pt idx="416">
                  <c:v>16420.270432692305</c:v>
                </c:pt>
                <c:pt idx="417">
                  <c:v>16416.495643028844</c:v>
                </c:pt>
                <c:pt idx="418">
                  <c:v>16411.554142878602</c:v>
                </c:pt>
                <c:pt idx="419">
                  <c:v>16407.366192157449</c:v>
                </c:pt>
                <c:pt idx="420">
                  <c:v>16404.119591346152</c:v>
                </c:pt>
                <c:pt idx="421">
                  <c:v>16401.591327373797</c:v>
                </c:pt>
                <c:pt idx="422">
                  <c:v>16399.516132061297</c:v>
                </c:pt>
                <c:pt idx="423">
                  <c:v>16397.478496844949</c:v>
                </c:pt>
                <c:pt idx="424">
                  <c:v>16394.990140474758</c:v>
                </c:pt>
                <c:pt idx="425">
                  <c:v>16391.593299278844</c:v>
                </c:pt>
                <c:pt idx="426">
                  <c:v>16387.330228365383</c:v>
                </c:pt>
                <c:pt idx="427">
                  <c:v>16382.348820612977</c:v>
                </c:pt>
                <c:pt idx="428">
                  <c:v>16376.311035156246</c:v>
                </c:pt>
                <c:pt idx="429">
                  <c:v>16368.728590745191</c:v>
                </c:pt>
                <c:pt idx="430">
                  <c:v>16359.671912560094</c:v>
                </c:pt>
                <c:pt idx="431">
                  <c:v>16349.899245042066</c:v>
                </c:pt>
                <c:pt idx="432">
                  <c:v>16340.769794170672</c:v>
                </c:pt>
                <c:pt idx="433">
                  <c:v>16332.316425030047</c:v>
                </c:pt>
                <c:pt idx="434">
                  <c:v>16327.184776893027</c:v>
                </c:pt>
                <c:pt idx="435">
                  <c:v>16333.788311298074</c:v>
                </c:pt>
                <c:pt idx="436">
                  <c:v>16356.08727088341</c:v>
                </c:pt>
                <c:pt idx="437">
                  <c:v>16388.952355018027</c:v>
                </c:pt>
                <c:pt idx="438">
                  <c:v>16422.155480018027</c:v>
                </c:pt>
                <c:pt idx="439">
                  <c:v>16447.020263671871</c:v>
                </c:pt>
                <c:pt idx="440">
                  <c:v>16460.189772385816</c:v>
                </c:pt>
                <c:pt idx="441">
                  <c:v>16463.133544921871</c:v>
                </c:pt>
                <c:pt idx="442">
                  <c:v>16459.736703725961</c:v>
                </c:pt>
                <c:pt idx="443">
                  <c:v>16454.189547025238</c:v>
                </c:pt>
                <c:pt idx="444">
                  <c:v>16449.133019080527</c:v>
                </c:pt>
                <c:pt idx="445">
                  <c:v>16445.473257211535</c:v>
                </c:pt>
                <c:pt idx="446">
                  <c:v>16442.907433143027</c:v>
                </c:pt>
                <c:pt idx="447">
                  <c:v>16440.719557542066</c:v>
                </c:pt>
                <c:pt idx="448">
                  <c:v>16438.191293569711</c:v>
                </c:pt>
                <c:pt idx="449">
                  <c:v>16435.097280649035</c:v>
                </c:pt>
                <c:pt idx="450">
                  <c:v>16431.475078876199</c:v>
                </c:pt>
                <c:pt idx="451">
                  <c:v>16427.43736853966</c:v>
                </c:pt>
                <c:pt idx="452">
                  <c:v>16422.98649714543</c:v>
                </c:pt>
                <c:pt idx="453">
                  <c:v>16417.742168719949</c:v>
                </c:pt>
                <c:pt idx="454">
                  <c:v>16411.063514122594</c:v>
                </c:pt>
                <c:pt idx="455">
                  <c:v>16402.762732872594</c:v>
                </c:pt>
                <c:pt idx="456">
                  <c:v>16393.215425931488</c:v>
                </c:pt>
                <c:pt idx="457">
                  <c:v>16383.405198317305</c:v>
                </c:pt>
                <c:pt idx="458">
                  <c:v>16374.388427734371</c:v>
                </c:pt>
                <c:pt idx="459">
                  <c:v>16365.972618689902</c:v>
                </c:pt>
                <c:pt idx="460">
                  <c:v>16361.143798828121</c:v>
                </c:pt>
                <c:pt idx="461">
                  <c:v>16368.53844275841</c:v>
                </c:pt>
                <c:pt idx="462">
                  <c:v>16391.480618990383</c:v>
                </c:pt>
                <c:pt idx="463">
                  <c:v>16424.571063701922</c:v>
                </c:pt>
                <c:pt idx="464">
                  <c:v>16457.661508413461</c:v>
                </c:pt>
                <c:pt idx="465">
                  <c:v>16482.225811298074</c:v>
                </c:pt>
                <c:pt idx="466">
                  <c:v>16494.977463942305</c:v>
                </c:pt>
                <c:pt idx="467">
                  <c:v>16497.618408203121</c:v>
                </c:pt>
                <c:pt idx="468">
                  <c:v>16494.073674128602</c:v>
                </c:pt>
                <c:pt idx="469">
                  <c:v>16488.186129056488</c:v>
                </c:pt>
                <c:pt idx="470">
                  <c:v>16482.563852163461</c:v>
                </c:pt>
                <c:pt idx="471">
                  <c:v>16478.188100961535</c:v>
                </c:pt>
                <c:pt idx="472">
                  <c:v>16474.981407752402</c:v>
                </c:pt>
                <c:pt idx="473">
                  <c:v>16472.375676081727</c:v>
                </c:pt>
                <c:pt idx="474">
                  <c:v>16469.887319711535</c:v>
                </c:pt>
                <c:pt idx="475">
                  <c:v>16467.168907752402</c:v>
                </c:pt>
                <c:pt idx="476">
                  <c:v>16463.962214543266</c:v>
                </c:pt>
                <c:pt idx="477">
                  <c:v>16460.077092097352</c:v>
                </c:pt>
                <c:pt idx="478">
                  <c:v>16455.774113581727</c:v>
                </c:pt>
                <c:pt idx="479">
                  <c:v>16451.285682091344</c:v>
                </c:pt>
                <c:pt idx="480">
                  <c:v>16446.529634915863</c:v>
                </c:pt>
                <c:pt idx="481">
                  <c:v>16440.794677734371</c:v>
                </c:pt>
                <c:pt idx="482">
                  <c:v>16433.437593900238</c:v>
                </c:pt>
                <c:pt idx="483">
                  <c:v>16424.646183894227</c:v>
                </c:pt>
                <c:pt idx="484">
                  <c:v>16415.289024939902</c:v>
                </c:pt>
                <c:pt idx="485">
                  <c:v>16406.722975510816</c:v>
                </c:pt>
                <c:pt idx="486">
                  <c:v>16398.837702824516</c:v>
                </c:pt>
                <c:pt idx="487">
                  <c:v>16393.856295072113</c:v>
                </c:pt>
                <c:pt idx="488">
                  <c:v>16400.006760817305</c:v>
                </c:pt>
                <c:pt idx="489">
                  <c:v>16421.477050781246</c:v>
                </c:pt>
                <c:pt idx="490">
                  <c:v>16453.623798076922</c:v>
                </c:pt>
                <c:pt idx="491">
                  <c:v>16486.904390775238</c:v>
                </c:pt>
                <c:pt idx="492">
                  <c:v>16512.675311748797</c:v>
                </c:pt>
                <c:pt idx="493">
                  <c:v>16526.973970853363</c:v>
                </c:pt>
                <c:pt idx="494">
                  <c:v>16530.558612530047</c:v>
                </c:pt>
                <c:pt idx="495">
                  <c:v>16526.861290564902</c:v>
                </c:pt>
                <c:pt idx="496">
                  <c:v>16519.919715294469</c:v>
                </c:pt>
                <c:pt idx="497">
                  <c:v>16512.938232421871</c:v>
                </c:pt>
                <c:pt idx="498">
                  <c:v>16507.618783804086</c:v>
                </c:pt>
                <c:pt idx="499">
                  <c:v>16504.146822415863</c:v>
                </c:pt>
                <c:pt idx="500">
                  <c:v>16501.731238731969</c:v>
                </c:pt>
                <c:pt idx="501">
                  <c:v>16499.468242938699</c:v>
                </c:pt>
                <c:pt idx="502">
                  <c:v>16496.789738581727</c:v>
                </c:pt>
                <c:pt idx="503">
                  <c:v>16493.54313777043</c:v>
                </c:pt>
                <c:pt idx="504">
                  <c:v>16489.808255709133</c:v>
                </c:pt>
                <c:pt idx="505">
                  <c:v>16485.657865084133</c:v>
                </c:pt>
                <c:pt idx="506">
                  <c:v>16481.432354266824</c:v>
                </c:pt>
                <c:pt idx="507">
                  <c:v>16477.206843449516</c:v>
                </c:pt>
                <c:pt idx="508">
                  <c:v>16472.60338416466</c:v>
                </c:pt>
                <c:pt idx="509">
                  <c:v>16466.943547175477</c:v>
                </c:pt>
                <c:pt idx="510">
                  <c:v>16459.774263822113</c:v>
                </c:pt>
                <c:pt idx="511">
                  <c:v>16451.095534104566</c:v>
                </c:pt>
                <c:pt idx="512">
                  <c:v>16441.437894381008</c:v>
                </c:pt>
                <c:pt idx="513">
                  <c:v>16432.268535907449</c:v>
                </c:pt>
                <c:pt idx="514">
                  <c:v>16424.117995042066</c:v>
                </c:pt>
                <c:pt idx="515">
                  <c:v>16417.251539963941</c:v>
                </c:pt>
                <c:pt idx="516">
                  <c:v>16418.195237379805</c:v>
                </c:pt>
                <c:pt idx="517">
                  <c:v>16433.890662560094</c:v>
                </c:pt>
                <c:pt idx="518">
                  <c:v>16463.133544921871</c:v>
                </c:pt>
                <c:pt idx="519">
                  <c:v>16497.580848106969</c:v>
                </c:pt>
                <c:pt idx="520">
                  <c:v>16527.577279897836</c:v>
                </c:pt>
                <c:pt idx="521">
                  <c:v>16547.312762920672</c:v>
                </c:pt>
                <c:pt idx="522">
                  <c:v>16556.029052734371</c:v>
                </c:pt>
                <c:pt idx="523">
                  <c:v>16556.179293118988</c:v>
                </c:pt>
                <c:pt idx="524">
                  <c:v>16550.934964693508</c:v>
                </c:pt>
                <c:pt idx="525">
                  <c:v>16543.425292968746</c:v>
                </c:pt>
                <c:pt idx="526">
                  <c:v>16536.331129807691</c:v>
                </c:pt>
                <c:pt idx="527">
                  <c:v>16531.124361478363</c:v>
                </c:pt>
                <c:pt idx="528">
                  <c:v>16527.917668269227</c:v>
                </c:pt>
                <c:pt idx="529">
                  <c:v>16525.992713341344</c:v>
                </c:pt>
                <c:pt idx="530">
                  <c:v>16524.408146784852</c:v>
                </c:pt>
                <c:pt idx="531">
                  <c:v>16522.40807166466</c:v>
                </c:pt>
                <c:pt idx="532">
                  <c:v>16519.729567307691</c:v>
                </c:pt>
                <c:pt idx="533">
                  <c:v>16516.372633713941</c:v>
                </c:pt>
                <c:pt idx="534">
                  <c:v>16512.675311748797</c:v>
                </c:pt>
                <c:pt idx="535">
                  <c:v>16508.67516150841</c:v>
                </c:pt>
                <c:pt idx="536">
                  <c:v>16504.412090594949</c:v>
                </c:pt>
                <c:pt idx="537">
                  <c:v>16499.618483323316</c:v>
                </c:pt>
                <c:pt idx="538">
                  <c:v>16494.033766526441</c:v>
                </c:pt>
                <c:pt idx="539">
                  <c:v>16487.12975135216</c:v>
                </c:pt>
                <c:pt idx="540">
                  <c:v>16478.716289813699</c:v>
                </c:pt>
                <c:pt idx="541">
                  <c:v>16469.206542968746</c:v>
                </c:pt>
                <c:pt idx="542">
                  <c:v>16460.039532001199</c:v>
                </c:pt>
                <c:pt idx="543">
                  <c:v>16452.076791616586</c:v>
                </c:pt>
                <c:pt idx="544">
                  <c:v>16444.794827974758</c:v>
                </c:pt>
                <c:pt idx="545">
                  <c:v>16441.888615534852</c:v>
                </c:pt>
                <c:pt idx="546">
                  <c:v>16452.001671424277</c:v>
                </c:pt>
                <c:pt idx="547">
                  <c:v>16477.697472205527</c:v>
                </c:pt>
                <c:pt idx="548">
                  <c:v>16512.675311748797</c:v>
                </c:pt>
                <c:pt idx="549">
                  <c:v>16546.481745793266</c:v>
                </c:pt>
                <c:pt idx="550">
                  <c:v>16571.008488581727</c:v>
                </c:pt>
                <c:pt idx="551">
                  <c:v>16583.459660456727</c:v>
                </c:pt>
                <c:pt idx="552">
                  <c:v>16585.722656249996</c:v>
                </c:pt>
                <c:pt idx="553">
                  <c:v>16581.572265624996</c:v>
                </c:pt>
                <c:pt idx="554">
                  <c:v>16574.78093073918</c:v>
                </c:pt>
                <c:pt idx="555">
                  <c:v>16568.139836237977</c:v>
                </c:pt>
                <c:pt idx="556">
                  <c:v>16563.158428485574</c:v>
                </c:pt>
                <c:pt idx="557">
                  <c:v>16559.951735276441</c:v>
                </c:pt>
                <c:pt idx="558">
                  <c:v>16557.876539963941</c:v>
                </c:pt>
                <c:pt idx="559">
                  <c:v>16556.066612830527</c:v>
                </c:pt>
                <c:pt idx="560">
                  <c:v>16553.953857421871</c:v>
                </c:pt>
                <c:pt idx="561">
                  <c:v>16551.273005558891</c:v>
                </c:pt>
                <c:pt idx="562">
                  <c:v>16548.10387244591</c:v>
                </c:pt>
                <c:pt idx="563">
                  <c:v>16544.671818659852</c:v>
                </c:pt>
                <c:pt idx="564">
                  <c:v>16541.087176983172</c:v>
                </c:pt>
                <c:pt idx="565">
                  <c:v>16537.274827223555</c:v>
                </c:pt>
                <c:pt idx="566">
                  <c:v>16533.274676983172</c:v>
                </c:pt>
                <c:pt idx="567">
                  <c:v>16528.748685396633</c:v>
                </c:pt>
                <c:pt idx="568">
                  <c:v>16522.823580228363</c:v>
                </c:pt>
                <c:pt idx="569">
                  <c:v>16515.126108022836</c:v>
                </c:pt>
                <c:pt idx="570">
                  <c:v>16505.959097055285</c:v>
                </c:pt>
                <c:pt idx="571">
                  <c:v>16496.449350210336</c:v>
                </c:pt>
                <c:pt idx="572">
                  <c:v>16488.11100886418</c:v>
                </c:pt>
                <c:pt idx="573">
                  <c:v>16480.791485126199</c:v>
                </c:pt>
                <c:pt idx="574">
                  <c:v>16475.584716796871</c:v>
                </c:pt>
                <c:pt idx="575">
                  <c:v>16480.225736177883</c:v>
                </c:pt>
                <c:pt idx="576">
                  <c:v>16499.808631310094</c:v>
                </c:pt>
                <c:pt idx="577">
                  <c:v>16530.633732722352</c:v>
                </c:pt>
                <c:pt idx="578">
                  <c:v>16563.42369666466</c:v>
                </c:pt>
                <c:pt idx="579">
                  <c:v>16589.344858022836</c:v>
                </c:pt>
                <c:pt idx="580">
                  <c:v>16604.286733774035</c:v>
                </c:pt>
                <c:pt idx="581">
                  <c:v>16608.739952674277</c:v>
                </c:pt>
                <c:pt idx="582">
                  <c:v>16605.683499849758</c:v>
                </c:pt>
                <c:pt idx="583">
                  <c:v>16599.042405348555</c:v>
                </c:pt>
                <c:pt idx="584">
                  <c:v>16591.985802283652</c:v>
                </c:pt>
                <c:pt idx="585">
                  <c:v>16586.401085486777</c:v>
                </c:pt>
                <c:pt idx="586">
                  <c:v>16583.006591796871</c:v>
                </c:pt>
                <c:pt idx="587">
                  <c:v>16581.384465144227</c:v>
                </c:pt>
                <c:pt idx="588">
                  <c:v>16580.591008112977</c:v>
                </c:pt>
                <c:pt idx="589">
                  <c:v>16579.799898587738</c:v>
                </c:pt>
                <c:pt idx="590">
                  <c:v>16578.553372896633</c:v>
                </c:pt>
                <c:pt idx="591">
                  <c:v>16576.515737680285</c:v>
                </c:pt>
                <c:pt idx="592">
                  <c:v>16573.724553034852</c:v>
                </c:pt>
                <c:pt idx="593">
                  <c:v>16570.215031550477</c:v>
                </c:pt>
                <c:pt idx="594">
                  <c:v>16566.252441406246</c:v>
                </c:pt>
                <c:pt idx="595">
                  <c:v>16561.989370492785</c:v>
                </c:pt>
                <c:pt idx="596">
                  <c:v>16557.38591120793</c:v>
                </c:pt>
                <c:pt idx="597">
                  <c:v>16552.141582782449</c:v>
                </c:pt>
                <c:pt idx="598">
                  <c:v>16545.690636268027</c:v>
                </c:pt>
                <c:pt idx="599">
                  <c:v>16537.72789588341</c:v>
                </c:pt>
                <c:pt idx="600">
                  <c:v>16528.673565204324</c:v>
                </c:pt>
                <c:pt idx="601">
                  <c:v>16519.466646634613</c:v>
                </c:pt>
                <c:pt idx="602">
                  <c:v>16511.240985576922</c:v>
                </c:pt>
                <c:pt idx="603">
                  <c:v>16503.543513371391</c:v>
                </c:pt>
                <c:pt idx="604">
                  <c:v>16497.317927433891</c:v>
                </c:pt>
                <c:pt idx="605">
                  <c:v>16500.336820162258</c:v>
                </c:pt>
                <c:pt idx="606">
                  <c:v>16519.126258263219</c:v>
                </c:pt>
                <c:pt idx="607">
                  <c:v>16550.934964693508</c:v>
                </c:pt>
                <c:pt idx="608">
                  <c:v>16586.138164813699</c:v>
                </c:pt>
                <c:pt idx="609">
                  <c:v>16615.078218900238</c:v>
                </c:pt>
                <c:pt idx="610">
                  <c:v>16632.661038912258</c:v>
                </c:pt>
                <c:pt idx="611">
                  <c:v>16638.999305138219</c:v>
                </c:pt>
                <c:pt idx="612">
                  <c:v>16637.302058293266</c:v>
                </c:pt>
                <c:pt idx="613">
                  <c:v>16631.189152644227</c:v>
                </c:pt>
                <c:pt idx="614">
                  <c:v>16622.738131009613</c:v>
                </c:pt>
                <c:pt idx="615">
                  <c:v>16612.890343299277</c:v>
                </c:pt>
                <c:pt idx="616">
                  <c:v>16601.948617788461</c:v>
                </c:pt>
                <c:pt idx="617">
                  <c:v>16590.213435246391</c:v>
                </c:pt>
                <c:pt idx="618">
                  <c:v>16578.062744140621</c:v>
                </c:pt>
                <c:pt idx="619">
                  <c:v>16565.611572265621</c:v>
                </c:pt>
                <c:pt idx="620">
                  <c:v>16552.935039813699</c:v>
                </c:pt>
                <c:pt idx="621">
                  <c:v>16540.068359374996</c:v>
                </c:pt>
                <c:pt idx="622">
                  <c:v>16527.086651141824</c:v>
                </c:pt>
                <c:pt idx="623">
                  <c:v>16513.957050030047</c:v>
                </c:pt>
                <c:pt idx="624">
                  <c:v>16494.561955378602</c:v>
                </c:pt>
                <c:pt idx="625">
                  <c:v>16438.872070312496</c:v>
                </c:pt>
                <c:pt idx="626">
                  <c:v>16312.545729417066</c:v>
                </c:pt>
                <c:pt idx="627">
                  <c:v>16107.096698467547</c:v>
                </c:pt>
                <c:pt idx="628">
                  <c:v>15840.220477764422</c:v>
                </c:pt>
                <c:pt idx="629">
                  <c:v>15540.404052734371</c:v>
                </c:pt>
                <c:pt idx="630">
                  <c:v>15233.230543870191</c:v>
                </c:pt>
                <c:pt idx="631">
                  <c:v>14935.451754056488</c:v>
                </c:pt>
                <c:pt idx="632">
                  <c:v>14654.992863581727</c:v>
                </c:pt>
                <c:pt idx="633">
                  <c:v>14393.964280348555</c:v>
                </c:pt>
                <c:pt idx="634">
                  <c:v>14151.387094350961</c:v>
                </c:pt>
                <c:pt idx="635">
                  <c:v>13925.148550180285</c:v>
                </c:pt>
                <c:pt idx="636">
                  <c:v>13712.945744441102</c:v>
                </c:pt>
                <c:pt idx="637">
                  <c:v>13512.89128230168</c:v>
                </c:pt>
                <c:pt idx="638">
                  <c:v>13323.703425480766</c:v>
                </c:pt>
                <c:pt idx="639">
                  <c:v>13144.290583683891</c:v>
                </c:pt>
                <c:pt idx="640">
                  <c:v>12973.441443810094</c:v>
                </c:pt>
                <c:pt idx="641">
                  <c:v>12793.044996995191</c:v>
                </c:pt>
                <c:pt idx="642">
                  <c:v>12475.382831280047</c:v>
                </c:pt>
                <c:pt idx="643">
                  <c:v>11872.202899639422</c:v>
                </c:pt>
                <c:pt idx="644">
                  <c:v>11027.579627403844</c:v>
                </c:pt>
                <c:pt idx="645">
                  <c:v>10132.733811598555</c:v>
                </c:pt>
                <c:pt idx="646">
                  <c:v>9373.1583345853323</c:v>
                </c:pt>
                <c:pt idx="647">
                  <c:v>8839.1406249999964</c:v>
                </c:pt>
                <c:pt idx="648">
                  <c:v>8524.9879807692269</c:v>
                </c:pt>
                <c:pt idx="649">
                  <c:v>8372.0972618689884</c:v>
                </c:pt>
                <c:pt idx="650">
                  <c:v>8313.0480957031214</c:v>
                </c:pt>
                <c:pt idx="651">
                  <c:v>8296.3338529146604</c:v>
                </c:pt>
                <c:pt idx="652">
                  <c:v>8292.1834622896604</c:v>
                </c:pt>
                <c:pt idx="653">
                  <c:v>8288.0706317608165</c:v>
                </c:pt>
                <c:pt idx="654">
                  <c:v>8281.3168569711524</c:v>
                </c:pt>
                <c:pt idx="655">
                  <c:v>8272.8634878305274</c:v>
                </c:pt>
                <c:pt idx="656">
                  <c:v>8264.4124661959104</c:v>
                </c:pt>
                <c:pt idx="657">
                  <c:v>8256.9027944711524</c:v>
                </c:pt>
                <c:pt idx="658">
                  <c:v>8250.5269681490354</c:v>
                </c:pt>
                <c:pt idx="659">
                  <c:v>8245.0173715444689</c:v>
                </c:pt>
                <c:pt idx="660">
                  <c:v>8239.9608435997579</c:v>
                </c:pt>
                <c:pt idx="661">
                  <c:v>8235.2822641225939</c:v>
                </c:pt>
                <c:pt idx="662">
                  <c:v>8230.8689528245159</c:v>
                </c:pt>
                <c:pt idx="663">
                  <c:v>8226.7936823918244</c:v>
                </c:pt>
                <c:pt idx="664">
                  <c:v>8223.0212402343714</c:v>
                </c:pt>
                <c:pt idx="665">
                  <c:v>8219.5492788461524</c:v>
                </c:pt>
                <c:pt idx="666">
                  <c:v>8216.380145733172</c:v>
                </c:pt>
                <c:pt idx="667">
                  <c:v>8213.5490534855744</c:v>
                </c:pt>
                <c:pt idx="668">
                  <c:v>8210.9456693209104</c:v>
                </c:pt>
                <c:pt idx="669">
                  <c:v>8208.4174053485549</c:v>
                </c:pt>
                <c:pt idx="670">
                  <c:v>8206.004169170672</c:v>
                </c:pt>
                <c:pt idx="671">
                  <c:v>8203.7012657752384</c:v>
                </c:pt>
                <c:pt idx="672">
                  <c:v>8201.4007098858165</c:v>
                </c:pt>
                <c:pt idx="673">
                  <c:v>8199.1729266826915</c:v>
                </c:pt>
                <c:pt idx="674">
                  <c:v>8197.0977313701915</c:v>
                </c:pt>
                <c:pt idx="675">
                  <c:v>8195.1375638521604</c:v>
                </c:pt>
                <c:pt idx="676">
                  <c:v>8193.400409405047</c:v>
                </c:pt>
                <c:pt idx="677">
                  <c:v>8191.966083233172</c:v>
                </c:pt>
                <c:pt idx="678">
                  <c:v>8190.7594651442269</c:v>
                </c:pt>
                <c:pt idx="679">
                  <c:v>8189.6279672475939</c:v>
                </c:pt>
                <c:pt idx="680">
                  <c:v>8188.4964693509573</c:v>
                </c:pt>
                <c:pt idx="681">
                  <c:v>8187.0997032752384</c:v>
                </c:pt>
                <c:pt idx="682">
                  <c:v>8185.2897761418244</c:v>
                </c:pt>
                <c:pt idx="683">
                  <c:v>8183.3272611177854</c:v>
                </c:pt>
                <c:pt idx="684">
                  <c:v>8181.4023061899024</c:v>
                </c:pt>
                <c:pt idx="685">
                  <c:v>8179.5524714543244</c:v>
                </c:pt>
                <c:pt idx="686">
                  <c:v>8177.7801044170665</c:v>
                </c:pt>
                <c:pt idx="687">
                  <c:v>8176.157977764422</c:v>
                </c:pt>
                <c:pt idx="688">
                  <c:v>8174.7612116886994</c:v>
                </c:pt>
                <c:pt idx="689">
                  <c:v>8173.5921536959104</c:v>
                </c:pt>
                <c:pt idx="690">
                  <c:v>8172.5733360877384</c:v>
                </c:pt>
                <c:pt idx="691">
                  <c:v>8171.5169583834104</c:v>
                </c:pt>
                <c:pt idx="692">
                  <c:v>8170.3479003906214</c:v>
                </c:pt>
                <c:pt idx="693">
                  <c:v>8169.0638146033634</c:v>
                </c:pt>
                <c:pt idx="694">
                  <c:v>8167.6670485276409</c:v>
                </c:pt>
                <c:pt idx="695">
                  <c:v>8166.1975097656214</c:v>
                </c:pt>
                <c:pt idx="696">
                  <c:v>8164.7631835937464</c:v>
                </c:pt>
                <c:pt idx="697">
                  <c:v>8163.4039776141799</c:v>
                </c:pt>
                <c:pt idx="698">
                  <c:v>8162.1597994290823</c:v>
                </c:pt>
                <c:pt idx="699">
                  <c:v>8160.9883939302854</c:v>
                </c:pt>
                <c:pt idx="700">
                  <c:v>8159.8193359374964</c:v>
                </c:pt>
                <c:pt idx="701">
                  <c:v>8158.6502779447073</c:v>
                </c:pt>
                <c:pt idx="702">
                  <c:v>8157.6314603365354</c:v>
                </c:pt>
                <c:pt idx="703">
                  <c:v>8156.687762920672</c:v>
                </c:pt>
                <c:pt idx="704">
                  <c:v>8155.7065054086524</c:v>
                </c:pt>
                <c:pt idx="705">
                  <c:v>8154.7628079927854</c:v>
                </c:pt>
                <c:pt idx="706">
                  <c:v>8153.7439903846134</c:v>
                </c:pt>
                <c:pt idx="707">
                  <c:v>8152.7251727764415</c:v>
                </c:pt>
                <c:pt idx="708">
                  <c:v>8151.7462627704299</c:v>
                </c:pt>
                <c:pt idx="709">
                  <c:v>8150.9152456430274</c:v>
                </c:pt>
                <c:pt idx="710">
                  <c:v>8150.3119365985549</c:v>
                </c:pt>
                <c:pt idx="711">
                  <c:v>8149.7837477463909</c:v>
                </c:pt>
                <c:pt idx="712">
                  <c:v>8149.180438701922</c:v>
                </c:pt>
                <c:pt idx="713">
                  <c:v>8148.4996619591329</c:v>
                </c:pt>
                <c:pt idx="714">
                  <c:v>8147.5958721454299</c:v>
                </c:pt>
                <c:pt idx="715">
                  <c:v>8146.4620267427854</c:v>
                </c:pt>
                <c:pt idx="716">
                  <c:v>8145.2178485576915</c:v>
                </c:pt>
                <c:pt idx="717">
                  <c:v>8144.1239107572073</c:v>
                </c:pt>
                <c:pt idx="718">
                  <c:v>8143.3680138221134</c:v>
                </c:pt>
                <c:pt idx="719">
                  <c:v>8142.8773850661019</c:v>
                </c:pt>
                <c:pt idx="720">
                  <c:v>8142.5017841045665</c:v>
                </c:pt>
                <c:pt idx="721">
                  <c:v>8142.0862755408634</c:v>
                </c:pt>
                <c:pt idx="722">
                  <c:v>8141.4078463040823</c:v>
                </c:pt>
                <c:pt idx="723">
                  <c:v>8140.5392690805274</c:v>
                </c:pt>
                <c:pt idx="724">
                  <c:v>8139.6706918569689</c:v>
                </c:pt>
                <c:pt idx="725">
                  <c:v>8138.8795823317269</c:v>
                </c:pt>
                <c:pt idx="726">
                  <c:v>8138.1988055889415</c:v>
                </c:pt>
                <c:pt idx="727">
                  <c:v>8137.5203763521604</c:v>
                </c:pt>
                <c:pt idx="728">
                  <c:v>8136.8043870192269</c:v>
                </c:pt>
                <c:pt idx="729">
                  <c:v>8136.0860501802854</c:v>
                </c:pt>
                <c:pt idx="730">
                  <c:v>8135.3325007511994</c:v>
                </c:pt>
                <c:pt idx="731">
                  <c:v>8134.6916316105744</c:v>
                </c:pt>
                <c:pt idx="732">
                  <c:v>8134.1610952524024</c:v>
                </c:pt>
                <c:pt idx="733">
                  <c:v>8133.5577862079299</c:v>
                </c:pt>
                <c:pt idx="734">
                  <c:v>8132.8417968749964</c:v>
                </c:pt>
                <c:pt idx="735">
                  <c:v>8132.0483398437464</c:v>
                </c:pt>
                <c:pt idx="736">
                  <c:v>8131.3699106069689</c:v>
                </c:pt>
                <c:pt idx="737">
                  <c:v>8130.6914813701915</c:v>
                </c:pt>
                <c:pt idx="738">
                  <c:v>8130.0107046274024</c:v>
                </c:pt>
                <c:pt idx="739">
                  <c:v>8129.2947152944689</c:v>
                </c:pt>
                <c:pt idx="740">
                  <c:v>8128.5036057692269</c:v>
                </c:pt>
                <c:pt idx="741">
                  <c:v>8127.6725886418244</c:v>
                </c:pt>
                <c:pt idx="742">
                  <c:v>8126.7664513221134</c:v>
                </c:pt>
                <c:pt idx="743">
                  <c:v>8125.8227539062464</c:v>
                </c:pt>
                <c:pt idx="744">
                  <c:v>8124.8039362980744</c:v>
                </c:pt>
                <c:pt idx="745">
                  <c:v>8123.8226787860549</c:v>
                </c:pt>
                <c:pt idx="746">
                  <c:v>8123.0691293569689</c:v>
                </c:pt>
                <c:pt idx="747">
                  <c:v>8122.5409405048049</c:v>
                </c:pt>
                <c:pt idx="748">
                  <c:v>8122.1629920372579</c:v>
                </c:pt>
                <c:pt idx="749">
                  <c:v>8121.9000713641799</c:v>
                </c:pt>
                <c:pt idx="750">
                  <c:v>8121.5972430889415</c:v>
                </c:pt>
                <c:pt idx="751">
                  <c:v>8121.1441744290823</c:v>
                </c:pt>
                <c:pt idx="752">
                  <c:v>8120.5033052884573</c:v>
                </c:pt>
                <c:pt idx="753">
                  <c:v>8119.7873159555274</c:v>
                </c:pt>
                <c:pt idx="754">
                  <c:v>8119.1440993088909</c:v>
                </c:pt>
                <c:pt idx="755">
                  <c:v>8118.6159104567269</c:v>
                </c:pt>
                <c:pt idx="756">
                  <c:v>8118.2027493990354</c:v>
                </c:pt>
                <c:pt idx="757">
                  <c:v>8117.899921123797</c:v>
                </c:pt>
                <c:pt idx="758">
                  <c:v>8117.6346529447073</c:v>
                </c:pt>
                <c:pt idx="759">
                  <c:v>8117.259051983172</c:v>
                </c:pt>
                <c:pt idx="760">
                  <c:v>8116.6557429386994</c:v>
                </c:pt>
                <c:pt idx="761">
                  <c:v>8116.0125262920665</c:v>
                </c:pt>
                <c:pt idx="762">
                  <c:v>8115.4467773437464</c:v>
                </c:pt>
                <c:pt idx="763">
                  <c:v>8115.0688288761994</c:v>
                </c:pt>
                <c:pt idx="764">
                  <c:v>8114.7307880108165</c:v>
                </c:pt>
                <c:pt idx="765">
                  <c:v>8114.3152794471134</c:v>
                </c:pt>
                <c:pt idx="766">
                  <c:v>8113.7119704026409</c:v>
                </c:pt>
                <c:pt idx="767">
                  <c:v>8113.0335411658634</c:v>
                </c:pt>
                <c:pt idx="768">
                  <c:v>8112.4278846153829</c:v>
                </c:pt>
                <c:pt idx="769">
                  <c:v>8111.8621356670665</c:v>
                </c:pt>
                <c:pt idx="770">
                  <c:v>8111.2963867187464</c:v>
                </c:pt>
                <c:pt idx="771">
                  <c:v>8110.6930776742774</c:v>
                </c:pt>
                <c:pt idx="772">
                  <c:v>8109.9395282451915</c:v>
                </c:pt>
                <c:pt idx="773">
                  <c:v>8109.1836313100939</c:v>
                </c:pt>
                <c:pt idx="774">
                  <c:v>8108.6178823617774</c:v>
                </c:pt>
                <c:pt idx="775">
                  <c:v>8108.2774939903829</c:v>
                </c:pt>
                <c:pt idx="776">
                  <c:v>8108.0145733173049</c:v>
                </c:pt>
                <c:pt idx="777">
                  <c:v>8107.7493051382189</c:v>
                </c:pt>
                <c:pt idx="778">
                  <c:v>8107.4488243689884</c:v>
                </c:pt>
                <c:pt idx="779">
                  <c:v>8107.1459960937464</c:v>
                </c:pt>
                <c:pt idx="780">
                  <c:v>8106.883075420672</c:v>
                </c:pt>
                <c:pt idx="781">
                  <c:v>8106.6553673377384</c:v>
                </c:pt>
                <c:pt idx="782">
                  <c:v>8106.2774188701915</c:v>
                </c:pt>
                <c:pt idx="783">
                  <c:v>8105.6365497295665</c:v>
                </c:pt>
                <c:pt idx="784">
                  <c:v>8104.9205603966329</c:v>
                </c:pt>
                <c:pt idx="785">
                  <c:v>8104.4674917367774</c:v>
                </c:pt>
                <c:pt idx="786">
                  <c:v>8104.3172513521604</c:v>
                </c:pt>
                <c:pt idx="787">
                  <c:v>8104.3172513521604</c:v>
                </c:pt>
                <c:pt idx="788">
                  <c:v>8104.2796912560079</c:v>
                </c:pt>
                <c:pt idx="789">
                  <c:v>8104.014423076922</c:v>
                </c:pt>
                <c:pt idx="790">
                  <c:v>8103.4111140324494</c:v>
                </c:pt>
                <c:pt idx="791">
                  <c:v>8102.732684795672</c:v>
                </c:pt>
                <c:pt idx="792">
                  <c:v>8102.1270282451915</c:v>
                </c:pt>
                <c:pt idx="793">
                  <c:v>8101.4861591045665</c:v>
                </c:pt>
                <c:pt idx="794">
                  <c:v>8100.8452899639415</c:v>
                </c:pt>
                <c:pt idx="795">
                  <c:v>8100.2795410156214</c:v>
                </c:pt>
                <c:pt idx="796">
                  <c:v>8099.864032451922</c:v>
                </c:pt>
                <c:pt idx="797">
                  <c:v>8099.7137920673049</c:v>
                </c:pt>
                <c:pt idx="798">
                  <c:v>8099.7137920673049</c:v>
                </c:pt>
                <c:pt idx="799">
                  <c:v>8099.7137920673049</c:v>
                </c:pt>
                <c:pt idx="800">
                  <c:v>8099.6386718749964</c:v>
                </c:pt>
                <c:pt idx="801">
                  <c:v>8099.4485238882189</c:v>
                </c:pt>
                <c:pt idx="802">
                  <c:v>8099.1104830228323</c:v>
                </c:pt>
                <c:pt idx="803">
                  <c:v>8098.5423865685079</c:v>
                </c:pt>
                <c:pt idx="804">
                  <c:v>8097.9766376201915</c:v>
                </c:pt>
                <c:pt idx="805">
                  <c:v>8097.7137169471134</c:v>
                </c:pt>
                <c:pt idx="806">
                  <c:v>8097.788837139422</c:v>
                </c:pt>
                <c:pt idx="807">
                  <c:v>8098.0916654146604</c:v>
                </c:pt>
                <c:pt idx="808">
                  <c:v>8098.5048264723519</c:v>
                </c:pt>
                <c:pt idx="809">
                  <c:v>8098.6949744591329</c:v>
                </c:pt>
                <c:pt idx="810">
                  <c:v>8098.5423865685079</c:v>
                </c:pt>
                <c:pt idx="811">
                  <c:v>8098.0916654146604</c:v>
                </c:pt>
                <c:pt idx="812">
                  <c:v>8097.5634765624964</c:v>
                </c:pt>
                <c:pt idx="813">
                  <c:v>8097.1104079026409</c:v>
                </c:pt>
                <c:pt idx="814">
                  <c:v>8096.7324594350939</c:v>
                </c:pt>
                <c:pt idx="815">
                  <c:v>8096.4671912560079</c:v>
                </c:pt>
                <c:pt idx="816">
                  <c:v>8096.2418306790823</c:v>
                </c:pt>
                <c:pt idx="817">
                  <c:v>8095.9789100060079</c:v>
                </c:pt>
                <c:pt idx="818">
                  <c:v>8095.5634014423049</c:v>
                </c:pt>
                <c:pt idx="819">
                  <c:v>8095.1103327824494</c:v>
                </c:pt>
                <c:pt idx="820">
                  <c:v>8094.7323843149024</c:v>
                </c:pt>
                <c:pt idx="821">
                  <c:v>8094.3919959435079</c:v>
                </c:pt>
                <c:pt idx="822">
                  <c:v>8094.1290752704299</c:v>
                </c:pt>
                <c:pt idx="823">
                  <c:v>8093.8262469951915</c:v>
                </c:pt>
                <c:pt idx="824">
                  <c:v>8093.4882061298049</c:v>
                </c:pt>
                <c:pt idx="825">
                  <c:v>8093.1102576622579</c:v>
                </c:pt>
                <c:pt idx="826">
                  <c:v>8092.6947490985549</c:v>
                </c:pt>
                <c:pt idx="827">
                  <c:v>8092.3543607271604</c:v>
                </c:pt>
                <c:pt idx="828">
                  <c:v>8091.9411996694689</c:v>
                </c:pt>
                <c:pt idx="829">
                  <c:v>8091.5256911057659</c:v>
                </c:pt>
                <c:pt idx="830">
                  <c:v>8091.1477426382189</c:v>
                </c:pt>
                <c:pt idx="831">
                  <c:v>8090.8472618689884</c:v>
                </c:pt>
                <c:pt idx="832">
                  <c:v>8090.6946739783634</c:v>
                </c:pt>
                <c:pt idx="833">
                  <c:v>8090.5819936899024</c:v>
                </c:pt>
                <c:pt idx="834">
                  <c:v>8090.2791654146604</c:v>
                </c:pt>
                <c:pt idx="835">
                  <c:v>8089.8660043569689</c:v>
                </c:pt>
                <c:pt idx="836">
                  <c:v>8089.2603478064884</c:v>
                </c:pt>
                <c:pt idx="837">
                  <c:v>8088.5067983774024</c:v>
                </c:pt>
                <c:pt idx="838">
                  <c:v>8087.6382211538439</c:v>
                </c:pt>
                <c:pt idx="839">
                  <c:v>8086.8095515324494</c:v>
                </c:pt>
                <c:pt idx="840">
                  <c:v>8086.1287747896604</c:v>
                </c:pt>
                <c:pt idx="841">
                  <c:v>8085.6005859374964</c:v>
                </c:pt>
                <c:pt idx="842">
                  <c:v>8085.1099571814884</c:v>
                </c:pt>
                <c:pt idx="843">
                  <c:v>8084.5817683293244</c:v>
                </c:pt>
                <c:pt idx="844">
                  <c:v>8084.0160193810079</c:v>
                </c:pt>
                <c:pt idx="845">
                  <c:v>8083.6404184194689</c:v>
                </c:pt>
                <c:pt idx="846">
                  <c:v>8083.4878305288439</c:v>
                </c:pt>
                <c:pt idx="847">
                  <c:v>8083.4502704326915</c:v>
                </c:pt>
                <c:pt idx="848">
                  <c:v>8083.3000300480744</c:v>
                </c:pt>
                <c:pt idx="849">
                  <c:v>8082.8845214843714</c:v>
                </c:pt>
                <c:pt idx="850">
                  <c:v>8082.2060922475939</c:v>
                </c:pt>
                <c:pt idx="851">
                  <c:v>8081.4126352163439</c:v>
                </c:pt>
                <c:pt idx="852">
                  <c:v>8080.6590857872579</c:v>
                </c:pt>
                <c:pt idx="853">
                  <c:v>8079.9407489483165</c:v>
                </c:pt>
                <c:pt idx="854">
                  <c:v>8079.1871995192269</c:v>
                </c:pt>
                <c:pt idx="855">
                  <c:v>8078.3937424879769</c:v>
                </c:pt>
                <c:pt idx="856">
                  <c:v>8077.7153132511994</c:v>
                </c:pt>
                <c:pt idx="857">
                  <c:v>8077.2622445913439</c:v>
                </c:pt>
                <c:pt idx="858">
                  <c:v>8077.0744441105744</c:v>
                </c:pt>
                <c:pt idx="859">
                  <c:v>8077.0744441105744</c:v>
                </c:pt>
                <c:pt idx="860">
                  <c:v>8077.1871243990354</c:v>
                </c:pt>
                <c:pt idx="861">
                  <c:v>8077.1871243990354</c:v>
                </c:pt>
                <c:pt idx="862">
                  <c:v>8076.9617638221134</c:v>
                </c:pt>
                <c:pt idx="863">
                  <c:v>8076.4711350661019</c:v>
                </c:pt>
                <c:pt idx="864">
                  <c:v>8075.7527982271604</c:v>
                </c:pt>
                <c:pt idx="865">
                  <c:v>8074.9992487980744</c:v>
                </c:pt>
                <c:pt idx="866">
                  <c:v>8074.4334998497579</c:v>
                </c:pt>
                <c:pt idx="867">
                  <c:v>8074.0555513822073</c:v>
                </c:pt>
                <c:pt idx="868">
                  <c:v>8073.8677509014415</c:v>
                </c:pt>
                <c:pt idx="869">
                  <c:v>8073.6776029146604</c:v>
                </c:pt>
                <c:pt idx="870">
                  <c:v>8073.4146822415823</c:v>
                </c:pt>
                <c:pt idx="871">
                  <c:v>8072.9991736778829</c:v>
                </c:pt>
                <c:pt idx="872">
                  <c:v>8072.5836651141799</c:v>
                </c:pt>
                <c:pt idx="873">
                  <c:v>8072.093036358172</c:v>
                </c:pt>
                <c:pt idx="874">
                  <c:v>8071.6024076021604</c:v>
                </c:pt>
                <c:pt idx="875">
                  <c:v>8071.0742187499964</c:v>
                </c:pt>
                <c:pt idx="876">
                  <c:v>8070.5460298978323</c:v>
                </c:pt>
                <c:pt idx="877">
                  <c:v>8070.017841045672</c:v>
                </c:pt>
                <c:pt idx="878">
                  <c:v>8069.5272122896604</c:v>
                </c:pt>
                <c:pt idx="879">
                  <c:v>8069.1516113281214</c:v>
                </c:pt>
                <c:pt idx="880">
                  <c:v>8068.8112229567269</c:v>
                </c:pt>
                <c:pt idx="881">
                  <c:v>8068.4332744891799</c:v>
                </c:pt>
                <c:pt idx="882">
                  <c:v>8067.9802058293244</c:v>
                </c:pt>
                <c:pt idx="883">
                  <c:v>8067.5646972656214</c:v>
                </c:pt>
                <c:pt idx="884">
                  <c:v>8067.1890963040823</c:v>
                </c:pt>
                <c:pt idx="885">
                  <c:v>8066.7360276442269</c:v>
                </c:pt>
                <c:pt idx="886">
                  <c:v>8066.2829589843714</c:v>
                </c:pt>
                <c:pt idx="887">
                  <c:v>8065.8298903245159</c:v>
                </c:pt>
                <c:pt idx="888">
                  <c:v>8065.3392615685079</c:v>
                </c:pt>
                <c:pt idx="889">
                  <c:v>8064.8110727163439</c:v>
                </c:pt>
                <c:pt idx="890">
                  <c:v>8064.2453237680274</c:v>
                </c:pt>
                <c:pt idx="891">
                  <c:v>8063.7546950120159</c:v>
                </c:pt>
                <c:pt idx="892">
                  <c:v>8063.3391864483165</c:v>
                </c:pt>
                <c:pt idx="893">
                  <c:v>8062.9635854867774</c:v>
                </c:pt>
                <c:pt idx="894">
                  <c:v>8062.6231971153829</c:v>
                </c:pt>
                <c:pt idx="895">
                  <c:v>8062.4353966346134</c:v>
                </c:pt>
                <c:pt idx="896">
                  <c:v>8062.2828087439884</c:v>
                </c:pt>
                <c:pt idx="897">
                  <c:v>8062.1701284555274</c:v>
                </c:pt>
                <c:pt idx="898">
                  <c:v>8062.1701284555274</c:v>
                </c:pt>
                <c:pt idx="899">
                  <c:v>8062.2076885516799</c:v>
                </c:pt>
                <c:pt idx="900">
                  <c:v>8062.1701284555274</c:v>
                </c:pt>
                <c:pt idx="901">
                  <c:v>8062.0574481670665</c:v>
                </c:pt>
                <c:pt idx="902">
                  <c:v>8061.9048602764415</c:v>
                </c:pt>
                <c:pt idx="903">
                  <c:v>8061.8297400841329</c:v>
                </c:pt>
                <c:pt idx="904">
                  <c:v>8061.7546198918244</c:v>
                </c:pt>
                <c:pt idx="905">
                  <c:v>8061.6419396033634</c:v>
                </c:pt>
                <c:pt idx="906">
                  <c:v>8061.4165790264415</c:v>
                </c:pt>
                <c:pt idx="907">
                  <c:v>8061.1513108473519</c:v>
                </c:pt>
                <c:pt idx="908">
                  <c:v>8060.8484825721134</c:v>
                </c:pt>
                <c:pt idx="909">
                  <c:v>8060.5480018028829</c:v>
                </c:pt>
                <c:pt idx="910">
                  <c:v>8060.282733623797</c:v>
                </c:pt>
                <c:pt idx="911">
                  <c:v>8060.0198129507189</c:v>
                </c:pt>
                <c:pt idx="912">
                  <c:v>8059.7545447716329</c:v>
                </c:pt>
                <c:pt idx="913">
                  <c:v>8059.4540640024024</c:v>
                </c:pt>
                <c:pt idx="914">
                  <c:v>8059.1887958233165</c:v>
                </c:pt>
                <c:pt idx="915">
                  <c:v>8058.9634352463909</c:v>
                </c:pt>
                <c:pt idx="916">
                  <c:v>8058.7357271634573</c:v>
                </c:pt>
                <c:pt idx="917">
                  <c:v>8058.5479266826915</c:v>
                </c:pt>
                <c:pt idx="918">
                  <c:v>8058.360126201922</c:v>
                </c:pt>
                <c:pt idx="919">
                  <c:v>8058.3225661057659</c:v>
                </c:pt>
                <c:pt idx="920">
                  <c:v>8058.3976862980744</c:v>
                </c:pt>
                <c:pt idx="921">
                  <c:v>8058.5479266826915</c:v>
                </c:pt>
                <c:pt idx="922">
                  <c:v>8058.4728064903829</c:v>
                </c:pt>
                <c:pt idx="923">
                  <c:v>8058.0948580228323</c:v>
                </c:pt>
                <c:pt idx="924">
                  <c:v>8057.4915489783634</c:v>
                </c:pt>
                <c:pt idx="925">
                  <c:v>8056.8131197415823</c:v>
                </c:pt>
                <c:pt idx="926">
                  <c:v>8056.3224909855744</c:v>
                </c:pt>
                <c:pt idx="927">
                  <c:v>8056.0196627103323</c:v>
                </c:pt>
                <c:pt idx="928">
                  <c:v>8055.8694223257189</c:v>
                </c:pt>
                <c:pt idx="929">
                  <c:v>8055.7567420372579</c:v>
                </c:pt>
                <c:pt idx="930">
                  <c:v>8055.5665940504769</c:v>
                </c:pt>
                <c:pt idx="931">
                  <c:v>8055.3412334735549</c:v>
                </c:pt>
                <c:pt idx="932">
                  <c:v>8055.1886455829299</c:v>
                </c:pt>
                <c:pt idx="933">
                  <c:v>8055.1135253906214</c:v>
                </c:pt>
                <c:pt idx="934">
                  <c:v>8055.1510854867774</c:v>
                </c:pt>
                <c:pt idx="935">
                  <c:v>8055.1886455829299</c:v>
                </c:pt>
                <c:pt idx="936">
                  <c:v>8055.1886455829299</c:v>
                </c:pt>
                <c:pt idx="937">
                  <c:v>8055.0384051983165</c:v>
                </c:pt>
                <c:pt idx="938">
                  <c:v>8054.7379244290823</c:v>
                </c:pt>
                <c:pt idx="939">
                  <c:v>8054.3599759615354</c:v>
                </c:pt>
                <c:pt idx="940">
                  <c:v>8054.057147686297</c:v>
                </c:pt>
                <c:pt idx="941">
                  <c:v>8053.9820274939884</c:v>
                </c:pt>
                <c:pt idx="942">
                  <c:v>8054.1322678786019</c:v>
                </c:pt>
                <c:pt idx="943">
                  <c:v>8054.2472956730744</c:v>
                </c:pt>
                <c:pt idx="944">
                  <c:v>8054.1721754807659</c:v>
                </c:pt>
                <c:pt idx="945">
                  <c:v>8053.9444673978323</c:v>
                </c:pt>
                <c:pt idx="946">
                  <c:v>8053.5289588341329</c:v>
                </c:pt>
                <c:pt idx="947">
                  <c:v>8053.0383300781214</c:v>
                </c:pt>
                <c:pt idx="948">
                  <c:v>8052.6251690204299</c:v>
                </c:pt>
                <c:pt idx="949">
                  <c:v>8052.3974609374964</c:v>
                </c:pt>
                <c:pt idx="950">
                  <c:v>8052.3974609374964</c:v>
                </c:pt>
                <c:pt idx="951">
                  <c:v>8052.5477013221134</c:v>
                </c:pt>
                <c:pt idx="952">
                  <c:v>8052.5477013221134</c:v>
                </c:pt>
                <c:pt idx="953">
                  <c:v>8052.3599008413439</c:v>
                </c:pt>
                <c:pt idx="954">
                  <c:v>8051.9443922776409</c:v>
                </c:pt>
                <c:pt idx="955">
                  <c:v>8051.4913236177854</c:v>
                </c:pt>
                <c:pt idx="956">
                  <c:v>8051.0006948617774</c:v>
                </c:pt>
                <c:pt idx="957">
                  <c:v>8050.547626201922</c:v>
                </c:pt>
                <c:pt idx="958">
                  <c:v>8050.1720252403829</c:v>
                </c:pt>
                <c:pt idx="959">
                  <c:v>8049.906757061297</c:v>
                </c:pt>
                <c:pt idx="960">
                  <c:v>8049.7189565805274</c:v>
                </c:pt>
                <c:pt idx="961">
                  <c:v>8049.5311560997579</c:v>
                </c:pt>
                <c:pt idx="962">
                  <c:v>8049.3410081129769</c:v>
                </c:pt>
                <c:pt idx="963">
                  <c:v>8048.9254995492774</c:v>
                </c:pt>
                <c:pt idx="964">
                  <c:v>8048.3221905048049</c:v>
                </c:pt>
                <c:pt idx="965">
                  <c:v>8047.4935208834104</c:v>
                </c:pt>
                <c:pt idx="966">
                  <c:v>8046.6625037560079</c:v>
                </c:pt>
                <c:pt idx="967">
                  <c:v>8045.9465144230744</c:v>
                </c:pt>
                <c:pt idx="968">
                  <c:v>8045.3408578725939</c:v>
                </c:pt>
                <c:pt idx="969">
                  <c:v>8045.0028170072073</c:v>
                </c:pt>
                <c:pt idx="970">
                  <c:v>8044.7751089242774</c:v>
                </c:pt>
                <c:pt idx="971">
                  <c:v>8044.6624286358165</c:v>
                </c:pt>
                <c:pt idx="972">
                  <c:v>8044.5121882511994</c:v>
                </c:pt>
                <c:pt idx="973">
                  <c:v>8044.2844801682659</c:v>
                </c:pt>
                <c:pt idx="974">
                  <c:v>8044.0966796874964</c:v>
                </c:pt>
                <c:pt idx="975">
                  <c:v>8043.9464393028829</c:v>
                </c:pt>
                <c:pt idx="976">
                  <c:v>8043.8713191105744</c:v>
                </c:pt>
                <c:pt idx="977">
                  <c:v>8043.681171123797</c:v>
                </c:pt>
                <c:pt idx="978">
                  <c:v>8043.2656625600939</c:v>
                </c:pt>
                <c:pt idx="979">
                  <c:v>8042.6623535156214</c:v>
                </c:pt>
                <c:pt idx="980">
                  <c:v>8042.0966045673049</c:v>
                </c:pt>
                <c:pt idx="981">
                  <c:v>8041.7186560997579</c:v>
                </c:pt>
                <c:pt idx="982">
                  <c:v>8041.605975811297</c:v>
                </c:pt>
                <c:pt idx="983">
                  <c:v>8041.7186560997579</c:v>
                </c:pt>
                <c:pt idx="984">
                  <c:v>8041.9088040865354</c:v>
                </c:pt>
                <c:pt idx="985">
                  <c:v>8042.0966045673049</c:v>
                </c:pt>
                <c:pt idx="986">
                  <c:v>8042.246844951922</c:v>
                </c:pt>
                <c:pt idx="987">
                  <c:v>8042.246844951922</c:v>
                </c:pt>
                <c:pt idx="988">
                  <c:v>8042.0966045673049</c:v>
                </c:pt>
                <c:pt idx="989">
                  <c:v>8041.8336838942269</c:v>
                </c:pt>
                <c:pt idx="990">
                  <c:v>8041.5308556189884</c:v>
                </c:pt>
                <c:pt idx="991">
                  <c:v>8041.2679349459104</c:v>
                </c:pt>
                <c:pt idx="992">
                  <c:v>8041.0777869591329</c:v>
                </c:pt>
                <c:pt idx="993">
                  <c:v>8041.0026667668244</c:v>
                </c:pt>
                <c:pt idx="994">
                  <c:v>8041.0026667668244</c:v>
                </c:pt>
                <c:pt idx="995">
                  <c:v>8040.8148662860549</c:v>
                </c:pt>
                <c:pt idx="996">
                  <c:v>8040.4744779146604</c:v>
                </c:pt>
                <c:pt idx="997">
                  <c:v>8040.0214092548049</c:v>
                </c:pt>
                <c:pt idx="998">
                  <c:v>8039.530780498797</c:v>
                </c:pt>
                <c:pt idx="999">
                  <c:v>8039.1528320312464</c:v>
                </c:pt>
                <c:pt idx="1000">
                  <c:v>8038.7772310697073</c:v>
                </c:pt>
                <c:pt idx="1001">
                  <c:v>8038.5495229867774</c:v>
                </c:pt>
                <c:pt idx="1002">
                  <c:v>8038.5119628906214</c:v>
                </c:pt>
                <c:pt idx="1003">
                  <c:v>8038.4744027944689</c:v>
                </c:pt>
                <c:pt idx="1004">
                  <c:v>8038.3992826021604</c:v>
                </c:pt>
                <c:pt idx="1005">
                  <c:v>8038.2114821213909</c:v>
                </c:pt>
                <c:pt idx="1006">
                  <c:v>8038.0213341346134</c:v>
                </c:pt>
                <c:pt idx="1007">
                  <c:v>8037.8710937499964</c:v>
                </c:pt>
                <c:pt idx="1008">
                  <c:v>8037.8335336538439</c:v>
                </c:pt>
                <c:pt idx="1009">
                  <c:v>8037.8335336538439</c:v>
                </c:pt>
                <c:pt idx="1010">
                  <c:v>8037.8335336538439</c:v>
                </c:pt>
                <c:pt idx="1011">
                  <c:v>8037.8710937499964</c:v>
                </c:pt>
                <c:pt idx="1012">
                  <c:v>8037.7959735576915</c:v>
                </c:pt>
                <c:pt idx="1013">
                  <c:v>8037.6433856670665</c:v>
                </c:pt>
                <c:pt idx="1014">
                  <c:v>8037.455585186297</c:v>
                </c:pt>
                <c:pt idx="1015">
                  <c:v>8037.3053448016799</c:v>
                </c:pt>
                <c:pt idx="1016">
                  <c:v>8037.0776367187464</c:v>
                </c:pt>
                <c:pt idx="1017">
                  <c:v>8036.9273963341329</c:v>
                </c:pt>
                <c:pt idx="1018">
                  <c:v>8036.7020357572073</c:v>
                </c:pt>
                <c:pt idx="1019">
                  <c:v>8036.4743276742774</c:v>
                </c:pt>
                <c:pt idx="1020">
                  <c:v>8036.2865271935079</c:v>
                </c:pt>
                <c:pt idx="1021">
                  <c:v>8036.2114070011994</c:v>
                </c:pt>
                <c:pt idx="1022">
                  <c:v>8036.2114070011994</c:v>
                </c:pt>
                <c:pt idx="1023">
                  <c:v>8036.2114070011994</c:v>
                </c:pt>
                <c:pt idx="1024">
                  <c:v>8036.173846905047</c:v>
                </c:pt>
                <c:pt idx="1025">
                  <c:v>8035.9836989182659</c:v>
                </c:pt>
                <c:pt idx="1026">
                  <c:v>8035.6080979567269</c:v>
                </c:pt>
                <c:pt idx="1027">
                  <c:v>8035.1174692007189</c:v>
                </c:pt>
                <c:pt idx="1028">
                  <c:v>8034.6644005408634</c:v>
                </c:pt>
                <c:pt idx="1029">
                  <c:v>8034.3615722656214</c:v>
                </c:pt>
                <c:pt idx="1030">
                  <c:v>8034.0211838942269</c:v>
                </c:pt>
                <c:pt idx="1031">
                  <c:v>8033.6080228365354</c:v>
                </c:pt>
                <c:pt idx="1032">
                  <c:v>8033.1925142728323</c:v>
                </c:pt>
                <c:pt idx="1033">
                  <c:v>8032.8521259014415</c:v>
                </c:pt>
                <c:pt idx="1034">
                  <c:v>8032.664325420672</c:v>
                </c:pt>
                <c:pt idx="1035">
                  <c:v>8032.7018855168244</c:v>
                </c:pt>
                <c:pt idx="1036">
                  <c:v>8032.7394456129769</c:v>
                </c:pt>
                <c:pt idx="1037">
                  <c:v>8032.7018855168244</c:v>
                </c:pt>
                <c:pt idx="1038">
                  <c:v>8032.5516451322073</c:v>
                </c:pt>
                <c:pt idx="1039">
                  <c:v>8032.3239370492774</c:v>
                </c:pt>
                <c:pt idx="1040">
                  <c:v>8032.0610163761994</c:v>
                </c:pt>
                <c:pt idx="1041">
                  <c:v>8031.6830679086524</c:v>
                </c:pt>
                <c:pt idx="1042">
                  <c:v>8031.3802396334104</c:v>
                </c:pt>
                <c:pt idx="1043">
                  <c:v>8031.1924391526409</c:v>
                </c:pt>
                <c:pt idx="1044">
                  <c:v>8031.1924391526409</c:v>
                </c:pt>
                <c:pt idx="1045">
                  <c:v>8031.3802396334104</c:v>
                </c:pt>
                <c:pt idx="1046">
                  <c:v>8031.6079477163439</c:v>
                </c:pt>
                <c:pt idx="1047">
                  <c:v>8031.7581881009573</c:v>
                </c:pt>
                <c:pt idx="1048">
                  <c:v>8031.7581881009573</c:v>
                </c:pt>
                <c:pt idx="1049">
                  <c:v>8031.6455078124964</c:v>
                </c:pt>
                <c:pt idx="1050">
                  <c:v>8031.4177997295665</c:v>
                </c:pt>
                <c:pt idx="1051">
                  <c:v>8031.0046386718714</c:v>
                </c:pt>
                <c:pt idx="1052">
                  <c:v>8030.4764498197073</c:v>
                </c:pt>
                <c:pt idx="1053">
                  <c:v>8030.0233811598519</c:v>
                </c:pt>
                <c:pt idx="1054">
                  <c:v>8029.6829927884573</c:v>
                </c:pt>
                <c:pt idx="1055">
                  <c:v>8029.3801645132189</c:v>
                </c:pt>
                <c:pt idx="1056">
                  <c:v>8029.0421236478323</c:v>
                </c:pt>
                <c:pt idx="1057">
                  <c:v>8028.8144155649024</c:v>
                </c:pt>
                <c:pt idx="1058">
                  <c:v>8028.8519756610549</c:v>
                </c:pt>
                <c:pt idx="1059">
                  <c:v>8029.0045635516799</c:v>
                </c:pt>
                <c:pt idx="1060">
                  <c:v>8028.8519756610549</c:v>
                </c:pt>
                <c:pt idx="1061">
                  <c:v>8028.3237868088909</c:v>
                </c:pt>
                <c:pt idx="1062">
                  <c:v>8027.5702373798049</c:v>
                </c:pt>
                <c:pt idx="1063">
                  <c:v>8026.9293682391799</c:v>
                </c:pt>
                <c:pt idx="1064">
                  <c:v>8025.797870342547</c:v>
                </c:pt>
                <c:pt idx="1065">
                  <c:v>8023.2696063701915</c:v>
                </c:pt>
                <c:pt idx="1066">
                  <c:v>8019.9854454627384</c:v>
                </c:pt>
                <c:pt idx="1067">
                  <c:v>8018.2130784254769</c:v>
                </c:pt>
                <c:pt idx="1068">
                  <c:v>8016.6660719651409</c:v>
                </c:pt>
                <c:pt idx="1069">
                  <c:v>8012.1377328725939</c:v>
                </c:pt>
                <c:pt idx="1070">
                  <c:v>8004.8182091346134</c:v>
                </c:pt>
                <c:pt idx="1071">
                  <c:v>7996.9329364483165</c:v>
                </c:pt>
                <c:pt idx="1072">
                  <c:v>7991.007831280047</c:v>
                </c:pt>
                <c:pt idx="1073">
                  <c:v>7988.4420072115354</c:v>
                </c:pt>
                <c:pt idx="1074">
                  <c:v>7988.7448354867774</c:v>
                </c:pt>
                <c:pt idx="1075">
                  <c:v>7990.5172025240354</c:v>
                </c:pt>
                <c:pt idx="1076">
                  <c:v>7992.5923978365354</c:v>
                </c:pt>
                <c:pt idx="1077">
                  <c:v>7994.1769643930274</c:v>
                </c:pt>
                <c:pt idx="1078">
                  <c:v>7994.9704214242774</c:v>
                </c:pt>
                <c:pt idx="1079">
                  <c:v>7995.1957820011994</c:v>
                </c:pt>
                <c:pt idx="1080">
                  <c:v>7995.1957820011994</c:v>
                </c:pt>
                <c:pt idx="1081">
                  <c:v>7995.3859299879769</c:v>
                </c:pt>
                <c:pt idx="1082">
                  <c:v>7995.8765587439884</c:v>
                </c:pt>
                <c:pt idx="1083">
                  <c:v>7996.4798677884573</c:v>
                </c:pt>
                <c:pt idx="1084">
                  <c:v>7997.0080566406214</c:v>
                </c:pt>
                <c:pt idx="1085">
                  <c:v>7997.4986853966329</c:v>
                </c:pt>
                <c:pt idx="1086">
                  <c:v>7997.9893141526409</c:v>
                </c:pt>
                <c:pt idx="1087">
                  <c:v>7998.2897949218714</c:v>
                </c:pt>
                <c:pt idx="1088">
                  <c:v>7998.3649151141799</c:v>
                </c:pt>
                <c:pt idx="1089">
                  <c:v>7998.3273550180274</c:v>
                </c:pt>
                <c:pt idx="1090">
                  <c:v>7998.3649151141799</c:v>
                </c:pt>
                <c:pt idx="1091">
                  <c:v>7998.7053034855744</c:v>
                </c:pt>
                <c:pt idx="1092">
                  <c:v>7999.308612530047</c:v>
                </c:pt>
                <c:pt idx="1093">
                  <c:v>7999.9893892728323</c:v>
                </c:pt>
                <c:pt idx="1094">
                  <c:v>8000.5175781249964</c:v>
                </c:pt>
                <c:pt idx="1095">
                  <c:v>8000.742938701922</c:v>
                </c:pt>
                <c:pt idx="1096">
                  <c:v>8000.7804987980744</c:v>
                </c:pt>
                <c:pt idx="1097">
                  <c:v>8000.9307391826915</c:v>
                </c:pt>
                <c:pt idx="1098">
                  <c:v>8001.3462477463909</c:v>
                </c:pt>
                <c:pt idx="1099">
                  <c:v>8001.9871168870159</c:v>
                </c:pt>
                <c:pt idx="1100">
                  <c:v>8002.6303335336524</c:v>
                </c:pt>
                <c:pt idx="1101">
                  <c:v>8003.1585223858165</c:v>
                </c:pt>
                <c:pt idx="1102">
                  <c:v>8003.611591045672</c:v>
                </c:pt>
                <c:pt idx="1103">
                  <c:v>8004.1022198016799</c:v>
                </c:pt>
                <c:pt idx="1104">
                  <c:v>8004.6304086538439</c:v>
                </c:pt>
                <c:pt idx="1105">
                  <c:v>8005.1961576021604</c:v>
                </c:pt>
                <c:pt idx="1106">
                  <c:v>8005.7243464543244</c:v>
                </c:pt>
                <c:pt idx="1107">
                  <c:v>8006.2149752103323</c:v>
                </c:pt>
                <c:pt idx="1108">
                  <c:v>8006.7431640624964</c:v>
                </c:pt>
                <c:pt idx="1109">
                  <c:v>8007.3089130108165</c:v>
                </c:pt>
                <c:pt idx="1110">
                  <c:v>8007.7995417668244</c:v>
                </c:pt>
                <c:pt idx="1111">
                  <c:v>8008.1375826322073</c:v>
                </c:pt>
                <c:pt idx="1112">
                  <c:v>8008.2901705228323</c:v>
                </c:pt>
                <c:pt idx="1113">
                  <c:v>8008.3652907151409</c:v>
                </c:pt>
                <c:pt idx="1114">
                  <c:v>8008.6282113882189</c:v>
                </c:pt>
                <c:pt idx="1115">
                  <c:v>8009.1939603365354</c:v>
                </c:pt>
                <c:pt idx="1116">
                  <c:v>8009.9122971754769</c:v>
                </c:pt>
                <c:pt idx="1117">
                  <c:v>8010.9311147836524</c:v>
                </c:pt>
                <c:pt idx="1118">
                  <c:v>8011.759784405047</c:v>
                </c:pt>
                <c:pt idx="1119">
                  <c:v>8011.9874924879769</c:v>
                </c:pt>
                <c:pt idx="1120">
                  <c:v>8011.6846642127384</c:v>
                </c:pt>
                <c:pt idx="1121">
                  <c:v>8011.0813551682659</c:v>
                </c:pt>
                <c:pt idx="1122">
                  <c:v>8010.4404860276409</c:v>
                </c:pt>
                <c:pt idx="1123">
                  <c:v>8011.3466233473519</c:v>
                </c:pt>
                <c:pt idx="1124">
                  <c:v>8016.4008037860549</c:v>
                </c:pt>
                <c:pt idx="1125">
                  <c:v>8023.0794583834104</c:v>
                </c:pt>
                <c:pt idx="1126">
                  <c:v>8028.5514948918244</c:v>
                </c:pt>
                <c:pt idx="1127">
                  <c:v>8031.6455078124964</c:v>
                </c:pt>
                <c:pt idx="1128">
                  <c:v>8032.7770057091329</c:v>
                </c:pt>
                <c:pt idx="1129">
                  <c:v>8032.9648061899024</c:v>
                </c:pt>
                <c:pt idx="1130">
                  <c:v>8032.7394456129769</c:v>
                </c:pt>
                <c:pt idx="1131">
                  <c:v>8032.3990572415823</c:v>
                </c:pt>
                <c:pt idx="1132">
                  <c:v>8032.1736966646604</c:v>
                </c:pt>
                <c:pt idx="1133">
                  <c:v>8032.2488168569689</c:v>
                </c:pt>
                <c:pt idx="1134">
                  <c:v>8032.6267653245159</c:v>
                </c:pt>
                <c:pt idx="1135">
                  <c:v>8033.0023662860549</c:v>
                </c:pt>
                <c:pt idx="1136">
                  <c:v>8033.305194561297</c:v>
                </c:pt>
                <c:pt idx="1137">
                  <c:v>8033.4554349459104</c:v>
                </c:pt>
                <c:pt idx="1138">
                  <c:v>8033.4178748497579</c:v>
                </c:pt>
                <c:pt idx="1139">
                  <c:v>8033.2676344651409</c:v>
                </c:pt>
                <c:pt idx="1140">
                  <c:v>8033.1549541766799</c:v>
                </c:pt>
                <c:pt idx="1141">
                  <c:v>8033.1925142728323</c:v>
                </c:pt>
                <c:pt idx="1142">
                  <c:v>8033.305194561297</c:v>
                </c:pt>
                <c:pt idx="1143">
                  <c:v>8033.4554349459104</c:v>
                </c:pt>
                <c:pt idx="1144">
                  <c:v>8033.5329026442269</c:v>
                </c:pt>
                <c:pt idx="1145">
                  <c:v>8033.5329026442269</c:v>
                </c:pt>
                <c:pt idx="1146">
                  <c:v>8033.5329026442269</c:v>
                </c:pt>
                <c:pt idx="1147">
                  <c:v>8033.4929950420665</c:v>
                </c:pt>
                <c:pt idx="1148">
                  <c:v>8033.3427546574494</c:v>
                </c:pt>
                <c:pt idx="1149">
                  <c:v>8033.1549541766799</c:v>
                </c:pt>
                <c:pt idx="1150">
                  <c:v>8033.0798339843714</c:v>
                </c:pt>
                <c:pt idx="1151">
                  <c:v>8033.0422738882189</c:v>
                </c:pt>
                <c:pt idx="1152">
                  <c:v>8032.9648061899024</c:v>
                </c:pt>
                <c:pt idx="1153">
                  <c:v>8032.9648061899024</c:v>
                </c:pt>
                <c:pt idx="1154">
                  <c:v>8035.7207782451915</c:v>
                </c:pt>
                <c:pt idx="1155">
                  <c:v>8039.9838491586524</c:v>
                </c:pt>
                <c:pt idx="1156">
                  <c:v>8041.1904672475939</c:v>
                </c:pt>
                <c:pt idx="1157">
                  <c:v>8038.4744027944689</c:v>
                </c:pt>
                <c:pt idx="1158">
                  <c:v>8033.7582632211524</c:v>
                </c:pt>
                <c:pt idx="1159">
                  <c:v>8029.0796837439884</c:v>
                </c:pt>
                <c:pt idx="1160">
                  <c:v>8025.645282451922</c:v>
                </c:pt>
                <c:pt idx="1161">
                  <c:v>8023.6827674278829</c:v>
                </c:pt>
                <c:pt idx="1162">
                  <c:v>8022.8540978064884</c:v>
                </c:pt>
                <c:pt idx="1163">
                  <c:v>8022.5888296274024</c:v>
                </c:pt>
                <c:pt idx="1164">
                  <c:v>8022.5137094350939</c:v>
                </c:pt>
                <c:pt idx="1165">
                  <c:v>8022.4010291466329</c:v>
                </c:pt>
                <c:pt idx="1166">
                  <c:v>8022.1756685697073</c:v>
                </c:pt>
                <c:pt idx="1167">
                  <c:v>8021.9855205829299</c:v>
                </c:pt>
                <c:pt idx="1168">
                  <c:v>8021.8728402944689</c:v>
                </c:pt>
                <c:pt idx="1169">
                  <c:v>8021.8352801983165</c:v>
                </c:pt>
                <c:pt idx="1170">
                  <c:v>8021.8352801983165</c:v>
                </c:pt>
                <c:pt idx="1171">
                  <c:v>8021.8352801983165</c:v>
                </c:pt>
                <c:pt idx="1172">
                  <c:v>8021.7601600060079</c:v>
                </c:pt>
                <c:pt idx="1173">
                  <c:v>8021.6451322115354</c:v>
                </c:pt>
                <c:pt idx="1174">
                  <c:v>8021.5324519230744</c:v>
                </c:pt>
                <c:pt idx="1175">
                  <c:v>8021.5324519230744</c:v>
                </c:pt>
                <c:pt idx="1176">
                  <c:v>8021.6850398136994</c:v>
                </c:pt>
                <c:pt idx="1177">
                  <c:v>8021.9479604867774</c:v>
                </c:pt>
                <c:pt idx="1178">
                  <c:v>8022.135760967547</c:v>
                </c:pt>
                <c:pt idx="1179">
                  <c:v>8022.3259089543244</c:v>
                </c:pt>
                <c:pt idx="1180">
                  <c:v>8022.5137094350939</c:v>
                </c:pt>
                <c:pt idx="1181">
                  <c:v>8022.929217998797</c:v>
                </c:pt>
                <c:pt idx="1182">
                  <c:v>8023.4198467548049</c:v>
                </c:pt>
                <c:pt idx="1183">
                  <c:v>8023.7977952223519</c:v>
                </c:pt>
                <c:pt idx="1184">
                  <c:v>8024.0982759915823</c:v>
                </c:pt>
                <c:pt idx="1185">
                  <c:v>8024.5137845552854</c:v>
                </c:pt>
                <c:pt idx="1186">
                  <c:v>8024.9668532151409</c:v>
                </c:pt>
                <c:pt idx="1187">
                  <c:v>8025.3823617788439</c:v>
                </c:pt>
                <c:pt idx="1188">
                  <c:v>8025.797870342547</c:v>
                </c:pt>
                <c:pt idx="1189">
                  <c:v>8025.9105506310079</c:v>
                </c:pt>
                <c:pt idx="1190">
                  <c:v>8025.6828425480744</c:v>
                </c:pt>
                <c:pt idx="1191">
                  <c:v>8025.3448016826915</c:v>
                </c:pt>
                <c:pt idx="1192">
                  <c:v>8025.0795335036019</c:v>
                </c:pt>
                <c:pt idx="1193">
                  <c:v>8025.004413311297</c:v>
                </c:pt>
                <c:pt idx="1194">
                  <c:v>8024.9292931189884</c:v>
                </c:pt>
                <c:pt idx="1195">
                  <c:v>8024.7790527343714</c:v>
                </c:pt>
                <c:pt idx="1196">
                  <c:v>8024.5889047475939</c:v>
                </c:pt>
                <c:pt idx="1197">
                  <c:v>8024.2884239783634</c:v>
                </c:pt>
                <c:pt idx="1198">
                  <c:v>8024.0231557992774</c:v>
                </c:pt>
                <c:pt idx="1199">
                  <c:v>8023.9480356069689</c:v>
                </c:pt>
                <c:pt idx="1200">
                  <c:v>8024.0982759915823</c:v>
                </c:pt>
                <c:pt idx="1201">
                  <c:v>8024.4011042668244</c:v>
                </c:pt>
                <c:pt idx="1202">
                  <c:v>8024.6640249399024</c:v>
                </c:pt>
                <c:pt idx="1203">
                  <c:v>8024.9292931189884</c:v>
                </c:pt>
                <c:pt idx="1204">
                  <c:v>8025.1922137920665</c:v>
                </c:pt>
                <c:pt idx="1205">
                  <c:v>8025.4199218749964</c:v>
                </c:pt>
                <c:pt idx="1206">
                  <c:v>8025.6077223557659</c:v>
                </c:pt>
                <c:pt idx="1207">
                  <c:v>8025.6828425480744</c:v>
                </c:pt>
                <c:pt idx="1208">
                  <c:v>8025.6077223557659</c:v>
                </c:pt>
                <c:pt idx="1209">
                  <c:v>8025.4950420673049</c:v>
                </c:pt>
                <c:pt idx="1210">
                  <c:v>8025.4199218749964</c:v>
                </c:pt>
                <c:pt idx="1211">
                  <c:v>8025.4199218749964</c:v>
                </c:pt>
                <c:pt idx="1212">
                  <c:v>8025.3448016826915</c:v>
                </c:pt>
                <c:pt idx="1213">
                  <c:v>8025.004413311297</c:v>
                </c:pt>
                <c:pt idx="1214">
                  <c:v>8024.4011042668244</c:v>
                </c:pt>
                <c:pt idx="1215">
                  <c:v>8023.7977952223519</c:v>
                </c:pt>
                <c:pt idx="1216">
                  <c:v>8023.4198467548049</c:v>
                </c:pt>
                <c:pt idx="1217">
                  <c:v>8023.3447265624964</c:v>
                </c:pt>
                <c:pt idx="1218">
                  <c:v>8023.570087139422</c:v>
                </c:pt>
                <c:pt idx="1219">
                  <c:v>8023.9104755108165</c:v>
                </c:pt>
                <c:pt idx="1220">
                  <c:v>8024.2508638822073</c:v>
                </c:pt>
                <c:pt idx="1221">
                  <c:v>8024.4762244591329</c:v>
                </c:pt>
                <c:pt idx="1222">
                  <c:v>8024.5513446514415</c:v>
                </c:pt>
                <c:pt idx="1223">
                  <c:v>8024.6640249399024</c:v>
                </c:pt>
                <c:pt idx="1224">
                  <c:v>8024.8917330228323</c:v>
                </c:pt>
                <c:pt idx="1225">
                  <c:v>8025.1922137920665</c:v>
                </c:pt>
                <c:pt idx="1226">
                  <c:v>8025.4950420673049</c:v>
                </c:pt>
                <c:pt idx="1227">
                  <c:v>8025.8354304386994</c:v>
                </c:pt>
                <c:pt idx="1228">
                  <c:v>8026.3636192908634</c:v>
                </c:pt>
                <c:pt idx="1229">
                  <c:v>8026.8542480468714</c:v>
                </c:pt>
                <c:pt idx="1230">
                  <c:v>8027.079608623797</c:v>
                </c:pt>
                <c:pt idx="1231">
                  <c:v>8027.1171687199494</c:v>
                </c:pt>
                <c:pt idx="1232">
                  <c:v>8027.2298490084104</c:v>
                </c:pt>
                <c:pt idx="1233">
                  <c:v>8027.4199969951915</c:v>
                </c:pt>
                <c:pt idx="1234">
                  <c:v>8027.6077974759573</c:v>
                </c:pt>
                <c:pt idx="1235">
                  <c:v>8027.720477764422</c:v>
                </c:pt>
                <c:pt idx="1236">
                  <c:v>8027.8331580528829</c:v>
                </c:pt>
                <c:pt idx="1237">
                  <c:v>8027.8331580528829</c:v>
                </c:pt>
                <c:pt idx="1238">
                  <c:v>8027.7955979567269</c:v>
                </c:pt>
                <c:pt idx="1239">
                  <c:v>8027.7955979567269</c:v>
                </c:pt>
                <c:pt idx="1240">
                  <c:v>8028.0233060396604</c:v>
                </c:pt>
                <c:pt idx="1241">
                  <c:v>8028.5890549879769</c:v>
                </c:pt>
                <c:pt idx="1242">
                  <c:v>8029.2299241286019</c:v>
                </c:pt>
                <c:pt idx="1243">
                  <c:v>8029.8707932692269</c:v>
                </c:pt>
                <c:pt idx="1244">
                  <c:v>8030.3989821213909</c:v>
                </c:pt>
                <c:pt idx="1245">
                  <c:v>8030.8520507812464</c:v>
                </c:pt>
                <c:pt idx="1246">
                  <c:v>8031.3051194411019</c:v>
                </c:pt>
                <c:pt idx="1247">
                  <c:v>8031.7581881009573</c:v>
                </c:pt>
                <c:pt idx="1248">
                  <c:v>8032.2112567608165</c:v>
                </c:pt>
                <c:pt idx="1249">
                  <c:v>8032.6267653245159</c:v>
                </c:pt>
                <c:pt idx="1250">
                  <c:v>8032.9648061899024</c:v>
                </c:pt>
                <c:pt idx="1251">
                  <c:v>8033.1549541766799</c:v>
                </c:pt>
                <c:pt idx="1252">
                  <c:v>8033.305194561297</c:v>
                </c:pt>
                <c:pt idx="1253">
                  <c:v>8033.4554349459104</c:v>
                </c:pt>
                <c:pt idx="1254">
                  <c:v>8033.7958233173049</c:v>
                </c:pt>
                <c:pt idx="1255">
                  <c:v>8034.4366924579299</c:v>
                </c:pt>
                <c:pt idx="1256">
                  <c:v>8035.1174692007189</c:v>
                </c:pt>
                <c:pt idx="1257">
                  <c:v>8035.6832181490354</c:v>
                </c:pt>
                <c:pt idx="1258">
                  <c:v>8035.9836989182659</c:v>
                </c:pt>
                <c:pt idx="1259">
                  <c:v>8036.0588191105744</c:v>
                </c:pt>
                <c:pt idx="1260">
                  <c:v>8035.9836989182659</c:v>
                </c:pt>
                <c:pt idx="1261">
                  <c:v>8035.8334585336524</c:v>
                </c:pt>
                <c:pt idx="1262">
                  <c:v>8035.7207782451915</c:v>
                </c:pt>
                <c:pt idx="1263">
                  <c:v>8035.6456580528829</c:v>
                </c:pt>
                <c:pt idx="1264">
                  <c:v>8035.6456580528829</c:v>
                </c:pt>
                <c:pt idx="1265">
                  <c:v>8035.6832181490354</c:v>
                </c:pt>
                <c:pt idx="1266">
                  <c:v>8035.6456580528829</c:v>
                </c:pt>
                <c:pt idx="1267">
                  <c:v>8035.6456580528829</c:v>
                </c:pt>
                <c:pt idx="1268">
                  <c:v>8035.6832181490354</c:v>
                </c:pt>
                <c:pt idx="1269">
                  <c:v>8035.8334585336524</c:v>
                </c:pt>
                <c:pt idx="1270">
                  <c:v>8036.0588191105744</c:v>
                </c:pt>
                <c:pt idx="1271">
                  <c:v>8036.2865271935079</c:v>
                </c:pt>
                <c:pt idx="1272">
                  <c:v>8036.4367675781214</c:v>
                </c:pt>
                <c:pt idx="1273">
                  <c:v>8036.5870079627384</c:v>
                </c:pt>
                <c:pt idx="1274">
                  <c:v>8036.7395958533634</c:v>
                </c:pt>
                <c:pt idx="1275">
                  <c:v>8037.0400766225939</c:v>
                </c:pt>
                <c:pt idx="1276">
                  <c:v>8037.3429048978323</c:v>
                </c:pt>
                <c:pt idx="1277">
                  <c:v>8037.6058255709104</c:v>
                </c:pt>
                <c:pt idx="1278">
                  <c:v>8037.7584134615354</c:v>
                </c:pt>
                <c:pt idx="1279">
                  <c:v>8037.9462139423049</c:v>
                </c:pt>
                <c:pt idx="1280">
                  <c:v>8038.1739220252384</c:v>
                </c:pt>
                <c:pt idx="1281">
                  <c:v>8038.4368426983165</c:v>
                </c:pt>
                <c:pt idx="1282">
                  <c:v>8038.6622032752384</c:v>
                </c:pt>
                <c:pt idx="1283">
                  <c:v>8038.7772310697073</c:v>
                </c:pt>
                <c:pt idx="1284">
                  <c:v>8038.6622032752384</c:v>
                </c:pt>
                <c:pt idx="1285">
                  <c:v>8038.3617225060079</c:v>
                </c:pt>
                <c:pt idx="1286">
                  <c:v>8038.0588942307659</c:v>
                </c:pt>
                <c:pt idx="1287">
                  <c:v>8037.8335336538439</c:v>
                </c:pt>
                <c:pt idx="1288">
                  <c:v>8037.8335336538439</c:v>
                </c:pt>
                <c:pt idx="1289">
                  <c:v>8038.0213341346134</c:v>
                </c:pt>
                <c:pt idx="1290">
                  <c:v>8038.2114821213909</c:v>
                </c:pt>
                <c:pt idx="1291">
                  <c:v>8038.3617225060079</c:v>
                </c:pt>
                <c:pt idx="1292">
                  <c:v>8038.6246431790823</c:v>
                </c:pt>
                <c:pt idx="1293">
                  <c:v>8039.1152719350939</c:v>
                </c:pt>
                <c:pt idx="1294">
                  <c:v>8039.7584885817269</c:v>
                </c:pt>
                <c:pt idx="1295">
                  <c:v>8040.4369178185079</c:v>
                </c:pt>
                <c:pt idx="1296">
                  <c:v>8040.8899864783634</c:v>
                </c:pt>
                <c:pt idx="1297">
                  <c:v>8041.0026667668244</c:v>
                </c:pt>
                <c:pt idx="1298">
                  <c:v>8040.8899864783634</c:v>
                </c:pt>
                <c:pt idx="1299">
                  <c:v>8040.5495981069689</c:v>
                </c:pt>
                <c:pt idx="1300">
                  <c:v>8039.9462890624964</c:v>
                </c:pt>
                <c:pt idx="1301">
                  <c:v>8039.3054199218714</c:v>
                </c:pt>
                <c:pt idx="1302">
                  <c:v>8038.8523512620159</c:v>
                </c:pt>
                <c:pt idx="1303">
                  <c:v>8038.5870830829299</c:v>
                </c:pt>
                <c:pt idx="1304">
                  <c:v>8038.3992826021604</c:v>
                </c:pt>
                <c:pt idx="1305">
                  <c:v>8037.9837740384573</c:v>
                </c:pt>
                <c:pt idx="1306">
                  <c:v>8037.1926645132189</c:v>
                </c:pt>
                <c:pt idx="1307">
                  <c:v>8036.2865271935079</c:v>
                </c:pt>
                <c:pt idx="1308">
                  <c:v>8035.4555100661019</c:v>
                </c:pt>
                <c:pt idx="1309">
                  <c:v>8034.739520733172</c:v>
                </c:pt>
                <c:pt idx="1310">
                  <c:v>8034.0610914963909</c:v>
                </c:pt>
                <c:pt idx="1311">
                  <c:v>8033.4929950420665</c:v>
                </c:pt>
                <c:pt idx="1312">
                  <c:v>8033.0422738882189</c:v>
                </c:pt>
                <c:pt idx="1313">
                  <c:v>8032.7394456129769</c:v>
                </c:pt>
                <c:pt idx="1314">
                  <c:v>8032.5140850360549</c:v>
                </c:pt>
                <c:pt idx="1315">
                  <c:v>8032.1736966646604</c:v>
                </c:pt>
                <c:pt idx="1316">
                  <c:v>8031.7206280048049</c:v>
                </c:pt>
                <c:pt idx="1317">
                  <c:v>8031.229999248797</c:v>
                </c:pt>
                <c:pt idx="1318">
                  <c:v>8030.8520507812464</c:v>
                </c:pt>
                <c:pt idx="1319">
                  <c:v>8030.6642503004769</c:v>
                </c:pt>
                <c:pt idx="1320">
                  <c:v>8030.5515700120159</c:v>
                </c:pt>
                <c:pt idx="1321">
                  <c:v>8030.2863018329299</c:v>
                </c:pt>
                <c:pt idx="1322">
                  <c:v>8029.8332331730744</c:v>
                </c:pt>
                <c:pt idx="1323">
                  <c:v>8029.2674842247579</c:v>
                </c:pt>
                <c:pt idx="1324">
                  <c:v>8028.6641751802854</c:v>
                </c:pt>
                <c:pt idx="1325">
                  <c:v>8027.9857459435079</c:v>
                </c:pt>
                <c:pt idx="1326">
                  <c:v>8027.2674091045665</c:v>
                </c:pt>
                <c:pt idx="1327">
                  <c:v>8026.7016601562464</c:v>
                </c:pt>
                <c:pt idx="1328">
                  <c:v>8026.3260591947073</c:v>
                </c:pt>
                <c:pt idx="1329">
                  <c:v>8025.9856708233165</c:v>
                </c:pt>
                <c:pt idx="1330">
                  <c:v>8025.7579627403829</c:v>
                </c:pt>
                <c:pt idx="1331">
                  <c:v>8025.6828425480744</c:v>
                </c:pt>
                <c:pt idx="1332">
                  <c:v>8025.6828425480744</c:v>
                </c:pt>
                <c:pt idx="1333">
                  <c:v>8025.4950420673049</c:v>
                </c:pt>
                <c:pt idx="1334">
                  <c:v>8024.9668532151409</c:v>
                </c:pt>
                <c:pt idx="1335">
                  <c:v>8024.210956280047</c:v>
                </c:pt>
                <c:pt idx="1336">
                  <c:v>8023.3071664663439</c:v>
                </c:pt>
                <c:pt idx="1337">
                  <c:v>8022.3634690504769</c:v>
                </c:pt>
                <c:pt idx="1338">
                  <c:v>8021.494891826922</c:v>
                </c:pt>
                <c:pt idx="1339">
                  <c:v>8020.8164625901409</c:v>
                </c:pt>
                <c:pt idx="1340">
                  <c:v>8020.2882737379769</c:v>
                </c:pt>
                <c:pt idx="1341">
                  <c:v>8019.9103252704299</c:v>
                </c:pt>
                <c:pt idx="1342">
                  <c:v>8019.5699368990354</c:v>
                </c:pt>
                <c:pt idx="1343">
                  <c:v>8019.2318960336524</c:v>
                </c:pt>
                <c:pt idx="1344">
                  <c:v>8018.8163874699494</c:v>
                </c:pt>
                <c:pt idx="1345">
                  <c:v>8018.4008789062464</c:v>
                </c:pt>
                <c:pt idx="1346">
                  <c:v>8018.0628380408634</c:v>
                </c:pt>
                <c:pt idx="1347">
                  <c:v>8017.6848895733165</c:v>
                </c:pt>
                <c:pt idx="1348">
                  <c:v>8017.1942608173049</c:v>
                </c:pt>
                <c:pt idx="1349">
                  <c:v>8016.6285118689884</c:v>
                </c:pt>
                <c:pt idx="1350">
                  <c:v>8016.062762920672</c:v>
                </c:pt>
                <c:pt idx="1351">
                  <c:v>8015.7223745492774</c:v>
                </c:pt>
                <c:pt idx="1352">
                  <c:v>8015.6096942608165</c:v>
                </c:pt>
                <c:pt idx="1353">
                  <c:v>8015.6096942608165</c:v>
                </c:pt>
                <c:pt idx="1354">
                  <c:v>8015.4195462740354</c:v>
                </c:pt>
                <c:pt idx="1355">
                  <c:v>8014.9289175180274</c:v>
                </c:pt>
                <c:pt idx="1356">
                  <c:v>8014.2129281850939</c:v>
                </c:pt>
                <c:pt idx="1357">
                  <c:v>8013.2692307692269</c:v>
                </c:pt>
                <c:pt idx="1358">
                  <c:v>8012.3654409555274</c:v>
                </c:pt>
                <c:pt idx="1359">
                  <c:v>8011.759784405047</c:v>
                </c:pt>
                <c:pt idx="1360">
                  <c:v>8011.6095440204299</c:v>
                </c:pt>
                <c:pt idx="1361">
                  <c:v>8011.6846642127384</c:v>
                </c:pt>
                <c:pt idx="1362">
                  <c:v>8011.759784405047</c:v>
                </c:pt>
                <c:pt idx="1363">
                  <c:v>8011.759784405047</c:v>
                </c:pt>
                <c:pt idx="1364">
                  <c:v>8011.6095440204299</c:v>
                </c:pt>
                <c:pt idx="1365">
                  <c:v>8011.3466233473519</c:v>
                </c:pt>
                <c:pt idx="1366">
                  <c:v>8011.1564753605744</c:v>
                </c:pt>
                <c:pt idx="1367">
                  <c:v>8011.2315955528829</c:v>
                </c:pt>
                <c:pt idx="1368">
                  <c:v>8011.6471041165823</c:v>
                </c:pt>
                <c:pt idx="1369">
                  <c:v>8012.1752929687464</c:v>
                </c:pt>
                <c:pt idx="1370">
                  <c:v>8012.6283616286019</c:v>
                </c:pt>
                <c:pt idx="1371">
                  <c:v>8012.9687499999964</c:v>
                </c:pt>
                <c:pt idx="1372">
                  <c:v>8013.2316706730744</c:v>
                </c:pt>
                <c:pt idx="1373">
                  <c:v>8013.6096191406214</c:v>
                </c:pt>
                <c:pt idx="1374">
                  <c:v>8014.1002478966329</c:v>
                </c:pt>
                <c:pt idx="1375">
                  <c:v>8014.4406362680274</c:v>
                </c:pt>
                <c:pt idx="1376">
                  <c:v>8014.5908766526409</c:v>
                </c:pt>
                <c:pt idx="1377">
                  <c:v>8014.5533165564884</c:v>
                </c:pt>
                <c:pt idx="1378">
                  <c:v>8014.4406362680274</c:v>
                </c:pt>
                <c:pt idx="1379">
                  <c:v>8014.2504882812464</c:v>
                </c:pt>
                <c:pt idx="1380">
                  <c:v>8013.9124474158634</c:v>
                </c:pt>
                <c:pt idx="1381">
                  <c:v>8013.5344989483165</c:v>
                </c:pt>
                <c:pt idx="1382">
                  <c:v>8013.2316706730744</c:v>
                </c:pt>
                <c:pt idx="1383">
                  <c:v>8013.1189903846134</c:v>
                </c:pt>
                <c:pt idx="1384">
                  <c:v>8013.194110576922</c:v>
                </c:pt>
                <c:pt idx="1385">
                  <c:v>8013.3819110576915</c:v>
                </c:pt>
                <c:pt idx="1386">
                  <c:v>8013.5720590444689</c:v>
                </c:pt>
                <c:pt idx="1387">
                  <c:v>8013.6847393329299</c:v>
                </c:pt>
                <c:pt idx="1388">
                  <c:v>8013.7222994290823</c:v>
                </c:pt>
                <c:pt idx="1389">
                  <c:v>8013.7974196213909</c:v>
                </c:pt>
                <c:pt idx="1390">
                  <c:v>8013.9500075120159</c:v>
                </c:pt>
                <c:pt idx="1391">
                  <c:v>8014.1378079927854</c:v>
                </c:pt>
                <c:pt idx="1392">
                  <c:v>8014.3256084735549</c:v>
                </c:pt>
                <c:pt idx="1393">
                  <c:v>8014.4406362680274</c:v>
                </c:pt>
                <c:pt idx="1394">
                  <c:v>8014.5157564603323</c:v>
                </c:pt>
                <c:pt idx="1395">
                  <c:v>8014.5533165564884</c:v>
                </c:pt>
                <c:pt idx="1396">
                  <c:v>8014.7035569411019</c:v>
                </c:pt>
                <c:pt idx="1397">
                  <c:v>8015.0063852163439</c:v>
                </c:pt>
                <c:pt idx="1398">
                  <c:v>8015.3819861778829</c:v>
                </c:pt>
                <c:pt idx="1399">
                  <c:v>8015.8350548377384</c:v>
                </c:pt>
                <c:pt idx="1400">
                  <c:v>8016.3632436899024</c:v>
                </c:pt>
                <c:pt idx="1401">
                  <c:v>8016.8538724459104</c:v>
                </c:pt>
                <c:pt idx="1402">
                  <c:v>8017.1942608173049</c:v>
                </c:pt>
                <c:pt idx="1403">
                  <c:v>8017.3820612980744</c:v>
                </c:pt>
                <c:pt idx="1404">
                  <c:v>8017.4571814903829</c:v>
                </c:pt>
                <c:pt idx="1405">
                  <c:v>8017.344501201922</c:v>
                </c:pt>
                <c:pt idx="1406">
                  <c:v>8017.1191406249964</c:v>
                </c:pt>
                <c:pt idx="1407">
                  <c:v>8016.9289926382189</c:v>
                </c:pt>
                <c:pt idx="1408">
                  <c:v>8016.9665527343714</c:v>
                </c:pt>
                <c:pt idx="1409">
                  <c:v>8017.2318209134573</c:v>
                </c:pt>
                <c:pt idx="1410">
                  <c:v>8017.6097693810079</c:v>
                </c:pt>
                <c:pt idx="1411">
                  <c:v>8017.985370342547</c:v>
                </c:pt>
                <c:pt idx="1412">
                  <c:v>8018.1755183293244</c:v>
                </c:pt>
                <c:pt idx="1413">
                  <c:v>8018.1003981370159</c:v>
                </c:pt>
                <c:pt idx="1414">
                  <c:v>8017.8726900540823</c:v>
                </c:pt>
                <c:pt idx="1415">
                  <c:v>8017.5346491886994</c:v>
                </c:pt>
                <c:pt idx="1416">
                  <c:v>8017.1567007211524</c:v>
                </c:pt>
                <c:pt idx="1417">
                  <c:v>8016.7787522536019</c:v>
                </c:pt>
                <c:pt idx="1418">
                  <c:v>8016.4008037860549</c:v>
                </c:pt>
                <c:pt idx="1419">
                  <c:v>8016.1003230168244</c:v>
                </c:pt>
                <c:pt idx="1420">
                  <c:v>8016.062762920672</c:v>
                </c:pt>
                <c:pt idx="1421">
                  <c:v>8016.2130033052854</c:v>
                </c:pt>
                <c:pt idx="1422">
                  <c:v>8016.4759239783634</c:v>
                </c:pt>
                <c:pt idx="1423">
                  <c:v>8016.8538724459104</c:v>
                </c:pt>
                <c:pt idx="1424">
                  <c:v>8017.1942608173049</c:v>
                </c:pt>
                <c:pt idx="1425">
                  <c:v>8017.4571814903829</c:v>
                </c:pt>
                <c:pt idx="1426">
                  <c:v>8017.6473294771604</c:v>
                </c:pt>
                <c:pt idx="1427">
                  <c:v>8017.6473294771604</c:v>
                </c:pt>
                <c:pt idx="1428">
                  <c:v>8017.4947415865354</c:v>
                </c:pt>
                <c:pt idx="1429">
                  <c:v>8017.3069411057659</c:v>
                </c:pt>
                <c:pt idx="1430">
                  <c:v>8017.2318209134573</c:v>
                </c:pt>
                <c:pt idx="1431">
                  <c:v>8017.0815805288439</c:v>
                </c:pt>
                <c:pt idx="1432">
                  <c:v>8016.703632061297</c:v>
                </c:pt>
                <c:pt idx="1433">
                  <c:v>8016.1754432091329</c:v>
                </c:pt>
                <c:pt idx="1434">
                  <c:v>8015.7599346454299</c:v>
                </c:pt>
                <c:pt idx="1435">
                  <c:v>8015.4195462740354</c:v>
                </c:pt>
                <c:pt idx="1436">
                  <c:v>8015.1566256009573</c:v>
                </c:pt>
                <c:pt idx="1437">
                  <c:v>8014.8537973257189</c:v>
                </c:pt>
                <c:pt idx="1438">
                  <c:v>8014.4781963641799</c:v>
                </c:pt>
                <c:pt idx="1439">
                  <c:v>8014.1753680889415</c:v>
                </c:pt>
                <c:pt idx="1440">
                  <c:v>8014.0251277043244</c:v>
                </c:pt>
                <c:pt idx="1441">
                  <c:v>8014.1002478966329</c:v>
                </c:pt>
                <c:pt idx="1442">
                  <c:v>8014.2129281850939</c:v>
                </c:pt>
                <c:pt idx="1443">
                  <c:v>8014.2504882812464</c:v>
                </c:pt>
                <c:pt idx="1444">
                  <c:v>8014.3256084735549</c:v>
                </c:pt>
                <c:pt idx="1445">
                  <c:v>8014.3256084735549</c:v>
                </c:pt>
                <c:pt idx="1446">
                  <c:v>8014.0251277043244</c:v>
                </c:pt>
                <c:pt idx="1447">
                  <c:v>8013.194110576922</c:v>
                </c:pt>
                <c:pt idx="1448">
                  <c:v>8012.1377328725939</c:v>
                </c:pt>
                <c:pt idx="1449">
                  <c:v>8011.1564753605744</c:v>
                </c:pt>
                <c:pt idx="1450">
                  <c:v>8010.4029259314884</c:v>
                </c:pt>
                <c:pt idx="1451">
                  <c:v>8009.7996168870159</c:v>
                </c:pt>
                <c:pt idx="1452">
                  <c:v>8009.1939603365354</c:v>
                </c:pt>
                <c:pt idx="1453">
                  <c:v>8008.5906512920665</c:v>
                </c:pt>
                <c:pt idx="1454">
                  <c:v>8007.8746619591329</c:v>
                </c:pt>
                <c:pt idx="1455">
                  <c:v>8007.1563251201915</c:v>
                </c:pt>
                <c:pt idx="1456">
                  <c:v>8006.5905761718714</c:v>
                </c:pt>
                <c:pt idx="1457">
                  <c:v>8006.2149752103323</c:v>
                </c:pt>
                <c:pt idx="1458">
                  <c:v>8006.0623873197073</c:v>
                </c:pt>
                <c:pt idx="1459">
                  <c:v>8006.0248272235549</c:v>
                </c:pt>
                <c:pt idx="1460">
                  <c:v>8006.0248272235549</c:v>
                </c:pt>
                <c:pt idx="1461">
                  <c:v>8005.9121469350939</c:v>
                </c:pt>
                <c:pt idx="1462">
                  <c:v>8005.6093186598519</c:v>
                </c:pt>
                <c:pt idx="1463">
                  <c:v>8005.3088378906214</c:v>
                </c:pt>
                <c:pt idx="1464">
                  <c:v>8005.0811298076915</c:v>
                </c:pt>
                <c:pt idx="1465">
                  <c:v>8004.9684495192269</c:v>
                </c:pt>
                <c:pt idx="1466">
                  <c:v>8004.893329326922</c:v>
                </c:pt>
                <c:pt idx="1467">
                  <c:v>8004.7806490384573</c:v>
                </c:pt>
                <c:pt idx="1468">
                  <c:v>8004.7430889423049</c:v>
                </c:pt>
                <c:pt idx="1469">
                  <c:v>8004.8557692307659</c:v>
                </c:pt>
                <c:pt idx="1470">
                  <c:v>8004.9308894230744</c:v>
                </c:pt>
                <c:pt idx="1471">
                  <c:v>8004.8182091346134</c:v>
                </c:pt>
                <c:pt idx="1472">
                  <c:v>8004.5529409555274</c:v>
                </c:pt>
                <c:pt idx="1473">
                  <c:v>8004.1397798978323</c:v>
                </c:pt>
                <c:pt idx="1474">
                  <c:v>8003.6491511418244</c:v>
                </c:pt>
                <c:pt idx="1475">
                  <c:v>8003.1209622896604</c:v>
                </c:pt>
                <c:pt idx="1476">
                  <c:v>8002.7054537259573</c:v>
                </c:pt>
                <c:pt idx="1477">
                  <c:v>8002.4026254507189</c:v>
                </c:pt>
                <c:pt idx="1478">
                  <c:v>8002.3275052584104</c:v>
                </c:pt>
                <c:pt idx="1479">
                  <c:v>8002.5552133413439</c:v>
                </c:pt>
                <c:pt idx="1480">
                  <c:v>8002.9308143028829</c:v>
                </c:pt>
                <c:pt idx="1481">
                  <c:v>8003.3838829627384</c:v>
                </c:pt>
                <c:pt idx="1482">
                  <c:v>8003.8369516225939</c:v>
                </c:pt>
                <c:pt idx="1483">
                  <c:v>8004.1773399939884</c:v>
                </c:pt>
                <c:pt idx="1484">
                  <c:v>8004.3275803786019</c:v>
                </c:pt>
                <c:pt idx="1485">
                  <c:v>8004.3651404747579</c:v>
                </c:pt>
                <c:pt idx="1486">
                  <c:v>8004.4402606670665</c:v>
                </c:pt>
                <c:pt idx="1487">
                  <c:v>8004.6304086538439</c:v>
                </c:pt>
                <c:pt idx="1488">
                  <c:v>8004.8557692307659</c:v>
                </c:pt>
                <c:pt idx="1489">
                  <c:v>8005.0811298076915</c:v>
                </c:pt>
                <c:pt idx="1490">
                  <c:v>8005.3088378906214</c:v>
                </c:pt>
                <c:pt idx="1491">
                  <c:v>8005.534198467547</c:v>
                </c:pt>
                <c:pt idx="1492">
                  <c:v>8005.7619065504769</c:v>
                </c:pt>
                <c:pt idx="1493">
                  <c:v>8005.8745868389415</c:v>
                </c:pt>
                <c:pt idx="1494">
                  <c:v>8005.9121469350939</c:v>
                </c:pt>
                <c:pt idx="1495">
                  <c:v>8005.9121469350939</c:v>
                </c:pt>
                <c:pt idx="1496">
                  <c:v>8006.0623873197073</c:v>
                </c:pt>
                <c:pt idx="1497">
                  <c:v>8006.327655498797</c:v>
                </c:pt>
                <c:pt idx="1498">
                  <c:v>8006.5154559795665</c:v>
                </c:pt>
                <c:pt idx="1499">
                  <c:v>8006.6281362680274</c:v>
                </c:pt>
                <c:pt idx="1500">
                  <c:v>8006.8558443509573</c:v>
                </c:pt>
                <c:pt idx="1501">
                  <c:v>8007.1938852163439</c:v>
                </c:pt>
                <c:pt idx="1502">
                  <c:v>8007.5718336838909</c:v>
                </c:pt>
                <c:pt idx="1503">
                  <c:v>8007.8746619591329</c:v>
                </c:pt>
                <c:pt idx="1504">
                  <c:v>8008.1375826322073</c:v>
                </c:pt>
                <c:pt idx="1505">
                  <c:v>8008.3652907151409</c:v>
                </c:pt>
                <c:pt idx="1506">
                  <c:v>8008.4404109074494</c:v>
                </c:pt>
                <c:pt idx="1507">
                  <c:v>8008.7033315805274</c:v>
                </c:pt>
                <c:pt idx="1508">
                  <c:v>8009.684589092547</c:v>
                </c:pt>
                <c:pt idx="1509">
                  <c:v>8011.8349045973519</c:v>
                </c:pt>
                <c:pt idx="1510">
                  <c:v>8016.2881234975939</c:v>
                </c:pt>
                <c:pt idx="1511">
                  <c:v>8023.1545785757189</c:v>
                </c:pt>
                <c:pt idx="1512">
                  <c:v>8033.0798339843714</c:v>
                </c:pt>
                <c:pt idx="1513">
                  <c:v>8046.397235576922</c:v>
                </c:pt>
                <c:pt idx="1514">
                  <c:v>8064.2077636718714</c:v>
                </c:pt>
                <c:pt idx="1515">
                  <c:v>8088.6570387620159</c:v>
                </c:pt>
                <c:pt idx="1516">
                  <c:v>8125.2570049579299</c:v>
                </c:pt>
                <c:pt idx="1517">
                  <c:v>8181.2520658052854</c:v>
                </c:pt>
                <c:pt idx="1518">
                  <c:v>8272.0348182091329</c:v>
                </c:pt>
                <c:pt idx="1519">
                  <c:v>8406.0562838040823</c:v>
                </c:pt>
                <c:pt idx="1520">
                  <c:v>8591.4317908653829</c:v>
                </c:pt>
                <c:pt idx="1521">
                  <c:v>8818.0482835036019</c:v>
                </c:pt>
                <c:pt idx="1522">
                  <c:v>9063.8345102163439</c:v>
                </c:pt>
                <c:pt idx="1523">
                  <c:v>9317.0505934495159</c:v>
                </c:pt>
                <c:pt idx="1524">
                  <c:v>9558.1558931790823</c:v>
                </c:pt>
                <c:pt idx="1525">
                  <c:v>9775.6804950420665</c:v>
                </c:pt>
                <c:pt idx="1526">
                  <c:v>9974.1104830228323</c:v>
                </c:pt>
                <c:pt idx="1527">
                  <c:v>10151.110088641824</c:v>
                </c:pt>
                <c:pt idx="1528">
                  <c:v>10303.092322716344</c:v>
                </c:pt>
                <c:pt idx="1529">
                  <c:v>10443.078801081727</c:v>
                </c:pt>
                <c:pt idx="1530">
                  <c:v>10579.590970552883</c:v>
                </c:pt>
                <c:pt idx="1531">
                  <c:v>10713.652343749996</c:v>
                </c:pt>
                <c:pt idx="1532">
                  <c:v>10850.882850060094</c:v>
                </c:pt>
                <c:pt idx="1533">
                  <c:v>10986.866830679082</c:v>
                </c:pt>
                <c:pt idx="1534">
                  <c:v>11119.381197415863</c:v>
                </c:pt>
                <c:pt idx="1535">
                  <c:v>11251.480055588941</c:v>
                </c:pt>
                <c:pt idx="1536">
                  <c:v>11376.862699068508</c:v>
                </c:pt>
                <c:pt idx="1537">
                  <c:v>11492.81071589543</c:v>
                </c:pt>
                <c:pt idx="1538">
                  <c:v>11606.911245492785</c:v>
                </c:pt>
                <c:pt idx="1539">
                  <c:v>11719.089167668266</c:v>
                </c:pt>
                <c:pt idx="1540">
                  <c:v>11821.642315204324</c:v>
                </c:pt>
                <c:pt idx="1541">
                  <c:v>11917.746863731969</c:v>
                </c:pt>
                <c:pt idx="1542">
                  <c:v>12014.377253605766</c:v>
                </c:pt>
                <c:pt idx="1543">
                  <c:v>12107.423001802883</c:v>
                </c:pt>
                <c:pt idx="1544">
                  <c:v>12191.677339993988</c:v>
                </c:pt>
                <c:pt idx="1545">
                  <c:v>12277.328444260816</c:v>
                </c:pt>
                <c:pt idx="1546">
                  <c:v>12370.37419245793</c:v>
                </c:pt>
                <c:pt idx="1547">
                  <c:v>12463.797889122594</c:v>
                </c:pt>
                <c:pt idx="1548">
                  <c:v>12554.921029897836</c:v>
                </c:pt>
                <c:pt idx="1549">
                  <c:v>12643.175518329324</c:v>
                </c:pt>
                <c:pt idx="1550">
                  <c:v>12723.429706280047</c:v>
                </c:pt>
                <c:pt idx="1551">
                  <c:v>12788.932166466344</c:v>
                </c:pt>
                <c:pt idx="1552">
                  <c:v>12836.664006159852</c:v>
                </c:pt>
                <c:pt idx="1553">
                  <c:v>12871.036189152641</c:v>
                </c:pt>
                <c:pt idx="1554">
                  <c:v>12898.354116586535</c:v>
                </c:pt>
                <c:pt idx="1555">
                  <c:v>12930.125262920672</c:v>
                </c:pt>
                <c:pt idx="1556">
                  <c:v>12981.401836688699</c:v>
                </c:pt>
                <c:pt idx="1557">
                  <c:v>13051.773024338941</c:v>
                </c:pt>
                <c:pt idx="1558">
                  <c:v>13130.555326021633</c:v>
                </c:pt>
                <c:pt idx="1559">
                  <c:v>13218.69713416466</c:v>
                </c:pt>
                <c:pt idx="1560">
                  <c:v>13315.214843749996</c:v>
                </c:pt>
                <c:pt idx="1561">
                  <c:v>13411.279484675477</c:v>
                </c:pt>
                <c:pt idx="1562">
                  <c:v>13507.609393780047</c:v>
                </c:pt>
                <c:pt idx="1563">
                  <c:v>13606.540339543266</c:v>
                </c:pt>
                <c:pt idx="1564">
                  <c:v>13700.607252854566</c:v>
                </c:pt>
                <c:pt idx="1565">
                  <c:v>13787.314734825719</c:v>
                </c:pt>
                <c:pt idx="1566">
                  <c:v>13874.625525841344</c:v>
                </c:pt>
                <c:pt idx="1567">
                  <c:v>13963.898831881008</c:v>
                </c:pt>
                <c:pt idx="1568">
                  <c:v>14047.397273137016</c:v>
                </c:pt>
                <c:pt idx="1569">
                  <c:v>14126.031681941102</c:v>
                </c:pt>
                <c:pt idx="1570">
                  <c:v>14207.229567307691</c:v>
                </c:pt>
                <c:pt idx="1571">
                  <c:v>14290.880596454324</c:v>
                </c:pt>
                <c:pt idx="1572">
                  <c:v>14368.306039663461</c:v>
                </c:pt>
                <c:pt idx="1573">
                  <c:v>14438.78990760216</c:v>
                </c:pt>
                <c:pt idx="1574">
                  <c:v>14514.025127704324</c:v>
                </c:pt>
                <c:pt idx="1575">
                  <c:v>14596.960167518027</c:v>
                </c:pt>
                <c:pt idx="1576">
                  <c:v>14679.291898287258</c:v>
                </c:pt>
                <c:pt idx="1577">
                  <c:v>14761.811429537258</c:v>
                </c:pt>
                <c:pt idx="1578">
                  <c:v>14851.385216346152</c:v>
                </c:pt>
                <c:pt idx="1579">
                  <c:v>14943.337026742785</c:v>
                </c:pt>
                <c:pt idx="1580">
                  <c:v>15029.178278996391</c:v>
                </c:pt>
                <c:pt idx="1581">
                  <c:v>15114.035926231969</c:v>
                </c:pt>
                <c:pt idx="1582">
                  <c:v>15204.478290264422</c:v>
                </c:pt>
                <c:pt idx="1583">
                  <c:v>15294.467585637016</c:v>
                </c:pt>
                <c:pt idx="1584">
                  <c:v>15372.045616736777</c:v>
                </c:pt>
                <c:pt idx="1585">
                  <c:v>15434.716984675477</c:v>
                </c:pt>
                <c:pt idx="1586">
                  <c:v>15489.993708683891</c:v>
                </c:pt>
                <c:pt idx="1587">
                  <c:v>15543.573185847352</c:v>
                </c:pt>
                <c:pt idx="1588">
                  <c:v>15594.737079326922</c:v>
                </c:pt>
                <c:pt idx="1589">
                  <c:v>15642.431358924277</c:v>
                </c:pt>
                <c:pt idx="1590">
                  <c:v>15686.198260967547</c:v>
                </c:pt>
                <c:pt idx="1591">
                  <c:v>15724.420353816102</c:v>
                </c:pt>
                <c:pt idx="1592">
                  <c:v>15755.625751201922</c:v>
                </c:pt>
                <c:pt idx="1593">
                  <c:v>15778.640700120191</c:v>
                </c:pt>
                <c:pt idx="1594">
                  <c:v>15794.300912710336</c:v>
                </c:pt>
                <c:pt idx="1595">
                  <c:v>15804.93980994591</c:v>
                </c:pt>
                <c:pt idx="1596">
                  <c:v>15813.846247746391</c:v>
                </c:pt>
                <c:pt idx="1597">
                  <c:v>15829.579233022836</c:v>
                </c:pt>
                <c:pt idx="1598">
                  <c:v>15859.122596153844</c:v>
                </c:pt>
                <c:pt idx="1599">
                  <c:v>15900.138221153844</c:v>
                </c:pt>
                <c:pt idx="1600">
                  <c:v>15943.679762620191</c:v>
                </c:pt>
                <c:pt idx="1601">
                  <c:v>15982.958233173074</c:v>
                </c:pt>
                <c:pt idx="1602">
                  <c:v>16017.748272235574</c:v>
                </c:pt>
                <c:pt idx="1603">
                  <c:v>16048.988882211535</c:v>
                </c:pt>
                <c:pt idx="1604">
                  <c:v>16074.759803185094</c:v>
                </c:pt>
                <c:pt idx="1605">
                  <c:v>16093.511681189902</c:v>
                </c:pt>
                <c:pt idx="1606">
                  <c:v>16105.624812199516</c:v>
                </c:pt>
                <c:pt idx="1607">
                  <c:v>16115.132211538461</c:v>
                </c:pt>
                <c:pt idx="1608">
                  <c:v>16133.017859825719</c:v>
                </c:pt>
                <c:pt idx="1609">
                  <c:v>16165.958064152641</c:v>
                </c:pt>
                <c:pt idx="1610">
                  <c:v>16209.386925330527</c:v>
                </c:pt>
                <c:pt idx="1611">
                  <c:v>16253.571683443508</c:v>
                </c:pt>
                <c:pt idx="1612">
                  <c:v>16291.000319260816</c:v>
                </c:pt>
                <c:pt idx="1613">
                  <c:v>16318.959115835336</c:v>
                </c:pt>
                <c:pt idx="1614">
                  <c:v>16337.635873647836</c:v>
                </c:pt>
                <c:pt idx="1615">
                  <c:v>16347.446101262016</c:v>
                </c:pt>
                <c:pt idx="1616">
                  <c:v>16349.446176382211</c:v>
                </c:pt>
                <c:pt idx="1617">
                  <c:v>16345.561053936297</c:v>
                </c:pt>
                <c:pt idx="1618">
                  <c:v>16338.769719050477</c:v>
                </c:pt>
                <c:pt idx="1619">
                  <c:v>16338.654691256008</c:v>
                </c:pt>
                <c:pt idx="1620">
                  <c:v>16424.495943509613</c:v>
                </c:pt>
              </c:numCache>
            </c:numRef>
          </c:xVal>
          <c:yVal>
            <c:numRef>
              <c:f>'Assemblage courbes'!$AB$46:$AB$1666</c:f>
              <c:numCache>
                <c:formatCode>0.00</c:formatCode>
                <c:ptCount val="1621"/>
                <c:pt idx="0">
                  <c:v>4.7152121191758383</c:v>
                </c:pt>
                <c:pt idx="1">
                  <c:v>4.7076513943305383</c:v>
                </c:pt>
                <c:pt idx="2">
                  <c:v>4.6995847900097187</c:v>
                </c:pt>
                <c:pt idx="3">
                  <c:v>4.6962002255366393</c:v>
                </c:pt>
                <c:pt idx="4">
                  <c:v>4.7004845560514008</c:v>
                </c:pt>
                <c:pt idx="5">
                  <c:v>4.7091279734097986</c:v>
                </c:pt>
                <c:pt idx="6">
                  <c:v>4.7168335386422964</c:v>
                </c:pt>
                <c:pt idx="7">
                  <c:v>4.7211546809856699</c:v>
                </c:pt>
                <c:pt idx="8">
                  <c:v>4.7211180107410131</c:v>
                </c:pt>
                <c:pt idx="9">
                  <c:v>4.7165452737074629</c:v>
                </c:pt>
                <c:pt idx="10">
                  <c:v>4.7097396161006042</c:v>
                </c:pt>
                <c:pt idx="11">
                  <c:v>4.7026809479640077</c:v>
                </c:pt>
                <c:pt idx="12">
                  <c:v>4.6963439332521881</c:v>
                </c:pt>
                <c:pt idx="13">
                  <c:v>4.6925630752856913</c:v>
                </c:pt>
                <c:pt idx="14">
                  <c:v>4.6918434040363017</c:v>
                </c:pt>
                <c:pt idx="15">
                  <c:v>4.6911952326847954</c:v>
                </c:pt>
                <c:pt idx="16">
                  <c:v>4.692814669975867</c:v>
                </c:pt>
                <c:pt idx="17">
                  <c:v>4.6980355783609244</c:v>
                </c:pt>
                <c:pt idx="18">
                  <c:v>4.7048416607196515</c:v>
                </c:pt>
                <c:pt idx="19">
                  <c:v>4.7114311196253844</c:v>
                </c:pt>
                <c:pt idx="20">
                  <c:v>4.7146017507406386</c:v>
                </c:pt>
                <c:pt idx="21">
                  <c:v>4.7131595765627345</c:v>
                </c:pt>
                <c:pt idx="22">
                  <c:v>4.7097039369436411</c:v>
                </c:pt>
                <c:pt idx="23">
                  <c:v>4.7066423254746654</c:v>
                </c:pt>
                <c:pt idx="24">
                  <c:v>4.7047703024057244</c:v>
                </c:pt>
                <c:pt idx="25">
                  <c:v>4.7026454103909998</c:v>
                </c:pt>
                <c:pt idx="26">
                  <c:v>4.7010983225015499</c:v>
                </c:pt>
                <c:pt idx="27">
                  <c:v>4.70116953923152</c:v>
                </c:pt>
                <c:pt idx="28">
                  <c:v>4.6991884965163004</c:v>
                </c:pt>
                <c:pt idx="29">
                  <c:v>4.6939316258063686</c:v>
                </c:pt>
                <c:pt idx="30">
                  <c:v>4.6872693927471456</c:v>
                </c:pt>
                <c:pt idx="31">
                  <c:v>4.6819761349604674</c:v>
                </c:pt>
                <c:pt idx="32">
                  <c:v>4.6796350442446197</c:v>
                </c:pt>
                <c:pt idx="33">
                  <c:v>4.6816878700256348</c:v>
                </c:pt>
                <c:pt idx="34">
                  <c:v>4.6877373277224024</c:v>
                </c:pt>
                <c:pt idx="35">
                  <c:v>4.6971716330601616</c:v>
                </c:pt>
                <c:pt idx="36">
                  <c:v>4.706895194420448</c:v>
                </c:pt>
                <c:pt idx="37">
                  <c:v>4.7134124455085171</c:v>
                </c:pt>
                <c:pt idx="38">
                  <c:v>4.7151042322012096</c:v>
                </c:pt>
                <c:pt idx="39">
                  <c:v>4.7137730598449705</c:v>
                </c:pt>
                <c:pt idx="40">
                  <c:v>4.7118285457904525</c:v>
                </c:pt>
                <c:pt idx="41">
                  <c:v>4.7103152964665336</c:v>
                </c:pt>
                <c:pt idx="42">
                  <c:v>4.7109634678180399</c:v>
                </c:pt>
                <c:pt idx="43">
                  <c:v>4.7129814639458285</c:v>
                </c:pt>
                <c:pt idx="44">
                  <c:v>4.7135916907970721</c:v>
                </c:pt>
                <c:pt idx="45">
                  <c:v>4.714348881794856</c:v>
                </c:pt>
                <c:pt idx="46">
                  <c:v>4.7159695933415344</c:v>
                </c:pt>
                <c:pt idx="47">
                  <c:v>4.7198943006075345</c:v>
                </c:pt>
                <c:pt idx="48">
                  <c:v>4.7236751585740313</c:v>
                </c:pt>
                <c:pt idx="49">
                  <c:v>4.7251875583942127</c:v>
                </c:pt>
                <c:pt idx="50">
                  <c:v>4.7220555796990027</c:v>
                </c:pt>
                <c:pt idx="51">
                  <c:v>4.7178771539834834</c:v>
                </c:pt>
                <c:pt idx="52">
                  <c:v>4.7156095453409046</c:v>
                </c:pt>
                <c:pt idx="53">
                  <c:v>4.7142409948202273</c:v>
                </c:pt>
                <c:pt idx="54">
                  <c:v>4.7118286873744077</c:v>
                </c:pt>
                <c:pt idx="55">
                  <c:v>4.7093795680999753</c:v>
                </c:pt>
                <c:pt idx="56">
                  <c:v>4.7086950096717253</c:v>
                </c:pt>
                <c:pt idx="57">
                  <c:v>4.7097394745166481</c:v>
                </c:pt>
                <c:pt idx="58">
                  <c:v>4.7111796665191648</c:v>
                </c:pt>
                <c:pt idx="59">
                  <c:v>4.7131241805736828</c:v>
                </c:pt>
                <c:pt idx="60">
                  <c:v>4.7150694025479822</c:v>
                </c:pt>
                <c:pt idx="61">
                  <c:v>4.7157902064690225</c:v>
                </c:pt>
                <c:pt idx="62">
                  <c:v>4.7138090221698468</c:v>
                </c:pt>
                <c:pt idx="63">
                  <c:v>4.7099922018784737</c:v>
                </c:pt>
                <c:pt idx="64">
                  <c:v>4.705814625666692</c:v>
                </c:pt>
                <c:pt idx="65">
                  <c:v>4.7013857379326449</c:v>
                </c:pt>
                <c:pt idx="66">
                  <c:v>4.6962727165222171</c:v>
                </c:pt>
                <c:pt idx="67">
                  <c:v>4.6910513833852914</c:v>
                </c:pt>
                <c:pt idx="68">
                  <c:v>4.688061413398156</c:v>
                </c:pt>
                <c:pt idx="69">
                  <c:v>4.6883856406578648</c:v>
                </c:pt>
                <c:pt idx="70">
                  <c:v>4.6899701067117547</c:v>
                </c:pt>
                <c:pt idx="71">
                  <c:v>4.6901139560112588</c:v>
                </c:pt>
                <c:pt idx="72">
                  <c:v>4.6876291575798623</c:v>
                </c:pt>
                <c:pt idx="73">
                  <c:v>4.6814369832552396</c:v>
                </c:pt>
                <c:pt idx="74">
                  <c:v>4.6732269543867844</c:v>
                </c:pt>
                <c:pt idx="75">
                  <c:v>4.6670325147188629</c:v>
                </c:pt>
                <c:pt idx="76">
                  <c:v>4.6648364059741674</c:v>
                </c:pt>
                <c:pt idx="77">
                  <c:v>4.6635042425302355</c:v>
                </c:pt>
                <c:pt idx="78">
                  <c:v>4.6610908024127662</c:v>
                </c:pt>
                <c:pt idx="79">
                  <c:v>4.6581743144989014</c:v>
                </c:pt>
                <c:pt idx="80">
                  <c:v>4.6560849600571848</c:v>
                </c:pt>
                <c:pt idx="81">
                  <c:v>4.6548262786865227</c:v>
                </c:pt>
                <c:pt idx="82">
                  <c:v>4.6541057579333964</c:v>
                </c:pt>
                <c:pt idx="83">
                  <c:v>4.6550046744713418</c:v>
                </c:pt>
                <c:pt idx="84">
                  <c:v>4.6575982093811037</c:v>
                </c:pt>
                <c:pt idx="85">
                  <c:v>4.6614150296724759</c:v>
                </c:pt>
                <c:pt idx="86">
                  <c:v>4.6661326070932247</c:v>
                </c:pt>
                <c:pt idx="87">
                  <c:v>4.6721097153883715</c:v>
                </c:pt>
                <c:pt idx="88">
                  <c:v>4.6778342379056479</c:v>
                </c:pt>
                <c:pt idx="89">
                  <c:v>4.6824082491948058</c:v>
                </c:pt>
                <c:pt idx="90">
                  <c:v>4.6845320085378797</c:v>
                </c:pt>
                <c:pt idx="91">
                  <c:v>4.6846403202643767</c:v>
                </c:pt>
                <c:pt idx="92">
                  <c:v>4.6835610257662257</c:v>
                </c:pt>
                <c:pt idx="93">
                  <c:v>4.6817245402702916</c:v>
                </c:pt>
                <c:pt idx="94">
                  <c:v>4.6798165548764743</c:v>
                </c:pt>
                <c:pt idx="95">
                  <c:v>4.6781951354100153</c:v>
                </c:pt>
                <c:pt idx="96">
                  <c:v>4.6774032563429611</c:v>
                </c:pt>
                <c:pt idx="97">
                  <c:v>4.6760355553260213</c:v>
                </c:pt>
                <c:pt idx="98">
                  <c:v>4.6732269543867844</c:v>
                </c:pt>
                <c:pt idx="99">
                  <c:v>4.6688331794738769</c:v>
                </c:pt>
                <c:pt idx="100">
                  <c:v>4.6645836786123418</c:v>
                </c:pt>
                <c:pt idx="101">
                  <c:v>4.6629629670656643</c:v>
                </c:pt>
                <c:pt idx="102">
                  <c:v>4.6647271031599775</c:v>
                </c:pt>
                <c:pt idx="103">
                  <c:v>4.6689770287733809</c:v>
                </c:pt>
                <c:pt idx="104">
                  <c:v>4.6732993037884052</c:v>
                </c:pt>
                <c:pt idx="105">
                  <c:v>4.6762506213554964</c:v>
                </c:pt>
                <c:pt idx="106">
                  <c:v>4.6769702926048868</c:v>
                </c:pt>
                <c:pt idx="107">
                  <c:v>4.6738751257382907</c:v>
                </c:pt>
                <c:pt idx="108">
                  <c:v>4.6696252001248872</c:v>
                </c:pt>
                <c:pt idx="109">
                  <c:v>4.6667797873570374</c:v>
                </c:pt>
                <c:pt idx="110">
                  <c:v>4.6675725159278283</c:v>
                </c:pt>
                <c:pt idx="111">
                  <c:v>4.6724338010641242</c:v>
                </c:pt>
                <c:pt idx="112">
                  <c:v>4.6799602625920222</c:v>
                </c:pt>
                <c:pt idx="113">
                  <c:v>4.686152436916645</c:v>
                </c:pt>
                <c:pt idx="114">
                  <c:v>4.6867652122790995</c:v>
                </c:pt>
                <c:pt idx="115">
                  <c:v>4.6842448762746951</c:v>
                </c:pt>
                <c:pt idx="116">
                  <c:v>4.683164307520939</c:v>
                </c:pt>
                <c:pt idx="117">
                  <c:v>4.6849652554438661</c:v>
                </c:pt>
                <c:pt idx="118">
                  <c:v>4.6884577068915734</c:v>
                </c:pt>
                <c:pt idx="119">
                  <c:v>4.692706641417284</c:v>
                </c:pt>
                <c:pt idx="120">
                  <c:v>4.6959486308464626</c:v>
                </c:pt>
                <c:pt idx="121">
                  <c:v>4.6955163750281699</c:v>
                </c:pt>
                <c:pt idx="122">
                  <c:v>4.6922030272850623</c:v>
                </c:pt>
                <c:pt idx="123">
                  <c:v>4.6872705254187945</c:v>
                </c:pt>
                <c:pt idx="124">
                  <c:v>4.6814725208282475</c:v>
                </c:pt>
                <c:pt idx="125">
                  <c:v>4.677223727886493</c:v>
                </c:pt>
                <c:pt idx="126">
                  <c:v>4.6775114264855011</c:v>
                </c:pt>
                <c:pt idx="127">
                  <c:v>4.6833805062220648</c:v>
                </c:pt>
                <c:pt idx="128">
                  <c:v>4.6918780921055721</c:v>
                </c:pt>
                <c:pt idx="129">
                  <c:v>4.6981092020181512</c:v>
                </c:pt>
                <c:pt idx="130">
                  <c:v>4.7010971898299001</c:v>
                </c:pt>
                <c:pt idx="131">
                  <c:v>4.7023213247152471</c:v>
                </c:pt>
                <c:pt idx="132">
                  <c:v>4.7023578533759478</c:v>
                </c:pt>
                <c:pt idx="133">
                  <c:v>4.7015661158928506</c:v>
                </c:pt>
                <c:pt idx="134">
                  <c:v>4.699512582192054</c:v>
                </c:pt>
                <c:pt idx="135">
                  <c:v>4.6966312070993279</c:v>
                </c:pt>
                <c:pt idx="136">
                  <c:v>4.6916628844921409</c:v>
                </c:pt>
                <c:pt idx="137">
                  <c:v>4.6850019256885229</c:v>
                </c:pt>
                <c:pt idx="138">
                  <c:v>4.6803568392533519</c:v>
                </c:pt>
                <c:pt idx="139">
                  <c:v>4.6819396062997676</c:v>
                </c:pt>
                <c:pt idx="140">
                  <c:v>4.6894669173314014</c:v>
                </c:pt>
                <c:pt idx="141">
                  <c:v>4.7009893028552714</c:v>
                </c:pt>
                <c:pt idx="142">
                  <c:v>4.712656387182383</c:v>
                </c:pt>
                <c:pt idx="143">
                  <c:v>4.7209745861933774</c:v>
                </c:pt>
                <c:pt idx="144">
                  <c:v>4.7236750169900752</c:v>
                </c:pt>
                <c:pt idx="145">
                  <c:v>4.7233522055699284</c:v>
                </c:pt>
                <c:pt idx="146">
                  <c:v>4.7239268948481632</c:v>
                </c:pt>
                <c:pt idx="147">
                  <c:v>4.7301925512460556</c:v>
                </c:pt>
                <c:pt idx="148">
                  <c:v>4.7447404443300689</c:v>
                </c:pt>
                <c:pt idx="149">
                  <c:v>4.7659865327981796</c:v>
                </c:pt>
                <c:pt idx="150">
                  <c:v>4.7947578085385834</c:v>
                </c:pt>
                <c:pt idx="151">
                  <c:v>4.8346924128899209</c:v>
                </c:pt>
                <c:pt idx="152">
                  <c:v>4.8867978572845461</c:v>
                </c:pt>
                <c:pt idx="153">
                  <c:v>4.9519022662823016</c:v>
                </c:pt>
                <c:pt idx="154">
                  <c:v>5.034398423708403</c:v>
                </c:pt>
                <c:pt idx="155">
                  <c:v>5.1426438889136676</c:v>
                </c:pt>
                <c:pt idx="156">
                  <c:v>5.2888052544227016</c:v>
                </c:pt>
                <c:pt idx="157">
                  <c:v>5.4928682283254764</c:v>
                </c:pt>
                <c:pt idx="158">
                  <c:v>5.7837523247645448</c:v>
                </c:pt>
                <c:pt idx="159">
                  <c:v>6.1928533612764802</c:v>
                </c:pt>
                <c:pt idx="160">
                  <c:v>6.7476117244133578</c:v>
                </c:pt>
                <c:pt idx="161">
                  <c:v>7.5017535701164828</c:v>
                </c:pt>
                <c:pt idx="162">
                  <c:v>8.6166738480788005</c:v>
                </c:pt>
                <c:pt idx="163">
                  <c:v>10.402300829520593</c:v>
                </c:pt>
                <c:pt idx="164">
                  <c:v>13.264173157031719</c:v>
                </c:pt>
                <c:pt idx="165">
                  <c:v>17.531379517041721</c:v>
                </c:pt>
                <c:pt idx="166">
                  <c:v>23.11573561668396</c:v>
                </c:pt>
                <c:pt idx="167">
                  <c:v>29.671654840616078</c:v>
                </c:pt>
                <c:pt idx="168">
                  <c:v>36.565774103311391</c:v>
                </c:pt>
                <c:pt idx="169">
                  <c:v>43.377540774712195</c:v>
                </c:pt>
                <c:pt idx="170">
                  <c:v>49.653167231633105</c:v>
                </c:pt>
                <c:pt idx="171">
                  <c:v>55.327719673743616</c:v>
                </c:pt>
                <c:pt idx="172">
                  <c:v>60.337475126706636</c:v>
                </c:pt>
                <c:pt idx="173">
                  <c:v>64.572346684382509</c:v>
                </c:pt>
                <c:pt idx="174">
                  <c:v>68.200498708578252</c:v>
                </c:pt>
                <c:pt idx="175">
                  <c:v>71.327037465022158</c:v>
                </c:pt>
                <c:pt idx="176">
                  <c:v>73.868136190267705</c:v>
                </c:pt>
                <c:pt idx="177">
                  <c:v>75.716029388721168</c:v>
                </c:pt>
                <c:pt idx="178">
                  <c:v>76.879772203885594</c:v>
                </c:pt>
                <c:pt idx="179">
                  <c:v>77.477670490558339</c:v>
                </c:pt>
                <c:pt idx="180">
                  <c:v>77.67799536484938</c:v>
                </c:pt>
                <c:pt idx="181">
                  <c:v>77.645329680809596</c:v>
                </c:pt>
                <c:pt idx="182">
                  <c:v>77.505001857464137</c:v>
                </c:pt>
                <c:pt idx="183">
                  <c:v>77.331477976578938</c:v>
                </c:pt>
                <c:pt idx="184">
                  <c:v>77.160792004511904</c:v>
                </c:pt>
                <c:pt idx="185">
                  <c:v>77.009338230719933</c:v>
                </c:pt>
                <c:pt idx="186">
                  <c:v>76.877539141728334</c:v>
                </c:pt>
                <c:pt idx="187">
                  <c:v>76.756011402423567</c:v>
                </c:pt>
                <c:pt idx="188">
                  <c:v>76.641287904886084</c:v>
                </c:pt>
                <c:pt idx="189">
                  <c:v>76.533148627647975</c:v>
                </c:pt>
                <c:pt idx="190">
                  <c:v>76.434270640153144</c:v>
                </c:pt>
                <c:pt idx="191">
                  <c:v>76.347661751967195</c:v>
                </c:pt>
                <c:pt idx="192">
                  <c:v>76.270818192408626</c:v>
                </c:pt>
                <c:pt idx="193">
                  <c:v>76.217673521775453</c:v>
                </c:pt>
                <c:pt idx="194">
                  <c:v>76.279503518618071</c:v>
                </c:pt>
                <c:pt idx="195">
                  <c:v>76.822629485497103</c:v>
                </c:pt>
                <c:pt idx="196">
                  <c:v>78.379379630455603</c:v>
                </c:pt>
                <c:pt idx="197">
                  <c:v>80.881558908315796</c:v>
                </c:pt>
                <c:pt idx="198">
                  <c:v>84.163121619591337</c:v>
                </c:pt>
                <c:pt idx="199">
                  <c:v>87.912693496117214</c:v>
                </c:pt>
                <c:pt idx="200">
                  <c:v>91.573463348975537</c:v>
                </c:pt>
                <c:pt idx="201">
                  <c:v>94.944512783930847</c:v>
                </c:pt>
                <c:pt idx="202">
                  <c:v>98.022183837890623</c:v>
                </c:pt>
                <c:pt idx="203">
                  <c:v>100.68665853940524</c:v>
                </c:pt>
                <c:pt idx="204">
                  <c:v>102.76197748037484</c:v>
                </c:pt>
                <c:pt idx="205">
                  <c:v>104.17221201676588</c:v>
                </c:pt>
                <c:pt idx="206">
                  <c:v>104.98051595541146</c:v>
                </c:pt>
                <c:pt idx="207">
                  <c:v>105.34291255070612</c:v>
                </c:pt>
                <c:pt idx="208">
                  <c:v>105.42976864447959</c:v>
                </c:pt>
                <c:pt idx="209">
                  <c:v>105.3789598259559</c:v>
                </c:pt>
                <c:pt idx="210">
                  <c:v>105.27657367119423</c:v>
                </c:pt>
                <c:pt idx="211">
                  <c:v>105.16491093562199</c:v>
                </c:pt>
                <c:pt idx="212">
                  <c:v>105.05763843536377</c:v>
                </c:pt>
                <c:pt idx="213">
                  <c:v>104.95453869746281</c:v>
                </c:pt>
                <c:pt idx="214">
                  <c:v>104.85458891941951</c:v>
                </c:pt>
                <c:pt idx="215">
                  <c:v>104.7562407390888</c:v>
                </c:pt>
                <c:pt idx="216">
                  <c:v>104.65690090472881</c:v>
                </c:pt>
                <c:pt idx="217">
                  <c:v>104.55816138634314</c:v>
                </c:pt>
                <c:pt idx="218">
                  <c:v>104.46119053473839</c:v>
                </c:pt>
                <c:pt idx="219">
                  <c:v>104.36967916048489</c:v>
                </c:pt>
                <c:pt idx="220">
                  <c:v>104.28460136120135</c:v>
                </c:pt>
                <c:pt idx="221">
                  <c:v>104.20519711421086</c:v>
                </c:pt>
                <c:pt idx="222">
                  <c:v>104.1298257446289</c:v>
                </c:pt>
                <c:pt idx="223">
                  <c:v>104.0556901198167</c:v>
                </c:pt>
                <c:pt idx="224">
                  <c:v>103.98067044478195</c:v>
                </c:pt>
                <c:pt idx="225">
                  <c:v>103.9046987592257</c:v>
                </c:pt>
                <c:pt idx="226">
                  <c:v>103.82839406820443</c:v>
                </c:pt>
                <c:pt idx="227">
                  <c:v>103.74798061077411</c:v>
                </c:pt>
                <c:pt idx="228">
                  <c:v>103.66149206895095</c:v>
                </c:pt>
                <c:pt idx="229">
                  <c:v>103.57035447634183</c:v>
                </c:pt>
                <c:pt idx="230">
                  <c:v>103.47669272496151</c:v>
                </c:pt>
                <c:pt idx="231">
                  <c:v>103.38263283949632</c:v>
                </c:pt>
                <c:pt idx="232">
                  <c:v>103.29117017012375</c:v>
                </c:pt>
                <c:pt idx="233">
                  <c:v>103.20294864067664</c:v>
                </c:pt>
                <c:pt idx="234">
                  <c:v>103.1165291918241</c:v>
                </c:pt>
                <c:pt idx="235">
                  <c:v>103.02985092749962</c:v>
                </c:pt>
                <c:pt idx="236">
                  <c:v>102.94245738102839</c:v>
                </c:pt>
                <c:pt idx="237">
                  <c:v>102.85772391392635</c:v>
                </c:pt>
                <c:pt idx="238">
                  <c:v>102.77519802386944</c:v>
                </c:pt>
                <c:pt idx="239">
                  <c:v>102.69255037161021</c:v>
                </c:pt>
                <c:pt idx="240">
                  <c:v>102.60620114839993</c:v>
                </c:pt>
                <c:pt idx="241">
                  <c:v>102.5157108776386</c:v>
                </c:pt>
                <c:pt idx="242">
                  <c:v>102.45356005155122</c:v>
                </c:pt>
                <c:pt idx="243">
                  <c:v>102.51578336862417</c:v>
                </c:pt>
                <c:pt idx="244">
                  <c:v>103.06607489952673</c:v>
                </c:pt>
                <c:pt idx="245">
                  <c:v>104.5831804040762</c:v>
                </c:pt>
                <c:pt idx="246">
                  <c:v>106.93217433636006</c:v>
                </c:pt>
                <c:pt idx="247">
                  <c:v>109.68770621079665</c:v>
                </c:pt>
                <c:pt idx="248">
                  <c:v>112.83107618478627</c:v>
                </c:pt>
                <c:pt idx="249">
                  <c:v>116.19142413799577</c:v>
                </c:pt>
                <c:pt idx="250">
                  <c:v>119.52015186309814</c:v>
                </c:pt>
                <c:pt idx="251">
                  <c:v>122.90041161757249</c:v>
                </c:pt>
                <c:pt idx="252">
                  <c:v>126.26631419255182</c:v>
                </c:pt>
                <c:pt idx="253">
                  <c:v>129.34326146932747</c:v>
                </c:pt>
                <c:pt idx="254">
                  <c:v>132.29155820112962</c:v>
                </c:pt>
                <c:pt idx="255">
                  <c:v>135.34406185737021</c:v>
                </c:pt>
                <c:pt idx="256">
                  <c:v>138.29258625617393</c:v>
                </c:pt>
                <c:pt idx="257">
                  <c:v>141.05859194535475</c:v>
                </c:pt>
                <c:pt idx="258">
                  <c:v>143.86325628427358</c:v>
                </c:pt>
                <c:pt idx="259">
                  <c:v>146.70734099461481</c:v>
                </c:pt>
                <c:pt idx="260">
                  <c:v>149.33395897791934</c:v>
                </c:pt>
                <c:pt idx="261">
                  <c:v>151.80326359382042</c:v>
                </c:pt>
                <c:pt idx="262">
                  <c:v>154.30291871290939</c:v>
                </c:pt>
                <c:pt idx="263">
                  <c:v>156.79089598729061</c:v>
                </c:pt>
                <c:pt idx="264">
                  <c:v>159.01292818803054</c:v>
                </c:pt>
                <c:pt idx="265">
                  <c:v>160.76718455387996</c:v>
                </c:pt>
                <c:pt idx="266">
                  <c:v>162.25833941826451</c:v>
                </c:pt>
                <c:pt idx="267">
                  <c:v>163.86615436553956</c:v>
                </c:pt>
                <c:pt idx="268">
                  <c:v>165.74175837590141</c:v>
                </c:pt>
                <c:pt idx="269">
                  <c:v>167.69069438054012</c:v>
                </c:pt>
                <c:pt idx="270">
                  <c:v>169.4020298532339</c:v>
                </c:pt>
                <c:pt idx="271">
                  <c:v>170.70776013887846</c:v>
                </c:pt>
                <c:pt idx="272">
                  <c:v>171.89142013549804</c:v>
                </c:pt>
                <c:pt idx="273">
                  <c:v>173.41005078242372</c:v>
                </c:pt>
                <c:pt idx="274">
                  <c:v>175.37183128356932</c:v>
                </c:pt>
                <c:pt idx="275">
                  <c:v>177.43509236849269</c:v>
                </c:pt>
                <c:pt idx="276">
                  <c:v>179.27440501286432</c:v>
                </c:pt>
                <c:pt idx="277">
                  <c:v>180.98290767376238</c:v>
                </c:pt>
                <c:pt idx="278">
                  <c:v>182.72589452303373</c:v>
                </c:pt>
                <c:pt idx="279">
                  <c:v>184.52582190880409</c:v>
                </c:pt>
                <c:pt idx="280">
                  <c:v>186.28538087698129</c:v>
                </c:pt>
                <c:pt idx="281">
                  <c:v>187.77248360853926</c:v>
                </c:pt>
                <c:pt idx="282">
                  <c:v>188.96778633704554</c:v>
                </c:pt>
                <c:pt idx="283">
                  <c:v>190.17159996032714</c:v>
                </c:pt>
                <c:pt idx="284">
                  <c:v>191.54741543696477</c:v>
                </c:pt>
                <c:pt idx="285">
                  <c:v>192.97074875464807</c:v>
                </c:pt>
                <c:pt idx="286">
                  <c:v>194.20580032935507</c:v>
                </c:pt>
                <c:pt idx="287">
                  <c:v>195.09144535358138</c:v>
                </c:pt>
                <c:pt idx="288">
                  <c:v>195.68952203603891</c:v>
                </c:pt>
                <c:pt idx="289">
                  <c:v>196.12778554476225</c:v>
                </c:pt>
                <c:pt idx="290">
                  <c:v>196.41237835810733</c:v>
                </c:pt>
                <c:pt idx="291">
                  <c:v>196.66997847336989</c:v>
                </c:pt>
                <c:pt idx="292">
                  <c:v>197.20511145958534</c:v>
                </c:pt>
                <c:pt idx="293">
                  <c:v>198.12569827153132</c:v>
                </c:pt>
                <c:pt idx="294">
                  <c:v>199.2774452444223</c:v>
                </c:pt>
                <c:pt idx="295">
                  <c:v>200.44981023935171</c:v>
                </c:pt>
                <c:pt idx="296">
                  <c:v>201.487409961407</c:v>
                </c:pt>
                <c:pt idx="297">
                  <c:v>202.29614884596603</c:v>
                </c:pt>
                <c:pt idx="298">
                  <c:v>202.79756899320162</c:v>
                </c:pt>
                <c:pt idx="299">
                  <c:v>202.99241230304423</c:v>
                </c:pt>
                <c:pt idx="300">
                  <c:v>202.9706729360727</c:v>
                </c:pt>
                <c:pt idx="301">
                  <c:v>202.90606987586386</c:v>
                </c:pt>
                <c:pt idx="302">
                  <c:v>203.19820741506723</c:v>
                </c:pt>
                <c:pt idx="303">
                  <c:v>204.07575950035681</c:v>
                </c:pt>
                <c:pt idx="304">
                  <c:v>205.39463670583874</c:v>
                </c:pt>
                <c:pt idx="305">
                  <c:v>206.88995357219986</c:v>
                </c:pt>
                <c:pt idx="306">
                  <c:v>208.21811188917891</c:v>
                </c:pt>
                <c:pt idx="307">
                  <c:v>209.13704500051642</c:v>
                </c:pt>
                <c:pt idx="308">
                  <c:v>209.88408612764798</c:v>
                </c:pt>
                <c:pt idx="309">
                  <c:v>210.81882114116962</c:v>
                </c:pt>
                <c:pt idx="310">
                  <c:v>211.97996815608096</c:v>
                </c:pt>
                <c:pt idx="311">
                  <c:v>213.15081876901482</c:v>
                </c:pt>
                <c:pt idx="312">
                  <c:v>214.06682165879468</c:v>
                </c:pt>
                <c:pt idx="313">
                  <c:v>214.5382871715839</c:v>
                </c:pt>
                <c:pt idx="314">
                  <c:v>214.54599160414475</c:v>
                </c:pt>
                <c:pt idx="315">
                  <c:v>214.20369256826547</c:v>
                </c:pt>
                <c:pt idx="316">
                  <c:v>213.72328234745905</c:v>
                </c:pt>
                <c:pt idx="317">
                  <c:v>213.57061746450572</c:v>
                </c:pt>
                <c:pt idx="318">
                  <c:v>214.06332170339729</c:v>
                </c:pt>
                <c:pt idx="319">
                  <c:v>215.03650978675253</c:v>
                </c:pt>
                <c:pt idx="320">
                  <c:v>216.09078583350546</c:v>
                </c:pt>
                <c:pt idx="321">
                  <c:v>216.91382809565619</c:v>
                </c:pt>
                <c:pt idx="322">
                  <c:v>217.38388909559981</c:v>
                </c:pt>
                <c:pt idx="323">
                  <c:v>217.52478891812837</c:v>
                </c:pt>
                <c:pt idx="324">
                  <c:v>217.40840350811297</c:v>
                </c:pt>
                <c:pt idx="325">
                  <c:v>217.08439711937538</c:v>
                </c:pt>
                <c:pt idx="326">
                  <c:v>216.6128115433913</c:v>
                </c:pt>
                <c:pt idx="327">
                  <c:v>216.0825490452693</c:v>
                </c:pt>
                <c:pt idx="328">
                  <c:v>215.54665037301871</c:v>
                </c:pt>
                <c:pt idx="329">
                  <c:v>215.20618286719687</c:v>
                </c:pt>
                <c:pt idx="330">
                  <c:v>215.43924704918496</c:v>
                </c:pt>
                <c:pt idx="331">
                  <c:v>216.31829312838039</c:v>
                </c:pt>
                <c:pt idx="332">
                  <c:v>217.50005136930022</c:v>
                </c:pt>
                <c:pt idx="333">
                  <c:v>218.55667884239782</c:v>
                </c:pt>
                <c:pt idx="334">
                  <c:v>219.25799174969012</c:v>
                </c:pt>
                <c:pt idx="335">
                  <c:v>219.58509146470291</c:v>
                </c:pt>
                <c:pt idx="336">
                  <c:v>219.63078683706431</c:v>
                </c:pt>
                <c:pt idx="337">
                  <c:v>219.50390156085672</c:v>
                </c:pt>
                <c:pt idx="338">
                  <c:v>219.2857557971661</c:v>
                </c:pt>
                <c:pt idx="339">
                  <c:v>219.01111237159139</c:v>
                </c:pt>
                <c:pt idx="340">
                  <c:v>218.66818243760329</c:v>
                </c:pt>
                <c:pt idx="341">
                  <c:v>218.24003708472617</c:v>
                </c:pt>
                <c:pt idx="342">
                  <c:v>217.75718822185809</c:v>
                </c:pt>
                <c:pt idx="343">
                  <c:v>217.27653447664702</c:v>
                </c:pt>
                <c:pt idx="344">
                  <c:v>216.84054084190956</c:v>
                </c:pt>
                <c:pt idx="345">
                  <c:v>216.7071687551645</c:v>
                </c:pt>
                <c:pt idx="346">
                  <c:v>217.1935028486985</c:v>
                </c:pt>
                <c:pt idx="347">
                  <c:v>218.2556385040283</c:v>
                </c:pt>
                <c:pt idx="348">
                  <c:v>219.50179818960339</c:v>
                </c:pt>
                <c:pt idx="349">
                  <c:v>220.51438399094801</c:v>
                </c:pt>
                <c:pt idx="350">
                  <c:v>221.10830150310807</c:v>
                </c:pt>
                <c:pt idx="351">
                  <c:v>221.32251463083117</c:v>
                </c:pt>
                <c:pt idx="352">
                  <c:v>221.28812218886154</c:v>
                </c:pt>
                <c:pt idx="353">
                  <c:v>221.12725223247821</c:v>
                </c:pt>
                <c:pt idx="354">
                  <c:v>220.91649262061486</c:v>
                </c:pt>
                <c:pt idx="355">
                  <c:v>220.69337556105395</c:v>
                </c:pt>
                <c:pt idx="356">
                  <c:v>220.46675967876726</c:v>
                </c:pt>
                <c:pt idx="357">
                  <c:v>220.22700707068807</c:v>
                </c:pt>
                <c:pt idx="358">
                  <c:v>219.94384935232307</c:v>
                </c:pt>
                <c:pt idx="359">
                  <c:v>219.58625018780046</c:v>
                </c:pt>
                <c:pt idx="360">
                  <c:v>219.15442478473369</c:v>
                </c:pt>
                <c:pt idx="361">
                  <c:v>218.70092231163611</c:v>
                </c:pt>
                <c:pt idx="362">
                  <c:v>218.26956583463229</c:v>
                </c:pt>
                <c:pt idx="363">
                  <c:v>217.93633610065163</c:v>
                </c:pt>
                <c:pt idx="364">
                  <c:v>218.02372964712285</c:v>
                </c:pt>
                <c:pt idx="365">
                  <c:v>218.75602338937611</c:v>
                </c:pt>
                <c:pt idx="366">
                  <c:v>219.97014659001275</c:v>
                </c:pt>
                <c:pt idx="367">
                  <c:v>221.23776360731858</c:v>
                </c:pt>
                <c:pt idx="368">
                  <c:v>222.17739742572488</c:v>
                </c:pt>
                <c:pt idx="369">
                  <c:v>222.65112035311182</c:v>
                </c:pt>
                <c:pt idx="370">
                  <c:v>222.74056743328387</c:v>
                </c:pt>
                <c:pt idx="371">
                  <c:v>222.61460075378415</c:v>
                </c:pt>
                <c:pt idx="372">
                  <c:v>222.41302710899939</c:v>
                </c:pt>
                <c:pt idx="373">
                  <c:v>222.20587165832521</c:v>
                </c:pt>
                <c:pt idx="374">
                  <c:v>222.00909374530499</c:v>
                </c:pt>
                <c:pt idx="375">
                  <c:v>221.81597775972807</c:v>
                </c:pt>
                <c:pt idx="376">
                  <c:v>221.6168008481539</c:v>
                </c:pt>
                <c:pt idx="377">
                  <c:v>221.40374984154334</c:v>
                </c:pt>
                <c:pt idx="378">
                  <c:v>221.16939101585976</c:v>
                </c:pt>
                <c:pt idx="379">
                  <c:v>220.89425261277418</c:v>
                </c:pt>
                <c:pt idx="380">
                  <c:v>220.55440920903129</c:v>
                </c:pt>
                <c:pt idx="381">
                  <c:v>220.14583755493166</c:v>
                </c:pt>
                <c:pt idx="382">
                  <c:v>219.70716968242937</c:v>
                </c:pt>
                <c:pt idx="383">
                  <c:v>219.2949655503493</c:v>
                </c:pt>
                <c:pt idx="384">
                  <c:v>218.9152464411809</c:v>
                </c:pt>
                <c:pt idx="385">
                  <c:v>218.70171971247746</c:v>
                </c:pt>
                <c:pt idx="386">
                  <c:v>219.00739154522233</c:v>
                </c:pt>
                <c:pt idx="387">
                  <c:v>219.95155378488391</c:v>
                </c:pt>
                <c:pt idx="388">
                  <c:v>221.27547364455003</c:v>
                </c:pt>
                <c:pt idx="389">
                  <c:v>222.53703426654519</c:v>
                </c:pt>
                <c:pt idx="390">
                  <c:v>223.40104752760664</c:v>
                </c:pt>
                <c:pt idx="391">
                  <c:v>223.77734483572146</c:v>
                </c:pt>
                <c:pt idx="392">
                  <c:v>223.77572058457594</c:v>
                </c:pt>
                <c:pt idx="393">
                  <c:v>223.57973101102385</c:v>
                </c:pt>
                <c:pt idx="394">
                  <c:v>223.34108275780312</c:v>
                </c:pt>
                <c:pt idx="395">
                  <c:v>223.13347084045409</c:v>
                </c:pt>
                <c:pt idx="396">
                  <c:v>222.96491570692794</c:v>
                </c:pt>
                <c:pt idx="397">
                  <c:v>222.81105019202599</c:v>
                </c:pt>
                <c:pt idx="398">
                  <c:v>222.64704500051641</c:v>
                </c:pt>
                <c:pt idx="399">
                  <c:v>222.46322145315312</c:v>
                </c:pt>
                <c:pt idx="400">
                  <c:v>222.26081529470588</c:v>
                </c:pt>
                <c:pt idx="401">
                  <c:v>222.04146210303671</c:v>
                </c:pt>
                <c:pt idx="402">
                  <c:v>221.79760582557088</c:v>
                </c:pt>
                <c:pt idx="403">
                  <c:v>221.50524515005256</c:v>
                </c:pt>
                <c:pt idx="404">
                  <c:v>221.14749760554383</c:v>
                </c:pt>
                <c:pt idx="405">
                  <c:v>220.73427406897912</c:v>
                </c:pt>
                <c:pt idx="406">
                  <c:v>220.31396793658919</c:v>
                </c:pt>
                <c:pt idx="407">
                  <c:v>219.93038301908052</c:v>
                </c:pt>
                <c:pt idx="408">
                  <c:v>219.58268453744742</c:v>
                </c:pt>
                <c:pt idx="409">
                  <c:v>219.44297288747933</c:v>
                </c:pt>
                <c:pt idx="410">
                  <c:v>219.85551908639758</c:v>
                </c:pt>
                <c:pt idx="411">
                  <c:v>220.88769217857947</c:v>
                </c:pt>
                <c:pt idx="412">
                  <c:v>222.25253999563364</c:v>
                </c:pt>
                <c:pt idx="413">
                  <c:v>223.51423087486853</c:v>
                </c:pt>
                <c:pt idx="414">
                  <c:v>224.35779374929572</c:v>
                </c:pt>
                <c:pt idx="415">
                  <c:v>224.70640856229338</c:v>
                </c:pt>
                <c:pt idx="416">
                  <c:v>224.67051872840293</c:v>
                </c:pt>
                <c:pt idx="417">
                  <c:v>224.43279246990497</c:v>
                </c:pt>
                <c:pt idx="418">
                  <c:v>224.15367272597092</c:v>
                </c:pt>
                <c:pt idx="419">
                  <c:v>223.9175775146484</c:v>
                </c:pt>
                <c:pt idx="420">
                  <c:v>223.74006747906023</c:v>
                </c:pt>
                <c:pt idx="421">
                  <c:v>223.59726929884687</c:v>
                </c:pt>
                <c:pt idx="422">
                  <c:v>223.45703322190502</c:v>
                </c:pt>
                <c:pt idx="423">
                  <c:v>223.29888620816746</c:v>
                </c:pt>
                <c:pt idx="424">
                  <c:v>223.11542171771706</c:v>
                </c:pt>
                <c:pt idx="425">
                  <c:v>222.90883260286768</c:v>
                </c:pt>
                <c:pt idx="426">
                  <c:v>222.68813039926383</c:v>
                </c:pt>
                <c:pt idx="427">
                  <c:v>222.45425409170295</c:v>
                </c:pt>
                <c:pt idx="428">
                  <c:v>222.18545751718372</c:v>
                </c:pt>
                <c:pt idx="429">
                  <c:v>221.85511609590969</c:v>
                </c:pt>
                <c:pt idx="430">
                  <c:v>221.4565176156851</c:v>
                </c:pt>
                <c:pt idx="431">
                  <c:v>221.02508524968073</c:v>
                </c:pt>
                <c:pt idx="432">
                  <c:v>220.62008151127739</c:v>
                </c:pt>
                <c:pt idx="433">
                  <c:v>220.24872604956991</c:v>
                </c:pt>
                <c:pt idx="434">
                  <c:v>220.01219362699067</c:v>
                </c:pt>
                <c:pt idx="435">
                  <c:v>220.2576039299598</c:v>
                </c:pt>
                <c:pt idx="436">
                  <c:v>221.15093526400051</c:v>
                </c:pt>
                <c:pt idx="437">
                  <c:v>222.48039388803332</c:v>
                </c:pt>
                <c:pt idx="438">
                  <c:v>223.81702005826506</c:v>
                </c:pt>
                <c:pt idx="439">
                  <c:v>224.79381117013784</c:v>
                </c:pt>
                <c:pt idx="440">
                  <c:v>225.27351573650651</c:v>
                </c:pt>
                <c:pt idx="441">
                  <c:v>225.32580439054047</c:v>
                </c:pt>
                <c:pt idx="442">
                  <c:v>225.12199485191931</c:v>
                </c:pt>
                <c:pt idx="443">
                  <c:v>224.83182023268478</c:v>
                </c:pt>
                <c:pt idx="444">
                  <c:v>224.56481327937198</c:v>
                </c:pt>
                <c:pt idx="445">
                  <c:v>224.35714246309723</c:v>
                </c:pt>
                <c:pt idx="446">
                  <c:v>224.19662363492523</c:v>
                </c:pt>
                <c:pt idx="447">
                  <c:v>224.05392286447375</c:v>
                </c:pt>
                <c:pt idx="448">
                  <c:v>223.90587588383602</c:v>
                </c:pt>
                <c:pt idx="449">
                  <c:v>223.74250498845026</c:v>
                </c:pt>
                <c:pt idx="450">
                  <c:v>223.56238980806793</c:v>
                </c:pt>
                <c:pt idx="451">
                  <c:v>223.36721236008864</c:v>
                </c:pt>
                <c:pt idx="452">
                  <c:v>223.15646407494177</c:v>
                </c:pt>
                <c:pt idx="453">
                  <c:v>222.91896661611702</c:v>
                </c:pt>
                <c:pt idx="454">
                  <c:v>222.62856319720927</c:v>
                </c:pt>
                <c:pt idx="455">
                  <c:v>222.26878250708947</c:v>
                </c:pt>
                <c:pt idx="456">
                  <c:v>221.84905290456913</c:v>
                </c:pt>
                <c:pt idx="457">
                  <c:v>221.41624320983885</c:v>
                </c:pt>
                <c:pt idx="458">
                  <c:v>221.02162493779105</c:v>
                </c:pt>
                <c:pt idx="459">
                  <c:v>220.66073876014124</c:v>
                </c:pt>
                <c:pt idx="460">
                  <c:v>220.45184352581316</c:v>
                </c:pt>
                <c:pt idx="461">
                  <c:v>220.74710723876953</c:v>
                </c:pt>
                <c:pt idx="462">
                  <c:v>221.68687357975884</c:v>
                </c:pt>
                <c:pt idx="463">
                  <c:v>223.03770911583533</c:v>
                </c:pt>
                <c:pt idx="464">
                  <c:v>224.37556083679195</c:v>
                </c:pt>
                <c:pt idx="465">
                  <c:v>225.34939794100245</c:v>
                </c:pt>
                <c:pt idx="466">
                  <c:v>225.83030653733471</c:v>
                </c:pt>
                <c:pt idx="467">
                  <c:v>225.88717911353473</c:v>
                </c:pt>
                <c:pt idx="468">
                  <c:v>225.68359837458681</c:v>
                </c:pt>
                <c:pt idx="469">
                  <c:v>225.38465121342583</c:v>
                </c:pt>
                <c:pt idx="470">
                  <c:v>225.10248798076921</c:v>
                </c:pt>
                <c:pt idx="471">
                  <c:v>224.88108238807089</c:v>
                </c:pt>
                <c:pt idx="472">
                  <c:v>224.71813511188213</c:v>
                </c:pt>
                <c:pt idx="473">
                  <c:v>224.58720506521371</c:v>
                </c:pt>
                <c:pt idx="474">
                  <c:v>224.45978743333083</c:v>
                </c:pt>
                <c:pt idx="475">
                  <c:v>224.31472390981818</c:v>
                </c:pt>
                <c:pt idx="476">
                  <c:v>224.14775338392985</c:v>
                </c:pt>
                <c:pt idx="477">
                  <c:v>223.96473063542291</c:v>
                </c:pt>
                <c:pt idx="478">
                  <c:v>223.77001418480504</c:v>
                </c:pt>
                <c:pt idx="479">
                  <c:v>223.56418282728927</c:v>
                </c:pt>
                <c:pt idx="480">
                  <c:v>223.33777422391449</c:v>
                </c:pt>
                <c:pt idx="481">
                  <c:v>223.06573707580566</c:v>
                </c:pt>
                <c:pt idx="482">
                  <c:v>222.72895415086015</c:v>
                </c:pt>
                <c:pt idx="483">
                  <c:v>222.33012347294732</c:v>
                </c:pt>
                <c:pt idx="484">
                  <c:v>221.9069358238807</c:v>
                </c:pt>
                <c:pt idx="485">
                  <c:v>221.51718577458308</c:v>
                </c:pt>
                <c:pt idx="486">
                  <c:v>221.16451033372141</c:v>
                </c:pt>
                <c:pt idx="487">
                  <c:v>220.93282008244441</c:v>
                </c:pt>
                <c:pt idx="488">
                  <c:v>221.16035456143894</c:v>
                </c:pt>
                <c:pt idx="489">
                  <c:v>222.03153536869925</c:v>
                </c:pt>
                <c:pt idx="490">
                  <c:v>223.35812153742862</c:v>
                </c:pt>
                <c:pt idx="491">
                  <c:v>224.73286890470064</c:v>
                </c:pt>
                <c:pt idx="492">
                  <c:v>225.78657068692718</c:v>
                </c:pt>
                <c:pt idx="493">
                  <c:v>226.35339129521293</c:v>
                </c:pt>
                <c:pt idx="494">
                  <c:v>226.47265935457668</c:v>
                </c:pt>
                <c:pt idx="495">
                  <c:v>226.29455013568582</c:v>
                </c:pt>
                <c:pt idx="496">
                  <c:v>225.98375296372635</c:v>
                </c:pt>
                <c:pt idx="497">
                  <c:v>225.6667634758582</c:v>
                </c:pt>
                <c:pt idx="498">
                  <c:v>225.4120097644512</c:v>
                </c:pt>
                <c:pt idx="499">
                  <c:v>225.2301287489671</c:v>
                </c:pt>
                <c:pt idx="500">
                  <c:v>225.09827444223257</c:v>
                </c:pt>
                <c:pt idx="501">
                  <c:v>224.9836627960205</c:v>
                </c:pt>
                <c:pt idx="502">
                  <c:v>224.86014268728402</c:v>
                </c:pt>
                <c:pt idx="503">
                  <c:v>224.71306414090665</c:v>
                </c:pt>
                <c:pt idx="504">
                  <c:v>224.54180532015283</c:v>
                </c:pt>
                <c:pt idx="505">
                  <c:v>224.35388489943281</c:v>
                </c:pt>
                <c:pt idx="506">
                  <c:v>224.15733012272759</c:v>
                </c:pt>
                <c:pt idx="507">
                  <c:v>223.95449581439675</c:v>
                </c:pt>
                <c:pt idx="508">
                  <c:v>223.73732414832477</c:v>
                </c:pt>
                <c:pt idx="509">
                  <c:v>223.47985542297363</c:v>
                </c:pt>
                <c:pt idx="510">
                  <c:v>223.15990060072673</c:v>
                </c:pt>
                <c:pt idx="511">
                  <c:v>222.77560549809382</c:v>
                </c:pt>
                <c:pt idx="512">
                  <c:v>222.35253791222203</c:v>
                </c:pt>
                <c:pt idx="513">
                  <c:v>221.94972929147573</c:v>
                </c:pt>
                <c:pt idx="514">
                  <c:v>221.58940491896408</c:v>
                </c:pt>
                <c:pt idx="515">
                  <c:v>221.2885072972224</c:v>
                </c:pt>
                <c:pt idx="516">
                  <c:v>221.31483964773321</c:v>
                </c:pt>
                <c:pt idx="517">
                  <c:v>221.96190098102275</c:v>
                </c:pt>
                <c:pt idx="518">
                  <c:v>223.17129527752212</c:v>
                </c:pt>
                <c:pt idx="519">
                  <c:v>224.58576770489032</c:v>
                </c:pt>
                <c:pt idx="520">
                  <c:v>225.79514048062836</c:v>
                </c:pt>
                <c:pt idx="521">
                  <c:v>226.55286043607268</c:v>
                </c:pt>
                <c:pt idx="522">
                  <c:v>226.83043861389157</c:v>
                </c:pt>
                <c:pt idx="523">
                  <c:v>226.74724501389724</c:v>
                </c:pt>
                <c:pt idx="524">
                  <c:v>226.46902008056639</c:v>
                </c:pt>
                <c:pt idx="525">
                  <c:v>226.13952816302958</c:v>
                </c:pt>
                <c:pt idx="526">
                  <c:v>225.8493977179894</c:v>
                </c:pt>
                <c:pt idx="527">
                  <c:v>225.63116020789514</c:v>
                </c:pt>
                <c:pt idx="528">
                  <c:v>225.47611218379092</c:v>
                </c:pt>
                <c:pt idx="529">
                  <c:v>225.35741385826699</c:v>
                </c:pt>
                <c:pt idx="530">
                  <c:v>225.24640750591573</c:v>
                </c:pt>
                <c:pt idx="531">
                  <c:v>225.12174906217135</c:v>
                </c:pt>
                <c:pt idx="532">
                  <c:v>224.97348121056189</c:v>
                </c:pt>
                <c:pt idx="533">
                  <c:v>224.80171495290904</c:v>
                </c:pt>
                <c:pt idx="534">
                  <c:v>224.61280570983885</c:v>
                </c:pt>
                <c:pt idx="535">
                  <c:v>224.41420193011942</c:v>
                </c:pt>
                <c:pt idx="536">
                  <c:v>224.20940017113318</c:v>
                </c:pt>
                <c:pt idx="537">
                  <c:v>223.99152511596679</c:v>
                </c:pt>
                <c:pt idx="538">
                  <c:v>223.73611218965968</c:v>
                </c:pt>
                <c:pt idx="539">
                  <c:v>223.4215919259878</c:v>
                </c:pt>
                <c:pt idx="540">
                  <c:v>223.04669120201694</c:v>
                </c:pt>
                <c:pt idx="541">
                  <c:v>222.63486085158127</c:v>
                </c:pt>
                <c:pt idx="542">
                  <c:v>222.24183398320125</c:v>
                </c:pt>
                <c:pt idx="543">
                  <c:v>221.89195057795598</c:v>
                </c:pt>
                <c:pt idx="544">
                  <c:v>221.56450200007509</c:v>
                </c:pt>
                <c:pt idx="545">
                  <c:v>221.41054587144117</c:v>
                </c:pt>
                <c:pt idx="546">
                  <c:v>221.791967386099</c:v>
                </c:pt>
                <c:pt idx="547">
                  <c:v>222.81731952960675</c:v>
                </c:pt>
                <c:pt idx="548">
                  <c:v>224.22245534456692</c:v>
                </c:pt>
                <c:pt idx="549">
                  <c:v>225.57848984351523</c:v>
                </c:pt>
                <c:pt idx="550">
                  <c:v>226.5477441582313</c:v>
                </c:pt>
                <c:pt idx="551">
                  <c:v>227.01543107839728</c:v>
                </c:pt>
                <c:pt idx="552">
                  <c:v>227.05702957740195</c:v>
                </c:pt>
                <c:pt idx="553">
                  <c:v>226.8336995755709</c:v>
                </c:pt>
                <c:pt idx="554">
                  <c:v>226.50489632239709</c:v>
                </c:pt>
                <c:pt idx="555">
                  <c:v>226.1862689913236</c:v>
                </c:pt>
                <c:pt idx="556">
                  <c:v>225.93425634530874</c:v>
                </c:pt>
                <c:pt idx="557">
                  <c:v>225.75563855684717</c:v>
                </c:pt>
                <c:pt idx="558">
                  <c:v>225.62810879047103</c:v>
                </c:pt>
                <c:pt idx="559">
                  <c:v>225.52141678443323</c:v>
                </c:pt>
                <c:pt idx="560">
                  <c:v>225.41090767493611</c:v>
                </c:pt>
                <c:pt idx="561">
                  <c:v>225.28355687068054</c:v>
                </c:pt>
                <c:pt idx="562">
                  <c:v>225.13351525526781</c:v>
                </c:pt>
                <c:pt idx="563">
                  <c:v>224.96286467918981</c:v>
                </c:pt>
                <c:pt idx="564">
                  <c:v>224.77573033259466</c:v>
                </c:pt>
                <c:pt idx="565">
                  <c:v>224.57744256826544</c:v>
                </c:pt>
                <c:pt idx="566">
                  <c:v>224.36860849820647</c:v>
                </c:pt>
                <c:pt idx="567">
                  <c:v>224.13442183861366</c:v>
                </c:pt>
                <c:pt idx="568">
                  <c:v>223.85022885836088</c:v>
                </c:pt>
                <c:pt idx="569">
                  <c:v>223.50168313833382</c:v>
                </c:pt>
                <c:pt idx="570">
                  <c:v>223.09861513577971</c:v>
                </c:pt>
                <c:pt idx="571">
                  <c:v>222.68349210885853</c:v>
                </c:pt>
                <c:pt idx="572">
                  <c:v>222.30950884892391</c:v>
                </c:pt>
                <c:pt idx="573">
                  <c:v>221.9709498948317</c:v>
                </c:pt>
                <c:pt idx="574">
                  <c:v>221.71895537156323</c:v>
                </c:pt>
                <c:pt idx="575">
                  <c:v>221.8822447145902</c:v>
                </c:pt>
                <c:pt idx="576">
                  <c:v>222.69785325270431</c:v>
                </c:pt>
                <c:pt idx="577">
                  <c:v>224.01999595055213</c:v>
                </c:pt>
                <c:pt idx="578">
                  <c:v>225.44852596576393</c:v>
                </c:pt>
                <c:pt idx="579">
                  <c:v>226.59098616379956</c:v>
                </c:pt>
                <c:pt idx="580">
                  <c:v>227.24944330655612</c:v>
                </c:pt>
                <c:pt idx="581">
                  <c:v>227.43629108722394</c:v>
                </c:pt>
                <c:pt idx="582">
                  <c:v>227.28988987849309</c:v>
                </c:pt>
                <c:pt idx="583">
                  <c:v>226.97601070697488</c:v>
                </c:pt>
                <c:pt idx="584">
                  <c:v>226.63000670212969</c:v>
                </c:pt>
                <c:pt idx="585">
                  <c:v>226.3339591803917</c:v>
                </c:pt>
                <c:pt idx="586">
                  <c:v>226.11594707195576</c:v>
                </c:pt>
                <c:pt idx="587">
                  <c:v>225.96571743304909</c:v>
                </c:pt>
                <c:pt idx="588">
                  <c:v>225.85470768268291</c:v>
                </c:pt>
                <c:pt idx="589">
                  <c:v>225.75223827655498</c:v>
                </c:pt>
                <c:pt idx="590">
                  <c:v>225.63655965364896</c:v>
                </c:pt>
                <c:pt idx="591">
                  <c:v>225.49829216003417</c:v>
                </c:pt>
                <c:pt idx="592">
                  <c:v>225.33753547081579</c:v>
                </c:pt>
                <c:pt idx="593">
                  <c:v>225.15992122943581</c:v>
                </c:pt>
                <c:pt idx="594">
                  <c:v>224.97173689622144</c:v>
                </c:pt>
                <c:pt idx="595">
                  <c:v>224.77385576101446</c:v>
                </c:pt>
                <c:pt idx="596">
                  <c:v>224.56374290466306</c:v>
                </c:pt>
                <c:pt idx="597">
                  <c:v>224.32407864497256</c:v>
                </c:pt>
                <c:pt idx="598">
                  <c:v>224.03187767615682</c:v>
                </c:pt>
                <c:pt idx="599">
                  <c:v>223.67729934692386</c:v>
                </c:pt>
                <c:pt idx="600">
                  <c:v>223.27071100088267</c:v>
                </c:pt>
                <c:pt idx="601">
                  <c:v>222.85672630896934</c:v>
                </c:pt>
                <c:pt idx="602">
                  <c:v>222.48439448429983</c:v>
                </c:pt>
                <c:pt idx="603">
                  <c:v>222.14183266859786</c:v>
                </c:pt>
                <c:pt idx="604">
                  <c:v>221.86549476623534</c:v>
                </c:pt>
                <c:pt idx="605">
                  <c:v>221.97419386643625</c:v>
                </c:pt>
                <c:pt idx="606">
                  <c:v>222.74216789832482</c:v>
                </c:pt>
                <c:pt idx="607">
                  <c:v>224.05548255333534</c:v>
                </c:pt>
                <c:pt idx="608">
                  <c:v>225.51410878694972</c:v>
                </c:pt>
                <c:pt idx="609">
                  <c:v>226.70628081101634</c:v>
                </c:pt>
                <c:pt idx="610">
                  <c:v>227.41452113811786</c:v>
                </c:pt>
                <c:pt idx="611">
                  <c:v>227.64294589702897</c:v>
                </c:pt>
                <c:pt idx="612">
                  <c:v>227.52982711205118</c:v>
                </c:pt>
                <c:pt idx="613">
                  <c:v>227.23107703575721</c:v>
                </c:pt>
                <c:pt idx="614">
                  <c:v>226.84232147216795</c:v>
                </c:pt>
                <c:pt idx="615">
                  <c:v>226.39668313833383</c:v>
                </c:pt>
                <c:pt idx="616">
                  <c:v>225.90107246398921</c:v>
                </c:pt>
                <c:pt idx="617">
                  <c:v>225.36828184274526</c:v>
                </c:pt>
                <c:pt idx="618">
                  <c:v>224.81558904794545</c:v>
                </c:pt>
                <c:pt idx="619">
                  <c:v>224.25799858093262</c:v>
                </c:pt>
                <c:pt idx="620">
                  <c:v>223.70350144019491</c:v>
                </c:pt>
                <c:pt idx="621">
                  <c:v>223.15553188617409</c:v>
                </c:pt>
                <c:pt idx="622">
                  <c:v>222.61352584838863</c:v>
                </c:pt>
                <c:pt idx="623">
                  <c:v>222.07453951322114</c:v>
                </c:pt>
                <c:pt idx="624">
                  <c:v>221.28743125915526</c:v>
                </c:pt>
                <c:pt idx="625">
                  <c:v>218.99839246896596</c:v>
                </c:pt>
                <c:pt idx="626">
                  <c:v>213.7612019289457</c:v>
                </c:pt>
                <c:pt idx="627">
                  <c:v>205.26831550011266</c:v>
                </c:pt>
                <c:pt idx="628">
                  <c:v>194.42113820002632</c:v>
                </c:pt>
                <c:pt idx="629">
                  <c:v>182.60415270878718</c:v>
                </c:pt>
                <c:pt idx="630">
                  <c:v>170.99202334477351</c:v>
                </c:pt>
                <c:pt idx="631">
                  <c:v>160.26618802584133</c:v>
                </c:pt>
                <c:pt idx="632">
                  <c:v>150.65553817162146</c:v>
                </c:pt>
                <c:pt idx="633">
                  <c:v>142.11258822221021</c:v>
                </c:pt>
                <c:pt idx="634">
                  <c:v>134.47552980276254</c:v>
                </c:pt>
                <c:pt idx="635">
                  <c:v>127.56599997593806</c:v>
                </c:pt>
                <c:pt idx="636">
                  <c:v>121.23412476172813</c:v>
                </c:pt>
                <c:pt idx="637">
                  <c:v>115.37108782841608</c:v>
                </c:pt>
                <c:pt idx="638">
                  <c:v>109.90287474705622</c:v>
                </c:pt>
                <c:pt idx="639">
                  <c:v>104.78054900536169</c:v>
                </c:pt>
                <c:pt idx="640">
                  <c:v>99.958653092017542</c:v>
                </c:pt>
                <c:pt idx="641">
                  <c:v>94.989987851656394</c:v>
                </c:pt>
                <c:pt idx="642">
                  <c:v>87.21105324671818</c:v>
                </c:pt>
                <c:pt idx="643">
                  <c:v>74.474465801532446</c:v>
                </c:pt>
                <c:pt idx="644">
                  <c:v>58.680327232067398</c:v>
                </c:pt>
                <c:pt idx="645">
                  <c:v>43.616533926450288</c:v>
                </c:pt>
                <c:pt idx="646">
                  <c:v>32.067929885570813</c:v>
                </c:pt>
                <c:pt idx="647">
                  <c:v>24.817642872150127</c:v>
                </c:pt>
                <c:pt idx="648">
                  <c:v>21.147793523348295</c:v>
                </c:pt>
                <c:pt idx="649">
                  <c:v>19.77465115180382</c:v>
                </c:pt>
                <c:pt idx="650">
                  <c:v>19.539293451309206</c:v>
                </c:pt>
                <c:pt idx="651">
                  <c:v>19.689775392825783</c:v>
                </c:pt>
                <c:pt idx="652">
                  <c:v>19.865284422360933</c:v>
                </c:pt>
                <c:pt idx="653">
                  <c:v>19.958441568521355</c:v>
                </c:pt>
                <c:pt idx="654">
                  <c:v>19.977814218080958</c:v>
                </c:pt>
                <c:pt idx="655">
                  <c:v>19.962184765155499</c:v>
                </c:pt>
                <c:pt idx="656">
                  <c:v>19.941879077324501</c:v>
                </c:pt>
                <c:pt idx="657">
                  <c:v>19.930607295403114</c:v>
                </c:pt>
                <c:pt idx="658">
                  <c:v>19.928410620322595</c:v>
                </c:pt>
                <c:pt idx="659">
                  <c:v>19.929237470626827</c:v>
                </c:pt>
                <c:pt idx="660">
                  <c:v>19.929633764120247</c:v>
                </c:pt>
                <c:pt idx="661">
                  <c:v>19.928771234659049</c:v>
                </c:pt>
                <c:pt idx="662">
                  <c:v>19.927114419203537</c:v>
                </c:pt>
                <c:pt idx="663">
                  <c:v>19.925348584101748</c:v>
                </c:pt>
                <c:pt idx="664">
                  <c:v>19.922362012129565</c:v>
                </c:pt>
                <c:pt idx="665">
                  <c:v>19.916779073568492</c:v>
                </c:pt>
                <c:pt idx="666">
                  <c:v>19.910153227586012</c:v>
                </c:pt>
                <c:pt idx="667">
                  <c:v>19.905470762986404</c:v>
                </c:pt>
                <c:pt idx="668">
                  <c:v>19.903564193432143</c:v>
                </c:pt>
                <c:pt idx="669">
                  <c:v>19.903490569774917</c:v>
                </c:pt>
                <c:pt idx="670">
                  <c:v>19.901869433476371</c:v>
                </c:pt>
                <c:pt idx="671">
                  <c:v>19.898305482130784</c:v>
                </c:pt>
                <c:pt idx="672">
                  <c:v>19.895498721782975</c:v>
                </c:pt>
                <c:pt idx="673">
                  <c:v>19.896108382298397</c:v>
                </c:pt>
                <c:pt idx="674">
                  <c:v>19.901044282179612</c:v>
                </c:pt>
                <c:pt idx="675">
                  <c:v>19.909723095527063</c:v>
                </c:pt>
                <c:pt idx="676">
                  <c:v>19.920884158794692</c:v>
                </c:pt>
                <c:pt idx="677">
                  <c:v>19.930101840679459</c:v>
                </c:pt>
                <c:pt idx="678">
                  <c:v>19.935431627126835</c:v>
                </c:pt>
                <c:pt idx="679">
                  <c:v>19.938095104510968</c:v>
                </c:pt>
                <c:pt idx="680">
                  <c:v>19.939644032991851</c:v>
                </c:pt>
                <c:pt idx="681">
                  <c:v>19.941265169290396</c:v>
                </c:pt>
                <c:pt idx="682">
                  <c:v>19.94252696550809</c:v>
                </c:pt>
                <c:pt idx="683">
                  <c:v>19.942813248267541</c:v>
                </c:pt>
                <c:pt idx="684">
                  <c:v>19.942131663102366</c:v>
                </c:pt>
                <c:pt idx="685">
                  <c:v>19.942847794752854</c:v>
                </c:pt>
                <c:pt idx="686">
                  <c:v>19.946413445105918</c:v>
                </c:pt>
                <c:pt idx="687">
                  <c:v>19.95113272153414</c:v>
                </c:pt>
                <c:pt idx="688">
                  <c:v>19.9556679388193</c:v>
                </c:pt>
                <c:pt idx="689">
                  <c:v>19.960064120659457</c:v>
                </c:pt>
                <c:pt idx="690">
                  <c:v>19.963412298055793</c:v>
                </c:pt>
                <c:pt idx="691">
                  <c:v>19.966148266425499</c:v>
                </c:pt>
                <c:pt idx="692">
                  <c:v>19.970178878490742</c:v>
                </c:pt>
                <c:pt idx="693">
                  <c:v>19.974536266326904</c:v>
                </c:pt>
                <c:pt idx="694">
                  <c:v>19.977563614478477</c:v>
                </c:pt>
                <c:pt idx="695">
                  <c:v>19.978209520486683</c:v>
                </c:pt>
                <c:pt idx="696">
                  <c:v>19.975508098602294</c:v>
                </c:pt>
                <c:pt idx="697">
                  <c:v>19.970506786933313</c:v>
                </c:pt>
                <c:pt idx="698">
                  <c:v>19.964635583437406</c:v>
                </c:pt>
                <c:pt idx="699">
                  <c:v>19.959379703815166</c:v>
                </c:pt>
                <c:pt idx="700">
                  <c:v>19.9566400542626</c:v>
                </c:pt>
                <c:pt idx="701">
                  <c:v>19.958225511404184</c:v>
                </c:pt>
                <c:pt idx="702">
                  <c:v>19.963517919687121</c:v>
                </c:pt>
                <c:pt idx="703">
                  <c:v>19.970361521794242</c:v>
                </c:pt>
                <c:pt idx="704">
                  <c:v>19.977022197429953</c:v>
                </c:pt>
                <c:pt idx="705">
                  <c:v>19.98015375137329</c:v>
                </c:pt>
                <c:pt idx="706">
                  <c:v>19.980190563201901</c:v>
                </c:pt>
                <c:pt idx="707">
                  <c:v>19.977922954559329</c:v>
                </c:pt>
                <c:pt idx="708">
                  <c:v>19.975113928868218</c:v>
                </c:pt>
                <c:pt idx="709">
                  <c:v>19.973311848273646</c:v>
                </c:pt>
                <c:pt idx="710">
                  <c:v>19.974431494199312</c:v>
                </c:pt>
                <c:pt idx="711">
                  <c:v>19.9783924469581</c:v>
                </c:pt>
                <c:pt idx="712">
                  <c:v>19.983286437988284</c:v>
                </c:pt>
                <c:pt idx="713">
                  <c:v>19.987680920820967</c:v>
                </c:pt>
                <c:pt idx="714">
                  <c:v>19.992865442129283</c:v>
                </c:pt>
                <c:pt idx="715">
                  <c:v>19.997224812140832</c:v>
                </c:pt>
                <c:pt idx="716">
                  <c:v>19.998915041410005</c:v>
                </c:pt>
                <c:pt idx="717">
                  <c:v>19.996396262829119</c:v>
                </c:pt>
                <c:pt idx="718">
                  <c:v>19.990668059128982</c:v>
                </c:pt>
                <c:pt idx="719">
                  <c:v>19.9844392145597</c:v>
                </c:pt>
                <c:pt idx="720">
                  <c:v>19.980950019542988</c:v>
                </c:pt>
                <c:pt idx="721">
                  <c:v>19.979147938948412</c:v>
                </c:pt>
                <c:pt idx="722">
                  <c:v>19.979616298675538</c:v>
                </c:pt>
                <c:pt idx="723">
                  <c:v>19.98224522957435</c:v>
                </c:pt>
                <c:pt idx="724">
                  <c:v>19.983863534193773</c:v>
                </c:pt>
                <c:pt idx="725">
                  <c:v>19.983972553840051</c:v>
                </c:pt>
                <c:pt idx="726">
                  <c:v>19.984622990534856</c:v>
                </c:pt>
                <c:pt idx="727">
                  <c:v>19.987177448272703</c:v>
                </c:pt>
                <c:pt idx="728">
                  <c:v>19.991824233715349</c:v>
                </c:pt>
                <c:pt idx="729">
                  <c:v>19.997368095104513</c:v>
                </c:pt>
                <c:pt idx="730">
                  <c:v>20.001868199568527</c:v>
                </c:pt>
                <c:pt idx="731">
                  <c:v>20.006801834106447</c:v>
                </c:pt>
                <c:pt idx="732">
                  <c:v>20.012168998718259</c:v>
                </c:pt>
                <c:pt idx="733">
                  <c:v>20.01627068592952</c:v>
                </c:pt>
                <c:pt idx="734">
                  <c:v>20.016416517404409</c:v>
                </c:pt>
                <c:pt idx="735">
                  <c:v>20.013571812556339</c:v>
                </c:pt>
                <c:pt idx="736">
                  <c:v>20.010113766009994</c:v>
                </c:pt>
                <c:pt idx="737">
                  <c:v>20.00795262850248</c:v>
                </c:pt>
                <c:pt idx="738">
                  <c:v>20.008171800466684</c:v>
                </c:pt>
                <c:pt idx="739">
                  <c:v>20.010945147000825</c:v>
                </c:pt>
                <c:pt idx="740">
                  <c:v>20.014832192934477</c:v>
                </c:pt>
                <c:pt idx="741">
                  <c:v>20.018073899195745</c:v>
                </c:pt>
                <c:pt idx="742">
                  <c:v>20.019011184985821</c:v>
                </c:pt>
                <c:pt idx="743">
                  <c:v>20.019009485978348</c:v>
                </c:pt>
                <c:pt idx="744">
                  <c:v>20.019548354515663</c:v>
                </c:pt>
                <c:pt idx="745">
                  <c:v>20.019838318457971</c:v>
                </c:pt>
                <c:pt idx="746">
                  <c:v>20.018613050900971</c:v>
                </c:pt>
                <c:pt idx="747">
                  <c:v>20.017858125246484</c:v>
                </c:pt>
                <c:pt idx="748">
                  <c:v>20.018720654707689</c:v>
                </c:pt>
                <c:pt idx="749">
                  <c:v>20.020736810244042</c:v>
                </c:pt>
                <c:pt idx="750">
                  <c:v>20.022860852755031</c:v>
                </c:pt>
                <c:pt idx="751">
                  <c:v>20.026822655017558</c:v>
                </c:pt>
                <c:pt idx="752">
                  <c:v>20.033195915222169</c:v>
                </c:pt>
                <c:pt idx="753">
                  <c:v>20.041262236375072</c:v>
                </c:pt>
                <c:pt idx="754">
                  <c:v>20.048861896808326</c:v>
                </c:pt>
                <c:pt idx="755">
                  <c:v>20.053398813100959</c:v>
                </c:pt>
                <c:pt idx="756">
                  <c:v>20.053723323528583</c:v>
                </c:pt>
                <c:pt idx="757">
                  <c:v>20.051848468780516</c:v>
                </c:pt>
                <c:pt idx="758">
                  <c:v>20.048284517434926</c:v>
                </c:pt>
                <c:pt idx="759">
                  <c:v>20.044000470088076</c:v>
                </c:pt>
                <c:pt idx="760">
                  <c:v>20.040616330366866</c:v>
                </c:pt>
                <c:pt idx="761">
                  <c:v>20.038849362593428</c:v>
                </c:pt>
                <c:pt idx="762">
                  <c:v>20.038960081247183</c:v>
                </c:pt>
                <c:pt idx="763">
                  <c:v>20.038994627732496</c:v>
                </c:pt>
                <c:pt idx="764">
                  <c:v>20.03661686677199</c:v>
                </c:pt>
                <c:pt idx="765">
                  <c:v>20.033088594583361</c:v>
                </c:pt>
                <c:pt idx="766">
                  <c:v>20.02992022881141</c:v>
                </c:pt>
                <c:pt idx="767">
                  <c:v>20.0291624714778</c:v>
                </c:pt>
                <c:pt idx="768">
                  <c:v>20.029776379511905</c:v>
                </c:pt>
                <c:pt idx="769">
                  <c:v>20.030819570101222</c:v>
                </c:pt>
                <c:pt idx="770">
                  <c:v>20.031469157292292</c:v>
                </c:pt>
                <c:pt idx="771">
                  <c:v>20.031541081942041</c:v>
                </c:pt>
                <c:pt idx="772">
                  <c:v>20.029702189518851</c:v>
                </c:pt>
                <c:pt idx="773">
                  <c:v>20.02606716302725</c:v>
                </c:pt>
                <c:pt idx="774">
                  <c:v>20.021853907658503</c:v>
                </c:pt>
                <c:pt idx="775">
                  <c:v>20.017857275742749</c:v>
                </c:pt>
                <c:pt idx="776">
                  <c:v>20.013318377274732</c:v>
                </c:pt>
                <c:pt idx="777">
                  <c:v>20.009179878234864</c:v>
                </c:pt>
                <c:pt idx="778">
                  <c:v>20.005757794013387</c:v>
                </c:pt>
                <c:pt idx="779">
                  <c:v>20.006874891427849</c:v>
                </c:pt>
                <c:pt idx="780">
                  <c:v>20.013066641000599</c:v>
                </c:pt>
                <c:pt idx="781">
                  <c:v>20.020161129878115</c:v>
                </c:pt>
                <c:pt idx="782">
                  <c:v>20.025993822537934</c:v>
                </c:pt>
                <c:pt idx="783">
                  <c:v>20.028947547032281</c:v>
                </c:pt>
                <c:pt idx="784">
                  <c:v>20.029882567479056</c:v>
                </c:pt>
                <c:pt idx="785">
                  <c:v>20.031254799182598</c:v>
                </c:pt>
                <c:pt idx="786">
                  <c:v>20.034386353125935</c:v>
                </c:pt>
                <c:pt idx="787">
                  <c:v>20.038492004687967</c:v>
                </c:pt>
                <c:pt idx="788">
                  <c:v>20.043497563875636</c:v>
                </c:pt>
                <c:pt idx="789">
                  <c:v>20.049795784583459</c:v>
                </c:pt>
                <c:pt idx="790">
                  <c:v>20.057935729393591</c:v>
                </c:pt>
                <c:pt idx="791">
                  <c:v>20.065138671581561</c:v>
                </c:pt>
                <c:pt idx="792">
                  <c:v>20.066327127309943</c:v>
                </c:pt>
                <c:pt idx="793">
                  <c:v>20.061284473125752</c:v>
                </c:pt>
                <c:pt idx="794">
                  <c:v>20.054300136566162</c:v>
                </c:pt>
                <c:pt idx="795">
                  <c:v>20.050014107043928</c:v>
                </c:pt>
                <c:pt idx="796">
                  <c:v>20.049184425060563</c:v>
                </c:pt>
                <c:pt idx="797">
                  <c:v>20.049618238302376</c:v>
                </c:pt>
                <c:pt idx="798">
                  <c:v>20.051308467571552</c:v>
                </c:pt>
                <c:pt idx="799">
                  <c:v>20.053217585637022</c:v>
                </c:pt>
                <c:pt idx="800">
                  <c:v>20.054370362208438</c:v>
                </c:pt>
                <c:pt idx="801">
                  <c:v>20.054767080453725</c:v>
                </c:pt>
                <c:pt idx="802">
                  <c:v>20.054585569821871</c:v>
                </c:pt>
                <c:pt idx="803">
                  <c:v>20.05386632332435</c:v>
                </c:pt>
                <c:pt idx="804">
                  <c:v>20.053074019505427</c:v>
                </c:pt>
                <c:pt idx="805">
                  <c:v>20.053001811687761</c:v>
                </c:pt>
                <c:pt idx="806">
                  <c:v>20.053720775017371</c:v>
                </c:pt>
                <c:pt idx="807">
                  <c:v>20.055812536386345</c:v>
                </c:pt>
                <c:pt idx="808">
                  <c:v>20.058006238203781</c:v>
                </c:pt>
                <c:pt idx="809">
                  <c:v>20.059953300769511</c:v>
                </c:pt>
                <c:pt idx="810">
                  <c:v>20.059520903367261</c:v>
                </c:pt>
                <c:pt idx="811">
                  <c:v>20.05480389228234</c:v>
                </c:pt>
                <c:pt idx="812">
                  <c:v>20.048214008624736</c:v>
                </c:pt>
                <c:pt idx="813">
                  <c:v>20.041946086883545</c:v>
                </c:pt>
                <c:pt idx="814">
                  <c:v>20.03708579283494</c:v>
                </c:pt>
                <c:pt idx="815">
                  <c:v>20.035611620682936</c:v>
                </c:pt>
                <c:pt idx="816">
                  <c:v>20.038057058774509</c:v>
                </c:pt>
                <c:pt idx="817">
                  <c:v>20.042273145822378</c:v>
                </c:pt>
                <c:pt idx="818">
                  <c:v>20.043748167478121</c:v>
                </c:pt>
                <c:pt idx="819">
                  <c:v>20.042557446406438</c:v>
                </c:pt>
                <c:pt idx="820">
                  <c:v>20.042271729982815</c:v>
                </c:pt>
                <c:pt idx="821">
                  <c:v>20.045441511594333</c:v>
                </c:pt>
                <c:pt idx="822">
                  <c:v>20.050696824880745</c:v>
                </c:pt>
                <c:pt idx="823">
                  <c:v>20.054045285444992</c:v>
                </c:pt>
                <c:pt idx="824">
                  <c:v>20.055380705319916</c:v>
                </c:pt>
                <c:pt idx="825">
                  <c:v>20.056062007317173</c:v>
                </c:pt>
                <c:pt idx="826">
                  <c:v>20.056028876671423</c:v>
                </c:pt>
                <c:pt idx="827">
                  <c:v>20.056099951817437</c:v>
                </c:pt>
                <c:pt idx="828">
                  <c:v>20.058007087707516</c:v>
                </c:pt>
                <c:pt idx="829">
                  <c:v>20.061318736443152</c:v>
                </c:pt>
                <c:pt idx="830">
                  <c:v>20.064920632289006</c:v>
                </c:pt>
                <c:pt idx="831">
                  <c:v>20.067260731917159</c:v>
                </c:pt>
                <c:pt idx="832">
                  <c:v>20.067154543950007</c:v>
                </c:pt>
                <c:pt idx="833">
                  <c:v>20.06391283768874</c:v>
                </c:pt>
                <c:pt idx="834">
                  <c:v>20.058799391526442</c:v>
                </c:pt>
                <c:pt idx="835">
                  <c:v>20.052102753565862</c:v>
                </c:pt>
                <c:pt idx="836">
                  <c:v>20.046520947676438</c:v>
                </c:pt>
                <c:pt idx="837">
                  <c:v>20.044973718203028</c:v>
                </c:pt>
                <c:pt idx="838">
                  <c:v>20.046879721421462</c:v>
                </c:pt>
                <c:pt idx="839">
                  <c:v>20.048141517639159</c:v>
                </c:pt>
                <c:pt idx="840">
                  <c:v>20.048393537081203</c:v>
                </c:pt>
                <c:pt idx="841">
                  <c:v>20.045728927025426</c:v>
                </c:pt>
                <c:pt idx="842">
                  <c:v>20.040723651005671</c:v>
                </c:pt>
                <c:pt idx="843">
                  <c:v>20.032763800987826</c:v>
                </c:pt>
                <c:pt idx="844">
                  <c:v>20.024624988849347</c:v>
                </c:pt>
                <c:pt idx="845">
                  <c:v>20.01929690140944</c:v>
                </c:pt>
                <c:pt idx="846">
                  <c:v>20.019404788384069</c:v>
                </c:pt>
                <c:pt idx="847">
                  <c:v>20.025777765420763</c:v>
                </c:pt>
                <c:pt idx="848">
                  <c:v>20.035824846120981</c:v>
                </c:pt>
                <c:pt idx="849">
                  <c:v>20.045438679915208</c:v>
                </c:pt>
                <c:pt idx="850">
                  <c:v>20.051488279195929</c:v>
                </c:pt>
                <c:pt idx="851">
                  <c:v>20.05419055058406</c:v>
                </c:pt>
                <c:pt idx="852">
                  <c:v>20.05523289166964</c:v>
                </c:pt>
                <c:pt idx="853">
                  <c:v>20.055450930962195</c:v>
                </c:pt>
                <c:pt idx="854">
                  <c:v>20.054693739964414</c:v>
                </c:pt>
                <c:pt idx="855">
                  <c:v>20.052175244551439</c:v>
                </c:pt>
                <c:pt idx="856">
                  <c:v>20.050805561359109</c:v>
                </c:pt>
                <c:pt idx="857">
                  <c:v>20.051416920882005</c:v>
                </c:pt>
                <c:pt idx="858">
                  <c:v>20.053868305499737</c:v>
                </c:pt>
                <c:pt idx="859">
                  <c:v>20.058187748835635</c:v>
                </c:pt>
                <c:pt idx="860">
                  <c:v>20.063300345494198</c:v>
                </c:pt>
                <c:pt idx="861">
                  <c:v>20.068196035531848</c:v>
                </c:pt>
                <c:pt idx="862">
                  <c:v>20.071905818352331</c:v>
                </c:pt>
                <c:pt idx="863">
                  <c:v>20.074645467904897</c:v>
                </c:pt>
                <c:pt idx="864">
                  <c:v>20.076985567533054</c:v>
                </c:pt>
                <c:pt idx="865">
                  <c:v>20.080187913454495</c:v>
                </c:pt>
                <c:pt idx="866">
                  <c:v>20.083611130347617</c:v>
                </c:pt>
                <c:pt idx="867">
                  <c:v>20.08479703756479</c:v>
                </c:pt>
                <c:pt idx="868">
                  <c:v>20.081304161365217</c:v>
                </c:pt>
                <c:pt idx="869">
                  <c:v>20.075940394768345</c:v>
                </c:pt>
                <c:pt idx="870">
                  <c:v>20.072124990316535</c:v>
                </c:pt>
                <c:pt idx="871">
                  <c:v>20.072193233783427</c:v>
                </c:pt>
                <c:pt idx="872">
                  <c:v>20.075542543851412</c:v>
                </c:pt>
                <c:pt idx="873">
                  <c:v>20.08159497481126</c:v>
                </c:pt>
                <c:pt idx="874">
                  <c:v>20.086816307948187</c:v>
                </c:pt>
                <c:pt idx="875">
                  <c:v>20.089694143442003</c:v>
                </c:pt>
                <c:pt idx="876">
                  <c:v>20.090847486349251</c:v>
                </c:pt>
                <c:pt idx="877">
                  <c:v>20.091746827639064</c:v>
                </c:pt>
                <c:pt idx="878">
                  <c:v>20.09218092404879</c:v>
                </c:pt>
                <c:pt idx="879">
                  <c:v>20.089409842857947</c:v>
                </c:pt>
                <c:pt idx="880">
                  <c:v>20.08317873294537</c:v>
                </c:pt>
                <c:pt idx="881">
                  <c:v>20.076910811204176</c:v>
                </c:pt>
                <c:pt idx="882">
                  <c:v>20.071438024961029</c:v>
                </c:pt>
                <c:pt idx="883">
                  <c:v>20.066685334719146</c:v>
                </c:pt>
                <c:pt idx="884">
                  <c:v>20.062438099200907</c:v>
                </c:pt>
                <c:pt idx="885">
                  <c:v>20.05984286528367</c:v>
                </c:pt>
                <c:pt idx="886">
                  <c:v>20.060781850081224</c:v>
                </c:pt>
                <c:pt idx="887">
                  <c:v>20.065643276801477</c:v>
                </c:pt>
                <c:pt idx="888">
                  <c:v>20.073202444223256</c:v>
                </c:pt>
                <c:pt idx="889">
                  <c:v>20.080692518674411</c:v>
                </c:pt>
                <c:pt idx="890">
                  <c:v>20.086708137805644</c:v>
                </c:pt>
                <c:pt idx="891">
                  <c:v>20.091029280149019</c:v>
                </c:pt>
                <c:pt idx="892">
                  <c:v>20.094413136702315</c:v>
                </c:pt>
                <c:pt idx="893">
                  <c:v>20.096859141129713</c:v>
                </c:pt>
                <c:pt idx="894">
                  <c:v>20.096646765195405</c:v>
                </c:pt>
                <c:pt idx="895">
                  <c:v>20.093512662740853</c:v>
                </c:pt>
                <c:pt idx="896">
                  <c:v>20.088723160670352</c:v>
                </c:pt>
                <c:pt idx="897">
                  <c:v>20.08332031690157</c:v>
                </c:pt>
                <c:pt idx="898">
                  <c:v>20.080658255357008</c:v>
                </c:pt>
                <c:pt idx="899">
                  <c:v>20.080154782808741</c:v>
                </c:pt>
                <c:pt idx="900">
                  <c:v>20.081160595233627</c:v>
                </c:pt>
                <c:pt idx="901">
                  <c:v>20.083322015909051</c:v>
                </c:pt>
                <c:pt idx="902">
                  <c:v>20.085050756014308</c:v>
                </c:pt>
                <c:pt idx="903">
                  <c:v>20.084690849597635</c:v>
                </c:pt>
                <c:pt idx="904">
                  <c:v>20.083536940354566</c:v>
                </c:pt>
                <c:pt idx="905">
                  <c:v>20.084149149381194</c:v>
                </c:pt>
                <c:pt idx="906">
                  <c:v>20.087822403540976</c:v>
                </c:pt>
                <c:pt idx="907">
                  <c:v>20.091962884756235</c:v>
                </c:pt>
                <c:pt idx="908">
                  <c:v>20.094197645920971</c:v>
                </c:pt>
                <c:pt idx="909">
                  <c:v>20.094449665363015</c:v>
                </c:pt>
                <c:pt idx="910">
                  <c:v>20.093187585977404</c:v>
                </c:pt>
                <c:pt idx="911">
                  <c:v>20.089297425196719</c:v>
                </c:pt>
                <c:pt idx="912">
                  <c:v>20.085985493293173</c:v>
                </c:pt>
                <c:pt idx="913">
                  <c:v>20.085121831160322</c:v>
                </c:pt>
                <c:pt idx="914">
                  <c:v>20.086562306330752</c:v>
                </c:pt>
                <c:pt idx="915">
                  <c:v>20.088400066082293</c:v>
                </c:pt>
                <c:pt idx="916">
                  <c:v>20.088830198141242</c:v>
                </c:pt>
                <c:pt idx="917">
                  <c:v>20.086742967458871</c:v>
                </c:pt>
                <c:pt idx="918">
                  <c:v>20.082601070404053</c:v>
                </c:pt>
                <c:pt idx="919">
                  <c:v>20.078497117849494</c:v>
                </c:pt>
                <c:pt idx="920">
                  <c:v>20.076406205984259</c:v>
                </c:pt>
                <c:pt idx="921">
                  <c:v>20.078209985586312</c:v>
                </c:pt>
                <c:pt idx="922">
                  <c:v>20.084079490074746</c:v>
                </c:pt>
                <c:pt idx="923">
                  <c:v>20.090848335852986</c:v>
                </c:pt>
                <c:pt idx="924">
                  <c:v>20.095710328909064</c:v>
                </c:pt>
                <c:pt idx="925">
                  <c:v>20.099094185462363</c:v>
                </c:pt>
                <c:pt idx="926">
                  <c:v>20.101649492703949</c:v>
                </c:pt>
                <c:pt idx="927">
                  <c:v>20.101832136007456</c:v>
                </c:pt>
                <c:pt idx="928">
                  <c:v>20.099597374842716</c:v>
                </c:pt>
                <c:pt idx="929">
                  <c:v>20.098122919522798</c:v>
                </c:pt>
                <c:pt idx="930">
                  <c:v>20.098588164402887</c:v>
                </c:pt>
                <c:pt idx="931">
                  <c:v>20.100284057030311</c:v>
                </c:pt>
                <c:pt idx="932">
                  <c:v>20.101326964451715</c:v>
                </c:pt>
                <c:pt idx="933">
                  <c:v>20.101939173478346</c:v>
                </c:pt>
                <c:pt idx="934">
                  <c:v>20.101506776076096</c:v>
                </c:pt>
                <c:pt idx="935">
                  <c:v>20.09801389987652</c:v>
                </c:pt>
                <c:pt idx="936">
                  <c:v>20.092937831878658</c:v>
                </c:pt>
                <c:pt idx="937">
                  <c:v>20.08890183962308</c:v>
                </c:pt>
                <c:pt idx="938">
                  <c:v>20.086129059424763</c:v>
                </c:pt>
                <c:pt idx="939">
                  <c:v>20.083827187464784</c:v>
                </c:pt>
                <c:pt idx="940">
                  <c:v>20.080836934309737</c:v>
                </c:pt>
                <c:pt idx="941">
                  <c:v>20.077343208606425</c:v>
                </c:pt>
                <c:pt idx="942">
                  <c:v>20.073564049647402</c:v>
                </c:pt>
                <c:pt idx="943">
                  <c:v>20.070574362828182</c:v>
                </c:pt>
                <c:pt idx="944">
                  <c:v>20.069316247793342</c:v>
                </c:pt>
                <c:pt idx="945">
                  <c:v>20.071332403329702</c:v>
                </c:pt>
                <c:pt idx="946">
                  <c:v>20.077884342487042</c:v>
                </c:pt>
                <c:pt idx="947">
                  <c:v>20.087283818171574</c:v>
                </c:pt>
                <c:pt idx="948">
                  <c:v>20.095455477787898</c:v>
                </c:pt>
                <c:pt idx="949">
                  <c:v>20.100460753807653</c:v>
                </c:pt>
                <c:pt idx="950">
                  <c:v>20.102839930607718</c:v>
                </c:pt>
                <c:pt idx="951">
                  <c:v>20.10326977949876</c:v>
                </c:pt>
                <c:pt idx="952">
                  <c:v>20.103413911966175</c:v>
                </c:pt>
                <c:pt idx="953">
                  <c:v>20.102802835611197</c:v>
                </c:pt>
                <c:pt idx="954">
                  <c:v>20.101721983689526</c:v>
                </c:pt>
                <c:pt idx="955">
                  <c:v>20.100103679070102</c:v>
                </c:pt>
                <c:pt idx="956">
                  <c:v>20.098263653975266</c:v>
                </c:pt>
                <c:pt idx="957">
                  <c:v>20.096826859987697</c:v>
                </c:pt>
                <c:pt idx="958">
                  <c:v>20.097402823521541</c:v>
                </c:pt>
                <c:pt idx="959">
                  <c:v>20.098014749380258</c:v>
                </c:pt>
                <c:pt idx="960">
                  <c:v>20.096539727724512</c:v>
                </c:pt>
                <c:pt idx="961">
                  <c:v>20.093331152109002</c:v>
                </c:pt>
                <c:pt idx="962">
                  <c:v>20.09023386148306</c:v>
                </c:pt>
                <c:pt idx="963">
                  <c:v>20.087175648029035</c:v>
                </c:pt>
                <c:pt idx="964">
                  <c:v>20.083176467602069</c:v>
                </c:pt>
                <c:pt idx="965">
                  <c:v>20.078964344904975</c:v>
                </c:pt>
                <c:pt idx="966">
                  <c:v>20.077127434657168</c:v>
                </c:pt>
                <c:pt idx="967">
                  <c:v>20.077526135077843</c:v>
                </c:pt>
                <c:pt idx="968">
                  <c:v>20.078748570955714</c:v>
                </c:pt>
                <c:pt idx="969">
                  <c:v>20.079325667161207</c:v>
                </c:pt>
                <c:pt idx="970">
                  <c:v>20.078750269963191</c:v>
                </c:pt>
                <c:pt idx="971">
                  <c:v>20.075759450472319</c:v>
                </c:pt>
                <c:pt idx="972">
                  <c:v>20.070071456615739</c:v>
                </c:pt>
                <c:pt idx="973">
                  <c:v>20.06279800561758</c:v>
                </c:pt>
                <c:pt idx="974">
                  <c:v>20.05595327083881</c:v>
                </c:pt>
                <c:pt idx="975">
                  <c:v>20.051959470602181</c:v>
                </c:pt>
                <c:pt idx="976">
                  <c:v>20.050155691000128</c:v>
                </c:pt>
                <c:pt idx="977">
                  <c:v>20.051451750535229</c:v>
                </c:pt>
                <c:pt idx="978">
                  <c:v>20.056458725562461</c:v>
                </c:pt>
                <c:pt idx="979">
                  <c:v>20.064344385587248</c:v>
                </c:pt>
                <c:pt idx="980">
                  <c:v>20.071941497509293</c:v>
                </c:pt>
                <c:pt idx="981">
                  <c:v>20.077272982964146</c:v>
                </c:pt>
                <c:pt idx="982">
                  <c:v>20.078499100024885</c:v>
                </c:pt>
                <c:pt idx="983">
                  <c:v>20.076770359919621</c:v>
                </c:pt>
                <c:pt idx="984">
                  <c:v>20.07403325887827</c:v>
                </c:pt>
                <c:pt idx="985">
                  <c:v>20.071080100719744</c:v>
                </c:pt>
                <c:pt idx="986">
                  <c:v>20.069316247793342</c:v>
                </c:pt>
                <c:pt idx="987">
                  <c:v>20.06736975156344</c:v>
                </c:pt>
                <c:pt idx="988">
                  <c:v>20.063515553107624</c:v>
                </c:pt>
                <c:pt idx="989">
                  <c:v>20.057324086702785</c:v>
                </c:pt>
                <c:pt idx="990">
                  <c:v>20.049726125277004</c:v>
                </c:pt>
                <c:pt idx="991">
                  <c:v>20.044070978898269</c:v>
                </c:pt>
                <c:pt idx="992">
                  <c:v>20.040904028965876</c:v>
                </c:pt>
                <c:pt idx="993">
                  <c:v>20.040469366220325</c:v>
                </c:pt>
                <c:pt idx="994">
                  <c:v>20.04194665321937</c:v>
                </c:pt>
                <c:pt idx="995">
                  <c:v>20.043641130007227</c:v>
                </c:pt>
                <c:pt idx="996">
                  <c:v>20.046306589566747</c:v>
                </c:pt>
                <c:pt idx="997">
                  <c:v>20.050049219865063</c:v>
                </c:pt>
                <c:pt idx="998">
                  <c:v>20.052857679220345</c:v>
                </c:pt>
                <c:pt idx="999">
                  <c:v>20.053688210707445</c:v>
                </c:pt>
                <c:pt idx="1000">
                  <c:v>20.053073170001689</c:v>
                </c:pt>
                <c:pt idx="1001">
                  <c:v>20.051309033907376</c:v>
                </c:pt>
                <c:pt idx="1002">
                  <c:v>20.048574764545144</c:v>
                </c:pt>
                <c:pt idx="1003">
                  <c:v>20.045440945258505</c:v>
                </c:pt>
                <c:pt idx="1004">
                  <c:v>20.043389110565183</c:v>
                </c:pt>
                <c:pt idx="1005">
                  <c:v>20.040291536771335</c:v>
                </c:pt>
                <c:pt idx="1006">
                  <c:v>20.037481944744403</c:v>
                </c:pt>
                <c:pt idx="1007">
                  <c:v>20.039281476827767</c:v>
                </c:pt>
                <c:pt idx="1008">
                  <c:v>20.046231266902041</c:v>
                </c:pt>
                <c:pt idx="1009">
                  <c:v>20.054585569821871</c:v>
                </c:pt>
                <c:pt idx="1010">
                  <c:v>20.060958546858565</c:v>
                </c:pt>
                <c:pt idx="1011">
                  <c:v>20.064487385383018</c:v>
                </c:pt>
                <c:pt idx="1012">
                  <c:v>20.066109937521126</c:v>
                </c:pt>
                <c:pt idx="1013">
                  <c:v>20.067587790855995</c:v>
                </c:pt>
                <c:pt idx="1014">
                  <c:v>20.069600548377402</c:v>
                </c:pt>
                <c:pt idx="1015">
                  <c:v>20.073491558661829</c:v>
                </c:pt>
                <c:pt idx="1016">
                  <c:v>20.078856174762432</c:v>
                </c:pt>
                <c:pt idx="1017">
                  <c:v>20.081559578822208</c:v>
                </c:pt>
                <c:pt idx="1018">
                  <c:v>20.079290554340069</c:v>
                </c:pt>
                <c:pt idx="1019">
                  <c:v>20.075366130241981</c:v>
                </c:pt>
                <c:pt idx="1020">
                  <c:v>20.07255653821505</c:v>
                </c:pt>
                <c:pt idx="1021">
                  <c:v>20.070216438586893</c:v>
                </c:pt>
                <c:pt idx="1022">
                  <c:v>20.067297826913688</c:v>
                </c:pt>
                <c:pt idx="1023">
                  <c:v>20.065424954341008</c:v>
                </c:pt>
                <c:pt idx="1024">
                  <c:v>20.065461766169623</c:v>
                </c:pt>
                <c:pt idx="1025">
                  <c:v>20.066651354569654</c:v>
                </c:pt>
                <c:pt idx="1026">
                  <c:v>20.066288616473855</c:v>
                </c:pt>
                <c:pt idx="1027">
                  <c:v>20.061753399188699</c:v>
                </c:pt>
                <c:pt idx="1028">
                  <c:v>20.053362567608172</c:v>
                </c:pt>
                <c:pt idx="1029">
                  <c:v>20.046450155698338</c:v>
                </c:pt>
                <c:pt idx="1030">
                  <c:v>20.044179715376632</c:v>
                </c:pt>
                <c:pt idx="1031">
                  <c:v>20.046196437248813</c:v>
                </c:pt>
                <c:pt idx="1032">
                  <c:v>20.051058147136978</c:v>
                </c:pt>
                <c:pt idx="1033">
                  <c:v>20.054657211303709</c:v>
                </c:pt>
                <c:pt idx="1034">
                  <c:v>20.058259390317478</c:v>
                </c:pt>
                <c:pt idx="1035">
                  <c:v>20.062003153287449</c:v>
                </c:pt>
                <c:pt idx="1036">
                  <c:v>20.064815010657675</c:v>
                </c:pt>
                <c:pt idx="1037">
                  <c:v>20.064848141303429</c:v>
                </c:pt>
                <c:pt idx="1038">
                  <c:v>20.061175170311561</c:v>
                </c:pt>
                <c:pt idx="1039">
                  <c:v>20.056458159226636</c:v>
                </c:pt>
                <c:pt idx="1040">
                  <c:v>20.052788019913894</c:v>
                </c:pt>
                <c:pt idx="1041">
                  <c:v>20.051775977794939</c:v>
                </c:pt>
                <c:pt idx="1042">
                  <c:v>20.05415430509127</c:v>
                </c:pt>
                <c:pt idx="1043">
                  <c:v>20.058189731011023</c:v>
                </c:pt>
                <c:pt idx="1044">
                  <c:v>20.060023809579704</c:v>
                </c:pt>
                <c:pt idx="1045">
                  <c:v>20.05883790236253</c:v>
                </c:pt>
                <c:pt idx="1046">
                  <c:v>20.055054779052732</c:v>
                </c:pt>
                <c:pt idx="1047">
                  <c:v>20.051200580596923</c:v>
                </c:pt>
                <c:pt idx="1048">
                  <c:v>20.049726125277004</c:v>
                </c:pt>
                <c:pt idx="1049">
                  <c:v>20.052427263993483</c:v>
                </c:pt>
                <c:pt idx="1050">
                  <c:v>20.057433106349063</c:v>
                </c:pt>
                <c:pt idx="1051">
                  <c:v>20.062760627453144</c:v>
                </c:pt>
                <c:pt idx="1052">
                  <c:v>20.065786842933068</c:v>
                </c:pt>
                <c:pt idx="1053">
                  <c:v>20.066325428302473</c:v>
                </c:pt>
                <c:pt idx="1054">
                  <c:v>20.064489367558405</c:v>
                </c:pt>
                <c:pt idx="1055">
                  <c:v>20.060060621408315</c:v>
                </c:pt>
                <c:pt idx="1056">
                  <c:v>20.055992348010722</c:v>
                </c:pt>
                <c:pt idx="1057">
                  <c:v>20.055235723348765</c:v>
                </c:pt>
                <c:pt idx="1058">
                  <c:v>20.056673933175894</c:v>
                </c:pt>
                <c:pt idx="1059">
                  <c:v>20.059016298147348</c:v>
                </c:pt>
                <c:pt idx="1060">
                  <c:v>20.062507758507358</c:v>
                </c:pt>
                <c:pt idx="1061">
                  <c:v>20.066431899437536</c:v>
                </c:pt>
                <c:pt idx="1062">
                  <c:v>20.068269092853253</c:v>
                </c:pt>
                <c:pt idx="1063">
                  <c:v>20.068233413696291</c:v>
                </c:pt>
                <c:pt idx="1064">
                  <c:v>20.066362806466909</c:v>
                </c:pt>
                <c:pt idx="1065">
                  <c:v>20.064347217266373</c:v>
                </c:pt>
                <c:pt idx="1066">
                  <c:v>20.06369904591487</c:v>
                </c:pt>
                <c:pt idx="1067">
                  <c:v>20.065246275388276</c:v>
                </c:pt>
                <c:pt idx="1068">
                  <c:v>20.067191072610708</c:v>
                </c:pt>
                <c:pt idx="1069">
                  <c:v>20.068055867415211</c:v>
                </c:pt>
                <c:pt idx="1070">
                  <c:v>20.066541485419638</c:v>
                </c:pt>
                <c:pt idx="1071">
                  <c:v>20.063301194997933</c:v>
                </c:pt>
                <c:pt idx="1072">
                  <c:v>20.056638537186842</c:v>
                </c:pt>
                <c:pt idx="1073">
                  <c:v>20.048140951303331</c:v>
                </c:pt>
                <c:pt idx="1074">
                  <c:v>20.042488353435811</c:v>
                </c:pt>
                <c:pt idx="1075">
                  <c:v>20.038920437739442</c:v>
                </c:pt>
                <c:pt idx="1076">
                  <c:v>20.037519039740928</c:v>
                </c:pt>
                <c:pt idx="1077">
                  <c:v>20.037445132915792</c:v>
                </c:pt>
                <c:pt idx="1078">
                  <c:v>20.037731982011056</c:v>
                </c:pt>
                <c:pt idx="1079">
                  <c:v>20.038348155388462</c:v>
                </c:pt>
                <c:pt idx="1080">
                  <c:v>20.03820232391357</c:v>
                </c:pt>
                <c:pt idx="1081">
                  <c:v>20.036833773392896</c:v>
                </c:pt>
                <c:pt idx="1082">
                  <c:v>20.03492493849534</c:v>
                </c:pt>
                <c:pt idx="1083">
                  <c:v>20.035070769970233</c:v>
                </c:pt>
                <c:pt idx="1084">
                  <c:v>20.037731982011056</c:v>
                </c:pt>
                <c:pt idx="1085">
                  <c:v>20.042702428377591</c:v>
                </c:pt>
                <c:pt idx="1086">
                  <c:v>20.047132590367244</c:v>
                </c:pt>
                <c:pt idx="1087">
                  <c:v>20.049292312035195</c:v>
                </c:pt>
                <c:pt idx="1088">
                  <c:v>20.047313534663271</c:v>
                </c:pt>
                <c:pt idx="1089">
                  <c:v>20.045295963287352</c:v>
                </c:pt>
                <c:pt idx="1090">
                  <c:v>20.047060099381664</c:v>
                </c:pt>
                <c:pt idx="1091">
                  <c:v>20.051706884824313</c:v>
                </c:pt>
                <c:pt idx="1092">
                  <c:v>20.055737496889552</c:v>
                </c:pt>
                <c:pt idx="1093">
                  <c:v>20.058116956857535</c:v>
                </c:pt>
                <c:pt idx="1094">
                  <c:v>20.059986148247351</c:v>
                </c:pt>
                <c:pt idx="1095">
                  <c:v>20.06106926551232</c:v>
                </c:pt>
                <c:pt idx="1096">
                  <c:v>20.058762013362003</c:v>
                </c:pt>
                <c:pt idx="1097">
                  <c:v>20.053505850571849</c:v>
                </c:pt>
                <c:pt idx="1098">
                  <c:v>20.047529591780442</c:v>
                </c:pt>
                <c:pt idx="1099">
                  <c:v>20.043170504936803</c:v>
                </c:pt>
                <c:pt idx="1100">
                  <c:v>20.039500365624061</c:v>
                </c:pt>
                <c:pt idx="1101">
                  <c:v>20.03510588279137</c:v>
                </c:pt>
                <c:pt idx="1102">
                  <c:v>20.029738435011641</c:v>
                </c:pt>
                <c:pt idx="1103">
                  <c:v>20.025780597099889</c:v>
                </c:pt>
                <c:pt idx="1104">
                  <c:v>20.022972420912524</c:v>
                </c:pt>
                <c:pt idx="1105">
                  <c:v>20.020055508246788</c:v>
                </c:pt>
                <c:pt idx="1106">
                  <c:v>20.016669103182277</c:v>
                </c:pt>
                <c:pt idx="1107">
                  <c:v>20.015191533015326</c:v>
                </c:pt>
                <c:pt idx="1108">
                  <c:v>20.018110144688535</c:v>
                </c:pt>
                <c:pt idx="1109">
                  <c:v>20.022069681607761</c:v>
                </c:pt>
                <c:pt idx="1110">
                  <c:v>20.024735707503101</c:v>
                </c:pt>
                <c:pt idx="1111">
                  <c:v>20.024411197075477</c:v>
                </c:pt>
                <c:pt idx="1112">
                  <c:v>20.022648193652813</c:v>
                </c:pt>
                <c:pt idx="1113">
                  <c:v>20.01983916796171</c:v>
                </c:pt>
                <c:pt idx="1114">
                  <c:v>20.017856992574838</c:v>
                </c:pt>
                <c:pt idx="1115">
                  <c:v>20.016522988539474</c:v>
                </c:pt>
                <c:pt idx="1116">
                  <c:v>20.015226929004378</c:v>
                </c:pt>
                <c:pt idx="1117">
                  <c:v>20.016740178328295</c:v>
                </c:pt>
                <c:pt idx="1118">
                  <c:v>20.021781699840837</c:v>
                </c:pt>
                <c:pt idx="1119">
                  <c:v>20.028554226801948</c:v>
                </c:pt>
                <c:pt idx="1120">
                  <c:v>20.035177241105298</c:v>
                </c:pt>
                <c:pt idx="1121">
                  <c:v>20.038058474614068</c:v>
                </c:pt>
                <c:pt idx="1122">
                  <c:v>20.03794917179988</c:v>
                </c:pt>
                <c:pt idx="1123">
                  <c:v>20.037015567192665</c:v>
                </c:pt>
                <c:pt idx="1124">
                  <c:v>20.038310210888199</c:v>
                </c:pt>
                <c:pt idx="1125">
                  <c:v>20.039353967813344</c:v>
                </c:pt>
                <c:pt idx="1126">
                  <c:v>20.038093304267296</c:v>
                </c:pt>
                <c:pt idx="1127">
                  <c:v>20.035285411247838</c:v>
                </c:pt>
                <c:pt idx="1128">
                  <c:v>20.033267556704008</c:v>
                </c:pt>
                <c:pt idx="1129">
                  <c:v>20.032762951484091</c:v>
                </c:pt>
                <c:pt idx="1130">
                  <c:v>20.032944462115946</c:v>
                </c:pt>
                <c:pt idx="1131">
                  <c:v>20.034960051316482</c:v>
                </c:pt>
                <c:pt idx="1132">
                  <c:v>20.037591813894419</c:v>
                </c:pt>
                <c:pt idx="1133">
                  <c:v>20.04043538607084</c:v>
                </c:pt>
                <c:pt idx="1134">
                  <c:v>20.044073244241567</c:v>
                </c:pt>
                <c:pt idx="1135">
                  <c:v>20.047168835860031</c:v>
                </c:pt>
                <c:pt idx="1136">
                  <c:v>20.049328840695896</c:v>
                </c:pt>
                <c:pt idx="1137">
                  <c:v>20.050806410862844</c:v>
                </c:pt>
                <c:pt idx="1138">
                  <c:v>20.048394103417028</c:v>
                </c:pt>
                <c:pt idx="1139">
                  <c:v>20.041623558631308</c:v>
                </c:pt>
                <c:pt idx="1140">
                  <c:v>20.033306067540092</c:v>
                </c:pt>
                <c:pt idx="1141">
                  <c:v>20.025921614720271</c:v>
                </c:pt>
                <c:pt idx="1142">
                  <c:v>20.018253427652208</c:v>
                </c:pt>
                <c:pt idx="1143">
                  <c:v>20.010584957416238</c:v>
                </c:pt>
                <c:pt idx="1144">
                  <c:v>20.005722398024336</c:v>
                </c:pt>
                <c:pt idx="1145">
                  <c:v>20.006624287825364</c:v>
                </c:pt>
                <c:pt idx="1146">
                  <c:v>20.011989187093882</c:v>
                </c:pt>
                <c:pt idx="1147">
                  <c:v>20.019009485978348</c:v>
                </c:pt>
                <c:pt idx="1148">
                  <c:v>20.025528294489934</c:v>
                </c:pt>
                <c:pt idx="1149">
                  <c:v>20.029379944434535</c:v>
                </c:pt>
                <c:pt idx="1150">
                  <c:v>20.030388588538536</c:v>
                </c:pt>
                <c:pt idx="1151">
                  <c:v>20.030532154670126</c:v>
                </c:pt>
                <c:pt idx="1152">
                  <c:v>20.03057009917039</c:v>
                </c:pt>
                <c:pt idx="1153">
                  <c:v>20.030243889735296</c:v>
                </c:pt>
                <c:pt idx="1154">
                  <c:v>20.02793890292828</c:v>
                </c:pt>
                <c:pt idx="1155">
                  <c:v>20.024481422717752</c:v>
                </c:pt>
                <c:pt idx="1156">
                  <c:v>20.021781983008751</c:v>
                </c:pt>
                <c:pt idx="1157">
                  <c:v>20.020054375575135</c:v>
                </c:pt>
                <c:pt idx="1158">
                  <c:v>20.018362447298486</c:v>
                </c:pt>
                <c:pt idx="1159">
                  <c:v>20.017172575730541</c:v>
                </c:pt>
                <c:pt idx="1160">
                  <c:v>20.018002257713903</c:v>
                </c:pt>
                <c:pt idx="1161">
                  <c:v>20.019404222048248</c:v>
                </c:pt>
                <c:pt idx="1162">
                  <c:v>20.019620279165412</c:v>
                </c:pt>
                <c:pt idx="1163">
                  <c:v>20.018468918433555</c:v>
                </c:pt>
                <c:pt idx="1164">
                  <c:v>20.017173142066369</c:v>
                </c:pt>
                <c:pt idx="1165">
                  <c:v>20.016811536642223</c:v>
                </c:pt>
                <c:pt idx="1166">
                  <c:v>20.014652947645921</c:v>
                </c:pt>
                <c:pt idx="1167">
                  <c:v>20.008604481036844</c:v>
                </c:pt>
                <c:pt idx="1168">
                  <c:v>20.002301163306605</c:v>
                </c:pt>
                <c:pt idx="1169">
                  <c:v>19.9982303413978</c:v>
                </c:pt>
                <c:pt idx="1170">
                  <c:v>19.997691472860481</c:v>
                </c:pt>
                <c:pt idx="1171">
                  <c:v>20.00032210276677</c:v>
                </c:pt>
                <c:pt idx="1172">
                  <c:v>20.00485788638775</c:v>
                </c:pt>
                <c:pt idx="1173">
                  <c:v>20.009828332754278</c:v>
                </c:pt>
                <c:pt idx="1174">
                  <c:v>20.014796230609598</c:v>
                </c:pt>
                <c:pt idx="1175">
                  <c:v>20.018360748291016</c:v>
                </c:pt>
                <c:pt idx="1176">
                  <c:v>20.019836619450494</c:v>
                </c:pt>
                <c:pt idx="1177">
                  <c:v>20.020412299816424</c:v>
                </c:pt>
                <c:pt idx="1178">
                  <c:v>20.021348452934848</c:v>
                </c:pt>
                <c:pt idx="1179">
                  <c:v>20.024805649977466</c:v>
                </c:pt>
                <c:pt idx="1180">
                  <c:v>20.031793950887828</c:v>
                </c:pt>
                <c:pt idx="1181">
                  <c:v>20.040972838768592</c:v>
                </c:pt>
                <c:pt idx="1182">
                  <c:v>20.050447070781999</c:v>
                </c:pt>
                <c:pt idx="1183">
                  <c:v>20.059014599139871</c:v>
                </c:pt>
                <c:pt idx="1184">
                  <c:v>20.06423876395592</c:v>
                </c:pt>
                <c:pt idx="1185">
                  <c:v>20.064671161358174</c:v>
                </c:pt>
                <c:pt idx="1186">
                  <c:v>20.061501662914569</c:v>
                </c:pt>
                <c:pt idx="1187">
                  <c:v>20.058366427788368</c:v>
                </c:pt>
                <c:pt idx="1188">
                  <c:v>20.055379006312446</c:v>
                </c:pt>
                <c:pt idx="1189">
                  <c:v>20.051416920882005</c:v>
                </c:pt>
                <c:pt idx="1190">
                  <c:v>20.046773250286392</c:v>
                </c:pt>
                <c:pt idx="1191">
                  <c:v>20.044577849461483</c:v>
                </c:pt>
                <c:pt idx="1192">
                  <c:v>20.045007415184607</c:v>
                </c:pt>
                <c:pt idx="1193">
                  <c:v>20.046051455277659</c:v>
                </c:pt>
                <c:pt idx="1194">
                  <c:v>20.046232399573693</c:v>
                </c:pt>
                <c:pt idx="1195">
                  <c:v>20.044936340038593</c:v>
                </c:pt>
                <c:pt idx="1196">
                  <c:v>20.043209582108716</c:v>
                </c:pt>
                <c:pt idx="1197">
                  <c:v>20.046195021409257</c:v>
                </c:pt>
                <c:pt idx="1198">
                  <c:v>20.053290642958423</c:v>
                </c:pt>
                <c:pt idx="1199">
                  <c:v>20.059665035834676</c:v>
                </c:pt>
                <c:pt idx="1200">
                  <c:v>20.061501096578741</c:v>
                </c:pt>
                <c:pt idx="1201">
                  <c:v>20.057215633392332</c:v>
                </c:pt>
                <c:pt idx="1202">
                  <c:v>20.049508652320274</c:v>
                </c:pt>
                <c:pt idx="1203">
                  <c:v>20.042848259852484</c:v>
                </c:pt>
                <c:pt idx="1204">
                  <c:v>20.04011144197904</c:v>
                </c:pt>
                <c:pt idx="1205">
                  <c:v>20.039750402890718</c:v>
                </c:pt>
                <c:pt idx="1206">
                  <c:v>20.038996043572055</c:v>
                </c:pt>
                <c:pt idx="1207">
                  <c:v>20.037732548346884</c:v>
                </c:pt>
                <c:pt idx="1208">
                  <c:v>20.036651979593131</c:v>
                </c:pt>
                <c:pt idx="1209">
                  <c:v>20.037555002065801</c:v>
                </c:pt>
                <c:pt idx="1210">
                  <c:v>20.039967309511624</c:v>
                </c:pt>
                <c:pt idx="1211">
                  <c:v>20.044612962282621</c:v>
                </c:pt>
                <c:pt idx="1212">
                  <c:v>20.052605942946215</c:v>
                </c:pt>
                <c:pt idx="1213">
                  <c:v>20.06150194608248</c:v>
                </c:pt>
                <c:pt idx="1214">
                  <c:v>20.066937920497015</c:v>
                </c:pt>
                <c:pt idx="1215">
                  <c:v>20.065532558147723</c:v>
                </c:pt>
                <c:pt idx="1216">
                  <c:v>20.059519487527702</c:v>
                </c:pt>
                <c:pt idx="1217">
                  <c:v>20.054335532555214</c:v>
                </c:pt>
                <c:pt idx="1218">
                  <c:v>20.052066508073072</c:v>
                </c:pt>
                <c:pt idx="1219">
                  <c:v>20.051884997441221</c:v>
                </c:pt>
                <c:pt idx="1220">
                  <c:v>20.051740298637977</c:v>
                </c:pt>
                <c:pt idx="1221">
                  <c:v>20.04993935071505</c:v>
                </c:pt>
                <c:pt idx="1222">
                  <c:v>20.04839183807373</c:v>
                </c:pt>
                <c:pt idx="1223">
                  <c:v>20.047454835451568</c:v>
                </c:pt>
                <c:pt idx="1224">
                  <c:v>20.045766588357779</c:v>
                </c:pt>
                <c:pt idx="1225">
                  <c:v>20.040829272637001</c:v>
                </c:pt>
                <c:pt idx="1226">
                  <c:v>20.032186987950247</c:v>
                </c:pt>
                <c:pt idx="1227">
                  <c:v>20.022971288240871</c:v>
                </c:pt>
                <c:pt idx="1228">
                  <c:v>20.017315858694221</c:v>
                </c:pt>
                <c:pt idx="1229">
                  <c:v>20.017387783343978</c:v>
                </c:pt>
                <c:pt idx="1230">
                  <c:v>20.022248360560489</c:v>
                </c:pt>
                <c:pt idx="1231">
                  <c:v>20.027469976865326</c:v>
                </c:pt>
                <c:pt idx="1232">
                  <c:v>20.029848587329568</c:v>
                </c:pt>
                <c:pt idx="1233">
                  <c:v>20.029884832822358</c:v>
                </c:pt>
                <c:pt idx="1234">
                  <c:v>20.027580695519081</c:v>
                </c:pt>
                <c:pt idx="1235">
                  <c:v>20.02513299208421</c:v>
                </c:pt>
                <c:pt idx="1236">
                  <c:v>20.024446876232439</c:v>
                </c:pt>
                <c:pt idx="1237">
                  <c:v>20.0260295016949</c:v>
                </c:pt>
                <c:pt idx="1238">
                  <c:v>20.029705870701715</c:v>
                </c:pt>
                <c:pt idx="1239">
                  <c:v>20.033519292978138</c:v>
                </c:pt>
                <c:pt idx="1240">
                  <c:v>20.034961183988131</c:v>
                </c:pt>
                <c:pt idx="1241">
                  <c:v>20.033918559734637</c:v>
                </c:pt>
                <c:pt idx="1242">
                  <c:v>20.03172287574181</c:v>
                </c:pt>
                <c:pt idx="1243">
                  <c:v>20.031289345667911</c:v>
                </c:pt>
                <c:pt idx="1244">
                  <c:v>20.031649818420412</c:v>
                </c:pt>
                <c:pt idx="1245">
                  <c:v>20.029415057255669</c:v>
                </c:pt>
                <c:pt idx="1246">
                  <c:v>20.025021707094631</c:v>
                </c:pt>
                <c:pt idx="1247">
                  <c:v>20.02044967798086</c:v>
                </c:pt>
                <c:pt idx="1248">
                  <c:v>20.017354935866138</c:v>
                </c:pt>
                <c:pt idx="1249">
                  <c:v>20.017387783343978</c:v>
                </c:pt>
                <c:pt idx="1250">
                  <c:v>20.020880942711461</c:v>
                </c:pt>
                <c:pt idx="1251">
                  <c:v>20.025349049201377</c:v>
                </c:pt>
                <c:pt idx="1252">
                  <c:v>20.028406979487492</c:v>
                </c:pt>
                <c:pt idx="1253">
                  <c:v>20.029415057255669</c:v>
                </c:pt>
                <c:pt idx="1254">
                  <c:v>20.02887477287879</c:v>
                </c:pt>
                <c:pt idx="1255">
                  <c:v>20.027148581284742</c:v>
                </c:pt>
                <c:pt idx="1256">
                  <c:v>20.023762176220234</c:v>
                </c:pt>
                <c:pt idx="1257">
                  <c:v>20.019226958935079</c:v>
                </c:pt>
                <c:pt idx="1258">
                  <c:v>20.015623930417576</c:v>
                </c:pt>
                <c:pt idx="1259">
                  <c:v>20.014688909970797</c:v>
                </c:pt>
                <c:pt idx="1260">
                  <c:v>20.016597744868353</c:v>
                </c:pt>
                <c:pt idx="1261">
                  <c:v>20.018613334068885</c:v>
                </c:pt>
                <c:pt idx="1262">
                  <c:v>20.018723769554725</c:v>
                </c:pt>
                <c:pt idx="1263">
                  <c:v>20.018143275334285</c:v>
                </c:pt>
                <c:pt idx="1264">
                  <c:v>20.017713426443247</c:v>
                </c:pt>
                <c:pt idx="1265">
                  <c:v>20.01692225529597</c:v>
                </c:pt>
                <c:pt idx="1266">
                  <c:v>20.016669669518105</c:v>
                </c:pt>
                <c:pt idx="1267">
                  <c:v>20.016310329437257</c:v>
                </c:pt>
                <c:pt idx="1268">
                  <c:v>20.015626478928784</c:v>
                </c:pt>
                <c:pt idx="1269">
                  <c:v>20.015623930417576</c:v>
                </c:pt>
                <c:pt idx="1270">
                  <c:v>20.016811819810133</c:v>
                </c:pt>
                <c:pt idx="1271">
                  <c:v>20.018073899195745</c:v>
                </c:pt>
                <c:pt idx="1272">
                  <c:v>20.019728449307955</c:v>
                </c:pt>
                <c:pt idx="1273">
                  <c:v>20.02242987119234</c:v>
                </c:pt>
                <c:pt idx="1274">
                  <c:v>20.024124064812295</c:v>
                </c:pt>
                <c:pt idx="1275">
                  <c:v>20.02271756979135</c:v>
                </c:pt>
                <c:pt idx="1276">
                  <c:v>20.019118222456711</c:v>
                </c:pt>
                <c:pt idx="1277">
                  <c:v>20.017099235241229</c:v>
                </c:pt>
                <c:pt idx="1278">
                  <c:v>20.016668536846453</c:v>
                </c:pt>
                <c:pt idx="1279">
                  <c:v>20.015841969710131</c:v>
                </c:pt>
                <c:pt idx="1280">
                  <c:v>20.015226929004378</c:v>
                </c:pt>
                <c:pt idx="1281">
                  <c:v>20.016704782339243</c:v>
                </c:pt>
                <c:pt idx="1282">
                  <c:v>20.020234753535345</c:v>
                </c:pt>
                <c:pt idx="1283">
                  <c:v>20.02268104113065</c:v>
                </c:pt>
                <c:pt idx="1284">
                  <c:v>20.022323400057278</c:v>
                </c:pt>
                <c:pt idx="1285">
                  <c:v>20.019731280987081</c:v>
                </c:pt>
                <c:pt idx="1286">
                  <c:v>20.018146956517146</c:v>
                </c:pt>
                <c:pt idx="1287">
                  <c:v>20.020234753535345</c:v>
                </c:pt>
                <c:pt idx="1288">
                  <c:v>20.025384162022515</c:v>
                </c:pt>
                <c:pt idx="1289">
                  <c:v>20.030713382134071</c:v>
                </c:pt>
                <c:pt idx="1290">
                  <c:v>20.034133767348067</c:v>
                </c:pt>
                <c:pt idx="1291">
                  <c:v>20.034746259542608</c:v>
                </c:pt>
                <c:pt idx="1292">
                  <c:v>20.03474739221426</c:v>
                </c:pt>
                <c:pt idx="1293">
                  <c:v>20.035284844912013</c:v>
                </c:pt>
                <c:pt idx="1294">
                  <c:v>20.034564748910753</c:v>
                </c:pt>
                <c:pt idx="1295">
                  <c:v>20.032406159914455</c:v>
                </c:pt>
                <c:pt idx="1296">
                  <c:v>20.028696093926062</c:v>
                </c:pt>
                <c:pt idx="1297">
                  <c:v>20.024772236163802</c:v>
                </c:pt>
                <c:pt idx="1298">
                  <c:v>20.020989112854004</c:v>
                </c:pt>
                <c:pt idx="1299">
                  <c:v>20.017064122420088</c:v>
                </c:pt>
                <c:pt idx="1300">
                  <c:v>20.01353585023146</c:v>
                </c:pt>
                <c:pt idx="1301">
                  <c:v>20.009647105290341</c:v>
                </c:pt>
                <c:pt idx="1302">
                  <c:v>20.004568771949177</c:v>
                </c:pt>
                <c:pt idx="1303">
                  <c:v>19.999456458458532</c:v>
                </c:pt>
                <c:pt idx="1304">
                  <c:v>19.996682545588563</c:v>
                </c:pt>
                <c:pt idx="1305">
                  <c:v>19.996790432563191</c:v>
                </c:pt>
                <c:pt idx="1306">
                  <c:v>19.997546490889327</c:v>
                </c:pt>
                <c:pt idx="1307">
                  <c:v>19.999277496337886</c:v>
                </c:pt>
                <c:pt idx="1308">
                  <c:v>20.002627089573785</c:v>
                </c:pt>
                <c:pt idx="1309">
                  <c:v>20.006260417057916</c:v>
                </c:pt>
                <c:pt idx="1310">
                  <c:v>20.007991705674389</c:v>
                </c:pt>
                <c:pt idx="1311">
                  <c:v>20.006515268179086</c:v>
                </c:pt>
                <c:pt idx="1312">
                  <c:v>20.002479559091423</c:v>
                </c:pt>
                <c:pt idx="1313">
                  <c:v>19.997548756232629</c:v>
                </c:pt>
                <c:pt idx="1314">
                  <c:v>19.994200295668382</c:v>
                </c:pt>
                <c:pt idx="1315">
                  <c:v>19.993585254962625</c:v>
                </c:pt>
                <c:pt idx="1316">
                  <c:v>19.995566297677847</c:v>
                </c:pt>
                <c:pt idx="1317">
                  <c:v>19.998266303722673</c:v>
                </c:pt>
                <c:pt idx="1318">
                  <c:v>19.999887156853308</c:v>
                </c:pt>
                <c:pt idx="1319">
                  <c:v>19.997584435389591</c:v>
                </c:pt>
                <c:pt idx="1320">
                  <c:v>19.99261285635141</c:v>
                </c:pt>
                <c:pt idx="1321">
                  <c:v>19.988762055910549</c:v>
                </c:pt>
                <c:pt idx="1322">
                  <c:v>19.987860166109524</c:v>
                </c:pt>
                <c:pt idx="1323">
                  <c:v>19.987393788557782</c:v>
                </c:pt>
                <c:pt idx="1324">
                  <c:v>19.987176881936879</c:v>
                </c:pt>
                <c:pt idx="1325">
                  <c:v>19.984691234001744</c:v>
                </c:pt>
                <c:pt idx="1326">
                  <c:v>19.978752070206863</c:v>
                </c:pt>
                <c:pt idx="1327">
                  <c:v>19.968848272470328</c:v>
                </c:pt>
                <c:pt idx="1328">
                  <c:v>19.959556117424597</c:v>
                </c:pt>
                <c:pt idx="1329">
                  <c:v>19.953436575669507</c:v>
                </c:pt>
                <c:pt idx="1330">
                  <c:v>19.951781459221472</c:v>
                </c:pt>
                <c:pt idx="1331">
                  <c:v>19.953291876866263</c:v>
                </c:pt>
                <c:pt idx="1332">
                  <c:v>19.95620765686035</c:v>
                </c:pt>
                <c:pt idx="1333">
                  <c:v>19.961573688800513</c:v>
                </c:pt>
                <c:pt idx="1334">
                  <c:v>19.968848838806149</c:v>
                </c:pt>
                <c:pt idx="1335">
                  <c:v>19.97457364449134</c:v>
                </c:pt>
                <c:pt idx="1336">
                  <c:v>19.976700518681454</c:v>
                </c:pt>
                <c:pt idx="1337">
                  <c:v>19.974431494199312</c:v>
                </c:pt>
                <c:pt idx="1338">
                  <c:v>19.969856067070591</c:v>
                </c:pt>
                <c:pt idx="1339">
                  <c:v>19.965824039165792</c:v>
                </c:pt>
                <c:pt idx="1340">
                  <c:v>19.966220757411076</c:v>
                </c:pt>
                <c:pt idx="1341">
                  <c:v>19.96942310333252</c:v>
                </c:pt>
                <c:pt idx="1342">
                  <c:v>19.972628280933083</c:v>
                </c:pt>
                <c:pt idx="1343">
                  <c:v>19.975221249507026</c:v>
                </c:pt>
                <c:pt idx="1344">
                  <c:v>19.97698793411255</c:v>
                </c:pt>
                <c:pt idx="1345">
                  <c:v>19.97723938721877</c:v>
                </c:pt>
                <c:pt idx="1346">
                  <c:v>19.976916292630708</c:v>
                </c:pt>
                <c:pt idx="1347">
                  <c:v>19.977204557565543</c:v>
                </c:pt>
                <c:pt idx="1348">
                  <c:v>19.979004372816817</c:v>
                </c:pt>
                <c:pt idx="1349">
                  <c:v>19.981305961608886</c:v>
                </c:pt>
                <c:pt idx="1350">
                  <c:v>19.982676777472861</c:v>
                </c:pt>
                <c:pt idx="1351">
                  <c:v>19.983035834385795</c:v>
                </c:pt>
                <c:pt idx="1352">
                  <c:v>19.984114704132079</c:v>
                </c:pt>
                <c:pt idx="1353">
                  <c:v>19.986278390150805</c:v>
                </c:pt>
                <c:pt idx="1354">
                  <c:v>19.989554076561561</c:v>
                </c:pt>
                <c:pt idx="1355">
                  <c:v>19.99099596757155</c:v>
                </c:pt>
                <c:pt idx="1356">
                  <c:v>19.988511169140157</c:v>
                </c:pt>
                <c:pt idx="1357">
                  <c:v>19.984694632016694</c:v>
                </c:pt>
                <c:pt idx="1358">
                  <c:v>19.982855739593507</c:v>
                </c:pt>
                <c:pt idx="1359">
                  <c:v>19.983790476872372</c:v>
                </c:pt>
                <c:pt idx="1360">
                  <c:v>19.986384294950046</c:v>
                </c:pt>
                <c:pt idx="1361">
                  <c:v>19.988004298576943</c:v>
                </c:pt>
                <c:pt idx="1362">
                  <c:v>19.988511452308067</c:v>
                </c:pt>
                <c:pt idx="1363">
                  <c:v>19.987609562507043</c:v>
                </c:pt>
                <c:pt idx="1364">
                  <c:v>19.986707955873928</c:v>
                </c:pt>
                <c:pt idx="1365">
                  <c:v>19.986493314596324</c:v>
                </c:pt>
                <c:pt idx="1366">
                  <c:v>19.986023822197545</c:v>
                </c:pt>
                <c:pt idx="1367">
                  <c:v>19.985557444645806</c:v>
                </c:pt>
                <c:pt idx="1368">
                  <c:v>19.986023822197545</c:v>
                </c:pt>
                <c:pt idx="1369">
                  <c:v>19.986925711998573</c:v>
                </c:pt>
                <c:pt idx="1370">
                  <c:v>19.988941301199105</c:v>
                </c:pt>
                <c:pt idx="1371">
                  <c:v>19.990203663752627</c:v>
                </c:pt>
                <c:pt idx="1372">
                  <c:v>19.990922627082238</c:v>
                </c:pt>
                <c:pt idx="1373">
                  <c:v>19.988617073939395</c:v>
                </c:pt>
                <c:pt idx="1374">
                  <c:v>19.985342520200291</c:v>
                </c:pt>
                <c:pt idx="1375">
                  <c:v>19.983720251230093</c:v>
                </c:pt>
                <c:pt idx="1376">
                  <c:v>19.984514254056489</c:v>
                </c:pt>
                <c:pt idx="1377">
                  <c:v>19.98764467532818</c:v>
                </c:pt>
                <c:pt idx="1378">
                  <c:v>19.992040574000431</c:v>
                </c:pt>
                <c:pt idx="1379">
                  <c:v>19.995854562612678</c:v>
                </c:pt>
                <c:pt idx="1380">
                  <c:v>19.99628809268658</c:v>
                </c:pt>
                <c:pt idx="1381">
                  <c:v>19.992685064169077</c:v>
                </c:pt>
                <c:pt idx="1382">
                  <c:v>19.98760814666748</c:v>
                </c:pt>
                <c:pt idx="1383">
                  <c:v>19.983037533393276</c:v>
                </c:pt>
                <c:pt idx="1384">
                  <c:v>19.980838734553409</c:v>
                </c:pt>
                <c:pt idx="1385">
                  <c:v>19.983754514547492</c:v>
                </c:pt>
                <c:pt idx="1386">
                  <c:v>19.989878870157096</c:v>
                </c:pt>
                <c:pt idx="1387">
                  <c:v>19.995496072035568</c:v>
                </c:pt>
                <c:pt idx="1388">
                  <c:v>19.997295320951022</c:v>
                </c:pt>
                <c:pt idx="1389">
                  <c:v>19.993227897057164</c:v>
                </c:pt>
                <c:pt idx="1390">
                  <c:v>19.982998173053449</c:v>
                </c:pt>
                <c:pt idx="1391">
                  <c:v>19.972090828235331</c:v>
                </c:pt>
                <c:pt idx="1392">
                  <c:v>19.965969304304853</c:v>
                </c:pt>
                <c:pt idx="1393">
                  <c:v>19.964527413294864</c:v>
                </c:pt>
                <c:pt idx="1394">
                  <c:v>19.965319150777958</c:v>
                </c:pt>
                <c:pt idx="1395">
                  <c:v>19.965391641763539</c:v>
                </c:pt>
                <c:pt idx="1396">
                  <c:v>19.965248358799858</c:v>
                </c:pt>
                <c:pt idx="1397">
                  <c:v>19.964781698080206</c:v>
                </c:pt>
                <c:pt idx="1398">
                  <c:v>19.964311356177696</c:v>
                </c:pt>
                <c:pt idx="1399">
                  <c:v>19.966254171224744</c:v>
                </c:pt>
                <c:pt idx="1400">
                  <c:v>19.970650353064901</c:v>
                </c:pt>
                <c:pt idx="1401">
                  <c:v>19.975006608229414</c:v>
                </c:pt>
                <c:pt idx="1402">
                  <c:v>19.979325202061577</c:v>
                </c:pt>
                <c:pt idx="1403">
                  <c:v>19.982351134373591</c:v>
                </c:pt>
                <c:pt idx="1404">
                  <c:v>19.982136493095982</c:v>
                </c:pt>
                <c:pt idx="1405">
                  <c:v>19.979433655372031</c:v>
                </c:pt>
                <c:pt idx="1406">
                  <c:v>19.974321341881385</c:v>
                </c:pt>
                <c:pt idx="1407">
                  <c:v>19.968921046623812</c:v>
                </c:pt>
                <c:pt idx="1408">
                  <c:v>19.965750415508563</c:v>
                </c:pt>
                <c:pt idx="1409">
                  <c:v>19.966977948408857</c:v>
                </c:pt>
                <c:pt idx="1410">
                  <c:v>19.971187522594743</c:v>
                </c:pt>
                <c:pt idx="1411">
                  <c:v>19.977381820678708</c:v>
                </c:pt>
                <c:pt idx="1412">
                  <c:v>19.984259402935319</c:v>
                </c:pt>
                <c:pt idx="1413">
                  <c:v>19.987967769916242</c:v>
                </c:pt>
                <c:pt idx="1414">
                  <c:v>19.986098012190599</c:v>
                </c:pt>
                <c:pt idx="1415">
                  <c:v>19.979903997274548</c:v>
                </c:pt>
                <c:pt idx="1416">
                  <c:v>19.974035342289849</c:v>
                </c:pt>
                <c:pt idx="1417">
                  <c:v>19.973241339463453</c:v>
                </c:pt>
                <c:pt idx="1418">
                  <c:v>19.977166329897369</c:v>
                </c:pt>
                <c:pt idx="1419">
                  <c:v>19.984223157442536</c:v>
                </c:pt>
                <c:pt idx="1420">
                  <c:v>19.991568533090444</c:v>
                </c:pt>
                <c:pt idx="1421">
                  <c:v>19.997115792494551</c:v>
                </c:pt>
                <c:pt idx="1422">
                  <c:v>19.999961913182183</c:v>
                </c:pt>
                <c:pt idx="1423">
                  <c:v>19.998053078284627</c:v>
                </c:pt>
                <c:pt idx="1424">
                  <c:v>19.991209476177509</c:v>
                </c:pt>
                <c:pt idx="1425">
                  <c:v>19.983072079878585</c:v>
                </c:pt>
                <c:pt idx="1426">
                  <c:v>19.978427842947152</c:v>
                </c:pt>
                <c:pt idx="1427">
                  <c:v>19.976949140108548</c:v>
                </c:pt>
                <c:pt idx="1428">
                  <c:v>19.976950839116022</c:v>
                </c:pt>
                <c:pt idx="1429">
                  <c:v>19.977456010671762</c:v>
                </c:pt>
                <c:pt idx="1430">
                  <c:v>19.978786333524262</c:v>
                </c:pt>
                <c:pt idx="1431">
                  <c:v>19.980442582643946</c:v>
                </c:pt>
                <c:pt idx="1432">
                  <c:v>19.979757599463831</c:v>
                </c:pt>
                <c:pt idx="1433">
                  <c:v>19.977923804063064</c:v>
                </c:pt>
                <c:pt idx="1434">
                  <c:v>19.97572812007024</c:v>
                </c:pt>
                <c:pt idx="1435">
                  <c:v>19.971838525625376</c:v>
                </c:pt>
                <c:pt idx="1436">
                  <c:v>19.967518232785736</c:v>
                </c:pt>
                <c:pt idx="1437">
                  <c:v>19.966544418334959</c:v>
                </c:pt>
                <c:pt idx="1438">
                  <c:v>19.967911836183987</c:v>
                </c:pt>
                <c:pt idx="1439">
                  <c:v>19.969603764460636</c:v>
                </c:pt>
                <c:pt idx="1440">
                  <c:v>19.971079918788028</c:v>
                </c:pt>
                <c:pt idx="1441">
                  <c:v>19.971729222811184</c:v>
                </c:pt>
                <c:pt idx="1442">
                  <c:v>19.971658430833081</c:v>
                </c:pt>
                <c:pt idx="1443">
                  <c:v>19.9709720318134</c:v>
                </c:pt>
                <c:pt idx="1444">
                  <c:v>19.969893162067116</c:v>
                </c:pt>
                <c:pt idx="1445">
                  <c:v>19.968740385495696</c:v>
                </c:pt>
                <c:pt idx="1446">
                  <c:v>19.96791325202355</c:v>
                </c:pt>
                <c:pt idx="1447">
                  <c:v>19.96827202576857</c:v>
                </c:pt>
                <c:pt idx="1448">
                  <c:v>19.970037294534535</c:v>
                </c:pt>
                <c:pt idx="1449">
                  <c:v>19.971440108372615</c:v>
                </c:pt>
                <c:pt idx="1450">
                  <c:v>19.972340299166166</c:v>
                </c:pt>
                <c:pt idx="1451">
                  <c:v>19.972233544863187</c:v>
                </c:pt>
                <c:pt idx="1452">
                  <c:v>19.971693260486308</c:v>
                </c:pt>
                <c:pt idx="1453">
                  <c:v>19.971909034435562</c:v>
                </c:pt>
                <c:pt idx="1454">
                  <c:v>19.973781907008242</c:v>
                </c:pt>
                <c:pt idx="1455">
                  <c:v>19.976735914670503</c:v>
                </c:pt>
                <c:pt idx="1456">
                  <c:v>19.979616015507624</c:v>
                </c:pt>
                <c:pt idx="1457">
                  <c:v>19.980982867020824</c:v>
                </c:pt>
                <c:pt idx="1458">
                  <c:v>19.979470750368559</c:v>
                </c:pt>
                <c:pt idx="1459">
                  <c:v>19.975148475353535</c:v>
                </c:pt>
                <c:pt idx="1460">
                  <c:v>19.971692977318398</c:v>
                </c:pt>
                <c:pt idx="1461">
                  <c:v>19.9714786192087</c:v>
                </c:pt>
                <c:pt idx="1462">
                  <c:v>19.974899570758527</c:v>
                </c:pt>
                <c:pt idx="1463">
                  <c:v>19.979362580226017</c:v>
                </c:pt>
                <c:pt idx="1464">
                  <c:v>19.981126716320329</c:v>
                </c:pt>
                <c:pt idx="1465">
                  <c:v>19.978318823300874</c:v>
                </c:pt>
                <c:pt idx="1466">
                  <c:v>19.973672887361968</c:v>
                </c:pt>
                <c:pt idx="1467">
                  <c:v>19.971622185340291</c:v>
                </c:pt>
                <c:pt idx="1468">
                  <c:v>19.971151843437781</c:v>
                </c:pt>
                <c:pt idx="1469">
                  <c:v>19.972017770913933</c:v>
                </c:pt>
                <c:pt idx="1470">
                  <c:v>19.974575060330903</c:v>
                </c:pt>
                <c:pt idx="1471">
                  <c:v>19.975652797405534</c:v>
                </c:pt>
                <c:pt idx="1472">
                  <c:v>19.975007457733152</c:v>
                </c:pt>
                <c:pt idx="1473">
                  <c:v>19.976662574181191</c:v>
                </c:pt>
                <c:pt idx="1474">
                  <c:v>19.981595076047455</c:v>
                </c:pt>
                <c:pt idx="1475">
                  <c:v>19.987463447864236</c:v>
                </c:pt>
                <c:pt idx="1476">
                  <c:v>19.989375114440918</c:v>
                </c:pt>
                <c:pt idx="1477">
                  <c:v>19.98591763423039</c:v>
                </c:pt>
                <c:pt idx="1478">
                  <c:v>19.979760431142957</c:v>
                </c:pt>
                <c:pt idx="1479">
                  <c:v>19.973601245880126</c:v>
                </c:pt>
                <c:pt idx="1480">
                  <c:v>19.969963670877306</c:v>
                </c:pt>
                <c:pt idx="1481">
                  <c:v>19.968777480492221</c:v>
                </c:pt>
                <c:pt idx="1482">
                  <c:v>19.968884801131029</c:v>
                </c:pt>
                <c:pt idx="1483">
                  <c:v>19.968273724776047</c:v>
                </c:pt>
                <c:pt idx="1484">
                  <c:v>19.966437380864068</c:v>
                </c:pt>
                <c:pt idx="1485">
                  <c:v>19.964382997659534</c:v>
                </c:pt>
                <c:pt idx="1486">
                  <c:v>19.962728164379413</c:v>
                </c:pt>
                <c:pt idx="1487">
                  <c:v>19.962151634509745</c:v>
                </c:pt>
                <c:pt idx="1488">
                  <c:v>19.962584031911994</c:v>
                </c:pt>
                <c:pt idx="1489">
                  <c:v>19.962654823890098</c:v>
                </c:pt>
                <c:pt idx="1490">
                  <c:v>19.961900464571439</c:v>
                </c:pt>
                <c:pt idx="1491">
                  <c:v>19.962006086202766</c:v>
                </c:pt>
                <c:pt idx="1492">
                  <c:v>19.963626939333402</c:v>
                </c:pt>
                <c:pt idx="1493">
                  <c:v>19.965140188657319</c:v>
                </c:pt>
                <c:pt idx="1494">
                  <c:v>19.964528829134423</c:v>
                </c:pt>
                <c:pt idx="1495">
                  <c:v>19.962116521688607</c:v>
                </c:pt>
                <c:pt idx="1496">
                  <c:v>19.959846081366901</c:v>
                </c:pt>
                <c:pt idx="1497">
                  <c:v>19.958872266916128</c:v>
                </c:pt>
                <c:pt idx="1498">
                  <c:v>19.959629457913909</c:v>
                </c:pt>
                <c:pt idx="1499">
                  <c:v>19.962762144528899</c:v>
                </c:pt>
                <c:pt idx="1500">
                  <c:v>19.967695779066819</c:v>
                </c:pt>
                <c:pt idx="1501">
                  <c:v>19.972234677534839</c:v>
                </c:pt>
                <c:pt idx="1502">
                  <c:v>19.977059292426471</c:v>
                </c:pt>
                <c:pt idx="1503">
                  <c:v>19.981634153219368</c:v>
                </c:pt>
                <c:pt idx="1504">
                  <c:v>19.98271104079026</c:v>
                </c:pt>
                <c:pt idx="1505">
                  <c:v>19.980769358414868</c:v>
                </c:pt>
                <c:pt idx="1506">
                  <c:v>19.977598160963794</c:v>
                </c:pt>
                <c:pt idx="1507">
                  <c:v>19.977311028700605</c:v>
                </c:pt>
                <c:pt idx="1508">
                  <c:v>19.984477442227877</c:v>
                </c:pt>
                <c:pt idx="1509">
                  <c:v>20.005793473170353</c:v>
                </c:pt>
                <c:pt idx="1510">
                  <c:v>20.05364941670344</c:v>
                </c:pt>
                <c:pt idx="1511">
                  <c:v>20.127866877042329</c:v>
                </c:pt>
                <c:pt idx="1512">
                  <c:v>20.231570895268366</c:v>
                </c:pt>
                <c:pt idx="1513">
                  <c:v>20.371613568526048</c:v>
                </c:pt>
                <c:pt idx="1514">
                  <c:v>20.562999681326058</c:v>
                </c:pt>
                <c:pt idx="1515">
                  <c:v>20.834331741333006</c:v>
                </c:pt>
                <c:pt idx="1516">
                  <c:v>21.24566711425781</c:v>
                </c:pt>
                <c:pt idx="1517">
                  <c:v>21.879862147111158</c:v>
                </c:pt>
                <c:pt idx="1518">
                  <c:v>22.934245797670805</c:v>
                </c:pt>
                <c:pt idx="1519">
                  <c:v>24.552757412837103</c:v>
                </c:pt>
                <c:pt idx="1520">
                  <c:v>26.985689110389121</c:v>
                </c:pt>
                <c:pt idx="1521">
                  <c:v>30.22979833456186</c:v>
                </c:pt>
                <c:pt idx="1522">
                  <c:v>34.100218064234802</c:v>
                </c:pt>
                <c:pt idx="1523">
                  <c:v>38.588124787257271</c:v>
                </c:pt>
                <c:pt idx="1524">
                  <c:v>43.315350871452921</c:v>
                </c:pt>
                <c:pt idx="1525">
                  <c:v>47.969583347027118</c:v>
                </c:pt>
                <c:pt idx="1526">
                  <c:v>52.582879936511695</c:v>
                </c:pt>
                <c:pt idx="1527">
                  <c:v>56.941943560380203</c:v>
                </c:pt>
                <c:pt idx="1528">
                  <c:v>60.814780694521389</c:v>
                </c:pt>
                <c:pt idx="1529">
                  <c:v>64.514046092400179</c:v>
                </c:pt>
                <c:pt idx="1530">
                  <c:v>68.239639593271107</c:v>
                </c:pt>
                <c:pt idx="1531">
                  <c:v>71.9820127751277</c:v>
                </c:pt>
                <c:pt idx="1532">
                  <c:v>75.902733036921575</c:v>
                </c:pt>
                <c:pt idx="1533">
                  <c:v>79.842908633305484</c:v>
                </c:pt>
                <c:pt idx="1534">
                  <c:v>83.708714708181517</c:v>
                </c:pt>
                <c:pt idx="1535">
                  <c:v>87.589793161245495</c:v>
                </c:pt>
                <c:pt idx="1536">
                  <c:v>91.269260591360236</c:v>
                </c:pt>
                <c:pt idx="1537">
                  <c:v>94.635438405550445</c:v>
                </c:pt>
                <c:pt idx="1538">
                  <c:v>97.907426077035751</c:v>
                </c:pt>
                <c:pt idx="1539">
                  <c:v>101.0995060289823</c:v>
                </c:pt>
                <c:pt idx="1540">
                  <c:v>103.99919302426852</c:v>
                </c:pt>
                <c:pt idx="1541">
                  <c:v>106.75645109029915</c:v>
                </c:pt>
                <c:pt idx="1542">
                  <c:v>109.61465625176062</c:v>
                </c:pt>
                <c:pt idx="1543">
                  <c:v>112.4178611432589</c:v>
                </c:pt>
                <c:pt idx="1544">
                  <c:v>114.95446854224572</c:v>
                </c:pt>
                <c:pt idx="1545">
                  <c:v>117.53655327430138</c:v>
                </c:pt>
                <c:pt idx="1546">
                  <c:v>120.35024047558123</c:v>
                </c:pt>
                <c:pt idx="1547">
                  <c:v>123.15742161090557</c:v>
                </c:pt>
                <c:pt idx="1548">
                  <c:v>125.8735954108605</c:v>
                </c:pt>
                <c:pt idx="1549">
                  <c:v>128.48808191446156</c:v>
                </c:pt>
                <c:pt idx="1550">
                  <c:v>130.83520127516525</c:v>
                </c:pt>
                <c:pt idx="1551">
                  <c:v>132.69742560166577</c:v>
                </c:pt>
                <c:pt idx="1552">
                  <c:v>133.98777477264403</c:v>
                </c:pt>
                <c:pt idx="1553">
                  <c:v>134.86816363408016</c:v>
                </c:pt>
                <c:pt idx="1554">
                  <c:v>135.55237773014949</c:v>
                </c:pt>
                <c:pt idx="1555">
                  <c:v>136.41880811251127</c:v>
                </c:pt>
                <c:pt idx="1556">
                  <c:v>137.96083352602443</c:v>
                </c:pt>
                <c:pt idx="1557">
                  <c:v>140.14532332493707</c:v>
                </c:pt>
                <c:pt idx="1558">
                  <c:v>142.59644742818978</c:v>
                </c:pt>
                <c:pt idx="1559">
                  <c:v>145.35731305342452</c:v>
                </c:pt>
                <c:pt idx="1560">
                  <c:v>148.39202980041503</c:v>
                </c:pt>
                <c:pt idx="1561">
                  <c:v>151.39142021766074</c:v>
                </c:pt>
                <c:pt idx="1562">
                  <c:v>154.39423866565409</c:v>
                </c:pt>
                <c:pt idx="1563">
                  <c:v>157.48325455885669</c:v>
                </c:pt>
                <c:pt idx="1564">
                  <c:v>160.38873686863826</c:v>
                </c:pt>
                <c:pt idx="1565">
                  <c:v>163.03339208162748</c:v>
                </c:pt>
                <c:pt idx="1566">
                  <c:v>165.70719659952016</c:v>
                </c:pt>
                <c:pt idx="1567">
                  <c:v>168.44307209014892</c:v>
                </c:pt>
                <c:pt idx="1568">
                  <c:v>170.9567695060143</c:v>
                </c:pt>
                <c:pt idx="1569">
                  <c:v>173.29672245319074</c:v>
                </c:pt>
                <c:pt idx="1570">
                  <c:v>175.72946782625635</c:v>
                </c:pt>
                <c:pt idx="1571">
                  <c:v>178.24270877544694</c:v>
                </c:pt>
                <c:pt idx="1572">
                  <c:v>180.52061793400691</c:v>
                </c:pt>
                <c:pt idx="1573">
                  <c:v>182.55136341388408</c:v>
                </c:pt>
                <c:pt idx="1574">
                  <c:v>184.75212970440202</c:v>
                </c:pt>
                <c:pt idx="1575">
                  <c:v>187.21474023085372</c:v>
                </c:pt>
                <c:pt idx="1576">
                  <c:v>189.63892260624812</c:v>
                </c:pt>
                <c:pt idx="1577">
                  <c:v>192.06172538757323</c:v>
                </c:pt>
                <c:pt idx="1578">
                  <c:v>194.71119502140925</c:v>
                </c:pt>
                <c:pt idx="1579">
                  <c:v>197.40385455791767</c:v>
                </c:pt>
                <c:pt idx="1580">
                  <c:v>199.86137259263256</c:v>
                </c:pt>
                <c:pt idx="1581">
                  <c:v>202.28263947120078</c:v>
                </c:pt>
                <c:pt idx="1582">
                  <c:v>204.87516743586613</c:v>
                </c:pt>
                <c:pt idx="1583">
                  <c:v>207.41266681377707</c:v>
                </c:pt>
                <c:pt idx="1584">
                  <c:v>209.49541324908915</c:v>
                </c:pt>
                <c:pt idx="1585">
                  <c:v>211.08146617595963</c:v>
                </c:pt>
                <c:pt idx="1586">
                  <c:v>212.46088241577149</c:v>
                </c:pt>
                <c:pt idx="1587">
                  <c:v>213.8181356694148</c:v>
                </c:pt>
                <c:pt idx="1588">
                  <c:v>215.10712959876426</c:v>
                </c:pt>
                <c:pt idx="1589">
                  <c:v>216.2936359992394</c:v>
                </c:pt>
                <c:pt idx="1590">
                  <c:v>217.36443432734561</c:v>
                </c:pt>
                <c:pt idx="1591">
                  <c:v>218.25790497999921</c:v>
                </c:pt>
                <c:pt idx="1592">
                  <c:v>218.92061417212852</c:v>
                </c:pt>
                <c:pt idx="1593">
                  <c:v>219.31733581542966</c:v>
                </c:pt>
                <c:pt idx="1594">
                  <c:v>219.48063308715822</c:v>
                </c:pt>
                <c:pt idx="1595">
                  <c:v>219.4959320831299</c:v>
                </c:pt>
                <c:pt idx="1596">
                  <c:v>219.48495196415826</c:v>
                </c:pt>
                <c:pt idx="1597">
                  <c:v>219.75497975276068</c:v>
                </c:pt>
                <c:pt idx="1598">
                  <c:v>220.51715790381797</c:v>
                </c:pt>
                <c:pt idx="1599">
                  <c:v>221.64146137530983</c:v>
                </c:pt>
                <c:pt idx="1600">
                  <c:v>222.79842316847578</c:v>
                </c:pt>
                <c:pt idx="1601">
                  <c:v>223.77505344097429</c:v>
                </c:pt>
                <c:pt idx="1602">
                  <c:v>224.59607728224532</c:v>
                </c:pt>
                <c:pt idx="1603">
                  <c:v>225.30637114304761</c:v>
                </c:pt>
                <c:pt idx="1604">
                  <c:v>225.83600727374736</c:v>
                </c:pt>
                <c:pt idx="1605">
                  <c:v>226.13453987708453</c:v>
                </c:pt>
                <c:pt idx="1606">
                  <c:v>226.2225722503662</c:v>
                </c:pt>
                <c:pt idx="1607">
                  <c:v>226.25205456073465</c:v>
                </c:pt>
                <c:pt idx="1608">
                  <c:v>226.60194702735311</c:v>
                </c:pt>
                <c:pt idx="1609">
                  <c:v>227.45084138723522</c:v>
                </c:pt>
                <c:pt idx="1610">
                  <c:v>228.600671879695</c:v>
                </c:pt>
                <c:pt idx="1611">
                  <c:v>229.72243023799012</c:v>
                </c:pt>
                <c:pt idx="1612">
                  <c:v>230.58941789480357</c:v>
                </c:pt>
                <c:pt idx="1613">
                  <c:v>231.14105050893929</c:v>
                </c:pt>
                <c:pt idx="1614">
                  <c:v>231.40448501586911</c:v>
                </c:pt>
                <c:pt idx="1615">
                  <c:v>231.39113194979154</c:v>
                </c:pt>
                <c:pt idx="1616">
                  <c:v>231.13032637376048</c:v>
                </c:pt>
                <c:pt idx="1617">
                  <c:v>230.6881336270846</c:v>
                </c:pt>
                <c:pt idx="1618">
                  <c:v>230.17063973646896</c:v>
                </c:pt>
                <c:pt idx="1619">
                  <c:v>229.94111968407262</c:v>
                </c:pt>
                <c:pt idx="1620">
                  <c:v>226.55823383037858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74F0-49D8-8746-C012F22B45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4793136"/>
        <c:axId val="464795760"/>
      </c:scatterChart>
      <c:valAx>
        <c:axId val="464793136"/>
        <c:scaling>
          <c:orientation val="minMax"/>
          <c:max val="170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deformation (µm/m)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64795760"/>
        <c:crosses val="autoZero"/>
        <c:crossBetween val="midCat"/>
      </c:valAx>
      <c:valAx>
        <c:axId val="464795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contrainte (MPa)</a:t>
                </a:r>
              </a:p>
              <a:p>
                <a:pPr>
                  <a:defRPr/>
                </a:pPr>
                <a:endParaRPr lang="fr-FR"/>
              </a:p>
            </c:rich>
          </c:tx>
          <c:layout>
            <c:manualLayout>
              <c:xMode val="edge"/>
              <c:yMode val="edge"/>
              <c:x val="5.2043397728121284E-2"/>
              <c:y val="0.2614418584255064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647931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4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  <c:userShapes r:id="rId5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cycle 1</c:v>
          </c:tx>
          <c:spPr>
            <a:ln w="9525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xVal>
            <c:numRef>
              <c:f>'2-10stack'!$V$50:$V$1970</c:f>
              <c:numCache>
                <c:formatCode>0.00</c:formatCode>
                <c:ptCount val="1921"/>
                <c:pt idx="0">
                  <c:v>0</c:v>
                </c:pt>
                <c:pt idx="1">
                  <c:v>0</c:v>
                </c:pt>
                <c:pt idx="2">
                  <c:v>7.9815204326923087E-2</c:v>
                </c:pt>
                <c:pt idx="3">
                  <c:v>0.15963040865384617</c:v>
                </c:pt>
                <c:pt idx="4">
                  <c:v>0.27700570913461542</c:v>
                </c:pt>
                <c:pt idx="5">
                  <c:v>0.43663611778846156</c:v>
                </c:pt>
                <c:pt idx="6">
                  <c:v>0.63382662259615385</c:v>
                </c:pt>
                <c:pt idx="7">
                  <c:v>0.79345703125</c:v>
                </c:pt>
                <c:pt idx="8">
                  <c:v>0.87327223557692313</c:v>
                </c:pt>
                <c:pt idx="9">
                  <c:v>0.87327223557692313</c:v>
                </c:pt>
                <c:pt idx="10">
                  <c:v>0.83101712740384615</c:v>
                </c:pt>
                <c:pt idx="11">
                  <c:v>0.75120192307692313</c:v>
                </c:pt>
                <c:pt idx="12">
                  <c:v>0.67608173076923084</c:v>
                </c:pt>
                <c:pt idx="13">
                  <c:v>0.63382662259615385</c:v>
                </c:pt>
                <c:pt idx="14">
                  <c:v>0.63382662259615385</c:v>
                </c:pt>
                <c:pt idx="15">
                  <c:v>0.63382662259615385</c:v>
                </c:pt>
                <c:pt idx="16">
                  <c:v>0.75120192307692313</c:v>
                </c:pt>
                <c:pt idx="17">
                  <c:v>0.87327223557692313</c:v>
                </c:pt>
                <c:pt idx="18">
                  <c:v>0.91083233173076927</c:v>
                </c:pt>
                <c:pt idx="19">
                  <c:v>0.83101712740384615</c:v>
                </c:pt>
                <c:pt idx="20">
                  <c:v>0.79345703125</c:v>
                </c:pt>
                <c:pt idx="21">
                  <c:v>0.83101712740384615</c:v>
                </c:pt>
                <c:pt idx="22">
                  <c:v>0.91083233173076927</c:v>
                </c:pt>
                <c:pt idx="23">
                  <c:v>0.95308743990384615</c:v>
                </c:pt>
                <c:pt idx="24">
                  <c:v>0.87327223557692313</c:v>
                </c:pt>
                <c:pt idx="25">
                  <c:v>0.71364182692307698</c:v>
                </c:pt>
                <c:pt idx="26">
                  <c:v>0.55401141826923084</c:v>
                </c:pt>
                <c:pt idx="27">
                  <c:v>0.43663611778846156</c:v>
                </c:pt>
                <c:pt idx="28">
                  <c:v>0.31456580528846156</c:v>
                </c:pt>
                <c:pt idx="29">
                  <c:v>0.15963040865384617</c:v>
                </c:pt>
                <c:pt idx="30">
                  <c:v>7.9815204326923087E-2</c:v>
                </c:pt>
                <c:pt idx="31">
                  <c:v>0.11737530048076923</c:v>
                </c:pt>
                <c:pt idx="32">
                  <c:v>0.15963040865384617</c:v>
                </c:pt>
                <c:pt idx="33">
                  <c:v>0.23475060096153846</c:v>
                </c:pt>
                <c:pt idx="34">
                  <c:v>0.35682091346153849</c:v>
                </c:pt>
                <c:pt idx="35">
                  <c:v>0.47419621394230771</c:v>
                </c:pt>
                <c:pt idx="36">
                  <c:v>0.55401141826923084</c:v>
                </c:pt>
                <c:pt idx="37">
                  <c:v>0.67608173076923084</c:v>
                </c:pt>
                <c:pt idx="38">
                  <c:v>0.71364182692307698</c:v>
                </c:pt>
                <c:pt idx="39">
                  <c:v>0.67608173076923084</c:v>
                </c:pt>
                <c:pt idx="40">
                  <c:v>0.63382662259615385</c:v>
                </c:pt>
                <c:pt idx="41">
                  <c:v>0.55401141826923084</c:v>
                </c:pt>
                <c:pt idx="42">
                  <c:v>0.43663611778846156</c:v>
                </c:pt>
                <c:pt idx="43">
                  <c:v>0.27700570913461542</c:v>
                </c:pt>
                <c:pt idx="44">
                  <c:v>0.15963040865384617</c:v>
                </c:pt>
                <c:pt idx="45">
                  <c:v>0.11737530048076923</c:v>
                </c:pt>
                <c:pt idx="46">
                  <c:v>0.11737530048076923</c:v>
                </c:pt>
                <c:pt idx="47">
                  <c:v>0.11737530048076923</c:v>
                </c:pt>
                <c:pt idx="48">
                  <c:v>0.23475060096153846</c:v>
                </c:pt>
                <c:pt idx="49">
                  <c:v>0.95308743990384615</c:v>
                </c:pt>
                <c:pt idx="50">
                  <c:v>2.0658052884615388</c:v>
                </c:pt>
                <c:pt idx="51">
                  <c:v>3.3757136418269234</c:v>
                </c:pt>
                <c:pt idx="52">
                  <c:v>4.8875075120192308</c:v>
                </c:pt>
                <c:pt idx="53">
                  <c:v>6.2396709735576925</c:v>
                </c:pt>
                <c:pt idx="54">
                  <c:v>7.230318509615385</c:v>
                </c:pt>
                <c:pt idx="55">
                  <c:v>8.3054762620192317</c:v>
                </c:pt>
                <c:pt idx="56">
                  <c:v>10.014460637019232</c:v>
                </c:pt>
                <c:pt idx="57">
                  <c:v>14.263446514423078</c:v>
                </c:pt>
                <c:pt idx="58">
                  <c:v>21.498460036057693</c:v>
                </c:pt>
                <c:pt idx="59">
                  <c:v>30.517578125</c:v>
                </c:pt>
                <c:pt idx="60">
                  <c:v>39.46157602163462</c:v>
                </c:pt>
                <c:pt idx="61">
                  <c:v>45.062725360576927</c:v>
                </c:pt>
                <c:pt idx="62">
                  <c:v>47.687237079326927</c:v>
                </c:pt>
                <c:pt idx="63">
                  <c:v>48.837515024038467</c:v>
                </c:pt>
                <c:pt idx="64">
                  <c:v>49.039400540865387</c:v>
                </c:pt>
                <c:pt idx="65">
                  <c:v>51.86110276442308</c:v>
                </c:pt>
                <c:pt idx="66">
                  <c:v>61.119666466346153</c:v>
                </c:pt>
                <c:pt idx="67">
                  <c:v>79.04052734375</c:v>
                </c:pt>
                <c:pt idx="68">
                  <c:v>113.93385667067308</c:v>
                </c:pt>
                <c:pt idx="69">
                  <c:v>172.11444561298077</c:v>
                </c:pt>
                <c:pt idx="70">
                  <c:v>242.84949669471155</c:v>
                </c:pt>
                <c:pt idx="71">
                  <c:v>308.22284405048077</c:v>
                </c:pt>
                <c:pt idx="72">
                  <c:v>356.66597806490387</c:v>
                </c:pt>
                <c:pt idx="73">
                  <c:v>385.87834284855774</c:v>
                </c:pt>
                <c:pt idx="74">
                  <c:v>399.98215895432696</c:v>
                </c:pt>
                <c:pt idx="75">
                  <c:v>404.91192157451923</c:v>
                </c:pt>
                <c:pt idx="76">
                  <c:v>405.70537860576923</c:v>
                </c:pt>
                <c:pt idx="77">
                  <c:v>405.31099759615387</c:v>
                </c:pt>
                <c:pt idx="78">
                  <c:v>404.87436147836542</c:v>
                </c:pt>
                <c:pt idx="79">
                  <c:v>404.67247596153845</c:v>
                </c:pt>
                <c:pt idx="80">
                  <c:v>404.43303034855774</c:v>
                </c:pt>
                <c:pt idx="81">
                  <c:v>403.79920372596155</c:v>
                </c:pt>
                <c:pt idx="82">
                  <c:v>399.78496844951923</c:v>
                </c:pt>
                <c:pt idx="83">
                  <c:v>363.34228515625</c:v>
                </c:pt>
                <c:pt idx="84">
                  <c:v>270.98670372596155</c:v>
                </c:pt>
                <c:pt idx="85">
                  <c:v>144.09461388221155</c:v>
                </c:pt>
                <c:pt idx="86">
                  <c:v>21.019568810096153</c:v>
                </c:pt>
                <c:pt idx="87">
                  <c:v>-71.772648737980774</c:v>
                </c:pt>
                <c:pt idx="88">
                  <c:v>-126.89208984375</c:v>
                </c:pt>
                <c:pt idx="89">
                  <c:v>-151.53151292067309</c:v>
                </c:pt>
                <c:pt idx="90">
                  <c:v>-158.04818960336539</c:v>
                </c:pt>
                <c:pt idx="91">
                  <c:v>-156.97772686298077</c:v>
                </c:pt>
                <c:pt idx="92">
                  <c:v>-154.55040564903848</c:v>
                </c:pt>
                <c:pt idx="93">
                  <c:v>-153.1982421875</c:v>
                </c:pt>
                <c:pt idx="94">
                  <c:v>-153.04330679086539</c:v>
                </c:pt>
                <c:pt idx="95">
                  <c:v>-153.43768780048077</c:v>
                </c:pt>
                <c:pt idx="96">
                  <c:v>-153.91657902644232</c:v>
                </c:pt>
                <c:pt idx="97">
                  <c:v>-154.23114483173077</c:v>
                </c:pt>
                <c:pt idx="98">
                  <c:v>-154.43303034855771</c:v>
                </c:pt>
                <c:pt idx="99">
                  <c:v>-154.63022085336539</c:v>
                </c:pt>
                <c:pt idx="100">
                  <c:v>-154.71003605769232</c:v>
                </c:pt>
                <c:pt idx="101">
                  <c:v>-154.75229116586539</c:v>
                </c:pt>
                <c:pt idx="102">
                  <c:v>-154.78985126201923</c:v>
                </c:pt>
                <c:pt idx="103">
                  <c:v>-154.78985126201923</c:v>
                </c:pt>
                <c:pt idx="104">
                  <c:v>-154.98704176682693</c:v>
                </c:pt>
                <c:pt idx="105">
                  <c:v>-155.34386268028848</c:v>
                </c:pt>
                <c:pt idx="106">
                  <c:v>-155.74293870192309</c:v>
                </c:pt>
                <c:pt idx="107">
                  <c:v>-156.01994441105771</c:v>
                </c:pt>
                <c:pt idx="108">
                  <c:v>-156.14201472355771</c:v>
                </c:pt>
                <c:pt idx="109">
                  <c:v>-156.22182992788461</c:v>
                </c:pt>
                <c:pt idx="110">
                  <c:v>-156.38146033653848</c:v>
                </c:pt>
                <c:pt idx="111">
                  <c:v>-156.53639573317309</c:v>
                </c:pt>
                <c:pt idx="112">
                  <c:v>-156.6162109375</c:v>
                </c:pt>
                <c:pt idx="113">
                  <c:v>-156.69602614182693</c:v>
                </c:pt>
                <c:pt idx="114">
                  <c:v>-156.89791165865384</c:v>
                </c:pt>
                <c:pt idx="115">
                  <c:v>-157.09510216346155</c:v>
                </c:pt>
                <c:pt idx="116">
                  <c:v>-157.29229266826923</c:v>
                </c:pt>
                <c:pt idx="117">
                  <c:v>-157.33454777644232</c:v>
                </c:pt>
                <c:pt idx="118">
                  <c:v>-157.25473257211539</c:v>
                </c:pt>
                <c:pt idx="119">
                  <c:v>-157.09510216346155</c:v>
                </c:pt>
                <c:pt idx="120">
                  <c:v>-156.89791165865384</c:v>
                </c:pt>
                <c:pt idx="121">
                  <c:v>-156.69602614182693</c:v>
                </c:pt>
                <c:pt idx="122">
                  <c:v>-156.53639573317309</c:v>
                </c:pt>
                <c:pt idx="123">
                  <c:v>-156.49883563701923</c:v>
                </c:pt>
                <c:pt idx="124">
                  <c:v>-156.53639573317309</c:v>
                </c:pt>
                <c:pt idx="125">
                  <c:v>-156.6162109375</c:v>
                </c:pt>
                <c:pt idx="126">
                  <c:v>-156.65846604567309</c:v>
                </c:pt>
                <c:pt idx="127">
                  <c:v>-156.65846604567309</c:v>
                </c:pt>
                <c:pt idx="128">
                  <c:v>-156.6162109375</c:v>
                </c:pt>
                <c:pt idx="129">
                  <c:v>-156.49883563701923</c:v>
                </c:pt>
                <c:pt idx="130">
                  <c:v>-156.38146033653848</c:v>
                </c:pt>
                <c:pt idx="131">
                  <c:v>-156.25939002403848</c:v>
                </c:pt>
                <c:pt idx="132">
                  <c:v>-156.22182992788461</c:v>
                </c:pt>
                <c:pt idx="133">
                  <c:v>-156.25939002403848</c:v>
                </c:pt>
                <c:pt idx="134">
                  <c:v>-156.38146033653848</c:v>
                </c:pt>
                <c:pt idx="135">
                  <c:v>-156.53639573317309</c:v>
                </c:pt>
                <c:pt idx="136">
                  <c:v>-156.69602614182693</c:v>
                </c:pt>
                <c:pt idx="137">
                  <c:v>-156.93547175480771</c:v>
                </c:pt>
                <c:pt idx="138">
                  <c:v>-157.13266225961539</c:v>
                </c:pt>
                <c:pt idx="139">
                  <c:v>-157.21247746394232</c:v>
                </c:pt>
                <c:pt idx="140">
                  <c:v>-157.25473257211539</c:v>
                </c:pt>
                <c:pt idx="141">
                  <c:v>-157.25473257211539</c:v>
                </c:pt>
                <c:pt idx="142">
                  <c:v>-157.25473257211539</c:v>
                </c:pt>
                <c:pt idx="143">
                  <c:v>-157.33454777644232</c:v>
                </c:pt>
                <c:pt idx="144">
                  <c:v>-157.45192307692309</c:v>
                </c:pt>
                <c:pt idx="145">
                  <c:v>-157.61155348557693</c:v>
                </c:pt>
                <c:pt idx="146">
                  <c:v>-157.77118389423077</c:v>
                </c:pt>
                <c:pt idx="147">
                  <c:v>-157.96837439903848</c:v>
                </c:pt>
                <c:pt idx="148">
                  <c:v>-158.20782001201923</c:v>
                </c:pt>
                <c:pt idx="149">
                  <c:v>-158.447265625</c:v>
                </c:pt>
                <c:pt idx="150">
                  <c:v>-158.56464092548077</c:v>
                </c:pt>
                <c:pt idx="151">
                  <c:v>-158.68671123798077</c:v>
                </c:pt>
                <c:pt idx="152">
                  <c:v>-158.92146183894232</c:v>
                </c:pt>
                <c:pt idx="153">
                  <c:v>-159.40035306490384</c:v>
                </c:pt>
                <c:pt idx="154">
                  <c:v>-159.95436448317309</c:v>
                </c:pt>
                <c:pt idx="155">
                  <c:v>-160.35344050480771</c:v>
                </c:pt>
                <c:pt idx="156">
                  <c:v>-160.51307091346155</c:v>
                </c:pt>
                <c:pt idx="157">
                  <c:v>-160.55063100961539</c:v>
                </c:pt>
                <c:pt idx="158">
                  <c:v>-160.43325570913461</c:v>
                </c:pt>
                <c:pt idx="159">
                  <c:v>-160.35344050480771</c:v>
                </c:pt>
                <c:pt idx="160">
                  <c:v>-160.43325570913461</c:v>
                </c:pt>
                <c:pt idx="161">
                  <c:v>-160.55063100961539</c:v>
                </c:pt>
                <c:pt idx="162">
                  <c:v>-160.67270132211539</c:v>
                </c:pt>
                <c:pt idx="163">
                  <c:v>-160.75251652644232</c:v>
                </c:pt>
                <c:pt idx="164">
                  <c:v>-160.91214693509616</c:v>
                </c:pt>
                <c:pt idx="165">
                  <c:v>-160.98726712740384</c:v>
                </c:pt>
                <c:pt idx="166">
                  <c:v>-161.02952223557693</c:v>
                </c:pt>
                <c:pt idx="167">
                  <c:v>-160.94970703125</c:v>
                </c:pt>
                <c:pt idx="168">
                  <c:v>-160.75251652644232</c:v>
                </c:pt>
                <c:pt idx="169">
                  <c:v>-160.71026141826923</c:v>
                </c:pt>
                <c:pt idx="170">
                  <c:v>-160.91214693509616</c:v>
                </c:pt>
                <c:pt idx="171">
                  <c:v>-161.26896784855771</c:v>
                </c:pt>
                <c:pt idx="172">
                  <c:v>-161.58353365384616</c:v>
                </c:pt>
                <c:pt idx="173">
                  <c:v>-161.82297926682693</c:v>
                </c:pt>
                <c:pt idx="174">
                  <c:v>-161.90279447115384</c:v>
                </c:pt>
                <c:pt idx="175">
                  <c:v>-161.78541917067309</c:v>
                </c:pt>
                <c:pt idx="176">
                  <c:v>-161.54597355769232</c:v>
                </c:pt>
                <c:pt idx="177">
                  <c:v>-161.30652794471155</c:v>
                </c:pt>
                <c:pt idx="178">
                  <c:v>-161.22671274038461</c:v>
                </c:pt>
                <c:pt idx="179">
                  <c:v>-161.22671274038461</c:v>
                </c:pt>
                <c:pt idx="180">
                  <c:v>-161.22671274038461</c:v>
                </c:pt>
                <c:pt idx="181">
                  <c:v>-161.22671274038461</c:v>
                </c:pt>
                <c:pt idx="182">
                  <c:v>-161.30652794471155</c:v>
                </c:pt>
                <c:pt idx="183">
                  <c:v>-161.46615835336539</c:v>
                </c:pt>
                <c:pt idx="184">
                  <c:v>-161.66334885817309</c:v>
                </c:pt>
                <c:pt idx="185">
                  <c:v>-161.82297926682693</c:v>
                </c:pt>
                <c:pt idx="186">
                  <c:v>-161.98260967548077</c:v>
                </c:pt>
                <c:pt idx="187">
                  <c:v>-162.17980018028848</c:v>
                </c:pt>
                <c:pt idx="188">
                  <c:v>-162.38168569711539</c:v>
                </c:pt>
                <c:pt idx="189">
                  <c:v>-162.65869140625</c:v>
                </c:pt>
                <c:pt idx="190">
                  <c:v>-162.85588191105771</c:v>
                </c:pt>
                <c:pt idx="191">
                  <c:v>-162.97795222355771</c:v>
                </c:pt>
                <c:pt idx="192">
                  <c:v>-163.13758263221155</c:v>
                </c:pt>
                <c:pt idx="193">
                  <c:v>-163.29251802884616</c:v>
                </c:pt>
                <c:pt idx="194">
                  <c:v>-163.4521484375</c:v>
                </c:pt>
                <c:pt idx="195">
                  <c:v>-163.57421875</c:v>
                </c:pt>
                <c:pt idx="196">
                  <c:v>-163.61177884615384</c:v>
                </c:pt>
                <c:pt idx="197">
                  <c:v>-163.61177884615384</c:v>
                </c:pt>
                <c:pt idx="198">
                  <c:v>-163.53196364182693</c:v>
                </c:pt>
                <c:pt idx="199">
                  <c:v>-163.4521484375</c:v>
                </c:pt>
                <c:pt idx="200">
                  <c:v>-163.37233323317309</c:v>
                </c:pt>
                <c:pt idx="201">
                  <c:v>-163.37233323317309</c:v>
                </c:pt>
                <c:pt idx="202">
                  <c:v>-163.41458834134616</c:v>
                </c:pt>
                <c:pt idx="203">
                  <c:v>-163.49440354567309</c:v>
                </c:pt>
                <c:pt idx="204">
                  <c:v>-163.61177884615384</c:v>
                </c:pt>
                <c:pt idx="205">
                  <c:v>-163.72915414663461</c:v>
                </c:pt>
                <c:pt idx="206">
                  <c:v>-163.80896935096155</c:v>
                </c:pt>
                <c:pt idx="207">
                  <c:v>-163.80896935096155</c:v>
                </c:pt>
                <c:pt idx="208">
                  <c:v>-163.77140925480771</c:v>
                </c:pt>
                <c:pt idx="209">
                  <c:v>-163.72915414663461</c:v>
                </c:pt>
                <c:pt idx="210">
                  <c:v>-163.77140925480771</c:v>
                </c:pt>
                <c:pt idx="211">
                  <c:v>-163.65403395432693</c:v>
                </c:pt>
                <c:pt idx="212">
                  <c:v>-163.49440354567309</c:v>
                </c:pt>
                <c:pt idx="213">
                  <c:v>-163.37233323317309</c:v>
                </c:pt>
                <c:pt idx="214">
                  <c:v>-163.37233323317309</c:v>
                </c:pt>
                <c:pt idx="215">
                  <c:v>-163.41458834134616</c:v>
                </c:pt>
                <c:pt idx="216">
                  <c:v>-163.49440354567309</c:v>
                </c:pt>
                <c:pt idx="217">
                  <c:v>-163.53196364182693</c:v>
                </c:pt>
                <c:pt idx="218">
                  <c:v>-163.57421875</c:v>
                </c:pt>
                <c:pt idx="219">
                  <c:v>-163.53196364182693</c:v>
                </c:pt>
                <c:pt idx="220">
                  <c:v>-163.57421875</c:v>
                </c:pt>
                <c:pt idx="221">
                  <c:v>-163.77140925480771</c:v>
                </c:pt>
                <c:pt idx="222">
                  <c:v>-164.09067007211539</c:v>
                </c:pt>
                <c:pt idx="223">
                  <c:v>-164.40523587740384</c:v>
                </c:pt>
                <c:pt idx="224">
                  <c:v>-164.52730618990384</c:v>
                </c:pt>
                <c:pt idx="225">
                  <c:v>-164.28786057692309</c:v>
                </c:pt>
                <c:pt idx="226">
                  <c:v>-163.85122445913461</c:v>
                </c:pt>
                <c:pt idx="227">
                  <c:v>-163.53196364182693</c:v>
                </c:pt>
                <c:pt idx="228">
                  <c:v>-163.4521484375</c:v>
                </c:pt>
                <c:pt idx="229">
                  <c:v>-163.57421875</c:v>
                </c:pt>
                <c:pt idx="230">
                  <c:v>-163.77140925480771</c:v>
                </c:pt>
                <c:pt idx="231">
                  <c:v>-164.01085486778848</c:v>
                </c:pt>
                <c:pt idx="232">
                  <c:v>-164.17048527644232</c:v>
                </c:pt>
                <c:pt idx="233">
                  <c:v>-164.28786057692309</c:v>
                </c:pt>
                <c:pt idx="234">
                  <c:v>-164.32542067307693</c:v>
                </c:pt>
                <c:pt idx="235">
                  <c:v>-164.28786057692309</c:v>
                </c:pt>
                <c:pt idx="236">
                  <c:v>-164.40523587740384</c:v>
                </c:pt>
                <c:pt idx="237">
                  <c:v>-164.72449669471155</c:v>
                </c:pt>
                <c:pt idx="238">
                  <c:v>-165.08131760817309</c:v>
                </c:pt>
                <c:pt idx="239">
                  <c:v>-165.36301832932693</c:v>
                </c:pt>
                <c:pt idx="240">
                  <c:v>-165.32076322115384</c:v>
                </c:pt>
                <c:pt idx="241">
                  <c:v>-165.24094801682693</c:v>
                </c:pt>
                <c:pt idx="242">
                  <c:v>-165.24094801682693</c:v>
                </c:pt>
                <c:pt idx="243">
                  <c:v>-165.40057842548077</c:v>
                </c:pt>
                <c:pt idx="244">
                  <c:v>-165.59776893028848</c:v>
                </c:pt>
                <c:pt idx="245">
                  <c:v>-165.79965444711539</c:v>
                </c:pt>
                <c:pt idx="246">
                  <c:v>-165.87946965144232</c:v>
                </c:pt>
                <c:pt idx="247">
                  <c:v>-165.83721454326923</c:v>
                </c:pt>
                <c:pt idx="248">
                  <c:v>-165.75739933894232</c:v>
                </c:pt>
                <c:pt idx="249">
                  <c:v>-165.75739933894232</c:v>
                </c:pt>
                <c:pt idx="250">
                  <c:v>-165.79965444711539</c:v>
                </c:pt>
                <c:pt idx="251">
                  <c:v>-165.79965444711539</c:v>
                </c:pt>
                <c:pt idx="252">
                  <c:v>-165.79965444711539</c:v>
                </c:pt>
                <c:pt idx="253">
                  <c:v>-165.83721454326923</c:v>
                </c:pt>
                <c:pt idx="254">
                  <c:v>-166.11422025240384</c:v>
                </c:pt>
                <c:pt idx="255">
                  <c:v>-166.39592097355771</c:v>
                </c:pt>
                <c:pt idx="256">
                  <c:v>-166.63067157451923</c:v>
                </c:pt>
                <c:pt idx="257">
                  <c:v>-166.71048677884616</c:v>
                </c:pt>
                <c:pt idx="258">
                  <c:v>-166.55085637019232</c:v>
                </c:pt>
                <c:pt idx="259">
                  <c:v>-166.27385066105771</c:v>
                </c:pt>
                <c:pt idx="260">
                  <c:v>-166.03440504807693</c:v>
                </c:pt>
                <c:pt idx="261">
                  <c:v>-165.99684495192309</c:v>
                </c:pt>
                <c:pt idx="262">
                  <c:v>-166.27385066105771</c:v>
                </c:pt>
                <c:pt idx="263">
                  <c:v>-166.71048677884616</c:v>
                </c:pt>
                <c:pt idx="264">
                  <c:v>-167.02974759615387</c:v>
                </c:pt>
                <c:pt idx="265">
                  <c:v>-167.18937800480771</c:v>
                </c:pt>
                <c:pt idx="266">
                  <c:v>-167.14712289663461</c:v>
                </c:pt>
                <c:pt idx="267">
                  <c:v>-166.9921875</c:v>
                </c:pt>
                <c:pt idx="268">
                  <c:v>-166.79030198317309</c:v>
                </c:pt>
                <c:pt idx="269">
                  <c:v>-166.67292668269232</c:v>
                </c:pt>
                <c:pt idx="270">
                  <c:v>-166.71048677884616</c:v>
                </c:pt>
                <c:pt idx="271">
                  <c:v>-166.79030198317309</c:v>
                </c:pt>
                <c:pt idx="272">
                  <c:v>-166.79030198317309</c:v>
                </c:pt>
                <c:pt idx="273">
                  <c:v>-166.75274188701923</c:v>
                </c:pt>
                <c:pt idx="274">
                  <c:v>-166.75274188701923</c:v>
                </c:pt>
                <c:pt idx="275">
                  <c:v>-166.83255709134616</c:v>
                </c:pt>
                <c:pt idx="276">
                  <c:v>-166.94993239182693</c:v>
                </c:pt>
                <c:pt idx="277">
                  <c:v>-167.06730769230771</c:v>
                </c:pt>
                <c:pt idx="278">
                  <c:v>-167.18937800480771</c:v>
                </c:pt>
                <c:pt idx="279">
                  <c:v>-167.30675330528848</c:v>
                </c:pt>
                <c:pt idx="280">
                  <c:v>-167.38656850961539</c:v>
                </c:pt>
                <c:pt idx="281">
                  <c:v>-167.34900841346155</c:v>
                </c:pt>
                <c:pt idx="282">
                  <c:v>-167.18937800480771</c:v>
                </c:pt>
                <c:pt idx="283">
                  <c:v>-167.10956280048077</c:v>
                </c:pt>
                <c:pt idx="284">
                  <c:v>-167.06730769230771</c:v>
                </c:pt>
                <c:pt idx="285">
                  <c:v>-167.10956280048077</c:v>
                </c:pt>
                <c:pt idx="286">
                  <c:v>-167.10956280048077</c:v>
                </c:pt>
                <c:pt idx="287">
                  <c:v>-167.02974759615387</c:v>
                </c:pt>
                <c:pt idx="288">
                  <c:v>-166.9921875</c:v>
                </c:pt>
                <c:pt idx="289">
                  <c:v>-166.8701171875</c:v>
                </c:pt>
                <c:pt idx="290">
                  <c:v>-166.75274188701923</c:v>
                </c:pt>
                <c:pt idx="291">
                  <c:v>-166.75274188701923</c:v>
                </c:pt>
                <c:pt idx="292">
                  <c:v>-166.71048677884616</c:v>
                </c:pt>
                <c:pt idx="293">
                  <c:v>-166.67292668269232</c:v>
                </c:pt>
                <c:pt idx="294">
                  <c:v>-166.71048677884616</c:v>
                </c:pt>
                <c:pt idx="295">
                  <c:v>-166.79030198317309</c:v>
                </c:pt>
                <c:pt idx="296">
                  <c:v>-167.02974759615387</c:v>
                </c:pt>
                <c:pt idx="297">
                  <c:v>-167.34900841346155</c:v>
                </c:pt>
                <c:pt idx="298">
                  <c:v>-167.62601412259616</c:v>
                </c:pt>
                <c:pt idx="299">
                  <c:v>-167.78564453125</c:v>
                </c:pt>
                <c:pt idx="300">
                  <c:v>-167.86545973557693</c:v>
                </c:pt>
                <c:pt idx="301">
                  <c:v>-167.82320462740387</c:v>
                </c:pt>
                <c:pt idx="302">
                  <c:v>-167.86545973557693</c:v>
                </c:pt>
                <c:pt idx="303">
                  <c:v>-167.94527493990387</c:v>
                </c:pt>
                <c:pt idx="304">
                  <c:v>-168.10490534855771</c:v>
                </c:pt>
                <c:pt idx="305">
                  <c:v>-168.33965594951923</c:v>
                </c:pt>
                <c:pt idx="306">
                  <c:v>-168.38191105769232</c:v>
                </c:pt>
                <c:pt idx="307">
                  <c:v>-168.22228064903848</c:v>
                </c:pt>
                <c:pt idx="308">
                  <c:v>-167.98283503605771</c:v>
                </c:pt>
                <c:pt idx="309">
                  <c:v>-167.90301983173077</c:v>
                </c:pt>
                <c:pt idx="310">
                  <c:v>-167.90301983173077</c:v>
                </c:pt>
                <c:pt idx="311">
                  <c:v>-167.86545973557693</c:v>
                </c:pt>
                <c:pt idx="312">
                  <c:v>-167.86545973557693</c:v>
                </c:pt>
                <c:pt idx="313">
                  <c:v>-167.86545973557693</c:v>
                </c:pt>
                <c:pt idx="314">
                  <c:v>-167.86545973557693</c:v>
                </c:pt>
                <c:pt idx="315">
                  <c:v>-167.98283503605771</c:v>
                </c:pt>
                <c:pt idx="316">
                  <c:v>-168.06265024038461</c:v>
                </c:pt>
                <c:pt idx="317">
                  <c:v>-168.10490534855771</c:v>
                </c:pt>
                <c:pt idx="318">
                  <c:v>-168.06265024038461</c:v>
                </c:pt>
                <c:pt idx="319">
                  <c:v>-167.90301983173077</c:v>
                </c:pt>
                <c:pt idx="320">
                  <c:v>-167.78564453125</c:v>
                </c:pt>
                <c:pt idx="321">
                  <c:v>-167.74338942307693</c:v>
                </c:pt>
                <c:pt idx="322">
                  <c:v>-167.90301983173077</c:v>
                </c:pt>
                <c:pt idx="323">
                  <c:v>-168.85610727163461</c:v>
                </c:pt>
                <c:pt idx="324">
                  <c:v>-170.64490685096155</c:v>
                </c:pt>
                <c:pt idx="325">
                  <c:v>-171.40080378605771</c:v>
                </c:pt>
                <c:pt idx="326">
                  <c:v>-166.03440504807693</c:v>
                </c:pt>
                <c:pt idx="327">
                  <c:v>-140.80341045673077</c:v>
                </c:pt>
                <c:pt idx="328">
                  <c:v>-70.143479567307693</c:v>
                </c:pt>
                <c:pt idx="329">
                  <c:v>81.106332632211547</c:v>
                </c:pt>
                <c:pt idx="330">
                  <c:v>341.44474909855774</c:v>
                </c:pt>
                <c:pt idx="331">
                  <c:v>699.26570012019238</c:v>
                </c:pt>
                <c:pt idx="332">
                  <c:v>1107.5204702524038</c:v>
                </c:pt>
                <c:pt idx="333">
                  <c:v>1516.845703125</c:v>
                </c:pt>
                <c:pt idx="334">
                  <c:v>1906.775841346154</c:v>
                </c:pt>
                <c:pt idx="335">
                  <c:v>2258.5167518028848</c:v>
                </c:pt>
                <c:pt idx="336">
                  <c:v>2567.5377478966348</c:v>
                </c:pt>
                <c:pt idx="337">
                  <c:v>2831.5288837139424</c:v>
                </c:pt>
                <c:pt idx="338">
                  <c:v>3041.9546274038462</c:v>
                </c:pt>
                <c:pt idx="339">
                  <c:v>3192.9274338942309</c:v>
                </c:pt>
                <c:pt idx="340">
                  <c:v>3288.5037935697119</c:v>
                </c:pt>
                <c:pt idx="341">
                  <c:v>3341.1583533653848</c:v>
                </c:pt>
                <c:pt idx="342">
                  <c:v>3365.9574068509619</c:v>
                </c:pt>
                <c:pt idx="343">
                  <c:v>3375.5352313701924</c:v>
                </c:pt>
                <c:pt idx="344">
                  <c:v>3378.4367487980771</c:v>
                </c:pt>
                <c:pt idx="345">
                  <c:v>3379.3522761418271</c:v>
                </c:pt>
                <c:pt idx="346">
                  <c:v>3380.1034780649038</c:v>
                </c:pt>
                <c:pt idx="347">
                  <c:v>3381.3758263221157</c:v>
                </c:pt>
                <c:pt idx="348">
                  <c:v>3383.1646259014424</c:v>
                </c:pt>
                <c:pt idx="349">
                  <c:v>3385.6295072115386</c:v>
                </c:pt>
                <c:pt idx="350">
                  <c:v>3390.5170147235576</c:v>
                </c:pt>
                <c:pt idx="351">
                  <c:v>3406.6115159254809</c:v>
                </c:pt>
                <c:pt idx="352">
                  <c:v>3449.0544245793271</c:v>
                </c:pt>
                <c:pt idx="353">
                  <c:v>3521.1838942307695</c:v>
                </c:pt>
                <c:pt idx="354">
                  <c:v>3609.0510441706733</c:v>
                </c:pt>
                <c:pt idx="355">
                  <c:v>3693.5753455528848</c:v>
                </c:pt>
                <c:pt idx="356">
                  <c:v>3762.8032977764424</c:v>
                </c:pt>
                <c:pt idx="357">
                  <c:v>3813.9883188100962</c:v>
                </c:pt>
                <c:pt idx="358">
                  <c:v>3850.830078125</c:v>
                </c:pt>
                <c:pt idx="359">
                  <c:v>3886.474609375</c:v>
                </c:pt>
                <c:pt idx="360">
                  <c:v>3937.9413311298081</c:v>
                </c:pt>
                <c:pt idx="361">
                  <c:v>4009.1928335336538</c:v>
                </c:pt>
                <c:pt idx="362">
                  <c:v>4089.7874098557695</c:v>
                </c:pt>
                <c:pt idx="363">
                  <c:v>4164.4568810096152</c:v>
                </c:pt>
                <c:pt idx="364">
                  <c:v>4222.4778395432695</c:v>
                </c:pt>
                <c:pt idx="365">
                  <c:v>4261.2257737379814</c:v>
                </c:pt>
                <c:pt idx="366">
                  <c:v>4284.3956580528848</c:v>
                </c:pt>
                <c:pt idx="367">
                  <c:v>4297.54638671875</c:v>
                </c:pt>
                <c:pt idx="368">
                  <c:v>4305.4950420673076</c:v>
                </c:pt>
                <c:pt idx="369">
                  <c:v>4311.0210712139424</c:v>
                </c:pt>
                <c:pt idx="370">
                  <c:v>4315.5517578125</c:v>
                </c:pt>
                <c:pt idx="371">
                  <c:v>4319.6833683894229</c:v>
                </c:pt>
                <c:pt idx="372">
                  <c:v>4323.5802283653848</c:v>
                </c:pt>
                <c:pt idx="373">
                  <c:v>4327.4348332331729</c:v>
                </c:pt>
                <c:pt idx="374">
                  <c:v>4331.9232647235576</c:v>
                </c:pt>
                <c:pt idx="375">
                  <c:v>4337.0877779447119</c:v>
                </c:pt>
                <c:pt idx="376">
                  <c:v>4342.2147310697119</c:v>
                </c:pt>
                <c:pt idx="377">
                  <c:v>4346.4308518629814</c:v>
                </c:pt>
                <c:pt idx="378">
                  <c:v>4349.4873046875</c:v>
                </c:pt>
                <c:pt idx="379">
                  <c:v>4351.5155498798076</c:v>
                </c:pt>
                <c:pt idx="380">
                  <c:v>4352.9850886418271</c:v>
                </c:pt>
                <c:pt idx="381">
                  <c:v>4354.2996920072119</c:v>
                </c:pt>
                <c:pt idx="382">
                  <c:v>4356.7223182091348</c:v>
                </c:pt>
                <c:pt idx="383">
                  <c:v>4363.2389948918271</c:v>
                </c:pt>
                <c:pt idx="384">
                  <c:v>4384.3806340144229</c:v>
                </c:pt>
                <c:pt idx="385">
                  <c:v>4429.086538461539</c:v>
                </c:pt>
                <c:pt idx="386">
                  <c:v>4491.7179987980771</c:v>
                </c:pt>
                <c:pt idx="387">
                  <c:v>4557.5702373798076</c:v>
                </c:pt>
                <c:pt idx="388">
                  <c:v>4613.6005108173076</c:v>
                </c:pt>
                <c:pt idx="389">
                  <c:v>4653.9776141826924</c:v>
                </c:pt>
                <c:pt idx="390">
                  <c:v>4679.2931189903848</c:v>
                </c:pt>
                <c:pt idx="391">
                  <c:v>4693.4814453125</c:v>
                </c:pt>
                <c:pt idx="392">
                  <c:v>4700.9512094350966</c:v>
                </c:pt>
                <c:pt idx="393">
                  <c:v>4704.9278846153848</c:v>
                </c:pt>
                <c:pt idx="394">
                  <c:v>4707.4303260216348</c:v>
                </c:pt>
                <c:pt idx="395">
                  <c:v>4709.3365009014424</c:v>
                </c:pt>
                <c:pt idx="396">
                  <c:v>4711.0454852764424</c:v>
                </c:pt>
                <c:pt idx="397">
                  <c:v>4712.6370943509619</c:v>
                </c:pt>
                <c:pt idx="398">
                  <c:v>4714.1066331129814</c:v>
                </c:pt>
                <c:pt idx="399">
                  <c:v>4715.4587965745195</c:v>
                </c:pt>
                <c:pt idx="400">
                  <c:v>4716.5715144230771</c:v>
                </c:pt>
                <c:pt idx="401">
                  <c:v>4717.4823467548076</c:v>
                </c:pt>
                <c:pt idx="402">
                  <c:v>4718.2382436899043</c:v>
                </c:pt>
                <c:pt idx="403">
                  <c:v>4718.994140625</c:v>
                </c:pt>
                <c:pt idx="404">
                  <c:v>4719.8298527644229</c:v>
                </c:pt>
                <c:pt idx="405">
                  <c:v>4720.703125</c:v>
                </c:pt>
                <c:pt idx="406">
                  <c:v>4721.5388371394229</c:v>
                </c:pt>
                <c:pt idx="407">
                  <c:v>4721.8956580528848</c:v>
                </c:pt>
                <c:pt idx="408">
                  <c:v>4721.61865234375</c:v>
                </c:pt>
                <c:pt idx="409">
                  <c:v>4720.4261192908652</c:v>
                </c:pt>
                <c:pt idx="410">
                  <c:v>4718.637319711539</c:v>
                </c:pt>
                <c:pt idx="411">
                  <c:v>4715.6559870793271</c:v>
                </c:pt>
                <c:pt idx="412">
                  <c:v>4711.1628605769229</c:v>
                </c:pt>
                <c:pt idx="413">
                  <c:v>4707.8669621394229</c:v>
                </c:pt>
                <c:pt idx="414">
                  <c:v>4707.2706956129814</c:v>
                </c:pt>
                <c:pt idx="415">
                  <c:v>4708.8623046875</c:v>
                </c:pt>
                <c:pt idx="416">
                  <c:v>4711.36474609375</c:v>
                </c:pt>
                <c:pt idx="417">
                  <c:v>4713.6699969951924</c:v>
                </c:pt>
                <c:pt idx="418">
                  <c:v>4715.3367262620195</c:v>
                </c:pt>
                <c:pt idx="419">
                  <c:v>4716.2522536057695</c:v>
                </c:pt>
                <c:pt idx="420">
                  <c:v>4716.6090745192314</c:v>
                </c:pt>
                <c:pt idx="421">
                  <c:v>4716.7264498197119</c:v>
                </c:pt>
                <c:pt idx="422">
                  <c:v>4716.8860802283652</c:v>
                </c:pt>
                <c:pt idx="423">
                  <c:v>4717.0879657451924</c:v>
                </c:pt>
                <c:pt idx="424">
                  <c:v>4717.28515625</c:v>
                </c:pt>
                <c:pt idx="425">
                  <c:v>4717.4447866586543</c:v>
                </c:pt>
                <c:pt idx="426">
                  <c:v>4717.4447866586543</c:v>
                </c:pt>
                <c:pt idx="427">
                  <c:v>4717.5246018629814</c:v>
                </c:pt>
                <c:pt idx="428">
                  <c:v>4717.6419771634619</c:v>
                </c:pt>
                <c:pt idx="429">
                  <c:v>4717.6842322716348</c:v>
                </c:pt>
                <c:pt idx="430">
                  <c:v>4717.6044170673076</c:v>
                </c:pt>
                <c:pt idx="431">
                  <c:v>4717.5246018629814</c:v>
                </c:pt>
                <c:pt idx="432">
                  <c:v>4717.4823467548076</c:v>
                </c:pt>
                <c:pt idx="433">
                  <c:v>4717.5246018629814</c:v>
                </c:pt>
                <c:pt idx="434">
                  <c:v>4717.5246018629814</c:v>
                </c:pt>
                <c:pt idx="435">
                  <c:v>4717.5246018629814</c:v>
                </c:pt>
                <c:pt idx="436">
                  <c:v>4717.4025315504814</c:v>
                </c:pt>
                <c:pt idx="437">
                  <c:v>4717.2053410456729</c:v>
                </c:pt>
                <c:pt idx="438">
                  <c:v>4717.0879657451924</c:v>
                </c:pt>
                <c:pt idx="439">
                  <c:v>4716.9658954326924</c:v>
                </c:pt>
                <c:pt idx="440">
                  <c:v>4716.928335336539</c:v>
                </c:pt>
                <c:pt idx="441">
                  <c:v>4716.928335336539</c:v>
                </c:pt>
                <c:pt idx="442">
                  <c:v>4716.928335336539</c:v>
                </c:pt>
                <c:pt idx="443">
                  <c:v>4716.806265024039</c:v>
                </c:pt>
                <c:pt idx="444">
                  <c:v>4716.6513296274043</c:v>
                </c:pt>
                <c:pt idx="445">
                  <c:v>4716.5292593149043</c:v>
                </c:pt>
                <c:pt idx="446">
                  <c:v>4716.5715144230771</c:v>
                </c:pt>
                <c:pt idx="447">
                  <c:v>4716.7264498197119</c:v>
                </c:pt>
                <c:pt idx="448">
                  <c:v>4716.9658954326924</c:v>
                </c:pt>
                <c:pt idx="449">
                  <c:v>4717.1255258413466</c:v>
                </c:pt>
                <c:pt idx="450">
                  <c:v>4717.0457106370195</c:v>
                </c:pt>
                <c:pt idx="451">
                  <c:v>4716.6888897235576</c:v>
                </c:pt>
                <c:pt idx="452">
                  <c:v>4716.1724384014424</c:v>
                </c:pt>
                <c:pt idx="453">
                  <c:v>4715.7358022836543</c:v>
                </c:pt>
                <c:pt idx="454">
                  <c:v>4715.5386117788466</c:v>
                </c:pt>
                <c:pt idx="455">
                  <c:v>4715.6137319711543</c:v>
                </c:pt>
                <c:pt idx="456">
                  <c:v>4715.7733623798076</c:v>
                </c:pt>
                <c:pt idx="457">
                  <c:v>4715.8531775841348</c:v>
                </c:pt>
                <c:pt idx="458">
                  <c:v>4715.8156174879814</c:v>
                </c:pt>
                <c:pt idx="459">
                  <c:v>4715.7733623798076</c:v>
                </c:pt>
                <c:pt idx="460">
                  <c:v>4715.8531775841348</c:v>
                </c:pt>
                <c:pt idx="461">
                  <c:v>4715.9329927884619</c:v>
                </c:pt>
                <c:pt idx="462">
                  <c:v>4715.9752478966348</c:v>
                </c:pt>
                <c:pt idx="463">
                  <c:v>4716.012807992789</c:v>
                </c:pt>
                <c:pt idx="464">
                  <c:v>4715.9752478966348</c:v>
                </c:pt>
                <c:pt idx="465">
                  <c:v>4715.9752478966348</c:v>
                </c:pt>
                <c:pt idx="466">
                  <c:v>4715.9752478966348</c:v>
                </c:pt>
                <c:pt idx="467">
                  <c:v>4715.8954326923076</c:v>
                </c:pt>
                <c:pt idx="468">
                  <c:v>4715.6935471754814</c:v>
                </c:pt>
                <c:pt idx="469">
                  <c:v>4715.576171875</c:v>
                </c:pt>
                <c:pt idx="470">
                  <c:v>4715.5386117788466</c:v>
                </c:pt>
                <c:pt idx="471">
                  <c:v>4715.4963566706729</c:v>
                </c:pt>
                <c:pt idx="472">
                  <c:v>4715.4587965745195</c:v>
                </c:pt>
                <c:pt idx="473">
                  <c:v>4715.3789813701924</c:v>
                </c:pt>
                <c:pt idx="474">
                  <c:v>4715.2569110576924</c:v>
                </c:pt>
                <c:pt idx="475">
                  <c:v>4715.0597205528848</c:v>
                </c:pt>
                <c:pt idx="476">
                  <c:v>4714.8202749399043</c:v>
                </c:pt>
                <c:pt idx="477">
                  <c:v>4714.5808293269229</c:v>
                </c:pt>
                <c:pt idx="478">
                  <c:v>4714.5010141225966</c:v>
                </c:pt>
                <c:pt idx="479">
                  <c:v>4714.6230844350966</c:v>
                </c:pt>
                <c:pt idx="480">
                  <c:v>4714.9423452524043</c:v>
                </c:pt>
                <c:pt idx="481">
                  <c:v>4715.3367262620195</c:v>
                </c:pt>
                <c:pt idx="482">
                  <c:v>4715.7358022836543</c:v>
                </c:pt>
                <c:pt idx="483">
                  <c:v>4715.9752478966348</c:v>
                </c:pt>
                <c:pt idx="484">
                  <c:v>4716.012807992789</c:v>
                </c:pt>
                <c:pt idx="485">
                  <c:v>4715.8954326923076</c:v>
                </c:pt>
                <c:pt idx="486">
                  <c:v>4715.7733623798076</c:v>
                </c:pt>
                <c:pt idx="487">
                  <c:v>4715.6559870793271</c:v>
                </c:pt>
                <c:pt idx="488">
                  <c:v>4715.5386117788466</c:v>
                </c:pt>
                <c:pt idx="489">
                  <c:v>4715.4963566706729</c:v>
                </c:pt>
                <c:pt idx="490">
                  <c:v>4715.5386117788466</c:v>
                </c:pt>
                <c:pt idx="491">
                  <c:v>4715.6559870793271</c:v>
                </c:pt>
                <c:pt idx="492">
                  <c:v>4715.8531775841348</c:v>
                </c:pt>
                <c:pt idx="493">
                  <c:v>4716.0550631009619</c:v>
                </c:pt>
                <c:pt idx="494">
                  <c:v>4716.134878305289</c:v>
                </c:pt>
                <c:pt idx="495">
                  <c:v>4716.0926231971152</c:v>
                </c:pt>
                <c:pt idx="496">
                  <c:v>4716.0550631009619</c:v>
                </c:pt>
                <c:pt idx="497">
                  <c:v>4716.012807992789</c:v>
                </c:pt>
                <c:pt idx="498">
                  <c:v>4715.9752478966348</c:v>
                </c:pt>
                <c:pt idx="499">
                  <c:v>4715.7358022836543</c:v>
                </c:pt>
                <c:pt idx="500">
                  <c:v>4715.3789813701924</c:v>
                </c:pt>
                <c:pt idx="501">
                  <c:v>4715.0597205528848</c:v>
                </c:pt>
                <c:pt idx="502">
                  <c:v>4714.8202749399043</c:v>
                </c:pt>
                <c:pt idx="503">
                  <c:v>4714.6230844350966</c:v>
                </c:pt>
                <c:pt idx="504">
                  <c:v>4714.5432692307695</c:v>
                </c:pt>
                <c:pt idx="505">
                  <c:v>4714.7404597355771</c:v>
                </c:pt>
                <c:pt idx="506">
                  <c:v>4715.1395357572119</c:v>
                </c:pt>
                <c:pt idx="507">
                  <c:v>4715.6559870793271</c:v>
                </c:pt>
                <c:pt idx="508">
                  <c:v>4716.0926231971152</c:v>
                </c:pt>
                <c:pt idx="509">
                  <c:v>4716.3320688100966</c:v>
                </c:pt>
                <c:pt idx="510">
                  <c:v>4716.4118840144229</c:v>
                </c:pt>
                <c:pt idx="511">
                  <c:v>4716.3320688100966</c:v>
                </c:pt>
                <c:pt idx="512">
                  <c:v>4716.134878305289</c:v>
                </c:pt>
                <c:pt idx="513">
                  <c:v>4715.8156174879814</c:v>
                </c:pt>
                <c:pt idx="514">
                  <c:v>4715.1770958533652</c:v>
                </c:pt>
                <c:pt idx="515">
                  <c:v>4714.1441932091348</c:v>
                </c:pt>
                <c:pt idx="516">
                  <c:v>4713.07373046875</c:v>
                </c:pt>
                <c:pt idx="517">
                  <c:v>4712.2755784254814</c:v>
                </c:pt>
                <c:pt idx="518">
                  <c:v>4711.9187575120195</c:v>
                </c:pt>
                <c:pt idx="519">
                  <c:v>4712.1206430288466</c:v>
                </c:pt>
                <c:pt idx="520">
                  <c:v>4712.3976487379814</c:v>
                </c:pt>
                <c:pt idx="521">
                  <c:v>4712.4352088341348</c:v>
                </c:pt>
                <c:pt idx="522">
                  <c:v>4712.1206430288466</c:v>
                </c:pt>
                <c:pt idx="523">
                  <c:v>4711.5243765024043</c:v>
                </c:pt>
                <c:pt idx="524">
                  <c:v>4710.9281099759619</c:v>
                </c:pt>
                <c:pt idx="525">
                  <c:v>4710.44921875</c:v>
                </c:pt>
                <c:pt idx="526">
                  <c:v>4710.1299579326924</c:v>
                </c:pt>
                <c:pt idx="527">
                  <c:v>4709.8153921274043</c:v>
                </c:pt>
                <c:pt idx="528">
                  <c:v>4709.4538762019229</c:v>
                </c:pt>
                <c:pt idx="529">
                  <c:v>4709.1393103966348</c:v>
                </c:pt>
                <c:pt idx="530">
                  <c:v>4708.8623046875</c:v>
                </c:pt>
                <c:pt idx="531">
                  <c:v>4708.6604191706729</c:v>
                </c:pt>
                <c:pt idx="532">
                  <c:v>4708.5430438701924</c:v>
                </c:pt>
                <c:pt idx="533">
                  <c:v>4708.4632286658652</c:v>
                </c:pt>
                <c:pt idx="534">
                  <c:v>4708.3411583533652</c:v>
                </c:pt>
                <c:pt idx="535">
                  <c:v>4708.1064077524043</c:v>
                </c:pt>
                <c:pt idx="536">
                  <c:v>4707.8669621394229</c:v>
                </c:pt>
                <c:pt idx="537">
                  <c:v>4707.94677734375</c:v>
                </c:pt>
                <c:pt idx="538">
                  <c:v>4708.4209735576924</c:v>
                </c:pt>
                <c:pt idx="539">
                  <c:v>4708.8200495793271</c:v>
                </c:pt>
                <c:pt idx="540">
                  <c:v>4708.8998647836543</c:v>
                </c:pt>
                <c:pt idx="541">
                  <c:v>4708.7824894831729</c:v>
                </c:pt>
                <c:pt idx="542">
                  <c:v>4708.5007887620195</c:v>
                </c:pt>
                <c:pt idx="543">
                  <c:v>4708.2660381610576</c:v>
                </c:pt>
                <c:pt idx="544">
                  <c:v>4708.1064077524043</c:v>
                </c:pt>
                <c:pt idx="545">
                  <c:v>4707.9843374399043</c:v>
                </c:pt>
                <c:pt idx="546">
                  <c:v>4707.8669621394229</c:v>
                </c:pt>
                <c:pt idx="547">
                  <c:v>4707.7495868389424</c:v>
                </c:pt>
                <c:pt idx="548">
                  <c:v>4707.6697716346152</c:v>
                </c:pt>
                <c:pt idx="549">
                  <c:v>4707.7073317307695</c:v>
                </c:pt>
                <c:pt idx="550">
                  <c:v>4707.9045222355771</c:v>
                </c:pt>
                <c:pt idx="551">
                  <c:v>4708.2237830528848</c:v>
                </c:pt>
                <c:pt idx="552">
                  <c:v>4708.4209735576924</c:v>
                </c:pt>
                <c:pt idx="553">
                  <c:v>4708.5007887620195</c:v>
                </c:pt>
                <c:pt idx="554">
                  <c:v>4708.5430438701924</c:v>
                </c:pt>
                <c:pt idx="555">
                  <c:v>4708.5806039663466</c:v>
                </c:pt>
                <c:pt idx="556">
                  <c:v>4708.5430438701924</c:v>
                </c:pt>
                <c:pt idx="557">
                  <c:v>4708.3035982572119</c:v>
                </c:pt>
                <c:pt idx="558">
                  <c:v>4707.9843374399043</c:v>
                </c:pt>
                <c:pt idx="559">
                  <c:v>4707.7073317307695</c:v>
                </c:pt>
                <c:pt idx="560">
                  <c:v>4707.589956430289</c:v>
                </c:pt>
                <c:pt idx="561">
                  <c:v>4707.5477013221152</c:v>
                </c:pt>
                <c:pt idx="562">
                  <c:v>4707.3880709134619</c:v>
                </c:pt>
                <c:pt idx="563">
                  <c:v>4707.2706956129814</c:v>
                </c:pt>
                <c:pt idx="564">
                  <c:v>4707.1908804086543</c:v>
                </c:pt>
                <c:pt idx="565">
                  <c:v>4707.1110652043271</c:v>
                </c:pt>
                <c:pt idx="566">
                  <c:v>4706.9514347956729</c:v>
                </c:pt>
                <c:pt idx="567">
                  <c:v>4706.8716195913466</c:v>
                </c:pt>
                <c:pt idx="568">
                  <c:v>4706.9514347956729</c:v>
                </c:pt>
                <c:pt idx="569">
                  <c:v>4707.2284405048076</c:v>
                </c:pt>
                <c:pt idx="570">
                  <c:v>4707.5101412259619</c:v>
                </c:pt>
                <c:pt idx="571">
                  <c:v>4707.7073317307695</c:v>
                </c:pt>
                <c:pt idx="572">
                  <c:v>4707.589956430289</c:v>
                </c:pt>
                <c:pt idx="573">
                  <c:v>4707.3505108173076</c:v>
                </c:pt>
                <c:pt idx="574">
                  <c:v>4707.2706956129814</c:v>
                </c:pt>
                <c:pt idx="575">
                  <c:v>4707.3880709134619</c:v>
                </c:pt>
                <c:pt idx="576">
                  <c:v>4707.5101412259619</c:v>
                </c:pt>
                <c:pt idx="577">
                  <c:v>4707.3505108173076</c:v>
                </c:pt>
                <c:pt idx="578">
                  <c:v>4707.03125</c:v>
                </c:pt>
                <c:pt idx="579">
                  <c:v>4706.7918043870195</c:v>
                </c:pt>
                <c:pt idx="580">
                  <c:v>4706.7918043870195</c:v>
                </c:pt>
                <c:pt idx="581">
                  <c:v>4707.1110652043271</c:v>
                </c:pt>
                <c:pt idx="582">
                  <c:v>4707.6275165264424</c:v>
                </c:pt>
                <c:pt idx="583">
                  <c:v>4708.1439678485576</c:v>
                </c:pt>
                <c:pt idx="584">
                  <c:v>4708.5430438701924</c:v>
                </c:pt>
                <c:pt idx="585">
                  <c:v>4708.8998647836543</c:v>
                </c:pt>
                <c:pt idx="586">
                  <c:v>4709.2566856971152</c:v>
                </c:pt>
                <c:pt idx="587">
                  <c:v>4709.6135066105771</c:v>
                </c:pt>
                <c:pt idx="588">
                  <c:v>4709.8529522235576</c:v>
                </c:pt>
                <c:pt idx="589">
                  <c:v>4710.0125826322119</c:v>
                </c:pt>
                <c:pt idx="590">
                  <c:v>4709.9750225360576</c:v>
                </c:pt>
                <c:pt idx="591">
                  <c:v>4709.7731370192314</c:v>
                </c:pt>
                <c:pt idx="592">
                  <c:v>4709.4961313100966</c:v>
                </c:pt>
                <c:pt idx="593">
                  <c:v>4709.2566856971152</c:v>
                </c:pt>
                <c:pt idx="594">
                  <c:v>4709.0172400841348</c:v>
                </c:pt>
                <c:pt idx="595">
                  <c:v>4708.8200495793271</c:v>
                </c:pt>
                <c:pt idx="596">
                  <c:v>4708.6228590745195</c:v>
                </c:pt>
                <c:pt idx="597">
                  <c:v>4708.383413461539</c:v>
                </c:pt>
                <c:pt idx="598">
                  <c:v>4708.1862229567314</c:v>
                </c:pt>
                <c:pt idx="599">
                  <c:v>4708.0641526442314</c:v>
                </c:pt>
                <c:pt idx="600">
                  <c:v>4708.0641526442314</c:v>
                </c:pt>
                <c:pt idx="601">
                  <c:v>4708.1064077524043</c:v>
                </c:pt>
                <c:pt idx="602">
                  <c:v>4708.1064077524043</c:v>
                </c:pt>
                <c:pt idx="603">
                  <c:v>4708.1439678485576</c:v>
                </c:pt>
                <c:pt idx="604">
                  <c:v>4708.2660381610576</c:v>
                </c:pt>
                <c:pt idx="605">
                  <c:v>4708.383413461539</c:v>
                </c:pt>
                <c:pt idx="606">
                  <c:v>4708.383413461539</c:v>
                </c:pt>
                <c:pt idx="607">
                  <c:v>4708.3411583533652</c:v>
                </c:pt>
                <c:pt idx="608">
                  <c:v>4708.383413461539</c:v>
                </c:pt>
                <c:pt idx="609">
                  <c:v>4708.5806039663466</c:v>
                </c:pt>
                <c:pt idx="610">
                  <c:v>4709.0594951923076</c:v>
                </c:pt>
                <c:pt idx="611">
                  <c:v>4709.9327674278848</c:v>
                </c:pt>
                <c:pt idx="612">
                  <c:v>4711.0454852764424</c:v>
                </c:pt>
                <c:pt idx="613">
                  <c:v>4712.158203125</c:v>
                </c:pt>
                <c:pt idx="614">
                  <c:v>4713.1911057692314</c:v>
                </c:pt>
                <c:pt idx="615">
                  <c:v>4713.9845628004814</c:v>
                </c:pt>
                <c:pt idx="616">
                  <c:v>4714.5010141225966</c:v>
                </c:pt>
                <c:pt idx="617">
                  <c:v>4714.8625300480771</c:v>
                </c:pt>
                <c:pt idx="618">
                  <c:v>4715.097280649039</c:v>
                </c:pt>
                <c:pt idx="619">
                  <c:v>4715.3367262620195</c:v>
                </c:pt>
                <c:pt idx="620">
                  <c:v>4715.6137319711543</c:v>
                </c:pt>
                <c:pt idx="621">
                  <c:v>4715.9329927884619</c:v>
                </c:pt>
                <c:pt idx="622">
                  <c:v>4716.1724384014424</c:v>
                </c:pt>
                <c:pt idx="623">
                  <c:v>4716.2898137019229</c:v>
                </c:pt>
                <c:pt idx="624">
                  <c:v>4716.2099984975966</c:v>
                </c:pt>
                <c:pt idx="625">
                  <c:v>4716.1724384014424</c:v>
                </c:pt>
                <c:pt idx="626">
                  <c:v>4716.2898137019229</c:v>
                </c:pt>
                <c:pt idx="627">
                  <c:v>4716.49169921875</c:v>
                </c:pt>
                <c:pt idx="628">
                  <c:v>4716.4118840144229</c:v>
                </c:pt>
                <c:pt idx="629">
                  <c:v>4715.8156174879814</c:v>
                </c:pt>
                <c:pt idx="630">
                  <c:v>4714.8202749399043</c:v>
                </c:pt>
                <c:pt idx="631">
                  <c:v>4713.7873722956729</c:v>
                </c:pt>
                <c:pt idx="632">
                  <c:v>4712.8718449519229</c:v>
                </c:pt>
                <c:pt idx="633">
                  <c:v>4712.158203125</c:v>
                </c:pt>
                <c:pt idx="634">
                  <c:v>4711.679311899039</c:v>
                </c:pt>
                <c:pt idx="635">
                  <c:v>4711.4821213942314</c:v>
                </c:pt>
                <c:pt idx="636">
                  <c:v>4711.801382211539</c:v>
                </c:pt>
                <c:pt idx="637">
                  <c:v>4712.5572791466348</c:v>
                </c:pt>
                <c:pt idx="638">
                  <c:v>4713.4305513822119</c:v>
                </c:pt>
                <c:pt idx="639">
                  <c:v>4713.9845628004814</c:v>
                </c:pt>
                <c:pt idx="640">
                  <c:v>4714.1441932091348</c:v>
                </c:pt>
                <c:pt idx="641">
                  <c:v>4713.9470027043271</c:v>
                </c:pt>
                <c:pt idx="642">
                  <c:v>4713.5479266826924</c:v>
                </c:pt>
                <c:pt idx="643">
                  <c:v>4712.8342848557695</c:v>
                </c:pt>
                <c:pt idx="644">
                  <c:v>4711.9187575120195</c:v>
                </c:pt>
                <c:pt idx="645">
                  <c:v>4710.9656700721152</c:v>
                </c:pt>
                <c:pt idx="646">
                  <c:v>4710.2895883413466</c:v>
                </c:pt>
                <c:pt idx="647">
                  <c:v>4709.8529522235576</c:v>
                </c:pt>
                <c:pt idx="648">
                  <c:v>4709.4538762019229</c:v>
                </c:pt>
                <c:pt idx="649">
                  <c:v>4709.0172400841348</c:v>
                </c:pt>
                <c:pt idx="650">
                  <c:v>4708.4632286658652</c:v>
                </c:pt>
                <c:pt idx="651">
                  <c:v>4707.7495868389424</c:v>
                </c:pt>
                <c:pt idx="652">
                  <c:v>4707.1110652043271</c:v>
                </c:pt>
                <c:pt idx="653">
                  <c:v>4706.6368689903848</c:v>
                </c:pt>
                <c:pt idx="654">
                  <c:v>4706.3974233774043</c:v>
                </c:pt>
                <c:pt idx="655">
                  <c:v>4706.3176081730771</c:v>
                </c:pt>
                <c:pt idx="656">
                  <c:v>4706.3551682692314</c:v>
                </c:pt>
                <c:pt idx="657">
                  <c:v>4706.2753530649043</c:v>
                </c:pt>
                <c:pt idx="658">
                  <c:v>4706.0781625600966</c:v>
                </c:pt>
                <c:pt idx="659">
                  <c:v>4705.880972055289</c:v>
                </c:pt>
                <c:pt idx="660">
                  <c:v>4706.0406024639424</c:v>
                </c:pt>
                <c:pt idx="661">
                  <c:v>4706.5570537860576</c:v>
                </c:pt>
                <c:pt idx="662">
                  <c:v>4707.3505108173076</c:v>
                </c:pt>
                <c:pt idx="663">
                  <c:v>4708.0641526442314</c:v>
                </c:pt>
                <c:pt idx="664">
                  <c:v>4708.4632286658652</c:v>
                </c:pt>
                <c:pt idx="665">
                  <c:v>4708.5806039663466</c:v>
                </c:pt>
                <c:pt idx="666">
                  <c:v>4708.383413461539</c:v>
                </c:pt>
                <c:pt idx="667">
                  <c:v>4708.0265925480771</c:v>
                </c:pt>
                <c:pt idx="668">
                  <c:v>4707.7495868389424</c:v>
                </c:pt>
                <c:pt idx="669">
                  <c:v>4707.7073317307695</c:v>
                </c:pt>
                <c:pt idx="670">
                  <c:v>4707.7073317307695</c:v>
                </c:pt>
                <c:pt idx="671">
                  <c:v>4707.6275165264424</c:v>
                </c:pt>
                <c:pt idx="672">
                  <c:v>4707.3505108173076</c:v>
                </c:pt>
                <c:pt idx="673">
                  <c:v>4706.9936899038466</c:v>
                </c:pt>
                <c:pt idx="674">
                  <c:v>4706.5570537860576</c:v>
                </c:pt>
                <c:pt idx="675">
                  <c:v>4706.1579777644229</c:v>
                </c:pt>
                <c:pt idx="676">
                  <c:v>4705.880972055289</c:v>
                </c:pt>
                <c:pt idx="677">
                  <c:v>4705.8011568509619</c:v>
                </c:pt>
                <c:pt idx="678">
                  <c:v>4705.8387169471152</c:v>
                </c:pt>
                <c:pt idx="679">
                  <c:v>4705.8387169471152</c:v>
                </c:pt>
                <c:pt idx="680">
                  <c:v>4705.8011568509619</c:v>
                </c:pt>
                <c:pt idx="681">
                  <c:v>4705.7213416466348</c:v>
                </c:pt>
                <c:pt idx="682">
                  <c:v>4705.5241511418271</c:v>
                </c:pt>
                <c:pt idx="683">
                  <c:v>4705.2424504206729</c:v>
                </c:pt>
                <c:pt idx="684">
                  <c:v>4705.0452599158652</c:v>
                </c:pt>
                <c:pt idx="685">
                  <c:v>4704.8058143028848</c:v>
                </c:pt>
                <c:pt idx="686">
                  <c:v>4704.52880859375</c:v>
                </c:pt>
                <c:pt idx="687">
                  <c:v>4704.2893629807695</c:v>
                </c:pt>
                <c:pt idx="688">
                  <c:v>4704.0123572716348</c:v>
                </c:pt>
                <c:pt idx="689">
                  <c:v>4703.8527268629814</c:v>
                </c:pt>
                <c:pt idx="690">
                  <c:v>4703.8527268629814</c:v>
                </c:pt>
                <c:pt idx="691">
                  <c:v>4703.9325420673076</c:v>
                </c:pt>
                <c:pt idx="692">
                  <c:v>4703.9325420673076</c:v>
                </c:pt>
                <c:pt idx="693">
                  <c:v>4703.6930964543271</c:v>
                </c:pt>
                <c:pt idx="694">
                  <c:v>4703.4160907451924</c:v>
                </c:pt>
                <c:pt idx="695">
                  <c:v>4703.0968299278848</c:v>
                </c:pt>
                <c:pt idx="696">
                  <c:v>4702.7024489182695</c:v>
                </c:pt>
                <c:pt idx="697">
                  <c:v>4702.3033728966348</c:v>
                </c:pt>
                <c:pt idx="698">
                  <c:v>4701.9465519831729</c:v>
                </c:pt>
                <c:pt idx="699">
                  <c:v>4701.7071063701924</c:v>
                </c:pt>
                <c:pt idx="700">
                  <c:v>4701.4676607572119</c:v>
                </c:pt>
                <c:pt idx="701">
                  <c:v>4701.2704702524043</c:v>
                </c:pt>
                <c:pt idx="702">
                  <c:v>4701.0310246394229</c:v>
                </c:pt>
                <c:pt idx="703">
                  <c:v>4700.754018930289</c:v>
                </c:pt>
                <c:pt idx="704">
                  <c:v>4700.4770132211543</c:v>
                </c:pt>
                <c:pt idx="705">
                  <c:v>4700.1953125</c:v>
                </c:pt>
                <c:pt idx="706">
                  <c:v>4699.960561899039</c:v>
                </c:pt>
                <c:pt idx="707">
                  <c:v>4699.7586763822119</c:v>
                </c:pt>
                <c:pt idx="708">
                  <c:v>4699.4816706730771</c:v>
                </c:pt>
                <c:pt idx="709">
                  <c:v>4699.045034555289</c:v>
                </c:pt>
                <c:pt idx="710">
                  <c:v>4698.6882136418271</c:v>
                </c:pt>
                <c:pt idx="711">
                  <c:v>4698.5661433293271</c:v>
                </c:pt>
                <c:pt idx="712">
                  <c:v>4698.5661433293271</c:v>
                </c:pt>
                <c:pt idx="713">
                  <c:v>4698.6083984375</c:v>
                </c:pt>
                <c:pt idx="714">
                  <c:v>4698.5661433293271</c:v>
                </c:pt>
                <c:pt idx="715">
                  <c:v>4698.486328125</c:v>
                </c:pt>
                <c:pt idx="716">
                  <c:v>4698.2891376201924</c:v>
                </c:pt>
                <c:pt idx="717">
                  <c:v>4698.0121319110576</c:v>
                </c:pt>
                <c:pt idx="718">
                  <c:v>4697.5754957932695</c:v>
                </c:pt>
                <c:pt idx="719">
                  <c:v>4697.0167893629814</c:v>
                </c:pt>
                <c:pt idx="720">
                  <c:v>4696.542593149039</c:v>
                </c:pt>
                <c:pt idx="721">
                  <c:v>4696.1810772235576</c:v>
                </c:pt>
                <c:pt idx="722">
                  <c:v>4695.8242563100966</c:v>
                </c:pt>
                <c:pt idx="723">
                  <c:v>4695.5472506009619</c:v>
                </c:pt>
                <c:pt idx="724">
                  <c:v>4695.2702448918271</c:v>
                </c:pt>
                <c:pt idx="725">
                  <c:v>4694.9509840745195</c:v>
                </c:pt>
                <c:pt idx="726">
                  <c:v>4694.7537935697119</c:v>
                </c:pt>
                <c:pt idx="727">
                  <c:v>4694.6739783653848</c:v>
                </c:pt>
                <c:pt idx="728">
                  <c:v>4694.7913536658652</c:v>
                </c:pt>
                <c:pt idx="729">
                  <c:v>4694.9134239783652</c:v>
                </c:pt>
                <c:pt idx="730">
                  <c:v>4695.1106144831729</c:v>
                </c:pt>
                <c:pt idx="731">
                  <c:v>4695.2702448918271</c:v>
                </c:pt>
                <c:pt idx="732">
                  <c:v>4695.3078049879814</c:v>
                </c:pt>
                <c:pt idx="733">
                  <c:v>4695.1106144831729</c:v>
                </c:pt>
                <c:pt idx="734">
                  <c:v>4694.7913536658652</c:v>
                </c:pt>
                <c:pt idx="735">
                  <c:v>4694.3547175480771</c:v>
                </c:pt>
                <c:pt idx="736">
                  <c:v>4693.918081430289</c:v>
                </c:pt>
                <c:pt idx="737">
                  <c:v>4693.5988206129814</c:v>
                </c:pt>
                <c:pt idx="738">
                  <c:v>4693.359375</c:v>
                </c:pt>
                <c:pt idx="739">
                  <c:v>4693.1621844951924</c:v>
                </c:pt>
                <c:pt idx="740">
                  <c:v>4692.9227388822119</c:v>
                </c:pt>
                <c:pt idx="741">
                  <c:v>4692.7255483774043</c:v>
                </c:pt>
                <c:pt idx="742">
                  <c:v>4692.6081730769229</c:v>
                </c:pt>
                <c:pt idx="743">
                  <c:v>4692.56591796875</c:v>
                </c:pt>
                <c:pt idx="744">
                  <c:v>4692.5283578725966</c:v>
                </c:pt>
                <c:pt idx="745">
                  <c:v>4692.4861027644229</c:v>
                </c:pt>
                <c:pt idx="746">
                  <c:v>4692.5283578725966</c:v>
                </c:pt>
                <c:pt idx="747">
                  <c:v>4692.5283578725966</c:v>
                </c:pt>
                <c:pt idx="748">
                  <c:v>4692.5283578725966</c:v>
                </c:pt>
                <c:pt idx="749">
                  <c:v>4692.56591796875</c:v>
                </c:pt>
                <c:pt idx="750">
                  <c:v>4692.56591796875</c:v>
                </c:pt>
                <c:pt idx="751">
                  <c:v>4692.4062875600966</c:v>
                </c:pt>
                <c:pt idx="752">
                  <c:v>4692.0917217548076</c:v>
                </c:pt>
                <c:pt idx="753">
                  <c:v>4691.650390625</c:v>
                </c:pt>
                <c:pt idx="754">
                  <c:v>4691.3358248197119</c:v>
                </c:pt>
                <c:pt idx="755">
                  <c:v>4691.0963792067314</c:v>
                </c:pt>
                <c:pt idx="756">
                  <c:v>4690.85693359375</c:v>
                </c:pt>
                <c:pt idx="757">
                  <c:v>4690.6597430889424</c:v>
                </c:pt>
                <c:pt idx="758">
                  <c:v>4690.3827373798076</c:v>
                </c:pt>
                <c:pt idx="759">
                  <c:v>4689.94140625</c:v>
                </c:pt>
                <c:pt idx="760">
                  <c:v>4689.584585336539</c:v>
                </c:pt>
                <c:pt idx="761">
                  <c:v>4689.3498347355771</c:v>
                </c:pt>
                <c:pt idx="762">
                  <c:v>4689.14794921875</c:v>
                </c:pt>
                <c:pt idx="763">
                  <c:v>4688.8709435096152</c:v>
                </c:pt>
                <c:pt idx="764">
                  <c:v>4688.5141225961543</c:v>
                </c:pt>
                <c:pt idx="765">
                  <c:v>4688.1573016826924</c:v>
                </c:pt>
                <c:pt idx="766">
                  <c:v>4687.997671274039</c:v>
                </c:pt>
                <c:pt idx="767">
                  <c:v>4687.9554161658652</c:v>
                </c:pt>
                <c:pt idx="768">
                  <c:v>4687.9554161658652</c:v>
                </c:pt>
                <c:pt idx="769">
                  <c:v>4687.9554161658652</c:v>
                </c:pt>
                <c:pt idx="770">
                  <c:v>4687.9178560697119</c:v>
                </c:pt>
                <c:pt idx="771">
                  <c:v>4687.7159705528848</c:v>
                </c:pt>
                <c:pt idx="772">
                  <c:v>4687.4812199519229</c:v>
                </c:pt>
                <c:pt idx="773">
                  <c:v>4687.1619591346152</c:v>
                </c:pt>
                <c:pt idx="774">
                  <c:v>4686.8426983173076</c:v>
                </c:pt>
                <c:pt idx="775">
                  <c:v>4686.5281325120195</c:v>
                </c:pt>
                <c:pt idx="776">
                  <c:v>4686.288686899039</c:v>
                </c:pt>
                <c:pt idx="777">
                  <c:v>4686.1290564903848</c:v>
                </c:pt>
                <c:pt idx="778">
                  <c:v>4686.166616586539</c:v>
                </c:pt>
                <c:pt idx="779">
                  <c:v>4686.288686899039</c:v>
                </c:pt>
                <c:pt idx="780">
                  <c:v>4686.2088716947119</c:v>
                </c:pt>
                <c:pt idx="781">
                  <c:v>4685.8896108774043</c:v>
                </c:pt>
                <c:pt idx="782">
                  <c:v>4685.4154146634619</c:v>
                </c:pt>
                <c:pt idx="783">
                  <c:v>4684.9365234375</c:v>
                </c:pt>
                <c:pt idx="784">
                  <c:v>4684.4998873197119</c:v>
                </c:pt>
                <c:pt idx="785">
                  <c:v>4684.1806265024043</c:v>
                </c:pt>
                <c:pt idx="786">
                  <c:v>4684.02099609375</c:v>
                </c:pt>
                <c:pt idx="787">
                  <c:v>4683.9036207932695</c:v>
                </c:pt>
                <c:pt idx="788">
                  <c:v>4683.8238055889424</c:v>
                </c:pt>
                <c:pt idx="789">
                  <c:v>4683.5843599759619</c:v>
                </c:pt>
                <c:pt idx="790">
                  <c:v>4683.3449143629814</c:v>
                </c:pt>
                <c:pt idx="791">
                  <c:v>4683.1477238581729</c:v>
                </c:pt>
                <c:pt idx="792">
                  <c:v>4682.9082782451924</c:v>
                </c:pt>
                <c:pt idx="793">
                  <c:v>4682.5937124399043</c:v>
                </c:pt>
                <c:pt idx="794">
                  <c:v>4682.2744516225966</c:v>
                </c:pt>
                <c:pt idx="795">
                  <c:v>4681.9974459134619</c:v>
                </c:pt>
                <c:pt idx="796">
                  <c:v>4681.7580003004814</c:v>
                </c:pt>
                <c:pt idx="797">
                  <c:v>4681.5608097956729</c:v>
                </c:pt>
                <c:pt idx="798">
                  <c:v>4681.3589242788466</c:v>
                </c:pt>
                <c:pt idx="799">
                  <c:v>4680.9222881610576</c:v>
                </c:pt>
                <c:pt idx="800">
                  <c:v>4680.0490159254814</c:v>
                </c:pt>
                <c:pt idx="801">
                  <c:v>4678.8142277644229</c:v>
                </c:pt>
                <c:pt idx="802">
                  <c:v>4677.5465745192314</c:v>
                </c:pt>
                <c:pt idx="803">
                  <c:v>4676.5512319711543</c:v>
                </c:pt>
                <c:pt idx="804">
                  <c:v>4675.7953350360576</c:v>
                </c:pt>
                <c:pt idx="805">
                  <c:v>4675.4009540264424</c:v>
                </c:pt>
                <c:pt idx="806">
                  <c:v>4675.3586989182695</c:v>
                </c:pt>
                <c:pt idx="807">
                  <c:v>4675.4009540264424</c:v>
                </c:pt>
                <c:pt idx="808">
                  <c:v>4674.5229867788466</c:v>
                </c:pt>
                <c:pt idx="809">
                  <c:v>4666.4193960336543</c:v>
                </c:pt>
                <c:pt idx="810">
                  <c:v>4634.5872145432695</c:v>
                </c:pt>
                <c:pt idx="811">
                  <c:v>4559.7158578725966</c:v>
                </c:pt>
                <c:pt idx="812">
                  <c:v>4432.7063927283652</c:v>
                </c:pt>
                <c:pt idx="813">
                  <c:v>4258.8407076322119</c:v>
                </c:pt>
                <c:pt idx="814">
                  <c:v>4051.1568509615386</c:v>
                </c:pt>
                <c:pt idx="815">
                  <c:v>3822.7304311899038</c:v>
                </c:pt>
                <c:pt idx="816">
                  <c:v>3586.7544320913462</c:v>
                </c:pt>
                <c:pt idx="817">
                  <c:v>3357.3749248798076</c:v>
                </c:pt>
                <c:pt idx="818">
                  <c:v>3148.6159104567309</c:v>
                </c:pt>
                <c:pt idx="819">
                  <c:v>2970.1444185697119</c:v>
                </c:pt>
                <c:pt idx="820">
                  <c:v>2784.7149188701924</c:v>
                </c:pt>
                <c:pt idx="821">
                  <c:v>2477.2855318509614</c:v>
                </c:pt>
                <c:pt idx="822">
                  <c:v>2036.0905573918269</c:v>
                </c:pt>
                <c:pt idx="823">
                  <c:v>1560.3215144230769</c:v>
                </c:pt>
                <c:pt idx="824">
                  <c:v>1155.6865985576924</c:v>
                </c:pt>
                <c:pt idx="825">
                  <c:v>874.04691256009619</c:v>
                </c:pt>
                <c:pt idx="826">
                  <c:v>711.90467247596155</c:v>
                </c:pt>
                <c:pt idx="827">
                  <c:v>635.96285306490392</c:v>
                </c:pt>
                <c:pt idx="828">
                  <c:v>608.90080378605774</c:v>
                </c:pt>
                <c:pt idx="829">
                  <c:v>602.85832331730774</c:v>
                </c:pt>
                <c:pt idx="830">
                  <c:v>602.29961688701928</c:v>
                </c:pt>
                <c:pt idx="831">
                  <c:v>601.06952373798083</c:v>
                </c:pt>
                <c:pt idx="832">
                  <c:v>598.00837590144238</c:v>
                </c:pt>
                <c:pt idx="833">
                  <c:v>593.994140625</c:v>
                </c:pt>
                <c:pt idx="834">
                  <c:v>589.97990534855774</c:v>
                </c:pt>
                <c:pt idx="835">
                  <c:v>586.48681640625</c:v>
                </c:pt>
                <c:pt idx="836">
                  <c:v>583.70267427884619</c:v>
                </c:pt>
                <c:pt idx="837">
                  <c:v>581.47723858173083</c:v>
                </c:pt>
                <c:pt idx="838">
                  <c:v>579.52880859375</c:v>
                </c:pt>
                <c:pt idx="839">
                  <c:v>577.74000901442309</c:v>
                </c:pt>
                <c:pt idx="840">
                  <c:v>576.03102463942309</c:v>
                </c:pt>
                <c:pt idx="841">
                  <c:v>574.52392578125</c:v>
                </c:pt>
                <c:pt idx="842">
                  <c:v>573.33139272836536</c:v>
                </c:pt>
                <c:pt idx="843">
                  <c:v>572.33605018028845</c:v>
                </c:pt>
                <c:pt idx="844">
                  <c:v>571.54259314903845</c:v>
                </c:pt>
                <c:pt idx="845">
                  <c:v>570.82895132211536</c:v>
                </c:pt>
                <c:pt idx="846">
                  <c:v>570.07305438701928</c:v>
                </c:pt>
                <c:pt idx="847">
                  <c:v>569.27959735576928</c:v>
                </c:pt>
                <c:pt idx="848">
                  <c:v>568.52370042067309</c:v>
                </c:pt>
                <c:pt idx="849">
                  <c:v>567.72554837740392</c:v>
                </c:pt>
                <c:pt idx="850">
                  <c:v>566.85227614182691</c:v>
                </c:pt>
                <c:pt idx="851">
                  <c:v>565.86162860576928</c:v>
                </c:pt>
                <c:pt idx="852">
                  <c:v>564.82872596153845</c:v>
                </c:pt>
                <c:pt idx="853">
                  <c:v>563.79112830528845</c:v>
                </c:pt>
                <c:pt idx="854">
                  <c:v>562.83804086538464</c:v>
                </c:pt>
                <c:pt idx="855">
                  <c:v>562.04458383413464</c:v>
                </c:pt>
                <c:pt idx="856">
                  <c:v>561.28868689903845</c:v>
                </c:pt>
                <c:pt idx="857">
                  <c:v>560.53278996394238</c:v>
                </c:pt>
                <c:pt idx="858">
                  <c:v>559.65951772836536</c:v>
                </c:pt>
                <c:pt idx="859">
                  <c:v>558.74399038461536</c:v>
                </c:pt>
                <c:pt idx="860">
                  <c:v>557.87071814903845</c:v>
                </c:pt>
                <c:pt idx="861">
                  <c:v>557.11482121394238</c:v>
                </c:pt>
                <c:pt idx="862">
                  <c:v>556.5185546875</c:v>
                </c:pt>
                <c:pt idx="863">
                  <c:v>556.08191856971155</c:v>
                </c:pt>
                <c:pt idx="864">
                  <c:v>555.76735276442309</c:v>
                </c:pt>
                <c:pt idx="865">
                  <c:v>555.40583683894238</c:v>
                </c:pt>
                <c:pt idx="866">
                  <c:v>554.96920072115392</c:v>
                </c:pt>
                <c:pt idx="867">
                  <c:v>554.53256460336536</c:v>
                </c:pt>
                <c:pt idx="868">
                  <c:v>554.21799879807691</c:v>
                </c:pt>
                <c:pt idx="869">
                  <c:v>553.89873798076928</c:v>
                </c:pt>
                <c:pt idx="870">
                  <c:v>553.49966195913464</c:v>
                </c:pt>
                <c:pt idx="871">
                  <c:v>553.14284104567309</c:v>
                </c:pt>
                <c:pt idx="872">
                  <c:v>552.86583533653845</c:v>
                </c:pt>
                <c:pt idx="873">
                  <c:v>552.62638972355774</c:v>
                </c:pt>
                <c:pt idx="874">
                  <c:v>552.14749849759619</c:v>
                </c:pt>
                <c:pt idx="875">
                  <c:v>551.513671875</c:v>
                </c:pt>
                <c:pt idx="876">
                  <c:v>550.91740534855774</c:v>
                </c:pt>
                <c:pt idx="877">
                  <c:v>550.64039963942309</c:v>
                </c:pt>
                <c:pt idx="878">
                  <c:v>550.64039963942309</c:v>
                </c:pt>
                <c:pt idx="879">
                  <c:v>550.64039963942309</c:v>
                </c:pt>
                <c:pt idx="880">
                  <c:v>550.56058443509619</c:v>
                </c:pt>
                <c:pt idx="881">
                  <c:v>550.36339393028845</c:v>
                </c:pt>
                <c:pt idx="882">
                  <c:v>550.00187800480774</c:v>
                </c:pt>
                <c:pt idx="883">
                  <c:v>549.56524188701928</c:v>
                </c:pt>
                <c:pt idx="884">
                  <c:v>549.20842097355774</c:v>
                </c:pt>
                <c:pt idx="885">
                  <c:v>548.77178485576928</c:v>
                </c:pt>
                <c:pt idx="886">
                  <c:v>548.45252403846155</c:v>
                </c:pt>
                <c:pt idx="887">
                  <c:v>548.21307842548083</c:v>
                </c:pt>
                <c:pt idx="888">
                  <c:v>548.01588792067309</c:v>
                </c:pt>
                <c:pt idx="889">
                  <c:v>547.85625751201928</c:v>
                </c:pt>
                <c:pt idx="890">
                  <c:v>547.65906700721155</c:v>
                </c:pt>
                <c:pt idx="891">
                  <c:v>547.41962139423083</c:v>
                </c:pt>
                <c:pt idx="892">
                  <c:v>547.14261568509619</c:v>
                </c:pt>
                <c:pt idx="893">
                  <c:v>546.70597956730774</c:v>
                </c:pt>
                <c:pt idx="894">
                  <c:v>546.30690354567309</c:v>
                </c:pt>
                <c:pt idx="895">
                  <c:v>545.95008263221155</c:v>
                </c:pt>
                <c:pt idx="896">
                  <c:v>545.55100661057691</c:v>
                </c:pt>
                <c:pt idx="897">
                  <c:v>545.27400090144238</c:v>
                </c:pt>
                <c:pt idx="898">
                  <c:v>545.15662560096155</c:v>
                </c:pt>
                <c:pt idx="899">
                  <c:v>545.15662560096155</c:v>
                </c:pt>
                <c:pt idx="900">
                  <c:v>545.07681039663464</c:v>
                </c:pt>
                <c:pt idx="901">
                  <c:v>544.87492487980774</c:v>
                </c:pt>
                <c:pt idx="902">
                  <c:v>544.64017427884619</c:v>
                </c:pt>
                <c:pt idx="903">
                  <c:v>544.40072866586536</c:v>
                </c:pt>
                <c:pt idx="904">
                  <c:v>544.27865835336536</c:v>
                </c:pt>
                <c:pt idx="905">
                  <c:v>544.24109825721155</c:v>
                </c:pt>
                <c:pt idx="906">
                  <c:v>544.24109825721155</c:v>
                </c:pt>
                <c:pt idx="907">
                  <c:v>544.12372295673083</c:v>
                </c:pt>
                <c:pt idx="908">
                  <c:v>543.84202223557691</c:v>
                </c:pt>
                <c:pt idx="909">
                  <c:v>543.60727163461536</c:v>
                </c:pt>
                <c:pt idx="910">
                  <c:v>543.44764122596155</c:v>
                </c:pt>
                <c:pt idx="911">
                  <c:v>543.32557091346155</c:v>
                </c:pt>
                <c:pt idx="912">
                  <c:v>543.04856520432691</c:v>
                </c:pt>
                <c:pt idx="913">
                  <c:v>542.61192908653845</c:v>
                </c:pt>
                <c:pt idx="914">
                  <c:v>542.09547776442309</c:v>
                </c:pt>
                <c:pt idx="915">
                  <c:v>541.61658653846155</c:v>
                </c:pt>
                <c:pt idx="916">
                  <c:v>541.30202073317309</c:v>
                </c:pt>
                <c:pt idx="917">
                  <c:v>541.02032001201928</c:v>
                </c:pt>
                <c:pt idx="918">
                  <c:v>540.78556941105774</c:v>
                </c:pt>
                <c:pt idx="919">
                  <c:v>540.58368389423083</c:v>
                </c:pt>
                <c:pt idx="920">
                  <c:v>540.46630859375</c:v>
                </c:pt>
                <c:pt idx="921">
                  <c:v>540.50386868990392</c:v>
                </c:pt>
                <c:pt idx="922">
                  <c:v>540.50386868990392</c:v>
                </c:pt>
                <c:pt idx="923">
                  <c:v>540.54612379807691</c:v>
                </c:pt>
                <c:pt idx="924">
                  <c:v>540.50386868990392</c:v>
                </c:pt>
                <c:pt idx="925">
                  <c:v>540.42405348557691</c:v>
                </c:pt>
                <c:pt idx="926">
                  <c:v>540.34423828125</c:v>
                </c:pt>
                <c:pt idx="927">
                  <c:v>540.22686298076928</c:v>
                </c:pt>
                <c:pt idx="928">
                  <c:v>540.10948768028845</c:v>
                </c:pt>
                <c:pt idx="929">
                  <c:v>539.98741736778845</c:v>
                </c:pt>
                <c:pt idx="930">
                  <c:v>539.82778695913464</c:v>
                </c:pt>
                <c:pt idx="931">
                  <c:v>539.63059645432691</c:v>
                </c:pt>
                <c:pt idx="932">
                  <c:v>539.43340594951928</c:v>
                </c:pt>
                <c:pt idx="933">
                  <c:v>539.23152043269238</c:v>
                </c:pt>
                <c:pt idx="934">
                  <c:v>539.15640024038464</c:v>
                </c:pt>
                <c:pt idx="935">
                  <c:v>539.19396033653845</c:v>
                </c:pt>
                <c:pt idx="936">
                  <c:v>539.35359074519238</c:v>
                </c:pt>
                <c:pt idx="937">
                  <c:v>539.51322115384619</c:v>
                </c:pt>
                <c:pt idx="938">
                  <c:v>539.39115084134619</c:v>
                </c:pt>
                <c:pt idx="939">
                  <c:v>539.11414513221155</c:v>
                </c:pt>
                <c:pt idx="940">
                  <c:v>538.67750901442309</c:v>
                </c:pt>
                <c:pt idx="941">
                  <c:v>538.19861778846155</c:v>
                </c:pt>
                <c:pt idx="942">
                  <c:v>537.68216646634619</c:v>
                </c:pt>
                <c:pt idx="943">
                  <c:v>537.12815504807691</c:v>
                </c:pt>
                <c:pt idx="944">
                  <c:v>536.61170372596155</c:v>
                </c:pt>
                <c:pt idx="945">
                  <c:v>536.21262770432691</c:v>
                </c:pt>
                <c:pt idx="946">
                  <c:v>536.05299729567309</c:v>
                </c:pt>
                <c:pt idx="947">
                  <c:v>536.01543719951928</c:v>
                </c:pt>
                <c:pt idx="948">
                  <c:v>536.09525240384619</c:v>
                </c:pt>
                <c:pt idx="949">
                  <c:v>536.05299729567309</c:v>
                </c:pt>
                <c:pt idx="950">
                  <c:v>536.01543719951928</c:v>
                </c:pt>
                <c:pt idx="951">
                  <c:v>535.89336688701928</c:v>
                </c:pt>
                <c:pt idx="952">
                  <c:v>535.77599158653845</c:v>
                </c:pt>
                <c:pt idx="953">
                  <c:v>535.65861628605774</c:v>
                </c:pt>
                <c:pt idx="954">
                  <c:v>535.65861628605774</c:v>
                </c:pt>
                <c:pt idx="955">
                  <c:v>535.53654597355774</c:v>
                </c:pt>
                <c:pt idx="956">
                  <c:v>535.33935546875</c:v>
                </c:pt>
                <c:pt idx="957">
                  <c:v>534.98253455528845</c:v>
                </c:pt>
                <c:pt idx="958">
                  <c:v>534.66327373798083</c:v>
                </c:pt>
                <c:pt idx="959">
                  <c:v>534.38626802884619</c:v>
                </c:pt>
                <c:pt idx="960">
                  <c:v>534.18907752403845</c:v>
                </c:pt>
                <c:pt idx="961">
                  <c:v>533.94963191105774</c:v>
                </c:pt>
                <c:pt idx="962">
                  <c:v>533.74774639423083</c:v>
                </c:pt>
                <c:pt idx="963">
                  <c:v>533.79000150240392</c:v>
                </c:pt>
                <c:pt idx="964">
                  <c:v>533.98719200721155</c:v>
                </c:pt>
                <c:pt idx="965">
                  <c:v>534.14682241586536</c:v>
                </c:pt>
                <c:pt idx="966">
                  <c:v>534.10926231971155</c:v>
                </c:pt>
                <c:pt idx="967">
                  <c:v>533.82756159855774</c:v>
                </c:pt>
                <c:pt idx="968">
                  <c:v>533.47074068509619</c:v>
                </c:pt>
                <c:pt idx="969">
                  <c:v>533.11391977163464</c:v>
                </c:pt>
                <c:pt idx="970">
                  <c:v>532.79465895432691</c:v>
                </c:pt>
                <c:pt idx="971">
                  <c:v>532.55521334134619</c:v>
                </c:pt>
                <c:pt idx="972">
                  <c:v>532.43783804086536</c:v>
                </c:pt>
                <c:pt idx="973">
                  <c:v>532.32046274038464</c:v>
                </c:pt>
                <c:pt idx="974">
                  <c:v>532.19839242788464</c:v>
                </c:pt>
                <c:pt idx="975">
                  <c:v>532.03876201923083</c:v>
                </c:pt>
                <c:pt idx="976">
                  <c:v>531.96364182692309</c:v>
                </c:pt>
                <c:pt idx="977">
                  <c:v>531.92138671875</c:v>
                </c:pt>
                <c:pt idx="978">
                  <c:v>531.80401141826928</c:v>
                </c:pt>
                <c:pt idx="979">
                  <c:v>531.64438100961536</c:v>
                </c:pt>
                <c:pt idx="980">
                  <c:v>531.52231069711536</c:v>
                </c:pt>
                <c:pt idx="981">
                  <c:v>531.48475060096155</c:v>
                </c:pt>
                <c:pt idx="982">
                  <c:v>531.56456580528845</c:v>
                </c:pt>
                <c:pt idx="983">
                  <c:v>531.72419621394238</c:v>
                </c:pt>
                <c:pt idx="984">
                  <c:v>531.88382662259619</c:v>
                </c:pt>
                <c:pt idx="985">
                  <c:v>531.84157151442309</c:v>
                </c:pt>
                <c:pt idx="986">
                  <c:v>531.64438100961536</c:v>
                </c:pt>
                <c:pt idx="987">
                  <c:v>531.40493539663464</c:v>
                </c:pt>
                <c:pt idx="988">
                  <c:v>531.16548978365392</c:v>
                </c:pt>
                <c:pt idx="989">
                  <c:v>530.96829927884619</c:v>
                </c:pt>
                <c:pt idx="990">
                  <c:v>530.77110877403845</c:v>
                </c:pt>
                <c:pt idx="991">
                  <c:v>530.61147836538464</c:v>
                </c:pt>
                <c:pt idx="992">
                  <c:v>530.48940805288464</c:v>
                </c:pt>
                <c:pt idx="993">
                  <c:v>530.37203275240392</c:v>
                </c:pt>
                <c:pt idx="994">
                  <c:v>530.17484224759619</c:v>
                </c:pt>
                <c:pt idx="995">
                  <c:v>529.85558143028845</c:v>
                </c:pt>
                <c:pt idx="996">
                  <c:v>529.45650540865392</c:v>
                </c:pt>
                <c:pt idx="997">
                  <c:v>529.14193960336536</c:v>
                </c:pt>
                <c:pt idx="998">
                  <c:v>528.90249399038464</c:v>
                </c:pt>
                <c:pt idx="999">
                  <c:v>528.74286358173083</c:v>
                </c:pt>
                <c:pt idx="1000">
                  <c:v>528.58323317307691</c:v>
                </c:pt>
                <c:pt idx="1001">
                  <c:v>528.38604266826928</c:v>
                </c:pt>
                <c:pt idx="1002">
                  <c:v>528.26397235576928</c:v>
                </c:pt>
                <c:pt idx="1003">
                  <c:v>528.30622746394238</c:v>
                </c:pt>
                <c:pt idx="1004">
                  <c:v>528.38604266826928</c:v>
                </c:pt>
                <c:pt idx="1005">
                  <c:v>528.50341796875</c:v>
                </c:pt>
                <c:pt idx="1006">
                  <c:v>528.58323317307691</c:v>
                </c:pt>
                <c:pt idx="1007">
                  <c:v>528.66304837740392</c:v>
                </c:pt>
                <c:pt idx="1008">
                  <c:v>528.58323317307691</c:v>
                </c:pt>
                <c:pt idx="1009">
                  <c:v>528.30622746394238</c:v>
                </c:pt>
                <c:pt idx="1010">
                  <c:v>528.06678185096155</c:v>
                </c:pt>
                <c:pt idx="1011">
                  <c:v>527.90715144230774</c:v>
                </c:pt>
                <c:pt idx="1012">
                  <c:v>527.78977614182691</c:v>
                </c:pt>
                <c:pt idx="1013">
                  <c:v>527.63014573317309</c:v>
                </c:pt>
                <c:pt idx="1014">
                  <c:v>527.51277043269238</c:v>
                </c:pt>
                <c:pt idx="1015">
                  <c:v>527.39070012019238</c:v>
                </c:pt>
                <c:pt idx="1016">
                  <c:v>527.27332481971155</c:v>
                </c:pt>
                <c:pt idx="1017">
                  <c:v>527.07143930288464</c:v>
                </c:pt>
                <c:pt idx="1018">
                  <c:v>526.91650390625</c:v>
                </c:pt>
                <c:pt idx="1019">
                  <c:v>526.83668870192309</c:v>
                </c:pt>
                <c:pt idx="1020">
                  <c:v>526.79443359375</c:v>
                </c:pt>
                <c:pt idx="1021">
                  <c:v>526.87424879807691</c:v>
                </c:pt>
                <c:pt idx="1022">
                  <c:v>526.91650390625</c:v>
                </c:pt>
                <c:pt idx="1023">
                  <c:v>527.03387920673083</c:v>
                </c:pt>
                <c:pt idx="1024">
                  <c:v>527.07143930288464</c:v>
                </c:pt>
                <c:pt idx="1025">
                  <c:v>526.95406400240392</c:v>
                </c:pt>
                <c:pt idx="1026">
                  <c:v>526.79443359375</c:v>
                </c:pt>
                <c:pt idx="1027">
                  <c:v>526.67705829326928</c:v>
                </c:pt>
                <c:pt idx="1028">
                  <c:v>526.67705829326928</c:v>
                </c:pt>
                <c:pt idx="1029">
                  <c:v>526.67705829326928</c:v>
                </c:pt>
                <c:pt idx="1030">
                  <c:v>526.71461838942309</c:v>
                </c:pt>
                <c:pt idx="1031">
                  <c:v>526.75687349759619</c:v>
                </c:pt>
                <c:pt idx="1032">
                  <c:v>526.79443359375</c:v>
                </c:pt>
                <c:pt idx="1033">
                  <c:v>526.75687349759619</c:v>
                </c:pt>
                <c:pt idx="1034">
                  <c:v>526.63480318509619</c:v>
                </c:pt>
                <c:pt idx="1035">
                  <c:v>526.43761268028845</c:v>
                </c:pt>
                <c:pt idx="1036">
                  <c:v>526.11835186298083</c:v>
                </c:pt>
                <c:pt idx="1037">
                  <c:v>525.95872145432691</c:v>
                </c:pt>
                <c:pt idx="1038">
                  <c:v>525.87890625</c:v>
                </c:pt>
                <c:pt idx="1039">
                  <c:v>525.92116135817309</c:v>
                </c:pt>
                <c:pt idx="1040">
                  <c:v>525.95872145432691</c:v>
                </c:pt>
                <c:pt idx="1041">
                  <c:v>525.92116135817309</c:v>
                </c:pt>
                <c:pt idx="1042">
                  <c:v>525.84134615384619</c:v>
                </c:pt>
                <c:pt idx="1043">
                  <c:v>525.76153094951928</c:v>
                </c:pt>
                <c:pt idx="1044">
                  <c:v>525.60190054086536</c:v>
                </c:pt>
                <c:pt idx="1045">
                  <c:v>525.44227013221155</c:v>
                </c:pt>
                <c:pt idx="1046">
                  <c:v>525.24507962740392</c:v>
                </c:pt>
                <c:pt idx="1047">
                  <c:v>525.12770432692309</c:v>
                </c:pt>
                <c:pt idx="1048">
                  <c:v>525.08544921875</c:v>
                </c:pt>
                <c:pt idx="1049">
                  <c:v>525.04788912259619</c:v>
                </c:pt>
                <c:pt idx="1050">
                  <c:v>525.00563401442309</c:v>
                </c:pt>
                <c:pt idx="1051">
                  <c:v>525.00563401442309</c:v>
                </c:pt>
                <c:pt idx="1052">
                  <c:v>525.04788912259619</c:v>
                </c:pt>
                <c:pt idx="1053">
                  <c:v>525.08544921875</c:v>
                </c:pt>
                <c:pt idx="1054">
                  <c:v>525.16526442307691</c:v>
                </c:pt>
                <c:pt idx="1055">
                  <c:v>525.20751953125</c:v>
                </c:pt>
                <c:pt idx="1056">
                  <c:v>525.24507962740392</c:v>
                </c:pt>
                <c:pt idx="1057">
                  <c:v>525.36245492788464</c:v>
                </c:pt>
                <c:pt idx="1058">
                  <c:v>525.52208533653845</c:v>
                </c:pt>
                <c:pt idx="1059">
                  <c:v>525.64415564903845</c:v>
                </c:pt>
                <c:pt idx="1060">
                  <c:v>525.76153094951928</c:v>
                </c:pt>
                <c:pt idx="1061">
                  <c:v>525.80378605769238</c:v>
                </c:pt>
                <c:pt idx="1062">
                  <c:v>525.72397085336536</c:v>
                </c:pt>
                <c:pt idx="1063">
                  <c:v>525.52208533653845</c:v>
                </c:pt>
                <c:pt idx="1064">
                  <c:v>525.16526442307691</c:v>
                </c:pt>
                <c:pt idx="1065">
                  <c:v>524.76618840144238</c:v>
                </c:pt>
                <c:pt idx="1066">
                  <c:v>524.48918269230774</c:v>
                </c:pt>
                <c:pt idx="1067">
                  <c:v>524.37180739182691</c:v>
                </c:pt>
                <c:pt idx="1068">
                  <c:v>524.37180739182691</c:v>
                </c:pt>
                <c:pt idx="1069">
                  <c:v>524.48918269230774</c:v>
                </c:pt>
                <c:pt idx="1070">
                  <c:v>524.64881310096155</c:v>
                </c:pt>
                <c:pt idx="1071">
                  <c:v>524.80844350961536</c:v>
                </c:pt>
                <c:pt idx="1072">
                  <c:v>524.88825871394238</c:v>
                </c:pt>
                <c:pt idx="1073">
                  <c:v>524.80844350961536</c:v>
                </c:pt>
                <c:pt idx="1074">
                  <c:v>524.76618840144238</c:v>
                </c:pt>
                <c:pt idx="1075">
                  <c:v>524.88825871394238</c:v>
                </c:pt>
                <c:pt idx="1076">
                  <c:v>524.96807391826928</c:v>
                </c:pt>
                <c:pt idx="1077">
                  <c:v>525.04788912259619</c:v>
                </c:pt>
                <c:pt idx="1078">
                  <c:v>525.08544921875</c:v>
                </c:pt>
                <c:pt idx="1079">
                  <c:v>525.12770432692309</c:v>
                </c:pt>
                <c:pt idx="1080">
                  <c:v>525.24507962740392</c:v>
                </c:pt>
                <c:pt idx="1081">
                  <c:v>525.44227013221155</c:v>
                </c:pt>
                <c:pt idx="1082">
                  <c:v>525.60190054086536</c:v>
                </c:pt>
                <c:pt idx="1083">
                  <c:v>525.68171574519238</c:v>
                </c:pt>
                <c:pt idx="1084">
                  <c:v>525.72397085336536</c:v>
                </c:pt>
                <c:pt idx="1085">
                  <c:v>525.68171574519238</c:v>
                </c:pt>
                <c:pt idx="1086">
                  <c:v>525.60190054086536</c:v>
                </c:pt>
                <c:pt idx="1087">
                  <c:v>525.56434044471155</c:v>
                </c:pt>
                <c:pt idx="1088">
                  <c:v>525.52208533653845</c:v>
                </c:pt>
                <c:pt idx="1089">
                  <c:v>525.36245492788464</c:v>
                </c:pt>
                <c:pt idx="1090">
                  <c:v>525.16526442307691</c:v>
                </c:pt>
                <c:pt idx="1091">
                  <c:v>525.04788912259619</c:v>
                </c:pt>
                <c:pt idx="1092">
                  <c:v>525.16526442307691</c:v>
                </c:pt>
                <c:pt idx="1093">
                  <c:v>525.40471003605774</c:v>
                </c:pt>
                <c:pt idx="1094">
                  <c:v>525.56434044471155</c:v>
                </c:pt>
                <c:pt idx="1095">
                  <c:v>525.48452524038464</c:v>
                </c:pt>
                <c:pt idx="1096">
                  <c:v>525.16526442307691</c:v>
                </c:pt>
                <c:pt idx="1097">
                  <c:v>524.88825871394238</c:v>
                </c:pt>
                <c:pt idx="1098">
                  <c:v>524.80844350961536</c:v>
                </c:pt>
                <c:pt idx="1099">
                  <c:v>524.96807391826928</c:v>
                </c:pt>
                <c:pt idx="1100">
                  <c:v>525.04788912259619</c:v>
                </c:pt>
                <c:pt idx="1101">
                  <c:v>524.96807391826928</c:v>
                </c:pt>
                <c:pt idx="1102">
                  <c:v>524.76618840144238</c:v>
                </c:pt>
                <c:pt idx="1103">
                  <c:v>524.53143780048083</c:v>
                </c:pt>
                <c:pt idx="1104">
                  <c:v>524.37180739182691</c:v>
                </c:pt>
                <c:pt idx="1105">
                  <c:v>524.45162259615392</c:v>
                </c:pt>
                <c:pt idx="1106">
                  <c:v>524.64881310096155</c:v>
                </c:pt>
                <c:pt idx="1107">
                  <c:v>524.80844350961536</c:v>
                </c:pt>
                <c:pt idx="1108">
                  <c:v>524.88825871394238</c:v>
                </c:pt>
                <c:pt idx="1109">
                  <c:v>524.80844350961536</c:v>
                </c:pt>
                <c:pt idx="1110">
                  <c:v>524.64881310096155</c:v>
                </c:pt>
                <c:pt idx="1111">
                  <c:v>524.53143780048083</c:v>
                </c:pt>
                <c:pt idx="1112">
                  <c:v>524.56899789663464</c:v>
                </c:pt>
                <c:pt idx="1113">
                  <c:v>524.56899789663464</c:v>
                </c:pt>
                <c:pt idx="1114">
                  <c:v>524.61125300480774</c:v>
                </c:pt>
                <c:pt idx="1115">
                  <c:v>524.64881310096155</c:v>
                </c:pt>
                <c:pt idx="1116">
                  <c:v>524.61125300480774</c:v>
                </c:pt>
                <c:pt idx="1117">
                  <c:v>524.61125300480774</c:v>
                </c:pt>
                <c:pt idx="1118">
                  <c:v>524.53143780048083</c:v>
                </c:pt>
                <c:pt idx="1119">
                  <c:v>524.45162259615392</c:v>
                </c:pt>
                <c:pt idx="1120">
                  <c:v>524.32955228365392</c:v>
                </c:pt>
                <c:pt idx="1121">
                  <c:v>524.24973707932691</c:v>
                </c:pt>
                <c:pt idx="1122">
                  <c:v>524.13236177884619</c:v>
                </c:pt>
                <c:pt idx="1123">
                  <c:v>523.97273137019238</c:v>
                </c:pt>
                <c:pt idx="1124">
                  <c:v>523.73328575721155</c:v>
                </c:pt>
                <c:pt idx="1125">
                  <c:v>523.37646484375</c:v>
                </c:pt>
                <c:pt idx="1126">
                  <c:v>523.01964393028845</c:v>
                </c:pt>
                <c:pt idx="1127">
                  <c:v>522.74263822115392</c:v>
                </c:pt>
                <c:pt idx="1128">
                  <c:v>522.5830078125</c:v>
                </c:pt>
                <c:pt idx="1129">
                  <c:v>522.50319260817309</c:v>
                </c:pt>
                <c:pt idx="1130">
                  <c:v>522.38581730769238</c:v>
                </c:pt>
                <c:pt idx="1131">
                  <c:v>522.30600210336536</c:v>
                </c:pt>
                <c:pt idx="1132">
                  <c:v>522.18393179086536</c:v>
                </c:pt>
                <c:pt idx="1133">
                  <c:v>522.10411658653845</c:v>
                </c:pt>
                <c:pt idx="1134">
                  <c:v>522.10411658653845</c:v>
                </c:pt>
                <c:pt idx="1135">
                  <c:v>522.14637169471155</c:v>
                </c:pt>
                <c:pt idx="1136">
                  <c:v>522.30600210336536</c:v>
                </c:pt>
                <c:pt idx="1137">
                  <c:v>522.46563251201928</c:v>
                </c:pt>
                <c:pt idx="1138">
                  <c:v>522.50319260817309</c:v>
                </c:pt>
                <c:pt idx="1139">
                  <c:v>522.42337740384619</c:v>
                </c:pt>
                <c:pt idx="1140">
                  <c:v>522.30600210336536</c:v>
                </c:pt>
                <c:pt idx="1141">
                  <c:v>522.10411658653845</c:v>
                </c:pt>
                <c:pt idx="1142">
                  <c:v>521.86936598557691</c:v>
                </c:pt>
                <c:pt idx="1143">
                  <c:v>521.66748046875</c:v>
                </c:pt>
                <c:pt idx="1144">
                  <c:v>521.47028996394238</c:v>
                </c:pt>
                <c:pt idx="1145">
                  <c:v>521.19328425480774</c:v>
                </c:pt>
                <c:pt idx="1146">
                  <c:v>520.99139873798083</c:v>
                </c:pt>
                <c:pt idx="1147">
                  <c:v>520.79420823317309</c:v>
                </c:pt>
                <c:pt idx="1148">
                  <c:v>520.59701772836536</c:v>
                </c:pt>
                <c:pt idx="1149">
                  <c:v>520.47494741586536</c:v>
                </c:pt>
                <c:pt idx="1150">
                  <c:v>520.39513221153845</c:v>
                </c:pt>
                <c:pt idx="1151">
                  <c:v>520.43738731971155</c:v>
                </c:pt>
                <c:pt idx="1152">
                  <c:v>520.63457782451928</c:v>
                </c:pt>
                <c:pt idx="1153">
                  <c:v>520.95383864182691</c:v>
                </c:pt>
                <c:pt idx="1154">
                  <c:v>521.27309945913464</c:v>
                </c:pt>
                <c:pt idx="1155">
                  <c:v>521.50785006009619</c:v>
                </c:pt>
                <c:pt idx="1156">
                  <c:v>521.66748046875</c:v>
                </c:pt>
                <c:pt idx="1157">
                  <c:v>521.66748046875</c:v>
                </c:pt>
                <c:pt idx="1158">
                  <c:v>521.55010516826928</c:v>
                </c:pt>
                <c:pt idx="1159">
                  <c:v>521.39047475961536</c:v>
                </c:pt>
                <c:pt idx="1160">
                  <c:v>521.23084435096155</c:v>
                </c:pt>
                <c:pt idx="1161">
                  <c:v>521.15102914663464</c:v>
                </c:pt>
                <c:pt idx="1162">
                  <c:v>521.55010516826928</c:v>
                </c:pt>
                <c:pt idx="1163">
                  <c:v>522.74263822115392</c:v>
                </c:pt>
                <c:pt idx="1164">
                  <c:v>524.88825871394238</c:v>
                </c:pt>
                <c:pt idx="1165">
                  <c:v>529.01986929086536</c:v>
                </c:pt>
                <c:pt idx="1166">
                  <c:v>539.27377554086536</c:v>
                </c:pt>
                <c:pt idx="1167">
                  <c:v>566.73490084134619</c:v>
                </c:pt>
                <c:pt idx="1168">
                  <c:v>637.31501652644238</c:v>
                </c:pt>
                <c:pt idx="1169">
                  <c:v>782.28290264423083</c:v>
                </c:pt>
                <c:pt idx="1170">
                  <c:v>1026.8883338341348</c:v>
                </c:pt>
                <c:pt idx="1171">
                  <c:v>1351.9240159254809</c:v>
                </c:pt>
                <c:pt idx="1172">
                  <c:v>1713.43994140625</c:v>
                </c:pt>
                <c:pt idx="1173">
                  <c:v>2072.1341646634614</c:v>
                </c:pt>
                <c:pt idx="1174">
                  <c:v>2398.2450045072114</c:v>
                </c:pt>
                <c:pt idx="1175">
                  <c:v>2688.0305363581733</c:v>
                </c:pt>
                <c:pt idx="1176">
                  <c:v>2942.2466571514424</c:v>
                </c:pt>
                <c:pt idx="1177">
                  <c:v>3152.9494065504809</c:v>
                </c:pt>
                <c:pt idx="1178">
                  <c:v>3311.2746018629809</c:v>
                </c:pt>
                <c:pt idx="1179">
                  <c:v>3419.4101186899038</c:v>
                </c:pt>
                <c:pt idx="1180">
                  <c:v>3497.6947490985581</c:v>
                </c:pt>
                <c:pt idx="1181">
                  <c:v>3571.7303936298081</c:v>
                </c:pt>
                <c:pt idx="1182">
                  <c:v>3653.7945087139424</c:v>
                </c:pt>
                <c:pt idx="1183">
                  <c:v>3740.1498647836538</c:v>
                </c:pt>
                <c:pt idx="1184">
                  <c:v>3819.4720928485581</c:v>
                </c:pt>
                <c:pt idx="1185">
                  <c:v>3883.4134615384619</c:v>
                </c:pt>
                <c:pt idx="1186">
                  <c:v>3929.1945237379809</c:v>
                </c:pt>
                <c:pt idx="1187">
                  <c:v>3959.2801607572119</c:v>
                </c:pt>
                <c:pt idx="1188">
                  <c:v>3982.2105994591348</c:v>
                </c:pt>
                <c:pt idx="1189">
                  <c:v>4018.7330979567309</c:v>
                </c:pt>
                <c:pt idx="1190">
                  <c:v>4084.77783203125</c:v>
                </c:pt>
                <c:pt idx="1191">
                  <c:v>4171.69189453125</c:v>
                </c:pt>
                <c:pt idx="1192">
                  <c:v>4258.1646259014424</c:v>
                </c:pt>
                <c:pt idx="1193">
                  <c:v>4329.9372746394229</c:v>
                </c:pt>
                <c:pt idx="1194">
                  <c:v>4389.7845928485576</c:v>
                </c:pt>
                <c:pt idx="1195">
                  <c:v>4446.176382211539</c:v>
                </c:pt>
                <c:pt idx="1196">
                  <c:v>4501.4178936298076</c:v>
                </c:pt>
                <c:pt idx="1197">
                  <c:v>4550.973745492789</c:v>
                </c:pt>
                <c:pt idx="1198">
                  <c:v>4589.8766150841348</c:v>
                </c:pt>
                <c:pt idx="1199">
                  <c:v>4617.0607346754814</c:v>
                </c:pt>
                <c:pt idx="1200">
                  <c:v>4634.4651442307695</c:v>
                </c:pt>
                <c:pt idx="1201">
                  <c:v>4646.188589242789</c:v>
                </c:pt>
                <c:pt idx="1202">
                  <c:v>4657.0387620192314</c:v>
                </c:pt>
                <c:pt idx="1203">
                  <c:v>4669.198843149039</c:v>
                </c:pt>
                <c:pt idx="1204">
                  <c:v>4681.955190805289</c:v>
                </c:pt>
                <c:pt idx="1205">
                  <c:v>4693.5612605168271</c:v>
                </c:pt>
                <c:pt idx="1206">
                  <c:v>4702.7024489182695</c:v>
                </c:pt>
                <c:pt idx="1207">
                  <c:v>4709.176870492789</c:v>
                </c:pt>
                <c:pt idx="1208">
                  <c:v>4713.388296274039</c:v>
                </c:pt>
                <c:pt idx="1209">
                  <c:v>4715.9752478966348</c:v>
                </c:pt>
                <c:pt idx="1210">
                  <c:v>4717.6842322716348</c:v>
                </c:pt>
                <c:pt idx="1211">
                  <c:v>4718.8767653245195</c:v>
                </c:pt>
                <c:pt idx="1212">
                  <c:v>4719.8298527644229</c:v>
                </c:pt>
                <c:pt idx="1213">
                  <c:v>4720.5857496995195</c:v>
                </c:pt>
                <c:pt idx="1214">
                  <c:v>4721.2993915264424</c:v>
                </c:pt>
                <c:pt idx="1215">
                  <c:v>4721.8956580528848</c:v>
                </c:pt>
                <c:pt idx="1216">
                  <c:v>4722.2900390625</c:v>
                </c:pt>
                <c:pt idx="1217">
                  <c:v>4722.6092998798076</c:v>
                </c:pt>
                <c:pt idx="1218">
                  <c:v>4722.9661207932695</c:v>
                </c:pt>
                <c:pt idx="1219">
                  <c:v>4723.3651968149043</c:v>
                </c:pt>
                <c:pt idx="1220">
                  <c:v>4723.6844576322119</c:v>
                </c:pt>
                <c:pt idx="1221">
                  <c:v>4723.8018329326924</c:v>
                </c:pt>
                <c:pt idx="1222">
                  <c:v>4723.8816481370195</c:v>
                </c:pt>
                <c:pt idx="1223">
                  <c:v>4723.9239032451924</c:v>
                </c:pt>
                <c:pt idx="1224">
                  <c:v>4723.8816481370195</c:v>
                </c:pt>
                <c:pt idx="1225">
                  <c:v>4723.8816481370195</c:v>
                </c:pt>
                <c:pt idx="1226">
                  <c:v>4723.9990234375</c:v>
                </c:pt>
                <c:pt idx="1227">
                  <c:v>4724.3182842548076</c:v>
                </c:pt>
                <c:pt idx="1228">
                  <c:v>4724.7173602764424</c:v>
                </c:pt>
                <c:pt idx="1229">
                  <c:v>4725.0741811899043</c:v>
                </c:pt>
                <c:pt idx="1230">
                  <c:v>4725.3136268028848</c:v>
                </c:pt>
                <c:pt idx="1231">
                  <c:v>4725.3934420072119</c:v>
                </c:pt>
                <c:pt idx="1232">
                  <c:v>4725.351186899039</c:v>
                </c:pt>
                <c:pt idx="1233">
                  <c:v>4725.3136268028848</c:v>
                </c:pt>
                <c:pt idx="1234">
                  <c:v>4725.2338115985576</c:v>
                </c:pt>
                <c:pt idx="1235">
                  <c:v>4725.1117412860576</c:v>
                </c:pt>
                <c:pt idx="1236">
                  <c:v>4725.0741811899043</c:v>
                </c:pt>
                <c:pt idx="1237">
                  <c:v>4725.2713716947119</c:v>
                </c:pt>
                <c:pt idx="1238">
                  <c:v>4725.5906325120195</c:v>
                </c:pt>
                <c:pt idx="1239">
                  <c:v>4725.9098933293271</c:v>
                </c:pt>
                <c:pt idx="1240">
                  <c:v>4726.1868990384619</c:v>
                </c:pt>
                <c:pt idx="1241">
                  <c:v>4726.4639047475966</c:v>
                </c:pt>
                <c:pt idx="1242">
                  <c:v>4726.7409104567314</c:v>
                </c:pt>
                <c:pt idx="1243">
                  <c:v>4726.9427959735576</c:v>
                </c:pt>
                <c:pt idx="1244">
                  <c:v>4726.9803560697119</c:v>
                </c:pt>
                <c:pt idx="1245">
                  <c:v>4726.9427959735576</c:v>
                </c:pt>
                <c:pt idx="1246">
                  <c:v>4726.9005408653848</c:v>
                </c:pt>
                <c:pt idx="1247">
                  <c:v>4726.8207256610576</c:v>
                </c:pt>
                <c:pt idx="1248">
                  <c:v>4726.7831655649043</c:v>
                </c:pt>
                <c:pt idx="1249">
                  <c:v>4726.7831655649043</c:v>
                </c:pt>
                <c:pt idx="1250">
                  <c:v>4726.8629807692314</c:v>
                </c:pt>
                <c:pt idx="1251">
                  <c:v>4727.060171274039</c:v>
                </c:pt>
                <c:pt idx="1252">
                  <c:v>4727.2620567908652</c:v>
                </c:pt>
                <c:pt idx="1253">
                  <c:v>4727.3371769831729</c:v>
                </c:pt>
                <c:pt idx="1254">
                  <c:v>4727.2996168870195</c:v>
                </c:pt>
                <c:pt idx="1255">
                  <c:v>4727.182241586539</c:v>
                </c:pt>
                <c:pt idx="1256">
                  <c:v>4727.1024263822119</c:v>
                </c:pt>
                <c:pt idx="1257">
                  <c:v>4726.9803560697119</c:v>
                </c:pt>
                <c:pt idx="1258">
                  <c:v>4726.7831655649043</c:v>
                </c:pt>
                <c:pt idx="1259">
                  <c:v>4726.5859750600966</c:v>
                </c:pt>
                <c:pt idx="1260">
                  <c:v>4726.5437199519229</c:v>
                </c:pt>
                <c:pt idx="1261">
                  <c:v>4726.5859750600966</c:v>
                </c:pt>
                <c:pt idx="1262">
                  <c:v>4726.7033503605771</c:v>
                </c:pt>
                <c:pt idx="1263">
                  <c:v>4726.8207256610576</c:v>
                </c:pt>
                <c:pt idx="1264">
                  <c:v>4726.9803560697119</c:v>
                </c:pt>
                <c:pt idx="1265">
                  <c:v>4727.1399864783652</c:v>
                </c:pt>
                <c:pt idx="1266">
                  <c:v>4727.2996168870195</c:v>
                </c:pt>
                <c:pt idx="1267">
                  <c:v>4727.3794320913466</c:v>
                </c:pt>
                <c:pt idx="1268">
                  <c:v>4727.4169921875</c:v>
                </c:pt>
                <c:pt idx="1269">
                  <c:v>4727.4169921875</c:v>
                </c:pt>
                <c:pt idx="1270">
                  <c:v>4727.5390625</c:v>
                </c:pt>
                <c:pt idx="1271">
                  <c:v>4727.8160682091348</c:v>
                </c:pt>
                <c:pt idx="1272">
                  <c:v>4728.0555138221152</c:v>
                </c:pt>
                <c:pt idx="1273">
                  <c:v>4728.1353290264424</c:v>
                </c:pt>
                <c:pt idx="1274">
                  <c:v>4728.0930739182695</c:v>
                </c:pt>
                <c:pt idx="1275">
                  <c:v>4728.0132587139424</c:v>
                </c:pt>
                <c:pt idx="1276">
                  <c:v>4727.9334435096152</c:v>
                </c:pt>
                <c:pt idx="1277">
                  <c:v>4727.8958834134619</c:v>
                </c:pt>
                <c:pt idx="1278">
                  <c:v>4727.8958834134619</c:v>
                </c:pt>
                <c:pt idx="1279">
                  <c:v>4728.0132587139424</c:v>
                </c:pt>
                <c:pt idx="1280">
                  <c:v>4728.2527043269229</c:v>
                </c:pt>
                <c:pt idx="1281">
                  <c:v>4728.4921499399043</c:v>
                </c:pt>
                <c:pt idx="1282">
                  <c:v>4728.6095252403848</c:v>
                </c:pt>
                <c:pt idx="1283">
                  <c:v>4728.6095252403848</c:v>
                </c:pt>
                <c:pt idx="1284">
                  <c:v>4728.4498948317314</c:v>
                </c:pt>
                <c:pt idx="1285">
                  <c:v>4728.2527043269229</c:v>
                </c:pt>
                <c:pt idx="1286">
                  <c:v>4728.0930739182695</c:v>
                </c:pt>
                <c:pt idx="1287">
                  <c:v>4727.9334435096152</c:v>
                </c:pt>
                <c:pt idx="1288">
                  <c:v>4727.6986929086543</c:v>
                </c:pt>
                <c:pt idx="1289">
                  <c:v>4727.4592472956729</c:v>
                </c:pt>
                <c:pt idx="1290">
                  <c:v>4727.182241586539</c:v>
                </c:pt>
                <c:pt idx="1291">
                  <c:v>4726.9427959735576</c:v>
                </c:pt>
                <c:pt idx="1292">
                  <c:v>4726.6657902644229</c:v>
                </c:pt>
                <c:pt idx="1293">
                  <c:v>4726.266714242789</c:v>
                </c:pt>
                <c:pt idx="1294">
                  <c:v>4725.830078125</c:v>
                </c:pt>
                <c:pt idx="1295">
                  <c:v>4725.5108173076924</c:v>
                </c:pt>
                <c:pt idx="1296">
                  <c:v>4725.473257211539</c:v>
                </c:pt>
                <c:pt idx="1297">
                  <c:v>4725.5530724158652</c:v>
                </c:pt>
                <c:pt idx="1298">
                  <c:v>4725.5906325120195</c:v>
                </c:pt>
                <c:pt idx="1299">
                  <c:v>4725.5108173076924</c:v>
                </c:pt>
                <c:pt idx="1300">
                  <c:v>4725.3136268028848</c:v>
                </c:pt>
                <c:pt idx="1301">
                  <c:v>4725.1539963942314</c:v>
                </c:pt>
                <c:pt idx="1302">
                  <c:v>4724.9943659855771</c:v>
                </c:pt>
                <c:pt idx="1303">
                  <c:v>4724.557729867789</c:v>
                </c:pt>
                <c:pt idx="1304">
                  <c:v>4723.8816481370195</c:v>
                </c:pt>
                <c:pt idx="1305">
                  <c:v>4723.1680063100966</c:v>
                </c:pt>
                <c:pt idx="1306">
                  <c:v>4722.5294846754814</c:v>
                </c:pt>
                <c:pt idx="1307">
                  <c:v>4722.1351036658652</c:v>
                </c:pt>
                <c:pt idx="1308">
                  <c:v>4721.933218149039</c:v>
                </c:pt>
                <c:pt idx="1309">
                  <c:v>4721.8956580528848</c:v>
                </c:pt>
                <c:pt idx="1310">
                  <c:v>4721.8956580528848</c:v>
                </c:pt>
                <c:pt idx="1311">
                  <c:v>4721.8534029447119</c:v>
                </c:pt>
                <c:pt idx="1312">
                  <c:v>4721.6562124399043</c:v>
                </c:pt>
                <c:pt idx="1313">
                  <c:v>4718.7969501201924</c:v>
                </c:pt>
                <c:pt idx="1314">
                  <c:v>4702.4207481971152</c:v>
                </c:pt>
                <c:pt idx="1315">
                  <c:v>4656.8791316105771</c:v>
                </c:pt>
                <c:pt idx="1316">
                  <c:v>4573.4628530649043</c:v>
                </c:pt>
                <c:pt idx="1317">
                  <c:v>4454.5616736778848</c:v>
                </c:pt>
                <c:pt idx="1318">
                  <c:v>4311.0586313100966</c:v>
                </c:pt>
                <c:pt idx="1319">
                  <c:v>4156.1138446514424</c:v>
                </c:pt>
                <c:pt idx="1320">
                  <c:v>3999.2581881009619</c:v>
                </c:pt>
                <c:pt idx="1321">
                  <c:v>3843.9518855168271</c:v>
                </c:pt>
                <c:pt idx="1322">
                  <c:v>3690.0775615985581</c:v>
                </c:pt>
                <c:pt idx="1323">
                  <c:v>3537.6774714543271</c:v>
                </c:pt>
                <c:pt idx="1324">
                  <c:v>3388.4089543269233</c:v>
                </c:pt>
                <c:pt idx="1325">
                  <c:v>3245.9810697115386</c:v>
                </c:pt>
                <c:pt idx="1326">
                  <c:v>3114.8399939903848</c:v>
                </c:pt>
                <c:pt idx="1327">
                  <c:v>2998.8778921274038</c:v>
                </c:pt>
                <c:pt idx="1328">
                  <c:v>2899.8460036057695</c:v>
                </c:pt>
                <c:pt idx="1329">
                  <c:v>2783.0857496995195</c:v>
                </c:pt>
                <c:pt idx="1330">
                  <c:v>2536.2220177283657</c:v>
                </c:pt>
                <c:pt idx="1331">
                  <c:v>2136.6717998798076</c:v>
                </c:pt>
                <c:pt idx="1332">
                  <c:v>1679.7391451322117</c:v>
                </c:pt>
                <c:pt idx="1333">
                  <c:v>1277.2122896634617</c:v>
                </c:pt>
                <c:pt idx="1334">
                  <c:v>989.88694411057702</c:v>
                </c:pt>
                <c:pt idx="1335">
                  <c:v>820.95102163461547</c:v>
                </c:pt>
                <c:pt idx="1336">
                  <c:v>740.39870042067309</c:v>
                </c:pt>
                <c:pt idx="1337">
                  <c:v>711.30840594951928</c:v>
                </c:pt>
                <c:pt idx="1338">
                  <c:v>704.98891977163464</c:v>
                </c:pt>
                <c:pt idx="1339">
                  <c:v>704.87154447115392</c:v>
                </c:pt>
                <c:pt idx="1340">
                  <c:v>704.15790264423083</c:v>
                </c:pt>
                <c:pt idx="1341">
                  <c:v>701.57095102163464</c:v>
                </c:pt>
                <c:pt idx="1342">
                  <c:v>697.95579176682691</c:v>
                </c:pt>
                <c:pt idx="1343">
                  <c:v>694.29837740384619</c:v>
                </c:pt>
                <c:pt idx="1344">
                  <c:v>691.11985426682691</c:v>
                </c:pt>
                <c:pt idx="1345">
                  <c:v>688.53759765625</c:v>
                </c:pt>
                <c:pt idx="1346">
                  <c:v>686.35441706730774</c:v>
                </c:pt>
                <c:pt idx="1347">
                  <c:v>684.52336237980774</c:v>
                </c:pt>
                <c:pt idx="1348">
                  <c:v>682.89419320913464</c:v>
                </c:pt>
                <c:pt idx="1349">
                  <c:v>681.38239933894238</c:v>
                </c:pt>
                <c:pt idx="1350">
                  <c:v>679.99267578125</c:v>
                </c:pt>
                <c:pt idx="1351">
                  <c:v>678.76258263221155</c:v>
                </c:pt>
                <c:pt idx="1352">
                  <c:v>677.57004957932691</c:v>
                </c:pt>
                <c:pt idx="1353">
                  <c:v>676.37751652644238</c:v>
                </c:pt>
                <c:pt idx="1354">
                  <c:v>675.14742337740392</c:v>
                </c:pt>
                <c:pt idx="1355">
                  <c:v>673.87507512019238</c:v>
                </c:pt>
                <c:pt idx="1356">
                  <c:v>672.64028695913464</c:v>
                </c:pt>
                <c:pt idx="1357">
                  <c:v>671.52756911057691</c:v>
                </c:pt>
                <c:pt idx="1358">
                  <c:v>670.57448167067309</c:v>
                </c:pt>
                <c:pt idx="1359">
                  <c:v>669.81858473557691</c:v>
                </c:pt>
                <c:pt idx="1360">
                  <c:v>669.18475811298083</c:v>
                </c:pt>
                <c:pt idx="1361">
                  <c:v>668.47111628605774</c:v>
                </c:pt>
                <c:pt idx="1362">
                  <c:v>667.71521935096155</c:v>
                </c:pt>
                <c:pt idx="1363">
                  <c:v>666.87950721153845</c:v>
                </c:pt>
                <c:pt idx="1364">
                  <c:v>666.04379507211536</c:v>
                </c:pt>
                <c:pt idx="1365">
                  <c:v>665.20808293269238</c:v>
                </c:pt>
                <c:pt idx="1366">
                  <c:v>664.37706580528845</c:v>
                </c:pt>
                <c:pt idx="1367">
                  <c:v>663.70098407451928</c:v>
                </c:pt>
                <c:pt idx="1368">
                  <c:v>662.94508713942309</c:v>
                </c:pt>
                <c:pt idx="1369">
                  <c:v>662.15163010817309</c:v>
                </c:pt>
                <c:pt idx="1370">
                  <c:v>661.47554837740392</c:v>
                </c:pt>
                <c:pt idx="1371">
                  <c:v>660.91684194711536</c:v>
                </c:pt>
                <c:pt idx="1372">
                  <c:v>660.63983623798083</c:v>
                </c:pt>
                <c:pt idx="1373">
                  <c:v>660.5224609375</c:v>
                </c:pt>
                <c:pt idx="1374">
                  <c:v>660.400390625</c:v>
                </c:pt>
                <c:pt idx="1375">
                  <c:v>660.12338491586536</c:v>
                </c:pt>
                <c:pt idx="1376">
                  <c:v>659.64449368990392</c:v>
                </c:pt>
                <c:pt idx="1377">
                  <c:v>658.97310697115392</c:v>
                </c:pt>
                <c:pt idx="1378">
                  <c:v>658.29702524038464</c:v>
                </c:pt>
                <c:pt idx="1379">
                  <c:v>657.78057391826928</c:v>
                </c:pt>
                <c:pt idx="1380">
                  <c:v>657.30168269230774</c:v>
                </c:pt>
                <c:pt idx="1381">
                  <c:v>656.90260667067309</c:v>
                </c:pt>
                <c:pt idx="1382">
                  <c:v>656.66785606971155</c:v>
                </c:pt>
                <c:pt idx="1383">
                  <c:v>656.58804086538464</c:v>
                </c:pt>
                <c:pt idx="1384">
                  <c:v>656.50822566105774</c:v>
                </c:pt>
                <c:pt idx="1385">
                  <c:v>656.23121995192309</c:v>
                </c:pt>
                <c:pt idx="1386">
                  <c:v>655.75232872596155</c:v>
                </c:pt>
                <c:pt idx="1387">
                  <c:v>655.31569260817309</c:v>
                </c:pt>
                <c:pt idx="1388">
                  <c:v>654.87905649038464</c:v>
                </c:pt>
                <c:pt idx="1389">
                  <c:v>654.40016526442309</c:v>
                </c:pt>
                <c:pt idx="1390">
                  <c:v>653.96352914663464</c:v>
                </c:pt>
                <c:pt idx="1391">
                  <c:v>653.60670823317309</c:v>
                </c:pt>
                <c:pt idx="1392">
                  <c:v>653.32970252403845</c:v>
                </c:pt>
                <c:pt idx="1393">
                  <c:v>652.96818659855774</c:v>
                </c:pt>
                <c:pt idx="1394">
                  <c:v>652.61136568509619</c:v>
                </c:pt>
                <c:pt idx="1395">
                  <c:v>652.21698467548083</c:v>
                </c:pt>
                <c:pt idx="1396">
                  <c:v>651.81790865384619</c:v>
                </c:pt>
                <c:pt idx="1397">
                  <c:v>651.46108774038464</c:v>
                </c:pt>
                <c:pt idx="1398">
                  <c:v>651.14182692307691</c:v>
                </c:pt>
                <c:pt idx="1399">
                  <c:v>650.78500600961536</c:v>
                </c:pt>
                <c:pt idx="1400">
                  <c:v>650.30611478365392</c:v>
                </c:pt>
                <c:pt idx="1401">
                  <c:v>649.75210336538464</c:v>
                </c:pt>
                <c:pt idx="1402">
                  <c:v>649.23565204326928</c:v>
                </c:pt>
                <c:pt idx="1403">
                  <c:v>648.91639122596155</c:v>
                </c:pt>
                <c:pt idx="1404">
                  <c:v>648.67694561298083</c:v>
                </c:pt>
                <c:pt idx="1405">
                  <c:v>648.44219501201928</c:v>
                </c:pt>
                <c:pt idx="1406">
                  <c:v>648.20274939903845</c:v>
                </c:pt>
                <c:pt idx="1407">
                  <c:v>648.12293419471155</c:v>
                </c:pt>
                <c:pt idx="1408">
                  <c:v>648.04311899038464</c:v>
                </c:pt>
                <c:pt idx="1409">
                  <c:v>647.80367337740392</c:v>
                </c:pt>
                <c:pt idx="1410">
                  <c:v>647.40459735576928</c:v>
                </c:pt>
                <c:pt idx="1411">
                  <c:v>646.81302584134619</c:v>
                </c:pt>
                <c:pt idx="1412">
                  <c:v>646.29187950721155</c:v>
                </c:pt>
                <c:pt idx="1413">
                  <c:v>646.01487379807691</c:v>
                </c:pt>
                <c:pt idx="1414">
                  <c:v>645.93505859375</c:v>
                </c:pt>
                <c:pt idx="1415">
                  <c:v>645.93505859375</c:v>
                </c:pt>
                <c:pt idx="1416">
                  <c:v>645.81768329326928</c:v>
                </c:pt>
                <c:pt idx="1417">
                  <c:v>645.62049278846155</c:v>
                </c:pt>
                <c:pt idx="1418">
                  <c:v>645.46086237980774</c:v>
                </c:pt>
                <c:pt idx="1419">
                  <c:v>645.41860727163464</c:v>
                </c:pt>
                <c:pt idx="1420">
                  <c:v>645.41860727163464</c:v>
                </c:pt>
                <c:pt idx="1421">
                  <c:v>645.30123197115392</c:v>
                </c:pt>
                <c:pt idx="1422">
                  <c:v>645.06178635817309</c:v>
                </c:pt>
                <c:pt idx="1423">
                  <c:v>644.70496544471155</c:v>
                </c:pt>
                <c:pt idx="1424">
                  <c:v>644.30588942307691</c:v>
                </c:pt>
                <c:pt idx="1425">
                  <c:v>643.91150841346155</c:v>
                </c:pt>
                <c:pt idx="1426">
                  <c:v>643.54999248798083</c:v>
                </c:pt>
                <c:pt idx="1427">
                  <c:v>643.27298677884619</c:v>
                </c:pt>
                <c:pt idx="1428">
                  <c:v>643.11335637019238</c:v>
                </c:pt>
                <c:pt idx="1429">
                  <c:v>643.03354116586536</c:v>
                </c:pt>
                <c:pt idx="1430">
                  <c:v>643.03354116586536</c:v>
                </c:pt>
                <c:pt idx="1431">
                  <c:v>642.95372596153845</c:v>
                </c:pt>
                <c:pt idx="1432">
                  <c:v>642.75653545673083</c:v>
                </c:pt>
                <c:pt idx="1433">
                  <c:v>642.51708984375</c:v>
                </c:pt>
                <c:pt idx="1434">
                  <c:v>642.28233924278845</c:v>
                </c:pt>
                <c:pt idx="1435">
                  <c:v>642.16026893028845</c:v>
                </c:pt>
                <c:pt idx="1436">
                  <c:v>642.12270883413464</c:v>
                </c:pt>
                <c:pt idx="1437">
                  <c:v>642.08045372596155</c:v>
                </c:pt>
                <c:pt idx="1438">
                  <c:v>641.96307842548083</c:v>
                </c:pt>
                <c:pt idx="1439">
                  <c:v>641.68607271634619</c:v>
                </c:pt>
                <c:pt idx="1440">
                  <c:v>641.36681189903845</c:v>
                </c:pt>
                <c:pt idx="1441">
                  <c:v>641.04755108173083</c:v>
                </c:pt>
                <c:pt idx="1442">
                  <c:v>640.85036057692309</c:v>
                </c:pt>
                <c:pt idx="1443">
                  <c:v>640.65317007211536</c:v>
                </c:pt>
                <c:pt idx="1444">
                  <c:v>640.41372445913464</c:v>
                </c:pt>
                <c:pt idx="1445">
                  <c:v>640.13202373798083</c:v>
                </c:pt>
                <c:pt idx="1446">
                  <c:v>639.85501802884619</c:v>
                </c:pt>
                <c:pt idx="1447">
                  <c:v>639.54045222355774</c:v>
                </c:pt>
                <c:pt idx="1448">
                  <c:v>639.25875150240392</c:v>
                </c:pt>
                <c:pt idx="1449">
                  <c:v>638.98174579326928</c:v>
                </c:pt>
                <c:pt idx="1450">
                  <c:v>638.70474008413464</c:v>
                </c:pt>
                <c:pt idx="1451">
                  <c:v>638.46529447115392</c:v>
                </c:pt>
                <c:pt idx="1452">
                  <c:v>638.3056640625</c:v>
                </c:pt>
                <c:pt idx="1453">
                  <c:v>638.22584885817309</c:v>
                </c:pt>
                <c:pt idx="1454">
                  <c:v>638.14603365384619</c:v>
                </c:pt>
                <c:pt idx="1455">
                  <c:v>638.10847355769238</c:v>
                </c:pt>
                <c:pt idx="1456">
                  <c:v>638.02865835336536</c:v>
                </c:pt>
                <c:pt idx="1457">
                  <c:v>637.83146784855774</c:v>
                </c:pt>
                <c:pt idx="1458">
                  <c:v>637.54976712740392</c:v>
                </c:pt>
                <c:pt idx="1459">
                  <c:v>637.31501652644238</c:v>
                </c:pt>
                <c:pt idx="1460">
                  <c:v>637.15538611778845</c:v>
                </c:pt>
                <c:pt idx="1461">
                  <c:v>637.15538611778845</c:v>
                </c:pt>
                <c:pt idx="1462">
                  <c:v>637.07557091346155</c:v>
                </c:pt>
                <c:pt idx="1463">
                  <c:v>636.95350060096155</c:v>
                </c:pt>
                <c:pt idx="1464">
                  <c:v>636.83612530048083</c:v>
                </c:pt>
                <c:pt idx="1465">
                  <c:v>636.71875</c:v>
                </c:pt>
                <c:pt idx="1466">
                  <c:v>636.75631009615392</c:v>
                </c:pt>
                <c:pt idx="1467">
                  <c:v>636.79387019230774</c:v>
                </c:pt>
                <c:pt idx="1468">
                  <c:v>636.83612530048083</c:v>
                </c:pt>
                <c:pt idx="1469">
                  <c:v>636.79387019230774</c:v>
                </c:pt>
                <c:pt idx="1470">
                  <c:v>636.75631009615392</c:v>
                </c:pt>
                <c:pt idx="1471">
                  <c:v>636.63893479567309</c:v>
                </c:pt>
                <c:pt idx="1472">
                  <c:v>636.47930438701928</c:v>
                </c:pt>
                <c:pt idx="1473">
                  <c:v>636.27741887019238</c:v>
                </c:pt>
                <c:pt idx="1474">
                  <c:v>636.23985877403845</c:v>
                </c:pt>
                <c:pt idx="1475">
                  <c:v>636.27741887019238</c:v>
                </c:pt>
                <c:pt idx="1476">
                  <c:v>636.35723407451928</c:v>
                </c:pt>
                <c:pt idx="1477">
                  <c:v>636.27741887019238</c:v>
                </c:pt>
                <c:pt idx="1478">
                  <c:v>636.04266826923083</c:v>
                </c:pt>
                <c:pt idx="1479">
                  <c:v>635.68115234375</c:v>
                </c:pt>
                <c:pt idx="1480">
                  <c:v>635.28677133413464</c:v>
                </c:pt>
                <c:pt idx="1481">
                  <c:v>635.009765625</c:v>
                </c:pt>
                <c:pt idx="1482">
                  <c:v>634.85013521634619</c:v>
                </c:pt>
                <c:pt idx="1483">
                  <c:v>634.69050480769238</c:v>
                </c:pt>
                <c:pt idx="1484">
                  <c:v>634.56843449519238</c:v>
                </c:pt>
                <c:pt idx="1485">
                  <c:v>634.45105919471155</c:v>
                </c:pt>
                <c:pt idx="1486">
                  <c:v>634.33368389423083</c:v>
                </c:pt>
                <c:pt idx="1487">
                  <c:v>634.17405348557691</c:v>
                </c:pt>
                <c:pt idx="1488">
                  <c:v>633.93460787259619</c:v>
                </c:pt>
                <c:pt idx="1489">
                  <c:v>633.73741736778845</c:v>
                </c:pt>
                <c:pt idx="1490">
                  <c:v>633.45571664663464</c:v>
                </c:pt>
                <c:pt idx="1491">
                  <c:v>633.22096604567309</c:v>
                </c:pt>
                <c:pt idx="1492">
                  <c:v>633.06133563701928</c:v>
                </c:pt>
                <c:pt idx="1493">
                  <c:v>632.90170522836536</c:v>
                </c:pt>
                <c:pt idx="1494">
                  <c:v>632.70451472355774</c:v>
                </c:pt>
                <c:pt idx="1495">
                  <c:v>632.54488431490392</c:v>
                </c:pt>
                <c:pt idx="1496">
                  <c:v>632.42281400240392</c:v>
                </c:pt>
                <c:pt idx="1497">
                  <c:v>632.34299879807691</c:v>
                </c:pt>
                <c:pt idx="1498">
                  <c:v>632.22562349759619</c:v>
                </c:pt>
                <c:pt idx="1499">
                  <c:v>632.06599308894238</c:v>
                </c:pt>
                <c:pt idx="1500">
                  <c:v>631.86880258413464</c:v>
                </c:pt>
                <c:pt idx="1501">
                  <c:v>631.62935697115392</c:v>
                </c:pt>
                <c:pt idx="1502">
                  <c:v>631.4697265625</c:v>
                </c:pt>
                <c:pt idx="1503">
                  <c:v>631.31009615384619</c:v>
                </c:pt>
                <c:pt idx="1504">
                  <c:v>631.23028094951928</c:v>
                </c:pt>
                <c:pt idx="1505">
                  <c:v>631.15516075721155</c:v>
                </c:pt>
                <c:pt idx="1506">
                  <c:v>631.15516075721155</c:v>
                </c:pt>
                <c:pt idx="1507">
                  <c:v>631.19272085336536</c:v>
                </c:pt>
                <c:pt idx="1508">
                  <c:v>631.23028094951928</c:v>
                </c:pt>
                <c:pt idx="1509">
                  <c:v>631.27253605769238</c:v>
                </c:pt>
                <c:pt idx="1510">
                  <c:v>631.31009615384619</c:v>
                </c:pt>
                <c:pt idx="1511">
                  <c:v>631.35235126201928</c:v>
                </c:pt>
                <c:pt idx="1512">
                  <c:v>631.31009615384619</c:v>
                </c:pt>
                <c:pt idx="1513">
                  <c:v>631.19272085336536</c:v>
                </c:pt>
                <c:pt idx="1514">
                  <c:v>631.03309044471155</c:v>
                </c:pt>
                <c:pt idx="1515">
                  <c:v>630.87346003605774</c:v>
                </c:pt>
                <c:pt idx="1516">
                  <c:v>630.63870943509619</c:v>
                </c:pt>
                <c:pt idx="1517">
                  <c:v>630.47907902644238</c:v>
                </c:pt>
                <c:pt idx="1518">
                  <c:v>630.39926382211536</c:v>
                </c:pt>
                <c:pt idx="1519">
                  <c:v>630.27719350961536</c:v>
                </c:pt>
                <c:pt idx="1520">
                  <c:v>630.19737830528845</c:v>
                </c:pt>
                <c:pt idx="1521">
                  <c:v>630.04244290865392</c:v>
                </c:pt>
                <c:pt idx="1522">
                  <c:v>629.8828125</c:v>
                </c:pt>
                <c:pt idx="1523">
                  <c:v>629.80299729567309</c:v>
                </c:pt>
                <c:pt idx="1524">
                  <c:v>629.7607421875</c:v>
                </c:pt>
                <c:pt idx="1525">
                  <c:v>629.80299729567309</c:v>
                </c:pt>
                <c:pt idx="1526">
                  <c:v>629.7607421875</c:v>
                </c:pt>
                <c:pt idx="1527">
                  <c:v>629.60111177884619</c:v>
                </c:pt>
                <c:pt idx="1528">
                  <c:v>629.52599158653845</c:v>
                </c:pt>
                <c:pt idx="1529">
                  <c:v>629.52599158653845</c:v>
                </c:pt>
                <c:pt idx="1530">
                  <c:v>629.52599158653845</c:v>
                </c:pt>
                <c:pt idx="1531">
                  <c:v>629.40392127403845</c:v>
                </c:pt>
                <c:pt idx="1532">
                  <c:v>629.28654597355774</c:v>
                </c:pt>
                <c:pt idx="1533">
                  <c:v>629.24429086538464</c:v>
                </c:pt>
                <c:pt idx="1534">
                  <c:v>629.16447566105774</c:v>
                </c:pt>
                <c:pt idx="1535">
                  <c:v>629.08466045673083</c:v>
                </c:pt>
                <c:pt idx="1536">
                  <c:v>628.96728515625</c:v>
                </c:pt>
                <c:pt idx="1537">
                  <c:v>628.84990985576928</c:v>
                </c:pt>
                <c:pt idx="1538">
                  <c:v>628.77009465144238</c:v>
                </c:pt>
                <c:pt idx="1539">
                  <c:v>628.80765474759619</c:v>
                </c:pt>
                <c:pt idx="1540">
                  <c:v>628.77009465144238</c:v>
                </c:pt>
                <c:pt idx="1541">
                  <c:v>628.77009465144238</c:v>
                </c:pt>
                <c:pt idx="1542">
                  <c:v>629.28654597355774</c:v>
                </c:pt>
                <c:pt idx="1543">
                  <c:v>630.91571514423083</c:v>
                </c:pt>
                <c:pt idx="1544">
                  <c:v>635.88303786057691</c:v>
                </c:pt>
                <c:pt idx="1545">
                  <c:v>653.36726262019238</c:v>
                </c:pt>
                <c:pt idx="1546">
                  <c:v>712.38356370192309</c:v>
                </c:pt>
                <c:pt idx="1547">
                  <c:v>867.29079026442309</c:v>
                </c:pt>
                <c:pt idx="1548">
                  <c:v>1148.0525090144231</c:v>
                </c:pt>
                <c:pt idx="1549">
                  <c:v>1530.0762469951924</c:v>
                </c:pt>
                <c:pt idx="1550">
                  <c:v>1969.1678560697117</c:v>
                </c:pt>
                <c:pt idx="1551">
                  <c:v>2411.1985426682695</c:v>
                </c:pt>
                <c:pt idx="1552">
                  <c:v>2821.1200420673076</c:v>
                </c:pt>
                <c:pt idx="1553">
                  <c:v>3171.6261643629809</c:v>
                </c:pt>
                <c:pt idx="1554">
                  <c:v>3445.3171950120195</c:v>
                </c:pt>
                <c:pt idx="1555">
                  <c:v>3649.2262620192309</c:v>
                </c:pt>
                <c:pt idx="1556">
                  <c:v>3801.4291616586538</c:v>
                </c:pt>
                <c:pt idx="1557">
                  <c:v>3916.8748121995195</c:v>
                </c:pt>
                <c:pt idx="1558">
                  <c:v>4005.2208533653848</c:v>
                </c:pt>
                <c:pt idx="1559">
                  <c:v>4071.8618539663462</c:v>
                </c:pt>
                <c:pt idx="1560">
                  <c:v>4120.2674278846152</c:v>
                </c:pt>
                <c:pt idx="1561">
                  <c:v>4154.5644906850966</c:v>
                </c:pt>
                <c:pt idx="1562">
                  <c:v>4183.175893930289</c:v>
                </c:pt>
                <c:pt idx="1563">
                  <c:v>4222.3980243389424</c:v>
                </c:pt>
                <c:pt idx="1564">
                  <c:v>4280.6584284855771</c:v>
                </c:pt>
                <c:pt idx="1565">
                  <c:v>4350.2854567307695</c:v>
                </c:pt>
                <c:pt idx="1566">
                  <c:v>4416.6494516225966</c:v>
                </c:pt>
                <c:pt idx="1567">
                  <c:v>4469.7030874399043</c:v>
                </c:pt>
                <c:pt idx="1568">
                  <c:v>4508.6482121394229</c:v>
                </c:pt>
                <c:pt idx="1569">
                  <c:v>4536.1891526442314</c:v>
                </c:pt>
                <c:pt idx="1570">
                  <c:v>4554.7860952524043</c:v>
                </c:pt>
                <c:pt idx="1571">
                  <c:v>4566.5095402644229</c:v>
                </c:pt>
                <c:pt idx="1572">
                  <c:v>4573.42529296875</c:v>
                </c:pt>
                <c:pt idx="1573">
                  <c:v>4577.5193434495195</c:v>
                </c:pt>
                <c:pt idx="1574">
                  <c:v>4580.4584209735576</c:v>
                </c:pt>
                <c:pt idx="1575">
                  <c:v>4584.1956505408652</c:v>
                </c:pt>
                <c:pt idx="1576">
                  <c:v>4594.0504807692314</c:v>
                </c:pt>
                <c:pt idx="1577">
                  <c:v>4621.9858022836543</c:v>
                </c:pt>
                <c:pt idx="1578">
                  <c:v>4672.8140024038466</c:v>
                </c:pt>
                <c:pt idx="1579">
                  <c:v>4737.2765174278848</c:v>
                </c:pt>
                <c:pt idx="1580">
                  <c:v>4800.4197340745195</c:v>
                </c:pt>
                <c:pt idx="1581">
                  <c:v>4851.0883037860576</c:v>
                </c:pt>
                <c:pt idx="1582">
                  <c:v>4885.4276216947119</c:v>
                </c:pt>
                <c:pt idx="1583">
                  <c:v>4905.2969125600966</c:v>
                </c:pt>
                <c:pt idx="1584">
                  <c:v>4915.4710036057695</c:v>
                </c:pt>
                <c:pt idx="1585">
                  <c:v>4920.3162560096152</c:v>
                </c:pt>
                <c:pt idx="1586">
                  <c:v>4922.860952524039</c:v>
                </c:pt>
                <c:pt idx="1587">
                  <c:v>4924.4901216947119</c:v>
                </c:pt>
                <c:pt idx="1588">
                  <c:v>4925.84228515625</c:v>
                </c:pt>
                <c:pt idx="1589">
                  <c:v>4927.072378305289</c:v>
                </c:pt>
                <c:pt idx="1590">
                  <c:v>4928.1052809495195</c:v>
                </c:pt>
                <c:pt idx="1591">
                  <c:v>4928.903432992789</c:v>
                </c:pt>
                <c:pt idx="1592">
                  <c:v>4929.4996995192314</c:v>
                </c:pt>
                <c:pt idx="1593">
                  <c:v>4929.9738957331729</c:v>
                </c:pt>
                <c:pt idx="1594">
                  <c:v>4930.490347055289</c:v>
                </c:pt>
                <c:pt idx="1595">
                  <c:v>4930.96923828125</c:v>
                </c:pt>
                <c:pt idx="1596">
                  <c:v>4931.4434344951924</c:v>
                </c:pt>
                <c:pt idx="1597">
                  <c:v>4931.8049504206729</c:v>
                </c:pt>
                <c:pt idx="1598">
                  <c:v>4932.0819561298076</c:v>
                </c:pt>
                <c:pt idx="1599">
                  <c:v>4932.3589618389424</c:v>
                </c:pt>
                <c:pt idx="1600">
                  <c:v>4932.7157827524043</c:v>
                </c:pt>
                <c:pt idx="1601">
                  <c:v>4933.1946739783652</c:v>
                </c:pt>
                <c:pt idx="1602">
                  <c:v>4933.5890549879814</c:v>
                </c:pt>
                <c:pt idx="1603">
                  <c:v>4933.8707557091348</c:v>
                </c:pt>
                <c:pt idx="1604">
                  <c:v>4934.0679462139424</c:v>
                </c:pt>
                <c:pt idx="1605">
                  <c:v>4934.26513671875</c:v>
                </c:pt>
                <c:pt idx="1606">
                  <c:v>4934.4670222355771</c:v>
                </c:pt>
                <c:pt idx="1607">
                  <c:v>4934.6266526442314</c:v>
                </c:pt>
                <c:pt idx="1608">
                  <c:v>4934.6642127403848</c:v>
                </c:pt>
                <c:pt idx="1609">
                  <c:v>4934.6642127403848</c:v>
                </c:pt>
                <c:pt idx="1610">
                  <c:v>4934.701772836539</c:v>
                </c:pt>
                <c:pt idx="1611">
                  <c:v>4934.823843149039</c:v>
                </c:pt>
                <c:pt idx="1612">
                  <c:v>4934.9412184495195</c:v>
                </c:pt>
                <c:pt idx="1613">
                  <c:v>4935.1008488581729</c:v>
                </c:pt>
                <c:pt idx="1614">
                  <c:v>4935.1806640625</c:v>
                </c:pt>
                <c:pt idx="1615">
                  <c:v>4935.2182241586543</c:v>
                </c:pt>
                <c:pt idx="1616">
                  <c:v>4935.2182241586543</c:v>
                </c:pt>
                <c:pt idx="1617">
                  <c:v>4935.2182241586543</c:v>
                </c:pt>
                <c:pt idx="1618">
                  <c:v>4935.2182241586543</c:v>
                </c:pt>
                <c:pt idx="1619">
                  <c:v>4935.2604792668271</c:v>
                </c:pt>
                <c:pt idx="1620">
                  <c:v>4935.3402944711543</c:v>
                </c:pt>
                <c:pt idx="1621">
                  <c:v>4935.4576697716348</c:v>
                </c:pt>
                <c:pt idx="1622">
                  <c:v>4935.4576697716348</c:v>
                </c:pt>
                <c:pt idx="1623">
                  <c:v>4935.4201096754814</c:v>
                </c:pt>
                <c:pt idx="1624">
                  <c:v>4935.2604792668271</c:v>
                </c:pt>
                <c:pt idx="1625">
                  <c:v>4935.1008488581729</c:v>
                </c:pt>
                <c:pt idx="1626">
                  <c:v>4934.9834735576924</c:v>
                </c:pt>
                <c:pt idx="1627">
                  <c:v>4934.9412184495195</c:v>
                </c:pt>
                <c:pt idx="1628">
                  <c:v>4934.9412184495195</c:v>
                </c:pt>
                <c:pt idx="1629">
                  <c:v>4934.9036583533652</c:v>
                </c:pt>
                <c:pt idx="1630">
                  <c:v>4934.9412184495195</c:v>
                </c:pt>
                <c:pt idx="1631">
                  <c:v>4935.1431039663466</c:v>
                </c:pt>
                <c:pt idx="1632">
                  <c:v>4935.4999248798076</c:v>
                </c:pt>
                <c:pt idx="1633">
                  <c:v>4935.8567457932695</c:v>
                </c:pt>
                <c:pt idx="1634">
                  <c:v>4936.1337515024043</c:v>
                </c:pt>
                <c:pt idx="1635">
                  <c:v>4936.2135667067314</c:v>
                </c:pt>
                <c:pt idx="1636">
                  <c:v>4936.1337515024043</c:v>
                </c:pt>
                <c:pt idx="1637">
                  <c:v>4935.8567457932695</c:v>
                </c:pt>
                <c:pt idx="1638">
                  <c:v>4935.4999248798076</c:v>
                </c:pt>
                <c:pt idx="1639">
                  <c:v>4935.1806640625</c:v>
                </c:pt>
                <c:pt idx="1640">
                  <c:v>4935.0632887620195</c:v>
                </c:pt>
                <c:pt idx="1641">
                  <c:v>4935.1008488581729</c:v>
                </c:pt>
                <c:pt idx="1642">
                  <c:v>4935.1008488581729</c:v>
                </c:pt>
                <c:pt idx="1643">
                  <c:v>4935.0210336538466</c:v>
                </c:pt>
                <c:pt idx="1644">
                  <c:v>4935.0210336538466</c:v>
                </c:pt>
                <c:pt idx="1645">
                  <c:v>4935.0210336538466</c:v>
                </c:pt>
                <c:pt idx="1646">
                  <c:v>4934.9834735576924</c:v>
                </c:pt>
                <c:pt idx="1647">
                  <c:v>4934.9834735576924</c:v>
                </c:pt>
                <c:pt idx="1648">
                  <c:v>4935.0210336538466</c:v>
                </c:pt>
                <c:pt idx="1649">
                  <c:v>4934.9834735576924</c:v>
                </c:pt>
                <c:pt idx="1650">
                  <c:v>4934.8614032451924</c:v>
                </c:pt>
                <c:pt idx="1651">
                  <c:v>4934.7440279447119</c:v>
                </c:pt>
                <c:pt idx="1652">
                  <c:v>4934.6642127403848</c:v>
                </c:pt>
                <c:pt idx="1653">
                  <c:v>4934.6642127403848</c:v>
                </c:pt>
                <c:pt idx="1654">
                  <c:v>4934.5843975360576</c:v>
                </c:pt>
                <c:pt idx="1655">
                  <c:v>4934.26513671875</c:v>
                </c:pt>
                <c:pt idx="1656">
                  <c:v>4933.8707557091348</c:v>
                </c:pt>
                <c:pt idx="1657">
                  <c:v>4933.5139347956729</c:v>
                </c:pt>
                <c:pt idx="1658">
                  <c:v>4933.3543043870195</c:v>
                </c:pt>
                <c:pt idx="1659">
                  <c:v>4933.3543043870195</c:v>
                </c:pt>
                <c:pt idx="1660">
                  <c:v>4933.3543043870195</c:v>
                </c:pt>
                <c:pt idx="1661">
                  <c:v>4933.1524188701924</c:v>
                </c:pt>
                <c:pt idx="1662">
                  <c:v>4932.8754131610576</c:v>
                </c:pt>
                <c:pt idx="1663">
                  <c:v>4932.5984074519229</c:v>
                </c:pt>
                <c:pt idx="1664">
                  <c:v>4932.5185922475966</c:v>
                </c:pt>
                <c:pt idx="1665">
                  <c:v>4932.55615234375</c:v>
                </c:pt>
                <c:pt idx="1666">
                  <c:v>4932.55615234375</c:v>
                </c:pt>
                <c:pt idx="1667">
                  <c:v>4932.4387770432695</c:v>
                </c:pt>
                <c:pt idx="1668">
                  <c:v>4932.321401742789</c:v>
                </c:pt>
                <c:pt idx="1669">
                  <c:v>4932.2791466346152</c:v>
                </c:pt>
                <c:pt idx="1670">
                  <c:v>4932.2415865384619</c:v>
                </c:pt>
                <c:pt idx="1671">
                  <c:v>4932.2415865384619</c:v>
                </c:pt>
                <c:pt idx="1672">
                  <c:v>4932.199331430289</c:v>
                </c:pt>
                <c:pt idx="1673">
                  <c:v>4932.2415865384619</c:v>
                </c:pt>
                <c:pt idx="1674">
                  <c:v>4932.321401742789</c:v>
                </c:pt>
                <c:pt idx="1675">
                  <c:v>4932.3589618389424</c:v>
                </c:pt>
                <c:pt idx="1676">
                  <c:v>4932.3589618389424</c:v>
                </c:pt>
                <c:pt idx="1677">
                  <c:v>4932.3589618389424</c:v>
                </c:pt>
                <c:pt idx="1678">
                  <c:v>4932.3589618389424</c:v>
                </c:pt>
                <c:pt idx="1679">
                  <c:v>4932.2791466346152</c:v>
                </c:pt>
                <c:pt idx="1680">
                  <c:v>4931.9598858173076</c:v>
                </c:pt>
                <c:pt idx="1681">
                  <c:v>4931.6030649038466</c:v>
                </c:pt>
                <c:pt idx="1682">
                  <c:v>4931.3260591947119</c:v>
                </c:pt>
                <c:pt idx="1683">
                  <c:v>4931.1664287860576</c:v>
                </c:pt>
                <c:pt idx="1684">
                  <c:v>4930.96923828125</c:v>
                </c:pt>
                <c:pt idx="1685">
                  <c:v>4930.7673527644229</c:v>
                </c:pt>
                <c:pt idx="1686">
                  <c:v>4930.5701622596152</c:v>
                </c:pt>
                <c:pt idx="1687">
                  <c:v>4930.490347055289</c:v>
                </c:pt>
                <c:pt idx="1688">
                  <c:v>4930.4527869591348</c:v>
                </c:pt>
                <c:pt idx="1689">
                  <c:v>4930.4527869591348</c:v>
                </c:pt>
                <c:pt idx="1690">
                  <c:v>4930.5326021634619</c:v>
                </c:pt>
                <c:pt idx="1691">
                  <c:v>4930.490347055289</c:v>
                </c:pt>
                <c:pt idx="1692">
                  <c:v>4930.4527869591348</c:v>
                </c:pt>
                <c:pt idx="1693">
                  <c:v>4930.3729717548076</c:v>
                </c:pt>
                <c:pt idx="1694">
                  <c:v>4930.3729717548076</c:v>
                </c:pt>
                <c:pt idx="1695">
                  <c:v>4930.5326021634619</c:v>
                </c:pt>
                <c:pt idx="1696">
                  <c:v>4930.6499774639424</c:v>
                </c:pt>
                <c:pt idx="1697">
                  <c:v>4930.612417367789</c:v>
                </c:pt>
                <c:pt idx="1698">
                  <c:v>4930.3729717548076</c:v>
                </c:pt>
                <c:pt idx="1699">
                  <c:v>4930.0161508413466</c:v>
                </c:pt>
                <c:pt idx="1700">
                  <c:v>4929.6170748197119</c:v>
                </c:pt>
                <c:pt idx="1701">
                  <c:v>4929.2179987980771</c:v>
                </c:pt>
                <c:pt idx="1702">
                  <c:v>4928.8611778846152</c:v>
                </c:pt>
                <c:pt idx="1703">
                  <c:v>4928.5419170673076</c:v>
                </c:pt>
                <c:pt idx="1704">
                  <c:v>4928.3071664663466</c:v>
                </c:pt>
                <c:pt idx="1705">
                  <c:v>4928.3071664663466</c:v>
                </c:pt>
                <c:pt idx="1706">
                  <c:v>4928.4245417668271</c:v>
                </c:pt>
                <c:pt idx="1707">
                  <c:v>4928.5419170673076</c:v>
                </c:pt>
                <c:pt idx="1708">
                  <c:v>4928.5043569711543</c:v>
                </c:pt>
                <c:pt idx="1709">
                  <c:v>4928.2649113581729</c:v>
                </c:pt>
                <c:pt idx="1710">
                  <c:v>4928.0254657451924</c:v>
                </c:pt>
                <c:pt idx="1711">
                  <c:v>4927.9503455528848</c:v>
                </c:pt>
                <c:pt idx="1712">
                  <c:v>4927.9080904447119</c:v>
                </c:pt>
                <c:pt idx="1713">
                  <c:v>4927.7907151442314</c:v>
                </c:pt>
                <c:pt idx="1714">
                  <c:v>4927.55126953125</c:v>
                </c:pt>
                <c:pt idx="1715">
                  <c:v>4927.2742638221152</c:v>
                </c:pt>
                <c:pt idx="1716">
                  <c:v>4927.072378305289</c:v>
                </c:pt>
                <c:pt idx="1717">
                  <c:v>4926.9925631009619</c:v>
                </c:pt>
                <c:pt idx="1718">
                  <c:v>4926.9925631009619</c:v>
                </c:pt>
                <c:pt idx="1719">
                  <c:v>4927.0348182091348</c:v>
                </c:pt>
                <c:pt idx="1720">
                  <c:v>4927.072378305289</c:v>
                </c:pt>
                <c:pt idx="1721">
                  <c:v>4926.9925631009619</c:v>
                </c:pt>
                <c:pt idx="1722">
                  <c:v>4926.7578125</c:v>
                </c:pt>
                <c:pt idx="1723">
                  <c:v>4926.4385516826924</c:v>
                </c:pt>
                <c:pt idx="1724">
                  <c:v>4926.0817307692314</c:v>
                </c:pt>
                <c:pt idx="1725">
                  <c:v>4925.8000300480771</c:v>
                </c:pt>
                <c:pt idx="1726">
                  <c:v>4925.485464242789</c:v>
                </c:pt>
                <c:pt idx="1727">
                  <c:v>4925.1286433293271</c:v>
                </c:pt>
                <c:pt idx="1728">
                  <c:v>4924.7671274038466</c:v>
                </c:pt>
                <c:pt idx="1729">
                  <c:v>4924.3727463942314</c:v>
                </c:pt>
                <c:pt idx="1730">
                  <c:v>4923.9361102764424</c:v>
                </c:pt>
                <c:pt idx="1731">
                  <c:v>4923.6168494591348</c:v>
                </c:pt>
                <c:pt idx="1732">
                  <c:v>4923.5745943509619</c:v>
                </c:pt>
                <c:pt idx="1733">
                  <c:v>4923.654409555289</c:v>
                </c:pt>
                <c:pt idx="1734">
                  <c:v>4923.6966646634619</c:v>
                </c:pt>
                <c:pt idx="1735">
                  <c:v>4923.654409555289</c:v>
                </c:pt>
                <c:pt idx="1736">
                  <c:v>4923.5745943509619</c:v>
                </c:pt>
                <c:pt idx="1737">
                  <c:v>4923.3774038461543</c:v>
                </c:pt>
                <c:pt idx="1738">
                  <c:v>4923.1802133413466</c:v>
                </c:pt>
                <c:pt idx="1739">
                  <c:v>4923.0581430288466</c:v>
                </c:pt>
                <c:pt idx="1740">
                  <c:v>4922.9032076322119</c:v>
                </c:pt>
                <c:pt idx="1741">
                  <c:v>4922.6215069110576</c:v>
                </c:pt>
                <c:pt idx="1742">
                  <c:v>4922.3069411057695</c:v>
                </c:pt>
                <c:pt idx="1743">
                  <c:v>4922.0252403846152</c:v>
                </c:pt>
                <c:pt idx="1744">
                  <c:v>4921.7106745793271</c:v>
                </c:pt>
                <c:pt idx="1745">
                  <c:v>4921.5087890625</c:v>
                </c:pt>
                <c:pt idx="1746">
                  <c:v>4921.4289738581729</c:v>
                </c:pt>
                <c:pt idx="1747">
                  <c:v>4921.3491586538466</c:v>
                </c:pt>
                <c:pt idx="1748">
                  <c:v>4921.1942232572119</c:v>
                </c:pt>
                <c:pt idx="1749">
                  <c:v>4920.9923377403848</c:v>
                </c:pt>
                <c:pt idx="1750">
                  <c:v>4920.7528921274043</c:v>
                </c:pt>
                <c:pt idx="1751">
                  <c:v>4920.3162560096152</c:v>
                </c:pt>
                <c:pt idx="1752">
                  <c:v>4919.442983774039</c:v>
                </c:pt>
                <c:pt idx="1753">
                  <c:v>4918.2504507211543</c:v>
                </c:pt>
                <c:pt idx="1754">
                  <c:v>4917.1799879807695</c:v>
                </c:pt>
                <c:pt idx="1755">
                  <c:v>4916.3442758413466</c:v>
                </c:pt>
                <c:pt idx="1756">
                  <c:v>4915.7480093149043</c:v>
                </c:pt>
                <c:pt idx="1757">
                  <c:v>4915.3113731971152</c:v>
                </c:pt>
                <c:pt idx="1758">
                  <c:v>4914.9545522836543</c:v>
                </c:pt>
                <c:pt idx="1759">
                  <c:v>4913.6822040264424</c:v>
                </c:pt>
                <c:pt idx="1760">
                  <c:v>4906.8040114182695</c:v>
                </c:pt>
                <c:pt idx="1761">
                  <c:v>4884.2350886418271</c:v>
                </c:pt>
                <c:pt idx="1762">
                  <c:v>4835.3928786057695</c:v>
                </c:pt>
                <c:pt idx="1763">
                  <c:v>4754.1222205528848</c:v>
                </c:pt>
                <c:pt idx="1764">
                  <c:v>4639.8691030649043</c:v>
                </c:pt>
                <c:pt idx="1765">
                  <c:v>4496.6853215144229</c:v>
                </c:pt>
                <c:pt idx="1766">
                  <c:v>4332.1204552283652</c:v>
                </c:pt>
                <c:pt idx="1767">
                  <c:v>4154.1654146634619</c:v>
                </c:pt>
                <c:pt idx="1768">
                  <c:v>3967.7030123197119</c:v>
                </c:pt>
                <c:pt idx="1769">
                  <c:v>3775.9164663461538</c:v>
                </c:pt>
                <c:pt idx="1770">
                  <c:v>3583.0970177283657</c:v>
                </c:pt>
                <c:pt idx="1771">
                  <c:v>3396.2777944711538</c:v>
                </c:pt>
                <c:pt idx="1772">
                  <c:v>3224.0835336538462</c:v>
                </c:pt>
                <c:pt idx="1773">
                  <c:v>3074.3032602163462</c:v>
                </c:pt>
                <c:pt idx="1774">
                  <c:v>2949.7962364783657</c:v>
                </c:pt>
                <c:pt idx="1775">
                  <c:v>2803.8330078125</c:v>
                </c:pt>
                <c:pt idx="1776">
                  <c:v>2526.9211989182695</c:v>
                </c:pt>
                <c:pt idx="1777">
                  <c:v>2115.4926006610576</c:v>
                </c:pt>
                <c:pt idx="1778">
                  <c:v>1668.7293419471155</c:v>
                </c:pt>
                <c:pt idx="1779">
                  <c:v>1288.7338491586538</c:v>
                </c:pt>
                <c:pt idx="1780">
                  <c:v>1024.9774639423078</c:v>
                </c:pt>
                <c:pt idx="1781">
                  <c:v>873.72765174278845</c:v>
                </c:pt>
                <c:pt idx="1782">
                  <c:v>803.58417217548083</c:v>
                </c:pt>
                <c:pt idx="1783">
                  <c:v>779.22644981971155</c:v>
                </c:pt>
                <c:pt idx="1784">
                  <c:v>774.33894230769238</c:v>
                </c:pt>
                <c:pt idx="1785">
                  <c:v>774.29668719951928</c:v>
                </c:pt>
                <c:pt idx="1786">
                  <c:v>773.22622445913464</c:v>
                </c:pt>
                <c:pt idx="1787">
                  <c:v>770.32470703125</c:v>
                </c:pt>
                <c:pt idx="1788">
                  <c:v>766.70485276442309</c:v>
                </c:pt>
                <c:pt idx="1789">
                  <c:v>763.21176382211547</c:v>
                </c:pt>
                <c:pt idx="1790">
                  <c:v>760.31024639423083</c:v>
                </c:pt>
                <c:pt idx="1791">
                  <c:v>758.00499549278845</c:v>
                </c:pt>
                <c:pt idx="1792">
                  <c:v>756.01900540865392</c:v>
                </c:pt>
                <c:pt idx="1793">
                  <c:v>754.26776592548083</c:v>
                </c:pt>
                <c:pt idx="1794">
                  <c:v>752.55878155048083</c:v>
                </c:pt>
                <c:pt idx="1795">
                  <c:v>750.89205228365392</c:v>
                </c:pt>
                <c:pt idx="1796">
                  <c:v>749.34269831730774</c:v>
                </c:pt>
                <c:pt idx="1797">
                  <c:v>747.83090444711547</c:v>
                </c:pt>
                <c:pt idx="1798">
                  <c:v>746.36136568509619</c:v>
                </c:pt>
                <c:pt idx="1799">
                  <c:v>744.92938701923083</c:v>
                </c:pt>
                <c:pt idx="1800">
                  <c:v>743.65703876201928</c:v>
                </c:pt>
                <c:pt idx="1801">
                  <c:v>742.58657602163464</c:v>
                </c:pt>
                <c:pt idx="1802">
                  <c:v>741.70860877403845</c:v>
                </c:pt>
                <c:pt idx="1803">
                  <c:v>740.87759164663464</c:v>
                </c:pt>
                <c:pt idx="1804">
                  <c:v>740.04187950721155</c:v>
                </c:pt>
                <c:pt idx="1805">
                  <c:v>739.16860727163464</c:v>
                </c:pt>
                <c:pt idx="1806">
                  <c:v>738.37045522836547</c:v>
                </c:pt>
                <c:pt idx="1807">
                  <c:v>737.65681340144238</c:v>
                </c:pt>
                <c:pt idx="1808">
                  <c:v>736.90091646634619</c:v>
                </c:pt>
                <c:pt idx="1809">
                  <c:v>736.10745943509619</c:v>
                </c:pt>
                <c:pt idx="1810">
                  <c:v>735.39381760817309</c:v>
                </c:pt>
                <c:pt idx="1811">
                  <c:v>734.79755108173083</c:v>
                </c:pt>
                <c:pt idx="1812">
                  <c:v>734.23884465144238</c:v>
                </c:pt>
                <c:pt idx="1813">
                  <c:v>733.60501802884619</c:v>
                </c:pt>
                <c:pt idx="1814">
                  <c:v>732.92893629807691</c:v>
                </c:pt>
                <c:pt idx="1815">
                  <c:v>732.37022986778845</c:v>
                </c:pt>
                <c:pt idx="1816">
                  <c:v>731.85377854567309</c:v>
                </c:pt>
                <c:pt idx="1817">
                  <c:v>731.33732722355774</c:v>
                </c:pt>
                <c:pt idx="1818">
                  <c:v>730.78331580528845</c:v>
                </c:pt>
                <c:pt idx="1819">
                  <c:v>730.224609375</c:v>
                </c:pt>
                <c:pt idx="1820">
                  <c:v>729.75041316105774</c:v>
                </c:pt>
                <c:pt idx="1821">
                  <c:v>729.35133713942309</c:v>
                </c:pt>
                <c:pt idx="1822">
                  <c:v>728.95226111778845</c:v>
                </c:pt>
                <c:pt idx="1823">
                  <c:v>728.67525540865392</c:v>
                </c:pt>
                <c:pt idx="1824">
                  <c:v>728.35599459134619</c:v>
                </c:pt>
                <c:pt idx="1825">
                  <c:v>727.91935847355774</c:v>
                </c:pt>
                <c:pt idx="1826">
                  <c:v>727.36534705528845</c:v>
                </c:pt>
                <c:pt idx="1827">
                  <c:v>727.00852614182691</c:v>
                </c:pt>
                <c:pt idx="1828">
                  <c:v>726.806640625</c:v>
                </c:pt>
                <c:pt idx="1829">
                  <c:v>726.64701021634619</c:v>
                </c:pt>
                <c:pt idx="1830">
                  <c:v>726.33244441105774</c:v>
                </c:pt>
                <c:pt idx="1831">
                  <c:v>725.77373798076928</c:v>
                </c:pt>
                <c:pt idx="1832">
                  <c:v>725.17747145432691</c:v>
                </c:pt>
                <c:pt idx="1833">
                  <c:v>724.62346003605774</c:v>
                </c:pt>
                <c:pt idx="1834">
                  <c:v>724.06475360576928</c:v>
                </c:pt>
                <c:pt idx="1835">
                  <c:v>723.59055739182691</c:v>
                </c:pt>
                <c:pt idx="1836">
                  <c:v>723.15392127403845</c:v>
                </c:pt>
                <c:pt idx="1837">
                  <c:v>722.87222055288464</c:v>
                </c:pt>
                <c:pt idx="1838">
                  <c:v>722.67503004807691</c:v>
                </c:pt>
                <c:pt idx="1839">
                  <c:v>722.51539963942309</c:v>
                </c:pt>
                <c:pt idx="1840">
                  <c:v>722.35576923076928</c:v>
                </c:pt>
                <c:pt idx="1841">
                  <c:v>722.19613882211547</c:v>
                </c:pt>
                <c:pt idx="1842">
                  <c:v>721.99894831730774</c:v>
                </c:pt>
                <c:pt idx="1843">
                  <c:v>721.6796875</c:v>
                </c:pt>
                <c:pt idx="1844">
                  <c:v>721.16323617788464</c:v>
                </c:pt>
                <c:pt idx="1845">
                  <c:v>720.44959435096155</c:v>
                </c:pt>
                <c:pt idx="1846">
                  <c:v>719.73595252403845</c:v>
                </c:pt>
                <c:pt idx="1847">
                  <c:v>719.05987079326928</c:v>
                </c:pt>
                <c:pt idx="1848">
                  <c:v>718.46360426682691</c:v>
                </c:pt>
                <c:pt idx="1849">
                  <c:v>718.06452824519238</c:v>
                </c:pt>
                <c:pt idx="1850">
                  <c:v>717.78752253605774</c:v>
                </c:pt>
                <c:pt idx="1851">
                  <c:v>717.59033203125</c:v>
                </c:pt>
                <c:pt idx="1852">
                  <c:v>717.43070162259619</c:v>
                </c:pt>
                <c:pt idx="1853">
                  <c:v>717.27107121394238</c:v>
                </c:pt>
                <c:pt idx="1854">
                  <c:v>717.14900090144238</c:v>
                </c:pt>
                <c:pt idx="1855">
                  <c:v>717.06918569711547</c:v>
                </c:pt>
                <c:pt idx="1856">
                  <c:v>716.95181039663464</c:v>
                </c:pt>
                <c:pt idx="1857">
                  <c:v>716.87199519230774</c:v>
                </c:pt>
                <c:pt idx="1858">
                  <c:v>716.71236478365392</c:v>
                </c:pt>
                <c:pt idx="1859">
                  <c:v>716.43535907451928</c:v>
                </c:pt>
                <c:pt idx="1860">
                  <c:v>716.11609825721155</c:v>
                </c:pt>
                <c:pt idx="1861">
                  <c:v>715.91890775240392</c:v>
                </c:pt>
                <c:pt idx="1862">
                  <c:v>715.80153245192309</c:v>
                </c:pt>
                <c:pt idx="1863">
                  <c:v>715.67946213942309</c:v>
                </c:pt>
                <c:pt idx="1864">
                  <c:v>715.56208683894238</c:v>
                </c:pt>
                <c:pt idx="1865">
                  <c:v>715.44001652644238</c:v>
                </c:pt>
                <c:pt idx="1866">
                  <c:v>715.32264122596155</c:v>
                </c:pt>
                <c:pt idx="1867">
                  <c:v>715.24282602163464</c:v>
                </c:pt>
                <c:pt idx="1868">
                  <c:v>715.12545072115392</c:v>
                </c:pt>
                <c:pt idx="1869">
                  <c:v>714.9658203125</c:v>
                </c:pt>
                <c:pt idx="1870">
                  <c:v>714.76862980769238</c:v>
                </c:pt>
                <c:pt idx="1871">
                  <c:v>714.52918419471155</c:v>
                </c:pt>
                <c:pt idx="1872">
                  <c:v>714.36955378605774</c:v>
                </c:pt>
                <c:pt idx="1873">
                  <c:v>714.28973858173083</c:v>
                </c:pt>
                <c:pt idx="1874">
                  <c:v>714.25217848557691</c:v>
                </c:pt>
                <c:pt idx="1875">
                  <c:v>714.20992337740392</c:v>
                </c:pt>
                <c:pt idx="1876">
                  <c:v>714.13010817307691</c:v>
                </c:pt>
                <c:pt idx="1877">
                  <c:v>713.89066256009619</c:v>
                </c:pt>
                <c:pt idx="1878">
                  <c:v>713.49628155048083</c:v>
                </c:pt>
                <c:pt idx="1879">
                  <c:v>713.09720552884619</c:v>
                </c:pt>
                <c:pt idx="1880">
                  <c:v>712.74038461538464</c:v>
                </c:pt>
                <c:pt idx="1881">
                  <c:v>712.50093900240392</c:v>
                </c:pt>
                <c:pt idx="1882">
                  <c:v>712.34130859375</c:v>
                </c:pt>
                <c:pt idx="1883">
                  <c:v>712.18167818509619</c:v>
                </c:pt>
                <c:pt idx="1884">
                  <c:v>712.02674278846155</c:v>
                </c:pt>
                <c:pt idx="1885">
                  <c:v>711.90467247596155</c:v>
                </c:pt>
                <c:pt idx="1886">
                  <c:v>711.86711237980774</c:v>
                </c:pt>
                <c:pt idx="1887">
                  <c:v>711.82485727163464</c:v>
                </c:pt>
                <c:pt idx="1888">
                  <c:v>711.74504206730774</c:v>
                </c:pt>
                <c:pt idx="1889">
                  <c:v>711.46803635817309</c:v>
                </c:pt>
                <c:pt idx="1890">
                  <c:v>710.87176983173083</c:v>
                </c:pt>
                <c:pt idx="1891">
                  <c:v>710.07831280048083</c:v>
                </c:pt>
                <c:pt idx="1892">
                  <c:v>709.28016075721155</c:v>
                </c:pt>
                <c:pt idx="1893">
                  <c:v>708.64633413461547</c:v>
                </c:pt>
                <c:pt idx="1894">
                  <c:v>708.28951322115392</c:v>
                </c:pt>
                <c:pt idx="1895">
                  <c:v>708.16744290865392</c:v>
                </c:pt>
                <c:pt idx="1896">
                  <c:v>707.97025240384619</c:v>
                </c:pt>
                <c:pt idx="1897">
                  <c:v>707.73080679086547</c:v>
                </c:pt>
                <c:pt idx="1898">
                  <c:v>707.49605618990392</c:v>
                </c:pt>
                <c:pt idx="1899">
                  <c:v>707.29417067307691</c:v>
                </c:pt>
                <c:pt idx="1900">
                  <c:v>707.13454026442309</c:v>
                </c:pt>
                <c:pt idx="1901">
                  <c:v>707.09698016826928</c:v>
                </c:pt>
                <c:pt idx="1902">
                  <c:v>706.97960486778845</c:v>
                </c:pt>
                <c:pt idx="1903">
                  <c:v>706.74015925480774</c:v>
                </c:pt>
                <c:pt idx="1904">
                  <c:v>706.38333834134619</c:v>
                </c:pt>
                <c:pt idx="1905">
                  <c:v>706.10163762019238</c:v>
                </c:pt>
                <c:pt idx="1906">
                  <c:v>705.86688701923083</c:v>
                </c:pt>
                <c:pt idx="1907">
                  <c:v>705.66500150240392</c:v>
                </c:pt>
                <c:pt idx="1908">
                  <c:v>705.58518629807691</c:v>
                </c:pt>
                <c:pt idx="1909">
                  <c:v>705.54762620192309</c:v>
                </c:pt>
                <c:pt idx="1910">
                  <c:v>705.50537109375</c:v>
                </c:pt>
                <c:pt idx="1911">
                  <c:v>705.50537109375</c:v>
                </c:pt>
                <c:pt idx="1912">
                  <c:v>705.50537109375</c:v>
                </c:pt>
                <c:pt idx="1913">
                  <c:v>705.42555588942309</c:v>
                </c:pt>
                <c:pt idx="1914">
                  <c:v>705.22836538461547</c:v>
                </c:pt>
                <c:pt idx="1915">
                  <c:v>704.90910456730774</c:v>
                </c:pt>
                <c:pt idx="1916">
                  <c:v>704.59453876201928</c:v>
                </c:pt>
                <c:pt idx="1917">
                  <c:v>704.39265324519238</c:v>
                </c:pt>
                <c:pt idx="1918">
                  <c:v>704.15790264423083</c:v>
                </c:pt>
                <c:pt idx="1919">
                  <c:v>704.03583233173083</c:v>
                </c:pt>
                <c:pt idx="1920">
                  <c:v>703.95601712740392</c:v>
                </c:pt>
              </c:numCache>
            </c:numRef>
          </c:xVal>
          <c:yVal>
            <c:numRef>
              <c:f>'2-10stack'!$W$50:$W$1970</c:f>
              <c:numCache>
                <c:formatCode>General</c:formatCode>
                <c:ptCount val="1921"/>
                <c:pt idx="0">
                  <c:v>0.23795753589043264</c:v>
                </c:pt>
                <c:pt idx="1">
                  <c:v>0.23936197794400743</c:v>
                </c:pt>
                <c:pt idx="2">
                  <c:v>0.23914592082683864</c:v>
                </c:pt>
                <c:pt idx="3">
                  <c:v>0.23842561244964611</c:v>
                </c:pt>
                <c:pt idx="4">
                  <c:v>0.23568897155615001</c:v>
                </c:pt>
                <c:pt idx="5">
                  <c:v>0.22935140820649957</c:v>
                </c:pt>
                <c:pt idx="6">
                  <c:v>0.22304966559776904</c:v>
                </c:pt>
                <c:pt idx="7">
                  <c:v>0.22308578720459579</c:v>
                </c:pt>
                <c:pt idx="8">
                  <c:v>0.22859524369239809</c:v>
                </c:pt>
                <c:pt idx="9">
                  <c:v>0.23493284243803766</c:v>
                </c:pt>
                <c:pt idx="10">
                  <c:v>0.23957803506117603</c:v>
                </c:pt>
                <c:pt idx="11">
                  <c:v>0.2412343549728394</c:v>
                </c:pt>
                <c:pt idx="12">
                  <c:v>0.23910983461600097</c:v>
                </c:pt>
                <c:pt idx="13">
                  <c:v>0.23547291443898133</c:v>
                </c:pt>
                <c:pt idx="14">
                  <c:v>0.23410455859624421</c:v>
                </c:pt>
                <c:pt idx="15">
                  <c:v>0.23450065741172213</c:v>
                </c:pt>
                <c:pt idx="16">
                  <c:v>0.23522085960094746</c:v>
                </c:pt>
                <c:pt idx="17">
                  <c:v>0.23752545705208411</c:v>
                </c:pt>
                <c:pt idx="18">
                  <c:v>0.23990201454896201</c:v>
                </c:pt>
                <c:pt idx="19">
                  <c:v>0.2419545571620649</c:v>
                </c:pt>
                <c:pt idx="20">
                  <c:v>0.24199064337290252</c:v>
                </c:pt>
                <c:pt idx="21">
                  <c:v>0.23921786317458527</c:v>
                </c:pt>
                <c:pt idx="22">
                  <c:v>0.23378047292049117</c:v>
                </c:pt>
                <c:pt idx="23">
                  <c:v>0.22801910317861129</c:v>
                </c:pt>
                <c:pt idx="24">
                  <c:v>0.22330189741574805</c:v>
                </c:pt>
                <c:pt idx="25">
                  <c:v>0.22052911721743071</c:v>
                </c:pt>
                <c:pt idx="26">
                  <c:v>0.22150133884870102</c:v>
                </c:pt>
                <c:pt idx="27">
                  <c:v>0.22434600830078136</c:v>
                </c:pt>
                <c:pt idx="28">
                  <c:v>0.22657875189414389</c:v>
                </c:pt>
                <c:pt idx="29">
                  <c:v>0.22755090273343601</c:v>
                </c:pt>
                <c:pt idx="30">
                  <c:v>0.22722681705768291</c:v>
                </c:pt>
                <c:pt idx="31">
                  <c:v>0.22636262398499724</c:v>
                </c:pt>
                <c:pt idx="32">
                  <c:v>0.22510226130485539</c:v>
                </c:pt>
                <c:pt idx="33">
                  <c:v>0.22283366157458381</c:v>
                </c:pt>
                <c:pt idx="34">
                  <c:v>0.21959284021304212</c:v>
                </c:pt>
                <c:pt idx="35">
                  <c:v>0.21678413308583777</c:v>
                </c:pt>
                <c:pt idx="36">
                  <c:v>0.2163159680366516</c:v>
                </c:pt>
                <c:pt idx="37">
                  <c:v>0.21872868253634534</c:v>
                </c:pt>
                <c:pt idx="38">
                  <c:v>0.22330177352978642</c:v>
                </c:pt>
                <c:pt idx="39">
                  <c:v>0.22827108722466699</c:v>
                </c:pt>
                <c:pt idx="40">
                  <c:v>0.23086380802668069</c:v>
                </c:pt>
                <c:pt idx="41">
                  <c:v>0.22996349334716806</c:v>
                </c:pt>
                <c:pt idx="42">
                  <c:v>0.22751485191858731</c:v>
                </c:pt>
                <c:pt idx="43">
                  <c:v>0.22481417334996739</c:v>
                </c:pt>
                <c:pt idx="44">
                  <c:v>0.22049303100659298</c:v>
                </c:pt>
                <c:pt idx="45">
                  <c:v>0.21541577724310076</c:v>
                </c:pt>
                <c:pt idx="46">
                  <c:v>0.21289510497680084</c:v>
                </c:pt>
                <c:pt idx="47">
                  <c:v>0.2131111974899586</c:v>
                </c:pt>
                <c:pt idx="48">
                  <c:v>0.21548782577881456</c:v>
                </c:pt>
                <c:pt idx="49">
                  <c:v>0.21955675400220437</c:v>
                </c:pt>
                <c:pt idx="50">
                  <c:v>0.22391398255641645</c:v>
                </c:pt>
                <c:pt idx="51">
                  <c:v>0.22805504780549274</c:v>
                </c:pt>
                <c:pt idx="52">
                  <c:v>0.23165595256365273</c:v>
                </c:pt>
                <c:pt idx="53">
                  <c:v>0.23428465338853691</c:v>
                </c:pt>
                <c:pt idx="54">
                  <c:v>0.23655325311880848</c:v>
                </c:pt>
                <c:pt idx="55">
                  <c:v>0.23921788087257975</c:v>
                </c:pt>
                <c:pt idx="56">
                  <c:v>0.23950591573348415</c:v>
                </c:pt>
                <c:pt idx="57">
                  <c:v>0.23608507037162788</c:v>
                </c:pt>
                <c:pt idx="58">
                  <c:v>0.23230419470713701</c:v>
                </c:pt>
                <c:pt idx="59">
                  <c:v>0.23125981835218584</c:v>
                </c:pt>
                <c:pt idx="60">
                  <c:v>0.23266426040576058</c:v>
                </c:pt>
                <c:pt idx="61">
                  <c:v>0.23396055001478938</c:v>
                </c:pt>
                <c:pt idx="62">
                  <c:v>0.23709336051574123</c:v>
                </c:pt>
                <c:pt idx="63">
                  <c:v>0.24447519403237569</c:v>
                </c:pt>
                <c:pt idx="64">
                  <c:v>0.25484591795847977</c:v>
                </c:pt>
                <c:pt idx="65">
                  <c:v>0.27583933215874895</c:v>
                </c:pt>
                <c:pt idx="66">
                  <c:v>0.32268738375260275</c:v>
                </c:pt>
                <c:pt idx="67">
                  <c:v>0.40064744784281803</c:v>
                </c:pt>
                <c:pt idx="68">
                  <c:v>0.52912853451875541</c:v>
                </c:pt>
                <c:pt idx="69">
                  <c:v>0.71353201197890137</c:v>
                </c:pt>
                <c:pt idx="70">
                  <c:v>0.91496791990903692</c:v>
                </c:pt>
                <c:pt idx="71">
                  <c:v>1.0867681134664093</c:v>
                </c:pt>
                <c:pt idx="72">
                  <c:v>1.2048785204612291</c:v>
                </c:pt>
                <c:pt idx="73">
                  <c:v>1.2703793822343532</c:v>
                </c:pt>
                <c:pt idx="74">
                  <c:v>1.298826722731957</c:v>
                </c:pt>
                <c:pt idx="75">
                  <c:v>1.3054884779453275</c:v>
                </c:pt>
                <c:pt idx="76">
                  <c:v>1.3008432410772031</c:v>
                </c:pt>
                <c:pt idx="77">
                  <c:v>1.293029222534253</c:v>
                </c:pt>
                <c:pt idx="78">
                  <c:v>1.2887081421338593</c:v>
                </c:pt>
                <c:pt idx="79">
                  <c:v>1.2890682609264665</c:v>
                </c:pt>
                <c:pt idx="80">
                  <c:v>1.2893202892175086</c:v>
                </c:pt>
                <c:pt idx="81">
                  <c:v>1.2866195575549049</c:v>
                </c:pt>
                <c:pt idx="82">
                  <c:v>1.2755287376275428</c:v>
                </c:pt>
                <c:pt idx="83">
                  <c:v>1.207075107051776</c:v>
                </c:pt>
                <c:pt idx="84">
                  <c:v>1.0458976037685688</c:v>
                </c:pt>
                <c:pt idx="85">
                  <c:v>0.82775346386891135</c:v>
                </c:pt>
                <c:pt idx="86">
                  <c:v>0.6154427820673356</c:v>
                </c:pt>
                <c:pt idx="87">
                  <c:v>0.45170857782547291</c:v>
                </c:pt>
                <c:pt idx="88">
                  <c:v>0.34400488362862514</c:v>
                </c:pt>
                <c:pt idx="89">
                  <c:v>0.28264508710457731</c:v>
                </c:pt>
                <c:pt idx="90">
                  <c:v>0.25282938191523924</c:v>
                </c:pt>
                <c:pt idx="91">
                  <c:v>0.24047821700572969</c:v>
                </c:pt>
                <c:pt idx="92">
                  <c:v>0.23712933168961453</c:v>
                </c:pt>
                <c:pt idx="93">
                  <c:v>0.238749795464369</c:v>
                </c:pt>
                <c:pt idx="94">
                  <c:v>0.2416305245802953</c:v>
                </c:pt>
                <c:pt idx="95">
                  <c:v>0.24173857083687419</c:v>
                </c:pt>
                <c:pt idx="96">
                  <c:v>0.23784954272783723</c:v>
                </c:pt>
                <c:pt idx="97">
                  <c:v>0.23053968695493848</c:v>
                </c:pt>
                <c:pt idx="98">
                  <c:v>0.22243754506111146</c:v>
                </c:pt>
                <c:pt idx="99">
                  <c:v>0.21757631301879887</c:v>
                </c:pt>
                <c:pt idx="100">
                  <c:v>0.21714421648245594</c:v>
                </c:pt>
                <c:pt idx="101">
                  <c:v>0.21973690188848061</c:v>
                </c:pt>
                <c:pt idx="102">
                  <c:v>0.22560641522590935</c:v>
                </c:pt>
                <c:pt idx="103">
                  <c:v>0.23079176833996407</c:v>
                </c:pt>
                <c:pt idx="104">
                  <c:v>0.23176398997123426</c:v>
                </c:pt>
                <c:pt idx="105">
                  <c:v>0.22985544709058914</c:v>
                </c:pt>
                <c:pt idx="106">
                  <c:v>0.22564239524877994</c:v>
                </c:pt>
                <c:pt idx="107">
                  <c:v>0.21955682479418245</c:v>
                </c:pt>
                <c:pt idx="108">
                  <c:v>0.21494764758990362</c:v>
                </c:pt>
                <c:pt idx="109">
                  <c:v>0.21509164732236133</c:v>
                </c:pt>
                <c:pt idx="110">
                  <c:v>0.21948478510746591</c:v>
                </c:pt>
                <c:pt idx="111">
                  <c:v>0.22661468767202819</c:v>
                </c:pt>
                <c:pt idx="112">
                  <c:v>0.23450069280771113</c:v>
                </c:pt>
                <c:pt idx="113">
                  <c:v>0.24062223443618191</c:v>
                </c:pt>
                <c:pt idx="114">
                  <c:v>0.24267479474727929</c:v>
                </c:pt>
                <c:pt idx="115">
                  <c:v>0.23460872136629546</c:v>
                </c:pt>
                <c:pt idx="116">
                  <c:v>0.21570384749999416</c:v>
                </c:pt>
                <c:pt idx="117">
                  <c:v>0.19154164277590238</c:v>
                </c:pt>
                <c:pt idx="118">
                  <c:v>0.17144847246316763</c:v>
                </c:pt>
                <c:pt idx="119">
                  <c:v>0.16140186075980853</c:v>
                </c:pt>
                <c:pt idx="120">
                  <c:v>0.1616899752616883</c:v>
                </c:pt>
                <c:pt idx="121">
                  <c:v>0.17231268323384805</c:v>
                </c:pt>
                <c:pt idx="122">
                  <c:v>0.19006525837458099</c:v>
                </c:pt>
                <c:pt idx="123">
                  <c:v>0.21109465259772084</c:v>
                </c:pt>
                <c:pt idx="124">
                  <c:v>0.23014360583745519</c:v>
                </c:pt>
                <c:pt idx="125">
                  <c:v>0.24343099465736978</c:v>
                </c:pt>
                <c:pt idx="126">
                  <c:v>0.24984066848571487</c:v>
                </c:pt>
                <c:pt idx="127">
                  <c:v>0.25113697579273814</c:v>
                </c:pt>
                <c:pt idx="128">
                  <c:v>0.24991262853145599</c:v>
                </c:pt>
                <c:pt idx="129">
                  <c:v>0.24843629722411817</c:v>
                </c:pt>
                <c:pt idx="130">
                  <c:v>0.24706789713639482</c:v>
                </c:pt>
                <c:pt idx="131">
                  <c:v>0.24461932649979232</c:v>
                </c:pt>
                <c:pt idx="132">
                  <c:v>0.241450509428978</c:v>
                </c:pt>
                <c:pt idx="133">
                  <c:v>0.23716533825947694</c:v>
                </c:pt>
                <c:pt idx="134">
                  <c:v>0.23219606880958271</c:v>
                </c:pt>
                <c:pt idx="135">
                  <c:v>0.2249942592932628</c:v>
                </c:pt>
                <c:pt idx="136">
                  <c:v>0.21811646466071796</c:v>
                </c:pt>
                <c:pt idx="137">
                  <c:v>0.21426352276251867</c:v>
                </c:pt>
                <c:pt idx="138">
                  <c:v>0.21203091190411499</c:v>
                </c:pt>
                <c:pt idx="139">
                  <c:v>0.21206686537999378</c:v>
                </c:pt>
                <c:pt idx="140">
                  <c:v>0.213543311724296</c:v>
                </c:pt>
                <c:pt idx="141">
                  <c:v>0.21491159677505495</c:v>
                </c:pt>
                <c:pt idx="142">
                  <c:v>0.21570386519798865</c:v>
                </c:pt>
                <c:pt idx="143">
                  <c:v>0.21480358591446513</c:v>
                </c:pt>
                <c:pt idx="144">
                  <c:v>0.21282308298807881</c:v>
                </c:pt>
                <c:pt idx="145">
                  <c:v>0.21181485478694626</c:v>
                </c:pt>
                <c:pt idx="146">
                  <c:v>0.2126070789648937</c:v>
                </c:pt>
                <c:pt idx="147">
                  <c:v>0.21527170671866497</c:v>
                </c:pt>
                <c:pt idx="148">
                  <c:v>0.21685618162155157</c:v>
                </c:pt>
                <c:pt idx="149">
                  <c:v>0.21743229558834665</c:v>
                </c:pt>
                <c:pt idx="150">
                  <c:v>0.21854858774405264</c:v>
                </c:pt>
                <c:pt idx="151">
                  <c:v>0.22340985518235426</c:v>
                </c:pt>
                <c:pt idx="152">
                  <c:v>0.23309633924410894</c:v>
                </c:pt>
                <c:pt idx="153">
                  <c:v>0.24404315059001633</c:v>
                </c:pt>
                <c:pt idx="154">
                  <c:v>0.25275741302050081</c:v>
                </c:pt>
                <c:pt idx="155">
                  <c:v>0.25916704260385953</c:v>
                </c:pt>
                <c:pt idx="156">
                  <c:v>0.26147159581000995</c:v>
                </c:pt>
                <c:pt idx="157">
                  <c:v>0.25902302517340736</c:v>
                </c:pt>
                <c:pt idx="158">
                  <c:v>0.2517491228763874</c:v>
                </c:pt>
                <c:pt idx="159">
                  <c:v>0.2437190826122578</c:v>
                </c:pt>
                <c:pt idx="160">
                  <c:v>0.23939795796687793</c:v>
                </c:pt>
                <c:pt idx="161">
                  <c:v>0.23878575778924505</c:v>
                </c:pt>
                <c:pt idx="162">
                  <c:v>0.23954195769933559</c:v>
                </c:pt>
                <c:pt idx="163">
                  <c:v>0.23997408963166755</c:v>
                </c:pt>
                <c:pt idx="164">
                  <c:v>0.23993810075979968</c:v>
                </c:pt>
                <c:pt idx="165">
                  <c:v>0.23932592712915862</c:v>
                </c:pt>
                <c:pt idx="166">
                  <c:v>0.23766946563353911</c:v>
                </c:pt>
                <c:pt idx="167">
                  <c:v>0.23237616360187532</c:v>
                </c:pt>
                <c:pt idx="168">
                  <c:v>0.22445405455736014</c:v>
                </c:pt>
                <c:pt idx="169">
                  <c:v>0.21977291730734019</c:v>
                </c:pt>
                <c:pt idx="170">
                  <c:v>0.22132130599938907</c:v>
                </c:pt>
                <c:pt idx="171">
                  <c:v>0.22650665911344384</c:v>
                </c:pt>
                <c:pt idx="172">
                  <c:v>0.23212406451885517</c:v>
                </c:pt>
                <c:pt idx="173">
                  <c:v>0.23252017218333026</c:v>
                </c:pt>
                <c:pt idx="174">
                  <c:v>0.22665065884590149</c:v>
                </c:pt>
                <c:pt idx="175">
                  <c:v>0.21779241438095387</c:v>
                </c:pt>
                <c:pt idx="176">
                  <c:v>0.20907815195046944</c:v>
                </c:pt>
                <c:pt idx="177">
                  <c:v>0.20461299217664278</c:v>
                </c:pt>
                <c:pt idx="178">
                  <c:v>0.2066655347897457</c:v>
                </c:pt>
                <c:pt idx="179">
                  <c:v>0.21325524146740255</c:v>
                </c:pt>
                <c:pt idx="180">
                  <c:v>0.2208171786253269</c:v>
                </c:pt>
                <c:pt idx="181">
                  <c:v>0.22672269853261806</c:v>
                </c:pt>
                <c:pt idx="182">
                  <c:v>0.22945934827511133</c:v>
                </c:pt>
                <c:pt idx="183">
                  <c:v>0.2297834339508644</c:v>
                </c:pt>
                <c:pt idx="184">
                  <c:v>0.22870314836502076</c:v>
                </c:pt>
                <c:pt idx="185">
                  <c:v>0.22654269223029799</c:v>
                </c:pt>
                <c:pt idx="186">
                  <c:v>0.22593049205266516</c:v>
                </c:pt>
                <c:pt idx="187">
                  <c:v>0.22773090903575607</c:v>
                </c:pt>
                <c:pt idx="188">
                  <c:v>0.23046759417423837</c:v>
                </c:pt>
                <c:pt idx="189">
                  <c:v>0.23122381178232346</c:v>
                </c:pt>
                <c:pt idx="190">
                  <c:v>0.2301795327663422</c:v>
                </c:pt>
                <c:pt idx="191">
                  <c:v>0.22909930027448214</c:v>
                </c:pt>
                <c:pt idx="192">
                  <c:v>0.22953143220681416</c:v>
                </c:pt>
                <c:pt idx="193">
                  <c:v>0.23104381432900067</c:v>
                </c:pt>
                <c:pt idx="194">
                  <c:v>0.23345641379172988</c:v>
                </c:pt>
                <c:pt idx="195">
                  <c:v>0.23727341991204481</c:v>
                </c:pt>
                <c:pt idx="196">
                  <c:v>0.24094634665892678</c:v>
                </c:pt>
                <c:pt idx="197">
                  <c:v>0.24220665624508494</c:v>
                </c:pt>
                <c:pt idx="198">
                  <c:v>0.24137849628925326</c:v>
                </c:pt>
                <c:pt idx="199">
                  <c:v>0.24051426782057836</c:v>
                </c:pt>
                <c:pt idx="200">
                  <c:v>0.24105434867051936</c:v>
                </c:pt>
                <c:pt idx="201">
                  <c:v>0.24296285615517549</c:v>
                </c:pt>
                <c:pt idx="202">
                  <c:v>0.24548350187448356</c:v>
                </c:pt>
                <c:pt idx="203">
                  <c:v>0.24786014786133403</c:v>
                </c:pt>
                <c:pt idx="204">
                  <c:v>0.24976859340300933</c:v>
                </c:pt>
                <c:pt idx="205">
                  <c:v>0.24955255398383513</c:v>
                </c:pt>
                <c:pt idx="206">
                  <c:v>0.24587966263294225</c:v>
                </c:pt>
                <c:pt idx="207">
                  <c:v>0.24173858853486874</c:v>
                </c:pt>
                <c:pt idx="208">
                  <c:v>0.23756150786693286</c:v>
                </c:pt>
                <c:pt idx="209">
                  <c:v>0.23421260485282314</c:v>
                </c:pt>
                <c:pt idx="210">
                  <c:v>0.23432063341140752</c:v>
                </c:pt>
                <c:pt idx="211">
                  <c:v>0.23716540905145503</c:v>
                </c:pt>
                <c:pt idx="212">
                  <c:v>0.24087436891519112</c:v>
                </c:pt>
                <c:pt idx="213">
                  <c:v>0.24321492869120379</c:v>
                </c:pt>
                <c:pt idx="214">
                  <c:v>0.24296286500417269</c:v>
                </c:pt>
                <c:pt idx="215">
                  <c:v>0.23903781262727886</c:v>
                </c:pt>
                <c:pt idx="216">
                  <c:v>0.23410458514323607</c:v>
                </c:pt>
                <c:pt idx="217">
                  <c:v>0.22974747162598835</c:v>
                </c:pt>
                <c:pt idx="218">
                  <c:v>0.2280910543753551</c:v>
                </c:pt>
                <c:pt idx="219">
                  <c:v>0.23082772181584291</c:v>
                </c:pt>
                <c:pt idx="220">
                  <c:v>0.23518487072907962</c:v>
                </c:pt>
                <c:pt idx="221">
                  <c:v>0.23568898925414455</c:v>
                </c:pt>
                <c:pt idx="222">
                  <c:v>0.23244815904360558</c:v>
                </c:pt>
                <c:pt idx="223">
                  <c:v>0.2285231774586898</c:v>
                </c:pt>
                <c:pt idx="224">
                  <c:v>0.22596652516951929</c:v>
                </c:pt>
                <c:pt idx="225">
                  <c:v>0.22542640007459203</c:v>
                </c:pt>
                <c:pt idx="226">
                  <c:v>0.2259304566566761</c:v>
                </c:pt>
                <c:pt idx="227">
                  <c:v>0.22506626358399023</c:v>
                </c:pt>
                <c:pt idx="228">
                  <c:v>0.22373387006612927</c:v>
                </c:pt>
                <c:pt idx="229">
                  <c:v>0.22322976923905888</c:v>
                </c:pt>
                <c:pt idx="230">
                  <c:v>0.2260745006341201</c:v>
                </c:pt>
                <c:pt idx="231">
                  <c:v>0.23050367153607884</c:v>
                </c:pt>
                <c:pt idx="232">
                  <c:v>0.23421258715482865</c:v>
                </c:pt>
                <c:pt idx="233">
                  <c:v>0.23590505522031058</c:v>
                </c:pt>
                <c:pt idx="234">
                  <c:v>0.2364811603381084</c:v>
                </c:pt>
                <c:pt idx="235">
                  <c:v>0.23604906380176544</c:v>
                </c:pt>
                <c:pt idx="236">
                  <c:v>0.23576102894086107</c:v>
                </c:pt>
                <c:pt idx="237">
                  <c:v>0.23806559984500594</c:v>
                </c:pt>
                <c:pt idx="238">
                  <c:v>0.2420266499427649</c:v>
                </c:pt>
                <c:pt idx="239">
                  <c:v>0.24447528252234829</c:v>
                </c:pt>
                <c:pt idx="240">
                  <c:v>0.24526747130430665</c:v>
                </c:pt>
                <c:pt idx="241">
                  <c:v>0.24674380261164447</c:v>
                </c:pt>
                <c:pt idx="242">
                  <c:v>0.24962458482155439</c:v>
                </c:pt>
                <c:pt idx="243">
                  <c:v>0.25149709458534536</c:v>
                </c:pt>
                <c:pt idx="244">
                  <c:v>0.25027274732406324</c:v>
                </c:pt>
                <c:pt idx="245">
                  <c:v>0.24667179832091701</c:v>
                </c:pt>
                <c:pt idx="246">
                  <c:v>0.24199061682591072</c:v>
                </c:pt>
                <c:pt idx="247">
                  <c:v>0.23835365240390485</c:v>
                </c:pt>
                <c:pt idx="248">
                  <c:v>0.23576102009186378</c:v>
                </c:pt>
                <c:pt idx="249">
                  <c:v>0.23331241405927225</c:v>
                </c:pt>
                <c:pt idx="250">
                  <c:v>0.23284424901008607</c:v>
                </c:pt>
                <c:pt idx="251">
                  <c:v>0.23403258085250861</c:v>
                </c:pt>
                <c:pt idx="252">
                  <c:v>0.23540091014825382</c:v>
                </c:pt>
                <c:pt idx="253">
                  <c:v>0.23576098469587478</c:v>
                </c:pt>
                <c:pt idx="254">
                  <c:v>0.23399655658465165</c:v>
                </c:pt>
                <c:pt idx="255">
                  <c:v>0.23086371068771075</c:v>
                </c:pt>
                <c:pt idx="256">
                  <c:v>0.2272988478954022</c:v>
                </c:pt>
                <c:pt idx="257">
                  <c:v>0.22409396231174475</c:v>
                </c:pt>
                <c:pt idx="258">
                  <c:v>0.22322983118203973</c:v>
                </c:pt>
                <c:pt idx="259">
                  <c:v>0.22333782434463506</c:v>
                </c:pt>
                <c:pt idx="260">
                  <c:v>0.22286967699344346</c:v>
                </c:pt>
                <c:pt idx="261">
                  <c:v>0.22157333429043113</c:v>
                </c:pt>
                <c:pt idx="262">
                  <c:v>0.21980890617920809</c:v>
                </c:pt>
                <c:pt idx="263">
                  <c:v>0.2150196784276229</c:v>
                </c:pt>
                <c:pt idx="264">
                  <c:v>0.20673751253348135</c:v>
                </c:pt>
                <c:pt idx="265">
                  <c:v>0.19791523924240703</c:v>
                </c:pt>
                <c:pt idx="266">
                  <c:v>0.19262193721074325</c:v>
                </c:pt>
                <c:pt idx="267">
                  <c:v>0.19319806887553292</c:v>
                </c:pt>
                <c:pt idx="268">
                  <c:v>0.19759117126464848</c:v>
                </c:pt>
                <c:pt idx="269">
                  <c:v>0.20306455923960756</c:v>
                </c:pt>
                <c:pt idx="270">
                  <c:v>0.20580134171705983</c:v>
                </c:pt>
                <c:pt idx="271">
                  <c:v>0.20655748853316677</c:v>
                </c:pt>
                <c:pt idx="272">
                  <c:v>0.20623340285741373</c:v>
                </c:pt>
                <c:pt idx="273">
                  <c:v>0.20619741398554584</c:v>
                </c:pt>
                <c:pt idx="274">
                  <c:v>0.20835798515723311</c:v>
                </c:pt>
                <c:pt idx="275">
                  <c:v>0.21267906555762664</c:v>
                </c:pt>
                <c:pt idx="276">
                  <c:v>0.21865657205765068</c:v>
                </c:pt>
                <c:pt idx="277">
                  <c:v>0.22268961759713984</c:v>
                </c:pt>
                <c:pt idx="278">
                  <c:v>0.2272988213484104</c:v>
                </c:pt>
                <c:pt idx="279">
                  <c:v>0.23529287274067223</c:v>
                </c:pt>
                <c:pt idx="280">
                  <c:v>0.24209863653549787</c:v>
                </c:pt>
                <c:pt idx="281">
                  <c:v>0.24332292185379908</c:v>
                </c:pt>
                <c:pt idx="282">
                  <c:v>0.2388578151739561</c:v>
                </c:pt>
                <c:pt idx="283">
                  <c:v>0.23089975265356213</c:v>
                </c:pt>
                <c:pt idx="284">
                  <c:v>0.22225756530578325</c:v>
                </c:pt>
                <c:pt idx="285">
                  <c:v>0.2168921262484331</c:v>
                </c:pt>
                <c:pt idx="286">
                  <c:v>0.21563185205826393</c:v>
                </c:pt>
                <c:pt idx="287">
                  <c:v>0.21678413308583777</c:v>
                </c:pt>
                <c:pt idx="288">
                  <c:v>0.21786440097368687</c:v>
                </c:pt>
                <c:pt idx="289">
                  <c:v>0.21732424048277049</c:v>
                </c:pt>
                <c:pt idx="290">
                  <c:v>0.21318316638469703</c:v>
                </c:pt>
                <c:pt idx="291">
                  <c:v>0.20630537175215208</c:v>
                </c:pt>
                <c:pt idx="292">
                  <c:v>0.20061597090501057</c:v>
                </c:pt>
                <c:pt idx="293">
                  <c:v>0.19730307446076326</c:v>
                </c:pt>
                <c:pt idx="294">
                  <c:v>0.19593473631602074</c:v>
                </c:pt>
                <c:pt idx="295">
                  <c:v>0.19597077828187207</c:v>
                </c:pt>
                <c:pt idx="296">
                  <c:v>0.19895952710738554</c:v>
                </c:pt>
                <c:pt idx="297">
                  <c:v>0.2033887157073388</c:v>
                </c:pt>
                <c:pt idx="298">
                  <c:v>0.20778180039845981</c:v>
                </c:pt>
                <c:pt idx="299">
                  <c:v>0.21188690332266008</c:v>
                </c:pt>
                <c:pt idx="300">
                  <c:v>0.21401138828350952</c:v>
                </c:pt>
                <c:pt idx="301">
                  <c:v>0.21347130743356854</c:v>
                </c:pt>
                <c:pt idx="302">
                  <c:v>0.21134673398274645</c:v>
                </c:pt>
                <c:pt idx="303">
                  <c:v>0.21055456289878263</c:v>
                </c:pt>
                <c:pt idx="304">
                  <c:v>0.21210293389283699</c:v>
                </c:pt>
                <c:pt idx="305">
                  <c:v>0.21383134658520039</c:v>
                </c:pt>
                <c:pt idx="306">
                  <c:v>0.21422748964566454</c:v>
                </c:pt>
                <c:pt idx="307">
                  <c:v>0.21267910095361564</c:v>
                </c:pt>
                <c:pt idx="308">
                  <c:v>0.21091461089941177</c:v>
                </c:pt>
                <c:pt idx="309">
                  <c:v>0.210770575770965</c:v>
                </c:pt>
                <c:pt idx="310">
                  <c:v>0.21030244611776794</c:v>
                </c:pt>
                <c:pt idx="311">
                  <c:v>0.20799783981763403</c:v>
                </c:pt>
                <c:pt idx="312">
                  <c:v>0.2049370513054041</c:v>
                </c:pt>
                <c:pt idx="313">
                  <c:v>0.20331665832262774</c:v>
                </c:pt>
                <c:pt idx="314">
                  <c:v>0.20605332576311558</c:v>
                </c:pt>
                <c:pt idx="315">
                  <c:v>0.2111666568884483</c:v>
                </c:pt>
                <c:pt idx="316">
                  <c:v>0.21602792432675</c:v>
                </c:pt>
                <c:pt idx="317">
                  <c:v>0.21966482680577498</c:v>
                </c:pt>
                <c:pt idx="318">
                  <c:v>0.22135729487125691</c:v>
                </c:pt>
                <c:pt idx="319">
                  <c:v>0.22114123775408823</c:v>
                </c:pt>
                <c:pt idx="320">
                  <c:v>0.21991693473779239</c:v>
                </c:pt>
                <c:pt idx="321">
                  <c:v>0.2234098728803488</c:v>
                </c:pt>
                <c:pt idx="322">
                  <c:v>0.23723736909719614</c:v>
                </c:pt>
                <c:pt idx="323">
                  <c:v>0.2660087510255667</c:v>
                </c:pt>
                <c:pt idx="324">
                  <c:v>0.31465729039448964</c:v>
                </c:pt>
                <c:pt idx="325">
                  <c:v>0.39258132136785073</c:v>
                </c:pt>
                <c:pt idx="326">
                  <c:v>0.52124250283608076</c:v>
                </c:pt>
                <c:pt idx="327">
                  <c:v>0.7389906102877396</c:v>
                </c:pt>
                <c:pt idx="328">
                  <c:v>1.1053489016569578</c:v>
                </c:pt>
                <c:pt idx="329">
                  <c:v>1.7079639693406912</c:v>
                </c:pt>
                <c:pt idx="330">
                  <c:v>2.7328961394383353</c:v>
                </c:pt>
                <c:pt idx="331">
                  <c:v>4.426736295039837</c:v>
                </c:pt>
                <c:pt idx="332">
                  <c:v>7.0427015014795158</c:v>
                </c:pt>
                <c:pt idx="333">
                  <c:v>10.60308287840623</c:v>
                </c:pt>
                <c:pt idx="334">
                  <c:v>15.039280025775616</c:v>
                </c:pt>
                <c:pt idx="335">
                  <c:v>19.875937907145573</c:v>
                </c:pt>
                <c:pt idx="336">
                  <c:v>24.787351267887999</c:v>
                </c:pt>
                <c:pt idx="337">
                  <c:v>29.457679857107308</c:v>
                </c:pt>
                <c:pt idx="338">
                  <c:v>33.44020038311298</c:v>
                </c:pt>
                <c:pt idx="339">
                  <c:v>36.396883415809043</c:v>
                </c:pt>
                <c:pt idx="340">
                  <c:v>38.276530214456407</c:v>
                </c:pt>
                <c:pt idx="341">
                  <c:v>39.273555655846231</c:v>
                </c:pt>
                <c:pt idx="342">
                  <c:v>39.68528718068049</c:v>
                </c:pt>
                <c:pt idx="343">
                  <c:v>39.779885085179252</c:v>
                </c:pt>
                <c:pt idx="344">
                  <c:v>39.742468976240886</c:v>
                </c:pt>
                <c:pt idx="345">
                  <c:v>39.673656058678255</c:v>
                </c:pt>
                <c:pt idx="346">
                  <c:v>39.615175655071546</c:v>
                </c:pt>
                <c:pt idx="347">
                  <c:v>39.58240859691913</c:v>
                </c:pt>
                <c:pt idx="348">
                  <c:v>39.575171108245847</c:v>
                </c:pt>
                <c:pt idx="349">
                  <c:v>39.596957764258747</c:v>
                </c:pt>
                <c:pt idx="350">
                  <c:v>39.696126565199627</c:v>
                </c:pt>
                <c:pt idx="351">
                  <c:v>40.103749323624832</c:v>
                </c:pt>
                <c:pt idx="352">
                  <c:v>41.20541861754198</c:v>
                </c:pt>
                <c:pt idx="353">
                  <c:v>43.059174807621879</c:v>
                </c:pt>
                <c:pt idx="354">
                  <c:v>45.273998969151421</c:v>
                </c:pt>
                <c:pt idx="355">
                  <c:v>47.352379521590009</c:v>
                </c:pt>
                <c:pt idx="356">
                  <c:v>49.003479515955995</c:v>
                </c:pt>
                <c:pt idx="357">
                  <c:v>50.179937419891353</c:v>
                </c:pt>
                <c:pt idx="358">
                  <c:v>50.992667273007903</c:v>
                </c:pt>
                <c:pt idx="359">
                  <c:v>51.78504896310659</c:v>
                </c:pt>
                <c:pt idx="360">
                  <c:v>52.984014468559856</c:v>
                </c:pt>
                <c:pt idx="361">
                  <c:v>54.669034863985495</c:v>
                </c:pt>
                <c:pt idx="362">
                  <c:v>56.561102256774902</c:v>
                </c:pt>
                <c:pt idx="363">
                  <c:v>58.276331288264352</c:v>
                </c:pt>
                <c:pt idx="364">
                  <c:v>59.561471302325913</c:v>
                </c:pt>
                <c:pt idx="365">
                  <c:v>60.365270605820868</c:v>
                </c:pt>
                <c:pt idx="366">
                  <c:v>60.791363557668831</c:v>
                </c:pt>
                <c:pt idx="367">
                  <c:v>60.994382774646461</c:v>
                </c:pt>
                <c:pt idx="368">
                  <c:v>61.093625482412484</c:v>
                </c:pt>
                <c:pt idx="369">
                  <c:v>61.152321659968443</c:v>
                </c:pt>
                <c:pt idx="370">
                  <c:v>61.196077048961932</c:v>
                </c:pt>
                <c:pt idx="371">
                  <c:v>61.237808353717497</c:v>
                </c:pt>
                <c:pt idx="372">
                  <c:v>61.281885987795313</c:v>
                </c:pt>
                <c:pt idx="373">
                  <c:v>61.330134402055002</c:v>
                </c:pt>
                <c:pt idx="374">
                  <c:v>61.397547337458676</c:v>
                </c:pt>
                <c:pt idx="375">
                  <c:v>61.485699207599339</c:v>
                </c:pt>
                <c:pt idx="376">
                  <c:v>61.576117836878844</c:v>
                </c:pt>
                <c:pt idx="377">
                  <c:v>61.647596497168905</c:v>
                </c:pt>
                <c:pt idx="378">
                  <c:v>61.688282912327686</c:v>
                </c:pt>
                <c:pt idx="379">
                  <c:v>61.702182492476233</c:v>
                </c:pt>
                <c:pt idx="380">
                  <c:v>61.698940786214969</c:v>
                </c:pt>
                <c:pt idx="381">
                  <c:v>61.69101803119365</c:v>
                </c:pt>
                <c:pt idx="382">
                  <c:v>61.720472874274613</c:v>
                </c:pt>
                <c:pt idx="383">
                  <c:v>61.871928630241975</c:v>
                </c:pt>
                <c:pt idx="384">
                  <c:v>62.406489334106446</c:v>
                </c:pt>
                <c:pt idx="385">
                  <c:v>63.51420397978562</c:v>
                </c:pt>
                <c:pt idx="386">
                  <c:v>65.023355580843415</c:v>
                </c:pt>
                <c:pt idx="387">
                  <c:v>66.562642477475677</c:v>
                </c:pt>
                <c:pt idx="388">
                  <c:v>67.825525210453918</c:v>
                </c:pt>
                <c:pt idx="389">
                  <c:v>68.686978350419253</c:v>
                </c:pt>
                <c:pt idx="390">
                  <c:v>69.179939988943246</c:v>
                </c:pt>
                <c:pt idx="391">
                  <c:v>69.411516123551579</c:v>
                </c:pt>
                <c:pt idx="392">
                  <c:v>69.492465617840111</c:v>
                </c:pt>
                <c:pt idx="393">
                  <c:v>69.504853081336378</c:v>
                </c:pt>
                <c:pt idx="394">
                  <c:v>69.495494098663329</c:v>
                </c:pt>
                <c:pt idx="395">
                  <c:v>69.483676652174722</c:v>
                </c:pt>
                <c:pt idx="396">
                  <c:v>69.474782914381763</c:v>
                </c:pt>
                <c:pt idx="397">
                  <c:v>69.467476332737846</c:v>
                </c:pt>
                <c:pt idx="398">
                  <c:v>69.459843824826748</c:v>
                </c:pt>
                <c:pt idx="399">
                  <c:v>69.450446897653421</c:v>
                </c:pt>
                <c:pt idx="400">
                  <c:v>69.441260647406935</c:v>
                </c:pt>
                <c:pt idx="401">
                  <c:v>69.432150002993069</c:v>
                </c:pt>
                <c:pt idx="402">
                  <c:v>69.420808278597306</c:v>
                </c:pt>
                <c:pt idx="403">
                  <c:v>69.407085112058198</c:v>
                </c:pt>
                <c:pt idx="404">
                  <c:v>69.391856341728797</c:v>
                </c:pt>
                <c:pt idx="405">
                  <c:v>69.376013663365285</c:v>
                </c:pt>
                <c:pt idx="406">
                  <c:v>69.361142250941342</c:v>
                </c:pt>
                <c:pt idx="407">
                  <c:v>69.346775443737329</c:v>
                </c:pt>
                <c:pt idx="408">
                  <c:v>69.331323820260849</c:v>
                </c:pt>
                <c:pt idx="409">
                  <c:v>69.312926400991586</c:v>
                </c:pt>
                <c:pt idx="410">
                  <c:v>69.29246921832744</c:v>
                </c:pt>
                <c:pt idx="411">
                  <c:v>69.272988964961115</c:v>
                </c:pt>
                <c:pt idx="412">
                  <c:v>69.254009069296018</c:v>
                </c:pt>
                <c:pt idx="413">
                  <c:v>69.235789479475741</c:v>
                </c:pt>
                <c:pt idx="414">
                  <c:v>69.218939289679881</c:v>
                </c:pt>
                <c:pt idx="415">
                  <c:v>69.203890047806951</c:v>
                </c:pt>
                <c:pt idx="416">
                  <c:v>69.19254181054923</c:v>
                </c:pt>
                <c:pt idx="417">
                  <c:v>69.182897394620454</c:v>
                </c:pt>
                <c:pt idx="418">
                  <c:v>69.170723722898046</c:v>
                </c:pt>
                <c:pt idx="419">
                  <c:v>69.15566711865938</c:v>
                </c:pt>
                <c:pt idx="420">
                  <c:v>69.14040550085214</c:v>
                </c:pt>
                <c:pt idx="421">
                  <c:v>69.126074939140906</c:v>
                </c:pt>
                <c:pt idx="422">
                  <c:v>69.11145073230449</c:v>
                </c:pt>
                <c:pt idx="423">
                  <c:v>69.096507112062881</c:v>
                </c:pt>
                <c:pt idx="424">
                  <c:v>69.080197206643902</c:v>
                </c:pt>
                <c:pt idx="425">
                  <c:v>69.062512237842256</c:v>
                </c:pt>
                <c:pt idx="426">
                  <c:v>69.045984293130729</c:v>
                </c:pt>
                <c:pt idx="427">
                  <c:v>69.032772527841416</c:v>
                </c:pt>
                <c:pt idx="428">
                  <c:v>69.022616427494924</c:v>
                </c:pt>
                <c:pt idx="429">
                  <c:v>69.012825613755453</c:v>
                </c:pt>
                <c:pt idx="430">
                  <c:v>69.001947718400217</c:v>
                </c:pt>
                <c:pt idx="431">
                  <c:v>68.98912870700542</c:v>
                </c:pt>
                <c:pt idx="432">
                  <c:v>68.976672150538505</c:v>
                </c:pt>
                <c:pt idx="433">
                  <c:v>68.964427686837993</c:v>
                </c:pt>
                <c:pt idx="434">
                  <c:v>68.95157384578998</c:v>
                </c:pt>
                <c:pt idx="435">
                  <c:v>68.939401589907121</c:v>
                </c:pt>
                <c:pt idx="436">
                  <c:v>68.930321810795704</c:v>
                </c:pt>
                <c:pt idx="437">
                  <c:v>68.923012114304754</c:v>
                </c:pt>
                <c:pt idx="438">
                  <c:v>68.914010206369255</c:v>
                </c:pt>
                <c:pt idx="439">
                  <c:v>68.901481442084673</c:v>
                </c:pt>
                <c:pt idx="440">
                  <c:v>68.885889084155735</c:v>
                </c:pt>
                <c:pt idx="441">
                  <c:v>68.869905105003937</c:v>
                </c:pt>
                <c:pt idx="442">
                  <c:v>68.855354521824765</c:v>
                </c:pt>
                <c:pt idx="443">
                  <c:v>68.84256779157198</c:v>
                </c:pt>
                <c:pt idx="444">
                  <c:v>68.831086748563322</c:v>
                </c:pt>
                <c:pt idx="445">
                  <c:v>68.821508877093976</c:v>
                </c:pt>
                <c:pt idx="446">
                  <c:v>68.814120743091294</c:v>
                </c:pt>
                <c:pt idx="447">
                  <c:v>68.807536522791935</c:v>
                </c:pt>
                <c:pt idx="448">
                  <c:v>68.800581352527317</c:v>
                </c:pt>
                <c:pt idx="449">
                  <c:v>68.791111934368431</c:v>
                </c:pt>
                <c:pt idx="450">
                  <c:v>68.778041469867404</c:v>
                </c:pt>
                <c:pt idx="451">
                  <c:v>68.761008353600133</c:v>
                </c:pt>
                <c:pt idx="452">
                  <c:v>68.744592543381913</c:v>
                </c:pt>
                <c:pt idx="453">
                  <c:v>68.729789657592761</c:v>
                </c:pt>
                <c:pt idx="454">
                  <c:v>68.717764649024375</c:v>
                </c:pt>
                <c:pt idx="455">
                  <c:v>68.708977099198563</c:v>
                </c:pt>
                <c:pt idx="456">
                  <c:v>68.704183632777273</c:v>
                </c:pt>
                <c:pt idx="457">
                  <c:v>68.701093421349157</c:v>
                </c:pt>
                <c:pt idx="458">
                  <c:v>68.695870672372664</c:v>
                </c:pt>
                <c:pt idx="459">
                  <c:v>68.686366424560546</c:v>
                </c:pt>
                <c:pt idx="460">
                  <c:v>68.672855633955734</c:v>
                </c:pt>
                <c:pt idx="461">
                  <c:v>68.655360104487499</c:v>
                </c:pt>
                <c:pt idx="462">
                  <c:v>68.637783022660471</c:v>
                </c:pt>
                <c:pt idx="463">
                  <c:v>68.624824126316952</c:v>
                </c:pt>
                <c:pt idx="464">
                  <c:v>68.615565101916971</c:v>
                </c:pt>
                <c:pt idx="465">
                  <c:v>68.603832605802083</c:v>
                </c:pt>
                <c:pt idx="466">
                  <c:v>68.589497796572175</c:v>
                </c:pt>
                <c:pt idx="467">
                  <c:v>68.575383291978099</c:v>
                </c:pt>
                <c:pt idx="468">
                  <c:v>68.564075830899753</c:v>
                </c:pt>
                <c:pt idx="469">
                  <c:v>68.555248920734101</c:v>
                </c:pt>
                <c:pt idx="470">
                  <c:v>68.543549272097067</c:v>
                </c:pt>
                <c:pt idx="471">
                  <c:v>68.527203687521123</c:v>
                </c:pt>
                <c:pt idx="472">
                  <c:v>68.508984097700846</c:v>
                </c:pt>
                <c:pt idx="473">
                  <c:v>68.492128810882562</c:v>
                </c:pt>
                <c:pt idx="474">
                  <c:v>68.477576811863827</c:v>
                </c:pt>
                <c:pt idx="475">
                  <c:v>68.465586066612829</c:v>
                </c:pt>
                <c:pt idx="476">
                  <c:v>68.456084650479823</c:v>
                </c:pt>
                <c:pt idx="477">
                  <c:v>68.450716070028449</c:v>
                </c:pt>
                <c:pt idx="478">
                  <c:v>68.449923483041616</c:v>
                </c:pt>
                <c:pt idx="479">
                  <c:v>68.450793091700618</c:v>
                </c:pt>
                <c:pt idx="480">
                  <c:v>68.449603786468501</c:v>
                </c:pt>
                <c:pt idx="481">
                  <c:v>68.443771376976599</c:v>
                </c:pt>
                <c:pt idx="482">
                  <c:v>68.431271212651183</c:v>
                </c:pt>
                <c:pt idx="483">
                  <c:v>68.413661849682143</c:v>
                </c:pt>
                <c:pt idx="484">
                  <c:v>68.395550996340219</c:v>
                </c:pt>
                <c:pt idx="485">
                  <c:v>68.381907399984499</c:v>
                </c:pt>
                <c:pt idx="486">
                  <c:v>68.371709107619068</c:v>
                </c:pt>
                <c:pt idx="487">
                  <c:v>68.363427578852722</c:v>
                </c:pt>
                <c:pt idx="488">
                  <c:v>68.355977997413049</c:v>
                </c:pt>
                <c:pt idx="489">
                  <c:v>68.348952035170328</c:v>
                </c:pt>
                <c:pt idx="490">
                  <c:v>68.341643188183127</c:v>
                </c:pt>
                <c:pt idx="491">
                  <c:v>68.333976983290441</c:v>
                </c:pt>
                <c:pt idx="492">
                  <c:v>68.325330167917102</c:v>
                </c:pt>
                <c:pt idx="493">
                  <c:v>68.318206512744595</c:v>
                </c:pt>
                <c:pt idx="494">
                  <c:v>68.311652308243978</c:v>
                </c:pt>
                <c:pt idx="495">
                  <c:v>68.30480729029729</c:v>
                </c:pt>
                <c:pt idx="496">
                  <c:v>68.29623919560359</c:v>
                </c:pt>
                <c:pt idx="497">
                  <c:v>68.287525269434994</c:v>
                </c:pt>
                <c:pt idx="498">
                  <c:v>68.279057133014376</c:v>
                </c:pt>
                <c:pt idx="499">
                  <c:v>68.270529814500065</c:v>
                </c:pt>
                <c:pt idx="500">
                  <c:v>68.260987622187685</c:v>
                </c:pt>
                <c:pt idx="501">
                  <c:v>68.24899206308217</c:v>
                </c:pt>
                <c:pt idx="502">
                  <c:v>68.234412313608019</c:v>
                </c:pt>
                <c:pt idx="503">
                  <c:v>68.220871507204492</c:v>
                </c:pt>
                <c:pt idx="504">
                  <c:v>68.212261220491854</c:v>
                </c:pt>
                <c:pt idx="505">
                  <c:v>68.207872401017397</c:v>
                </c:pt>
                <c:pt idx="506">
                  <c:v>68.203800163269051</c:v>
                </c:pt>
                <c:pt idx="507">
                  <c:v>68.198005698277385</c:v>
                </c:pt>
                <c:pt idx="508">
                  <c:v>68.188571392939636</c:v>
                </c:pt>
                <c:pt idx="509">
                  <c:v>68.174957812382615</c:v>
                </c:pt>
                <c:pt idx="510">
                  <c:v>68.15983494685247</c:v>
                </c:pt>
                <c:pt idx="511">
                  <c:v>68.14679591398972</c:v>
                </c:pt>
                <c:pt idx="512">
                  <c:v>68.139201916914715</c:v>
                </c:pt>
                <c:pt idx="513">
                  <c:v>68.13538283128004</c:v>
                </c:pt>
                <c:pt idx="514">
                  <c:v>68.132539825439451</c:v>
                </c:pt>
                <c:pt idx="515">
                  <c:v>68.128253229581389</c:v>
                </c:pt>
                <c:pt idx="516">
                  <c:v>68.122528140728292</c:v>
                </c:pt>
                <c:pt idx="517">
                  <c:v>68.115833201775175</c:v>
                </c:pt>
                <c:pt idx="518">
                  <c:v>68.107440954355084</c:v>
                </c:pt>
                <c:pt idx="519">
                  <c:v>68.097145535395697</c:v>
                </c:pt>
                <c:pt idx="520">
                  <c:v>68.086412622011622</c:v>
                </c:pt>
                <c:pt idx="521">
                  <c:v>68.07528610522931</c:v>
                </c:pt>
                <c:pt idx="522">
                  <c:v>68.064263794238755</c:v>
                </c:pt>
                <c:pt idx="523">
                  <c:v>68.053571090698242</c:v>
                </c:pt>
                <c:pt idx="524">
                  <c:v>68.045507601224458</c:v>
                </c:pt>
                <c:pt idx="525">
                  <c:v>68.039849623166589</c:v>
                </c:pt>
                <c:pt idx="526">
                  <c:v>68.033554234137895</c:v>
                </c:pt>
                <c:pt idx="527">
                  <c:v>68.026708366687473</c:v>
                </c:pt>
                <c:pt idx="528">
                  <c:v>68.019541669992293</c:v>
                </c:pt>
                <c:pt idx="529">
                  <c:v>68.012229991325952</c:v>
                </c:pt>
                <c:pt idx="530">
                  <c:v>68.004097125713642</c:v>
                </c:pt>
                <c:pt idx="531">
                  <c:v>67.994371157426102</c:v>
                </c:pt>
                <c:pt idx="532">
                  <c:v>67.985190570537853</c:v>
                </c:pt>
                <c:pt idx="533">
                  <c:v>67.978386328770554</c:v>
                </c:pt>
                <c:pt idx="534">
                  <c:v>67.972734014070952</c:v>
                </c:pt>
                <c:pt idx="535">
                  <c:v>67.966466375497674</c:v>
                </c:pt>
                <c:pt idx="536">
                  <c:v>67.959013112875127</c:v>
                </c:pt>
                <c:pt idx="537">
                  <c:v>67.949398146409251</c:v>
                </c:pt>
                <c:pt idx="538">
                  <c:v>67.936682774470398</c:v>
                </c:pt>
                <c:pt idx="539">
                  <c:v>67.923360856863169</c:v>
                </c:pt>
                <c:pt idx="540">
                  <c:v>67.913137645721434</c:v>
                </c:pt>
                <c:pt idx="541">
                  <c:v>67.906583441220789</c:v>
                </c:pt>
                <c:pt idx="542">
                  <c:v>67.901501426696768</c:v>
                </c:pt>
                <c:pt idx="543">
                  <c:v>67.897798723074104</c:v>
                </c:pt>
                <c:pt idx="544">
                  <c:v>67.894088090749875</c:v>
                </c:pt>
                <c:pt idx="545">
                  <c:v>67.890306666447557</c:v>
                </c:pt>
                <c:pt idx="546">
                  <c:v>67.885440425872801</c:v>
                </c:pt>
                <c:pt idx="547">
                  <c:v>67.879426505749038</c:v>
                </c:pt>
                <c:pt idx="548">
                  <c:v>67.872589416503899</c:v>
                </c:pt>
                <c:pt idx="549">
                  <c:v>67.865209777538595</c:v>
                </c:pt>
                <c:pt idx="550">
                  <c:v>67.856958830906791</c:v>
                </c:pt>
                <c:pt idx="551">
                  <c:v>67.847812507335945</c:v>
                </c:pt>
                <c:pt idx="552">
                  <c:v>67.838378768334024</c:v>
                </c:pt>
                <c:pt idx="553">
                  <c:v>67.831144960843588</c:v>
                </c:pt>
                <c:pt idx="554">
                  <c:v>67.825994419684761</c:v>
                </c:pt>
                <c:pt idx="555">
                  <c:v>67.819760478093073</c:v>
                </c:pt>
                <c:pt idx="556">
                  <c:v>67.812238122499906</c:v>
                </c:pt>
                <c:pt idx="557">
                  <c:v>67.806184275700488</c:v>
                </c:pt>
                <c:pt idx="558">
                  <c:v>67.801035999884974</c:v>
                </c:pt>
                <c:pt idx="559">
                  <c:v>67.794157284956711</c:v>
                </c:pt>
                <c:pt idx="560">
                  <c:v>67.785879437373225</c:v>
                </c:pt>
                <c:pt idx="561">
                  <c:v>67.777347021836505</c:v>
                </c:pt>
                <c:pt idx="562">
                  <c:v>67.769742830716638</c:v>
                </c:pt>
                <c:pt idx="563">
                  <c:v>67.763405249668992</c:v>
                </c:pt>
                <c:pt idx="564">
                  <c:v>67.756135763021618</c:v>
                </c:pt>
                <c:pt idx="565">
                  <c:v>67.74684360797589</c:v>
                </c:pt>
                <c:pt idx="566">
                  <c:v>67.735930033463703</c:v>
                </c:pt>
                <c:pt idx="567">
                  <c:v>67.72365583713237</c:v>
                </c:pt>
                <c:pt idx="568">
                  <c:v>67.710403861999495</c:v>
                </c:pt>
                <c:pt idx="569">
                  <c:v>67.697762113717886</c:v>
                </c:pt>
                <c:pt idx="570">
                  <c:v>67.687175881312442</c:v>
                </c:pt>
                <c:pt idx="571">
                  <c:v>67.677854559971735</c:v>
                </c:pt>
                <c:pt idx="572">
                  <c:v>67.668197967822735</c:v>
                </c:pt>
                <c:pt idx="573">
                  <c:v>67.658625193375812</c:v>
                </c:pt>
                <c:pt idx="574">
                  <c:v>67.649946380028368</c:v>
                </c:pt>
                <c:pt idx="575">
                  <c:v>67.64393245990459</c:v>
                </c:pt>
                <c:pt idx="576">
                  <c:v>67.641012998727646</c:v>
                </c:pt>
                <c:pt idx="577">
                  <c:v>67.639539959247287</c:v>
                </c:pt>
                <c:pt idx="578">
                  <c:v>67.636544609069816</c:v>
                </c:pt>
                <c:pt idx="579">
                  <c:v>67.630712199577914</c:v>
                </c:pt>
                <c:pt idx="580">
                  <c:v>67.623624223562373</c:v>
                </c:pt>
                <c:pt idx="581">
                  <c:v>67.617285793010993</c:v>
                </c:pt>
                <c:pt idx="582">
                  <c:v>67.611306985708381</c:v>
                </c:pt>
                <c:pt idx="583">
                  <c:v>67.604749949528625</c:v>
                </c:pt>
                <c:pt idx="584">
                  <c:v>67.596179023155798</c:v>
                </c:pt>
                <c:pt idx="585">
                  <c:v>67.586492415208085</c:v>
                </c:pt>
                <c:pt idx="586">
                  <c:v>67.577276998666605</c:v>
                </c:pt>
                <c:pt idx="587">
                  <c:v>67.568813959268411</c:v>
                </c:pt>
                <c:pt idx="588">
                  <c:v>67.561357864966752</c:v>
                </c:pt>
                <c:pt idx="589">
                  <c:v>67.553294375492968</c:v>
                </c:pt>
                <c:pt idx="590">
                  <c:v>67.54454477016742</c:v>
                </c:pt>
                <c:pt idx="591">
                  <c:v>67.536619183466982</c:v>
                </c:pt>
                <c:pt idx="592">
                  <c:v>67.52830480722281</c:v>
                </c:pt>
                <c:pt idx="593">
                  <c:v>67.519586633535525</c:v>
                </c:pt>
                <c:pt idx="594">
                  <c:v>67.511021370520965</c:v>
                </c:pt>
                <c:pt idx="595">
                  <c:v>67.503310141930214</c:v>
                </c:pt>
                <c:pt idx="596">
                  <c:v>67.497339829664966</c:v>
                </c:pt>
                <c:pt idx="597">
                  <c:v>67.493050968463606</c:v>
                </c:pt>
                <c:pt idx="598">
                  <c:v>67.489125978029691</c:v>
                </c:pt>
                <c:pt idx="599">
                  <c:v>67.482536943875814</c:v>
                </c:pt>
                <c:pt idx="600">
                  <c:v>67.475153057391822</c:v>
                </c:pt>
                <c:pt idx="601">
                  <c:v>67.469391439878024</c:v>
                </c:pt>
                <c:pt idx="602">
                  <c:v>67.463884390317475</c:v>
                </c:pt>
                <c:pt idx="603">
                  <c:v>67.457980622511641</c:v>
                </c:pt>
                <c:pt idx="604">
                  <c:v>67.453010742480942</c:v>
                </c:pt>
                <c:pt idx="605">
                  <c:v>67.449837562854469</c:v>
                </c:pt>
                <c:pt idx="606">
                  <c:v>67.448505257826582</c:v>
                </c:pt>
                <c:pt idx="607">
                  <c:v>67.446274744180528</c:v>
                </c:pt>
                <c:pt idx="608">
                  <c:v>67.441489206460801</c:v>
                </c:pt>
                <c:pt idx="609">
                  <c:v>67.43525724704449</c:v>
                </c:pt>
                <c:pt idx="610">
                  <c:v>67.429063232128428</c:v>
                </c:pt>
                <c:pt idx="611">
                  <c:v>67.421929382911088</c:v>
                </c:pt>
                <c:pt idx="612">
                  <c:v>67.415628896859971</c:v>
                </c:pt>
                <c:pt idx="613">
                  <c:v>67.410299676748423</c:v>
                </c:pt>
                <c:pt idx="614">
                  <c:v>67.40475468268761</c:v>
                </c:pt>
                <c:pt idx="615">
                  <c:v>67.398925954378569</c:v>
                </c:pt>
                <c:pt idx="616">
                  <c:v>67.392298975724444</c:v>
                </c:pt>
                <c:pt idx="617">
                  <c:v>67.384265502049359</c:v>
                </c:pt>
                <c:pt idx="618">
                  <c:v>67.376239107572118</c:v>
                </c:pt>
                <c:pt idx="619">
                  <c:v>67.370546866196861</c:v>
                </c:pt>
                <c:pt idx="620">
                  <c:v>67.365938591590293</c:v>
                </c:pt>
                <c:pt idx="621">
                  <c:v>67.360246350215021</c:v>
                </c:pt>
                <c:pt idx="622">
                  <c:v>67.352185692420377</c:v>
                </c:pt>
                <c:pt idx="623">
                  <c:v>67.342241118504447</c:v>
                </c:pt>
                <c:pt idx="624">
                  <c:v>67.332237362494837</c:v>
                </c:pt>
                <c:pt idx="625">
                  <c:v>67.324991945120004</c:v>
                </c:pt>
                <c:pt idx="626">
                  <c:v>67.321575241088865</c:v>
                </c:pt>
                <c:pt idx="627">
                  <c:v>67.319085911970873</c:v>
                </c:pt>
                <c:pt idx="628">
                  <c:v>67.314804413135221</c:v>
                </c:pt>
                <c:pt idx="629">
                  <c:v>67.307785813258235</c:v>
                </c:pt>
                <c:pt idx="630">
                  <c:v>67.296369898869443</c:v>
                </c:pt>
                <c:pt idx="631">
                  <c:v>67.281173976017868</c:v>
                </c:pt>
                <c:pt idx="632">
                  <c:v>67.266014581827008</c:v>
                </c:pt>
                <c:pt idx="633">
                  <c:v>67.253770967630231</c:v>
                </c:pt>
                <c:pt idx="634">
                  <c:v>67.245484341841475</c:v>
                </c:pt>
                <c:pt idx="635">
                  <c:v>67.238101871197031</c:v>
                </c:pt>
                <c:pt idx="636">
                  <c:v>67.230794440049394</c:v>
                </c:pt>
                <c:pt idx="637">
                  <c:v>67.22337912192711</c:v>
                </c:pt>
                <c:pt idx="638">
                  <c:v>67.218267091604375</c:v>
                </c:pt>
                <c:pt idx="639">
                  <c:v>67.216102839249828</c:v>
                </c:pt>
                <c:pt idx="640">
                  <c:v>67.214659815568183</c:v>
                </c:pt>
                <c:pt idx="641">
                  <c:v>67.211853338388295</c:v>
                </c:pt>
                <c:pt idx="642">
                  <c:v>67.20731585575983</c:v>
                </c:pt>
                <c:pt idx="643">
                  <c:v>67.200724556262671</c:v>
                </c:pt>
                <c:pt idx="644">
                  <c:v>67.191038797818692</c:v>
                </c:pt>
                <c:pt idx="645">
                  <c:v>67.17944420447715</c:v>
                </c:pt>
                <c:pt idx="646">
                  <c:v>67.168750651432916</c:v>
                </c:pt>
                <c:pt idx="647">
                  <c:v>67.161190351339485</c:v>
                </c:pt>
                <c:pt idx="648">
                  <c:v>67.156074639833889</c:v>
                </c:pt>
                <c:pt idx="649">
                  <c:v>67.151359327756438</c:v>
                </c:pt>
                <c:pt idx="650">
                  <c:v>67.146644015679001</c:v>
                </c:pt>
                <c:pt idx="651">
                  <c:v>67.142282380324147</c:v>
                </c:pt>
                <c:pt idx="652">
                  <c:v>67.13619766822228</c:v>
                </c:pt>
                <c:pt idx="653">
                  <c:v>67.127305912604683</c:v>
                </c:pt>
                <c:pt idx="654">
                  <c:v>67.116537320063657</c:v>
                </c:pt>
                <c:pt idx="655">
                  <c:v>67.105232124328609</c:v>
                </c:pt>
                <c:pt idx="656">
                  <c:v>67.093673210144047</c:v>
                </c:pt>
                <c:pt idx="657">
                  <c:v>67.082650899153492</c:v>
                </c:pt>
                <c:pt idx="658">
                  <c:v>67.071666532663187</c:v>
                </c:pt>
                <c:pt idx="659">
                  <c:v>67.06108171609732</c:v>
                </c:pt>
                <c:pt idx="660">
                  <c:v>67.054165906172528</c:v>
                </c:pt>
                <c:pt idx="661">
                  <c:v>67.051933976686911</c:v>
                </c:pt>
                <c:pt idx="662">
                  <c:v>67.051395108149606</c:v>
                </c:pt>
                <c:pt idx="663">
                  <c:v>67.049595576066224</c:v>
                </c:pt>
                <c:pt idx="664">
                  <c:v>67.046321588662948</c:v>
                </c:pt>
                <c:pt idx="665">
                  <c:v>67.041671971541177</c:v>
                </c:pt>
                <c:pt idx="666">
                  <c:v>67.032850158397963</c:v>
                </c:pt>
                <c:pt idx="667">
                  <c:v>67.02089311012854</c:v>
                </c:pt>
                <c:pt idx="668">
                  <c:v>67.008367460691005</c:v>
                </c:pt>
                <c:pt idx="669">
                  <c:v>66.998610910268923</c:v>
                </c:pt>
                <c:pt idx="670">
                  <c:v>66.990393660618707</c:v>
                </c:pt>
                <c:pt idx="671">
                  <c:v>66.981469057523285</c:v>
                </c:pt>
                <c:pt idx="672">
                  <c:v>66.970090238131007</c:v>
                </c:pt>
                <c:pt idx="673">
                  <c:v>66.95849564478948</c:v>
                </c:pt>
                <c:pt idx="674">
                  <c:v>66.95103671880868</c:v>
                </c:pt>
                <c:pt idx="675">
                  <c:v>66.948984884115362</c:v>
                </c:pt>
                <c:pt idx="676">
                  <c:v>66.950106229048501</c:v>
                </c:pt>
                <c:pt idx="677">
                  <c:v>66.951505361703724</c:v>
                </c:pt>
                <c:pt idx="678">
                  <c:v>66.950283208993767</c:v>
                </c:pt>
                <c:pt idx="679">
                  <c:v>66.94502251551701</c:v>
                </c:pt>
                <c:pt idx="680">
                  <c:v>66.936530309823837</c:v>
                </c:pt>
                <c:pt idx="681">
                  <c:v>66.926266322502713</c:v>
                </c:pt>
                <c:pt idx="682">
                  <c:v>66.917155111753019</c:v>
                </c:pt>
                <c:pt idx="683">
                  <c:v>66.909088790600109</c:v>
                </c:pt>
                <c:pt idx="684">
                  <c:v>66.90235307546763</c:v>
                </c:pt>
                <c:pt idx="685">
                  <c:v>66.897281254988442</c:v>
                </c:pt>
                <c:pt idx="686">
                  <c:v>66.893140490605276</c:v>
                </c:pt>
                <c:pt idx="687">
                  <c:v>66.8886001762977</c:v>
                </c:pt>
                <c:pt idx="688">
                  <c:v>66.881184858175416</c:v>
                </c:pt>
                <c:pt idx="689">
                  <c:v>66.870915773831882</c:v>
                </c:pt>
                <c:pt idx="690">
                  <c:v>66.858892464270951</c:v>
                </c:pt>
                <c:pt idx="691">
                  <c:v>66.847334965925953</c:v>
                </c:pt>
                <c:pt idx="692">
                  <c:v>66.836347767756521</c:v>
                </c:pt>
                <c:pt idx="693">
                  <c:v>66.826629161834717</c:v>
                </c:pt>
                <c:pt idx="694">
                  <c:v>66.820938336299008</c:v>
                </c:pt>
                <c:pt idx="695">
                  <c:v>66.817663782559904</c:v>
                </c:pt>
                <c:pt idx="696">
                  <c:v>66.813630905151356</c:v>
                </c:pt>
                <c:pt idx="697">
                  <c:v>66.807900719275835</c:v>
                </c:pt>
                <c:pt idx="698">
                  <c:v>66.802647954500628</c:v>
                </c:pt>
                <c:pt idx="699">
                  <c:v>66.798680772047774</c:v>
                </c:pt>
                <c:pt idx="700">
                  <c:v>66.795947069021366</c:v>
                </c:pt>
                <c:pt idx="701">
                  <c:v>66.793279060950638</c:v>
                </c:pt>
                <c:pt idx="702">
                  <c:v>66.790729700235218</c:v>
                </c:pt>
                <c:pt idx="703">
                  <c:v>66.789466771345872</c:v>
                </c:pt>
                <c:pt idx="704">
                  <c:v>66.788890524644117</c:v>
                </c:pt>
                <c:pt idx="705">
                  <c:v>66.786624331841097</c:v>
                </c:pt>
                <c:pt idx="706">
                  <c:v>66.782515565432021</c:v>
                </c:pt>
                <c:pt idx="707">
                  <c:v>66.778299761552063</c:v>
                </c:pt>
                <c:pt idx="708">
                  <c:v>66.773983149895287</c:v>
                </c:pt>
                <c:pt idx="709">
                  <c:v>66.76886828789344</c:v>
                </c:pt>
                <c:pt idx="710">
                  <c:v>66.761701591198261</c:v>
                </c:pt>
                <c:pt idx="711">
                  <c:v>66.751115358792816</c:v>
                </c:pt>
                <c:pt idx="712">
                  <c:v>66.73735877844004</c:v>
                </c:pt>
                <c:pt idx="713">
                  <c:v>66.724830863659193</c:v>
                </c:pt>
                <c:pt idx="714">
                  <c:v>66.714745555290804</c:v>
                </c:pt>
                <c:pt idx="715">
                  <c:v>66.706533402663013</c:v>
                </c:pt>
                <c:pt idx="716">
                  <c:v>66.697602286705603</c:v>
                </c:pt>
                <c:pt idx="717">
                  <c:v>66.687486396202672</c:v>
                </c:pt>
                <c:pt idx="718">
                  <c:v>66.680647891117971</c:v>
                </c:pt>
                <c:pt idx="719">
                  <c:v>66.678774735377388</c:v>
                </c:pt>
                <c:pt idx="720">
                  <c:v>66.679383546389062</c:v>
                </c:pt>
                <c:pt idx="721">
                  <c:v>66.679962341602035</c:v>
                </c:pt>
                <c:pt idx="722">
                  <c:v>66.679855020963231</c:v>
                </c:pt>
                <c:pt idx="723">
                  <c:v>66.678417094303995</c:v>
                </c:pt>
                <c:pt idx="724">
                  <c:v>66.675248162196226</c:v>
                </c:pt>
                <c:pt idx="725">
                  <c:v>66.669954621241644</c:v>
                </c:pt>
                <c:pt idx="726">
                  <c:v>66.660731275998614</c:v>
                </c:pt>
                <c:pt idx="727">
                  <c:v>66.649530286055338</c:v>
                </c:pt>
                <c:pt idx="728">
                  <c:v>66.638659753065838</c:v>
                </c:pt>
                <c:pt idx="729">
                  <c:v>66.628900370964644</c:v>
                </c:pt>
                <c:pt idx="730">
                  <c:v>66.620509539384102</c:v>
                </c:pt>
                <c:pt idx="731">
                  <c:v>66.61294555810781</c:v>
                </c:pt>
                <c:pt idx="732">
                  <c:v>66.60520941074077</c:v>
                </c:pt>
                <c:pt idx="733">
                  <c:v>66.596531163729153</c:v>
                </c:pt>
                <c:pt idx="734">
                  <c:v>66.58864182252151</c:v>
                </c:pt>
                <c:pt idx="735">
                  <c:v>66.581943202385531</c:v>
                </c:pt>
                <c:pt idx="736">
                  <c:v>66.575608453017011</c:v>
                </c:pt>
                <c:pt idx="737">
                  <c:v>66.569482964735755</c:v>
                </c:pt>
                <c:pt idx="738">
                  <c:v>66.563001817556525</c:v>
                </c:pt>
                <c:pt idx="739">
                  <c:v>66.555156367375304</c:v>
                </c:pt>
                <c:pt idx="740">
                  <c:v>66.547302988492532</c:v>
                </c:pt>
                <c:pt idx="741">
                  <c:v>66.540567273360026</c:v>
                </c:pt>
                <c:pt idx="742">
                  <c:v>66.537363511599025</c:v>
                </c:pt>
                <c:pt idx="743">
                  <c:v>66.534920055682832</c:v>
                </c:pt>
                <c:pt idx="744">
                  <c:v>66.530094024951637</c:v>
                </c:pt>
                <c:pt idx="745">
                  <c:v>66.523393988976096</c:v>
                </c:pt>
                <c:pt idx="746">
                  <c:v>66.516588897705077</c:v>
                </c:pt>
                <c:pt idx="747">
                  <c:v>66.51132820422832</c:v>
                </c:pt>
                <c:pt idx="748">
                  <c:v>66.507689779721773</c:v>
                </c:pt>
                <c:pt idx="749">
                  <c:v>66.503843509967496</c:v>
                </c:pt>
                <c:pt idx="750">
                  <c:v>66.497573039715093</c:v>
                </c:pt>
                <c:pt idx="751">
                  <c:v>66.489079984518199</c:v>
                </c:pt>
                <c:pt idx="752">
                  <c:v>66.480396074148317</c:v>
                </c:pt>
                <c:pt idx="753">
                  <c:v>66.473013603503887</c:v>
                </c:pt>
                <c:pt idx="754">
                  <c:v>66.466176514258748</c:v>
                </c:pt>
                <c:pt idx="755">
                  <c:v>66.461382481501659</c:v>
                </c:pt>
                <c:pt idx="756">
                  <c:v>66.459509325761061</c:v>
                </c:pt>
                <c:pt idx="757">
                  <c:v>66.458826041588409</c:v>
                </c:pt>
                <c:pt idx="758">
                  <c:v>66.456091772226173</c:v>
                </c:pt>
                <c:pt idx="759">
                  <c:v>66.450402362530042</c:v>
                </c:pt>
                <c:pt idx="760">
                  <c:v>66.442693116114683</c:v>
                </c:pt>
                <c:pt idx="761">
                  <c:v>66.433442586752079</c:v>
                </c:pt>
                <c:pt idx="762">
                  <c:v>66.424838812901413</c:v>
                </c:pt>
                <c:pt idx="763">
                  <c:v>66.417417831420892</c:v>
                </c:pt>
                <c:pt idx="764">
                  <c:v>66.411767782064587</c:v>
                </c:pt>
                <c:pt idx="765">
                  <c:v>66.407189523256747</c:v>
                </c:pt>
                <c:pt idx="766">
                  <c:v>66.400460320986241</c:v>
                </c:pt>
                <c:pt idx="767">
                  <c:v>66.390661578545206</c:v>
                </c:pt>
                <c:pt idx="768">
                  <c:v>66.380654141352721</c:v>
                </c:pt>
                <c:pt idx="769">
                  <c:v>66.371217004335833</c:v>
                </c:pt>
                <c:pt idx="770">
                  <c:v>66.363119251544646</c:v>
                </c:pt>
                <c:pt idx="771">
                  <c:v>66.358041484539314</c:v>
                </c:pt>
                <c:pt idx="772">
                  <c:v>66.354548891507648</c:v>
                </c:pt>
                <c:pt idx="773">
                  <c:v>66.351127090454099</c:v>
                </c:pt>
                <c:pt idx="774">
                  <c:v>66.345503942049476</c:v>
                </c:pt>
                <c:pt idx="775">
                  <c:v>66.337797810481149</c:v>
                </c:pt>
                <c:pt idx="776">
                  <c:v>66.329737152686491</c:v>
                </c:pt>
                <c:pt idx="777">
                  <c:v>66.323720400883602</c:v>
                </c:pt>
                <c:pt idx="778">
                  <c:v>66.318572691403887</c:v>
                </c:pt>
                <c:pt idx="779">
                  <c:v>66.312849584726195</c:v>
                </c:pt>
                <c:pt idx="780">
                  <c:v>66.306328227703375</c:v>
                </c:pt>
                <c:pt idx="781">
                  <c:v>66.299923535860501</c:v>
                </c:pt>
                <c:pt idx="782">
                  <c:v>66.293439273834224</c:v>
                </c:pt>
                <c:pt idx="783">
                  <c:v>66.285479423816369</c:v>
                </c:pt>
                <c:pt idx="784">
                  <c:v>66.277342877021198</c:v>
                </c:pt>
                <c:pt idx="785">
                  <c:v>66.271183974926274</c:v>
                </c:pt>
                <c:pt idx="786">
                  <c:v>66.268806213965775</c:v>
                </c:pt>
                <c:pt idx="787">
                  <c:v>66.267581229576692</c:v>
                </c:pt>
                <c:pt idx="788">
                  <c:v>66.264163676041818</c:v>
                </c:pt>
                <c:pt idx="789">
                  <c:v>66.256315960517284</c:v>
                </c:pt>
                <c:pt idx="790">
                  <c:v>66.24640649942252</c:v>
                </c:pt>
                <c:pt idx="791">
                  <c:v>66.237157385899465</c:v>
                </c:pt>
                <c:pt idx="792">
                  <c:v>66.229664196601277</c:v>
                </c:pt>
                <c:pt idx="793">
                  <c:v>66.223542389502882</c:v>
                </c:pt>
                <c:pt idx="794">
                  <c:v>66.217676283029405</c:v>
                </c:pt>
                <c:pt idx="795">
                  <c:v>66.211873889336218</c:v>
                </c:pt>
                <c:pt idx="796">
                  <c:v>66.203919702676629</c:v>
                </c:pt>
                <c:pt idx="797">
                  <c:v>66.19433956586397</c:v>
                </c:pt>
                <c:pt idx="798">
                  <c:v>66.184440865149853</c:v>
                </c:pt>
                <c:pt idx="799">
                  <c:v>66.171620437915493</c:v>
                </c:pt>
                <c:pt idx="800">
                  <c:v>66.147998004326453</c:v>
                </c:pt>
                <c:pt idx="801">
                  <c:v>66.113785657149094</c:v>
                </c:pt>
                <c:pt idx="802">
                  <c:v>66.078320575127236</c:v>
                </c:pt>
                <c:pt idx="803">
                  <c:v>66.04976337432862</c:v>
                </c:pt>
                <c:pt idx="804">
                  <c:v>66.030711270845842</c:v>
                </c:pt>
                <c:pt idx="805">
                  <c:v>66.018757054255559</c:v>
                </c:pt>
                <c:pt idx="806">
                  <c:v>66.010337056380038</c:v>
                </c:pt>
                <c:pt idx="807">
                  <c:v>66.000794297731829</c:v>
                </c:pt>
                <c:pt idx="808">
                  <c:v>65.962977789365326</c:v>
                </c:pt>
                <c:pt idx="809">
                  <c:v>65.695644909785344</c:v>
                </c:pt>
                <c:pt idx="810">
                  <c:v>64.644140510559083</c:v>
                </c:pt>
                <c:pt idx="811">
                  <c:v>62.149673310793361</c:v>
                </c:pt>
                <c:pt idx="812">
                  <c:v>57.92099803337684</c:v>
                </c:pt>
                <c:pt idx="813">
                  <c:v>52.195412220588089</c:v>
                </c:pt>
                <c:pt idx="814">
                  <c:v>45.502045698899487</c:v>
                </c:pt>
                <c:pt idx="815">
                  <c:v>38.407928337684048</c:v>
                </c:pt>
                <c:pt idx="816">
                  <c:v>31.446256254636321</c:v>
                </c:pt>
                <c:pt idx="817">
                  <c:v>25.070708619631251</c:v>
                </c:pt>
                <c:pt idx="818">
                  <c:v>19.594668918756337</c:v>
                </c:pt>
                <c:pt idx="819">
                  <c:v>15.148064076350284</c:v>
                </c:pt>
                <c:pt idx="820">
                  <c:v>11.537666538678682</c:v>
                </c:pt>
                <c:pt idx="821">
                  <c:v>8.3309696006774896</c:v>
                </c:pt>
                <c:pt idx="822">
                  <c:v>5.4829958622272201</c:v>
                </c:pt>
                <c:pt idx="823">
                  <c:v>3.2153480716852041</c:v>
                </c:pt>
                <c:pt idx="824">
                  <c:v>1.6687138172296381</c:v>
                </c:pt>
                <c:pt idx="825">
                  <c:v>0.79098811461375307</c:v>
                </c:pt>
                <c:pt idx="826">
                  <c:v>0.40104367054425788</c:v>
                </c:pt>
                <c:pt idx="827">
                  <c:v>0.29395211458206183</c:v>
                </c:pt>
                <c:pt idx="828">
                  <c:v>0.3078875154715317</c:v>
                </c:pt>
                <c:pt idx="829">
                  <c:v>0.34904600693629334</c:v>
                </c:pt>
                <c:pt idx="830">
                  <c:v>0.38005027404198288</c:v>
                </c:pt>
                <c:pt idx="831">
                  <c:v>0.39369772856052127</c:v>
                </c:pt>
                <c:pt idx="832">
                  <c:v>0.39391385646966803</c:v>
                </c:pt>
                <c:pt idx="833">
                  <c:v>0.38991672901006869</c:v>
                </c:pt>
                <c:pt idx="834">
                  <c:v>0.3897727735225972</c:v>
                </c:pt>
                <c:pt idx="835">
                  <c:v>0.39672245740890516</c:v>
                </c:pt>
                <c:pt idx="836">
                  <c:v>0.40666108479866642</c:v>
                </c:pt>
                <c:pt idx="837">
                  <c:v>0.41530312171349176</c:v>
                </c:pt>
                <c:pt idx="838">
                  <c:v>0.41861608010071988</c:v>
                </c:pt>
                <c:pt idx="839">
                  <c:v>0.41551924962263842</c:v>
                </c:pt>
                <c:pt idx="840">
                  <c:v>0.41018985253113982</c:v>
                </c:pt>
                <c:pt idx="841">
                  <c:v>0.40558087000480081</c:v>
                </c:pt>
                <c:pt idx="842">
                  <c:v>0.40230394473442677</c:v>
                </c:pt>
                <c:pt idx="843">
                  <c:v>0.3995311999320984</c:v>
                </c:pt>
                <c:pt idx="844">
                  <c:v>0.39578605651855486</c:v>
                </c:pt>
                <c:pt idx="845">
                  <c:v>0.39294145785845258</c:v>
                </c:pt>
                <c:pt idx="846">
                  <c:v>0.39448985539949866</c:v>
                </c:pt>
                <c:pt idx="847">
                  <c:v>0.40115169910284199</c:v>
                </c:pt>
                <c:pt idx="848">
                  <c:v>0.41022602723195012</c:v>
                </c:pt>
                <c:pt idx="849">
                  <c:v>0.41865207782158503</c:v>
                </c:pt>
                <c:pt idx="850">
                  <c:v>0.42272116532692572</c:v>
                </c:pt>
                <c:pt idx="851">
                  <c:v>0.42372942007504993</c:v>
                </c:pt>
                <c:pt idx="852">
                  <c:v>0.4250257627780622</c:v>
                </c:pt>
                <c:pt idx="853">
                  <c:v>0.42765441050896291</c:v>
                </c:pt>
                <c:pt idx="854">
                  <c:v>0.43121935294224673</c:v>
                </c:pt>
                <c:pt idx="855">
                  <c:v>0.4340282370493963</c:v>
                </c:pt>
                <c:pt idx="856">
                  <c:v>0.43442410579094543</c:v>
                </c:pt>
                <c:pt idx="857">
                  <c:v>0.43399192076462978</c:v>
                </c:pt>
                <c:pt idx="858">
                  <c:v>0.43381186136832617</c:v>
                </c:pt>
                <c:pt idx="859">
                  <c:v>0.4334519903476422</c:v>
                </c:pt>
                <c:pt idx="860">
                  <c:v>0.43208340443097626</c:v>
                </c:pt>
                <c:pt idx="861">
                  <c:v>0.43165143178059523</c:v>
                </c:pt>
                <c:pt idx="862">
                  <c:v>0.43071534945414636</c:v>
                </c:pt>
                <c:pt idx="863">
                  <c:v>0.43028309363585276</c:v>
                </c:pt>
                <c:pt idx="864">
                  <c:v>0.43273164657446062</c:v>
                </c:pt>
                <c:pt idx="865">
                  <c:v>0.43752075928908146</c:v>
                </c:pt>
                <c:pt idx="866">
                  <c:v>0.44220230359297541</c:v>
                </c:pt>
                <c:pt idx="867">
                  <c:v>0.44544301876655001</c:v>
                </c:pt>
                <c:pt idx="868">
                  <c:v>0.44738760361304669</c:v>
                </c:pt>
                <c:pt idx="869">
                  <c:v>0.44976423190190246</c:v>
                </c:pt>
                <c:pt idx="870">
                  <c:v>0.45350898595956679</c:v>
                </c:pt>
                <c:pt idx="871">
                  <c:v>0.45689379820456893</c:v>
                </c:pt>
                <c:pt idx="872">
                  <c:v>0.45916239793484048</c:v>
                </c:pt>
                <c:pt idx="873">
                  <c:v>0.45912654179793166</c:v>
                </c:pt>
                <c:pt idx="874">
                  <c:v>0.45584961652755751</c:v>
                </c:pt>
                <c:pt idx="875">
                  <c:v>0.45142051641757691</c:v>
                </c:pt>
                <c:pt idx="876">
                  <c:v>0.44767551458798938</c:v>
                </c:pt>
                <c:pt idx="877">
                  <c:v>0.4448307035519527</c:v>
                </c:pt>
                <c:pt idx="878">
                  <c:v>0.44303046354880715</c:v>
                </c:pt>
                <c:pt idx="879">
                  <c:v>0.44421884848521315</c:v>
                </c:pt>
                <c:pt idx="880">
                  <c:v>0.44839578756919285</c:v>
                </c:pt>
                <c:pt idx="881">
                  <c:v>0.45412108879822954</c:v>
                </c:pt>
                <c:pt idx="882">
                  <c:v>0.46024278970865107</c:v>
                </c:pt>
                <c:pt idx="883">
                  <c:v>0.46658029996431805</c:v>
                </c:pt>
                <c:pt idx="884">
                  <c:v>0.47136955426289495</c:v>
                </c:pt>
                <c:pt idx="885">
                  <c:v>0.47317011282994204</c:v>
                </c:pt>
                <c:pt idx="886">
                  <c:v>0.47198194026947032</c:v>
                </c:pt>
                <c:pt idx="887">
                  <c:v>0.46877693964884837</c:v>
                </c:pt>
                <c:pt idx="888">
                  <c:v>0.46582417084620553</c:v>
                </c:pt>
                <c:pt idx="889">
                  <c:v>0.4625115310228789</c:v>
                </c:pt>
                <c:pt idx="890">
                  <c:v>0.45952265831140388</c:v>
                </c:pt>
                <c:pt idx="891">
                  <c:v>0.45919850184367272</c:v>
                </c:pt>
                <c:pt idx="892">
                  <c:v>0.46261938260151797</c:v>
                </c:pt>
                <c:pt idx="893">
                  <c:v>0.46946128570116502</c:v>
                </c:pt>
                <c:pt idx="894">
                  <c:v>0.47731112498503481</c:v>
                </c:pt>
                <c:pt idx="895">
                  <c:v>0.48231650719275859</c:v>
                </c:pt>
                <c:pt idx="896">
                  <c:v>0.48325283729113083</c:v>
                </c:pt>
                <c:pt idx="897">
                  <c:v>0.48174036667897163</c:v>
                </c:pt>
                <c:pt idx="898">
                  <c:v>0.48080396578862133</c:v>
                </c:pt>
                <c:pt idx="899">
                  <c:v>0.48303678017396212</c:v>
                </c:pt>
                <c:pt idx="900">
                  <c:v>0.48768193740111143</c:v>
                </c:pt>
                <c:pt idx="901">
                  <c:v>0.49178709341929516</c:v>
                </c:pt>
                <c:pt idx="902">
                  <c:v>0.4925431517454294</c:v>
                </c:pt>
                <c:pt idx="903">
                  <c:v>0.49045443443151643</c:v>
                </c:pt>
                <c:pt idx="904">
                  <c:v>0.48699759134879489</c:v>
                </c:pt>
                <c:pt idx="905">
                  <c:v>0.48537723376200753</c:v>
                </c:pt>
                <c:pt idx="906">
                  <c:v>0.48699752055681672</c:v>
                </c:pt>
                <c:pt idx="907">
                  <c:v>0.48941032354648317</c:v>
                </c:pt>
                <c:pt idx="908">
                  <c:v>0.48980626308001024</c:v>
                </c:pt>
                <c:pt idx="909">
                  <c:v>0.4878618906094479</c:v>
                </c:pt>
                <c:pt idx="910">
                  <c:v>0.48490919259878323</c:v>
                </c:pt>
                <c:pt idx="911">
                  <c:v>0.48170419197816117</c:v>
                </c:pt>
                <c:pt idx="912">
                  <c:v>0.4785355076423059</c:v>
                </c:pt>
                <c:pt idx="913">
                  <c:v>0.47511476846841688</c:v>
                </c:pt>
                <c:pt idx="914">
                  <c:v>0.47147772440543556</c:v>
                </c:pt>
                <c:pt idx="915">
                  <c:v>0.46679649866544298</c:v>
                </c:pt>
                <c:pt idx="916">
                  <c:v>0.4634834694862367</c:v>
                </c:pt>
                <c:pt idx="917">
                  <c:v>0.46218719757520244</c:v>
                </c:pt>
                <c:pt idx="918">
                  <c:v>0.46215134143829356</c:v>
                </c:pt>
                <c:pt idx="919">
                  <c:v>0.46355564190791215</c:v>
                </c:pt>
                <c:pt idx="920">
                  <c:v>0.46431184181800261</c:v>
                </c:pt>
                <c:pt idx="921">
                  <c:v>0.46449197200628428</c:v>
                </c:pt>
                <c:pt idx="922">
                  <c:v>0.46485198461092458</c:v>
                </c:pt>
                <c:pt idx="923">
                  <c:v>0.46593241178072414</c:v>
                </c:pt>
                <c:pt idx="924">
                  <c:v>0.46967723663036653</c:v>
                </c:pt>
                <c:pt idx="925">
                  <c:v>0.47385435269429155</c:v>
                </c:pt>
                <c:pt idx="926">
                  <c:v>0.47716724028954149</c:v>
                </c:pt>
                <c:pt idx="927">
                  <c:v>0.48015586522909315</c:v>
                </c:pt>
                <c:pt idx="928">
                  <c:v>0.48346875282434337</c:v>
                </c:pt>
                <c:pt idx="929">
                  <c:v>0.48692559590706463</c:v>
                </c:pt>
                <c:pt idx="930">
                  <c:v>0.49031040815206695</c:v>
                </c:pt>
                <c:pt idx="931">
                  <c:v>0.49304719062951924</c:v>
                </c:pt>
                <c:pt idx="932">
                  <c:v>0.49470379370909484</c:v>
                </c:pt>
                <c:pt idx="933">
                  <c:v>0.4972243774854222</c:v>
                </c:pt>
                <c:pt idx="934">
                  <c:v>0.5010773016856267</c:v>
                </c:pt>
                <c:pt idx="935">
                  <c:v>0.50586659138019274</c:v>
                </c:pt>
                <c:pt idx="936">
                  <c:v>0.51105210377619814</c:v>
                </c:pt>
                <c:pt idx="937">
                  <c:v>0.5164532839334931</c:v>
                </c:pt>
                <c:pt idx="938">
                  <c:v>0.52081045939372128</c:v>
                </c:pt>
                <c:pt idx="939">
                  <c:v>0.52379908433327338</c:v>
                </c:pt>
                <c:pt idx="940">
                  <c:v>0.52473555601560173</c:v>
                </c:pt>
                <c:pt idx="941">
                  <c:v>0.52297092437744142</c:v>
                </c:pt>
                <c:pt idx="942">
                  <c:v>0.51832594413023758</c:v>
                </c:pt>
                <c:pt idx="943">
                  <c:v>0.51252818731161265</c:v>
                </c:pt>
                <c:pt idx="944">
                  <c:v>0.50791920478527364</c:v>
                </c:pt>
                <c:pt idx="945">
                  <c:v>0.50568646119191119</c:v>
                </c:pt>
                <c:pt idx="946">
                  <c:v>0.50619074784792406</c:v>
                </c:pt>
                <c:pt idx="947">
                  <c:v>0.50914351665056679</c:v>
                </c:pt>
                <c:pt idx="948">
                  <c:v>0.51260043052526616</c:v>
                </c:pt>
                <c:pt idx="949">
                  <c:v>0.51468875848329998</c:v>
                </c:pt>
                <c:pt idx="950">
                  <c:v>0.51551713081506589</c:v>
                </c:pt>
                <c:pt idx="951">
                  <c:v>0.51713755919383142</c:v>
                </c:pt>
                <c:pt idx="952">
                  <c:v>0.52077442627686732</c:v>
                </c:pt>
                <c:pt idx="953">
                  <c:v>0.52462738587306113</c:v>
                </c:pt>
                <c:pt idx="954">
                  <c:v>0.52794023807232204</c:v>
                </c:pt>
                <c:pt idx="955">
                  <c:v>0.53074890980353739</c:v>
                </c:pt>
                <c:pt idx="956">
                  <c:v>0.53254946837058437</c:v>
                </c:pt>
                <c:pt idx="957">
                  <c:v>0.53434988535367534</c:v>
                </c:pt>
                <c:pt idx="958">
                  <c:v>0.53661855587592511</c:v>
                </c:pt>
                <c:pt idx="959">
                  <c:v>0.53910310653539817</c:v>
                </c:pt>
                <c:pt idx="960">
                  <c:v>0.54119175305733314</c:v>
                </c:pt>
                <c:pt idx="961">
                  <c:v>0.54216408087657053</c:v>
                </c:pt>
                <c:pt idx="962">
                  <c:v>0.54367623292482825</c:v>
                </c:pt>
                <c:pt idx="963">
                  <c:v>0.54468473544487606</c:v>
                </c:pt>
                <c:pt idx="964">
                  <c:v>0.54320812096962567</c:v>
                </c:pt>
                <c:pt idx="965">
                  <c:v>0.53931909286058866</c:v>
                </c:pt>
                <c:pt idx="966">
                  <c:v>0.53438588307454038</c:v>
                </c:pt>
                <c:pt idx="967">
                  <c:v>0.52902045286618748</c:v>
                </c:pt>
                <c:pt idx="968">
                  <c:v>0.52531155494543247</c:v>
                </c:pt>
                <c:pt idx="969">
                  <c:v>0.52318683991065396</c:v>
                </c:pt>
                <c:pt idx="970">
                  <c:v>0.52214272902562076</c:v>
                </c:pt>
                <c:pt idx="971">
                  <c:v>0.52034231204253001</c:v>
                </c:pt>
                <c:pt idx="972">
                  <c:v>0.5166694118426397</c:v>
                </c:pt>
                <c:pt idx="973">
                  <c:v>0.51332038494256826</c:v>
                </c:pt>
                <c:pt idx="974">
                  <c:v>0.5109798251665556</c:v>
                </c:pt>
                <c:pt idx="975">
                  <c:v>0.51015177139869106</c:v>
                </c:pt>
                <c:pt idx="976">
                  <c:v>0.51198825689462524</c:v>
                </c:pt>
                <c:pt idx="977">
                  <c:v>0.51620129988743713</c:v>
                </c:pt>
                <c:pt idx="978">
                  <c:v>0.52066632692630477</c:v>
                </c:pt>
                <c:pt idx="979">
                  <c:v>0.52095462725712716</c:v>
                </c:pt>
                <c:pt idx="980">
                  <c:v>0.51515701202245856</c:v>
                </c:pt>
                <c:pt idx="981">
                  <c:v>0.50547054565869842</c:v>
                </c:pt>
                <c:pt idx="982">
                  <c:v>0.49491974463829647</c:v>
                </c:pt>
                <c:pt idx="983">
                  <c:v>0.4853773045539857</c:v>
                </c:pt>
                <c:pt idx="984">
                  <c:v>0.48116404918523958</c:v>
                </c:pt>
                <c:pt idx="985">
                  <c:v>0.48469320627359241</c:v>
                </c:pt>
                <c:pt idx="986">
                  <c:v>0.49437946026141849</c:v>
                </c:pt>
                <c:pt idx="987">
                  <c:v>0.50557864500926109</c:v>
                </c:pt>
                <c:pt idx="988">
                  <c:v>0.51468897085923437</c:v>
                </c:pt>
                <c:pt idx="989">
                  <c:v>0.51929788259359522</c:v>
                </c:pt>
                <c:pt idx="990">
                  <c:v>0.51911800017723675</c:v>
                </c:pt>
                <c:pt idx="991">
                  <c:v>0.51612912746576178</c:v>
                </c:pt>
                <c:pt idx="992">
                  <c:v>0.51324828331287098</c:v>
                </c:pt>
                <c:pt idx="993">
                  <c:v>0.51065566869882439</c:v>
                </c:pt>
                <c:pt idx="994">
                  <c:v>0.50799105864304772</c:v>
                </c:pt>
                <c:pt idx="995">
                  <c:v>0.50565049886703506</c:v>
                </c:pt>
                <c:pt idx="996">
                  <c:v>0.5068748107323281</c:v>
                </c:pt>
                <c:pt idx="997">
                  <c:v>0.5129963700587935</c:v>
                </c:pt>
                <c:pt idx="998">
                  <c:v>0.52149452227812565</c:v>
                </c:pt>
                <c:pt idx="999">
                  <c:v>0.52927257849619969</c:v>
                </c:pt>
                <c:pt idx="1000">
                  <c:v>0.53424189219108009</c:v>
                </c:pt>
                <c:pt idx="1001">
                  <c:v>0.53557426801094643</c:v>
                </c:pt>
                <c:pt idx="1002">
                  <c:v>0.53244143981200009</c:v>
                </c:pt>
                <c:pt idx="1003">
                  <c:v>0.52631980969355663</c:v>
                </c:pt>
                <c:pt idx="1004">
                  <c:v>0.52030620813369743</c:v>
                </c:pt>
                <c:pt idx="1005">
                  <c:v>0.51749746561050436</c:v>
                </c:pt>
                <c:pt idx="1006">
                  <c:v>0.51962218064528265</c:v>
                </c:pt>
                <c:pt idx="1007">
                  <c:v>0.52351120875431945</c:v>
                </c:pt>
                <c:pt idx="1008">
                  <c:v>0.52732806444168112</c:v>
                </c:pt>
                <c:pt idx="1009">
                  <c:v>0.53049706734143798</c:v>
                </c:pt>
                <c:pt idx="1010">
                  <c:v>0.53107313706324644</c:v>
                </c:pt>
                <c:pt idx="1011">
                  <c:v>0.52887656817069428</c:v>
                </c:pt>
                <c:pt idx="1012">
                  <c:v>0.52631980969355663</c:v>
                </c:pt>
                <c:pt idx="1013">
                  <c:v>0.52505964169135466</c:v>
                </c:pt>
                <c:pt idx="1014">
                  <c:v>0.52433943950212936</c:v>
                </c:pt>
                <c:pt idx="1015">
                  <c:v>0.52329493926121662</c:v>
                </c:pt>
                <c:pt idx="1016">
                  <c:v>0.52207069818790153</c:v>
                </c:pt>
                <c:pt idx="1017">
                  <c:v>0.52142252683639545</c:v>
                </c:pt>
                <c:pt idx="1018">
                  <c:v>0.52185471186271093</c:v>
                </c:pt>
                <c:pt idx="1019">
                  <c:v>0.52081028241377625</c:v>
                </c:pt>
                <c:pt idx="1020">
                  <c:v>0.51864971124208903</c:v>
                </c:pt>
                <c:pt idx="1021">
                  <c:v>0.51839779798801133</c:v>
                </c:pt>
                <c:pt idx="1022">
                  <c:v>0.52221472446735095</c:v>
                </c:pt>
                <c:pt idx="1023">
                  <c:v>0.52974079663936913</c:v>
                </c:pt>
                <c:pt idx="1024">
                  <c:v>0.53877895006766707</c:v>
                </c:pt>
                <c:pt idx="1025">
                  <c:v>0.54454053218548137</c:v>
                </c:pt>
                <c:pt idx="1026">
                  <c:v>0.5470250474489653</c:v>
                </c:pt>
                <c:pt idx="1027">
                  <c:v>0.54745723247528078</c:v>
                </c:pt>
                <c:pt idx="1028">
                  <c:v>0.54508053339444684</c:v>
                </c:pt>
                <c:pt idx="1029">
                  <c:v>0.53967942402913027</c:v>
                </c:pt>
                <c:pt idx="1030">
                  <c:v>0.53251336446175213</c:v>
                </c:pt>
                <c:pt idx="1031">
                  <c:v>0.52574366917976967</c:v>
                </c:pt>
                <c:pt idx="1032">
                  <c:v>0.51962210985330437</c:v>
                </c:pt>
                <c:pt idx="1033">
                  <c:v>0.51465272536644591</c:v>
                </c:pt>
                <c:pt idx="1034">
                  <c:v>0.5101157736778259</c:v>
                </c:pt>
                <c:pt idx="1035">
                  <c:v>0.50572245891277634</c:v>
                </c:pt>
                <c:pt idx="1036">
                  <c:v>0.50230147196696373</c:v>
                </c:pt>
                <c:pt idx="1037">
                  <c:v>0.50165330061545765</c:v>
                </c:pt>
                <c:pt idx="1038">
                  <c:v>0.50388611500079827</c:v>
                </c:pt>
                <c:pt idx="1039">
                  <c:v>0.50662275589429417</c:v>
                </c:pt>
                <c:pt idx="1040">
                  <c:v>0.50838731674047632</c:v>
                </c:pt>
                <c:pt idx="1041">
                  <c:v>0.5088554286956789</c:v>
                </c:pt>
                <c:pt idx="1042">
                  <c:v>0.50799105864304772</c:v>
                </c:pt>
                <c:pt idx="1043">
                  <c:v>0.50737888501240669</c:v>
                </c:pt>
                <c:pt idx="1044">
                  <c:v>0.50709097403746384</c:v>
                </c:pt>
                <c:pt idx="1045">
                  <c:v>0.50691084384918228</c:v>
                </c:pt>
                <c:pt idx="1046">
                  <c:v>0.50644266110200153</c:v>
                </c:pt>
                <c:pt idx="1047">
                  <c:v>0.50878325627400345</c:v>
                </c:pt>
                <c:pt idx="1048">
                  <c:v>0.51267228438304036</c:v>
                </c:pt>
                <c:pt idx="1049">
                  <c:v>0.51566101551055932</c:v>
                </c:pt>
                <c:pt idx="1050">
                  <c:v>0.51688532737585224</c:v>
                </c:pt>
                <c:pt idx="1051">
                  <c:v>0.51634525537490861</c:v>
                </c:pt>
                <c:pt idx="1052">
                  <c:v>0.51555319932790911</c:v>
                </c:pt>
                <c:pt idx="1053">
                  <c:v>0.51641742779658406</c:v>
                </c:pt>
                <c:pt idx="1054">
                  <c:v>0.51987434167128344</c:v>
                </c:pt>
                <c:pt idx="1055">
                  <c:v>0.52624777885583751</c:v>
                </c:pt>
                <c:pt idx="1056">
                  <c:v>0.53416996754132795</c:v>
                </c:pt>
                <c:pt idx="1057">
                  <c:v>0.54241599413064823</c:v>
                </c:pt>
                <c:pt idx="1058">
                  <c:v>0.54821343238537146</c:v>
                </c:pt>
                <c:pt idx="1059">
                  <c:v>0.54961773285499005</c:v>
                </c:pt>
                <c:pt idx="1060">
                  <c:v>0.54662910791543828</c:v>
                </c:pt>
                <c:pt idx="1061">
                  <c:v>0.54072346412218553</c:v>
                </c:pt>
                <c:pt idx="1062">
                  <c:v>0.5352862508480366</c:v>
                </c:pt>
                <c:pt idx="1063">
                  <c:v>0.53143307887590863</c:v>
                </c:pt>
                <c:pt idx="1064">
                  <c:v>0.52956073724306574</c:v>
                </c:pt>
                <c:pt idx="1065">
                  <c:v>0.52981272128912127</c:v>
                </c:pt>
                <c:pt idx="1066">
                  <c:v>0.53157721134332525</c:v>
                </c:pt>
                <c:pt idx="1067">
                  <c:v>0.53294554948806772</c:v>
                </c:pt>
                <c:pt idx="1068">
                  <c:v>0.53265756772114692</c:v>
                </c:pt>
                <c:pt idx="1069">
                  <c:v>0.53067694975779611</c:v>
                </c:pt>
                <c:pt idx="1070">
                  <c:v>0.52783228030571583</c:v>
                </c:pt>
                <c:pt idx="1071">
                  <c:v>0.5240152122424202</c:v>
                </c:pt>
                <c:pt idx="1072">
                  <c:v>0.51886583915123596</c:v>
                </c:pt>
                <c:pt idx="1073">
                  <c:v>0.51393270015716574</c:v>
                </c:pt>
                <c:pt idx="1074">
                  <c:v>0.51151989716749924</c:v>
                </c:pt>
                <c:pt idx="1075">
                  <c:v>0.51033165381504952</c:v>
                </c:pt>
                <c:pt idx="1076">
                  <c:v>0.50950352925520681</c:v>
                </c:pt>
                <c:pt idx="1077">
                  <c:v>0.50788303008446334</c:v>
                </c:pt>
                <c:pt idx="1078">
                  <c:v>0.50583048747136061</c:v>
                </c:pt>
                <c:pt idx="1079">
                  <c:v>0.50460624639804552</c:v>
                </c:pt>
                <c:pt idx="1080">
                  <c:v>0.50428230230624871</c:v>
                </c:pt>
                <c:pt idx="1081">
                  <c:v>0.50168947531626795</c:v>
                </c:pt>
                <c:pt idx="1082">
                  <c:v>0.49700832036825332</c:v>
                </c:pt>
                <c:pt idx="1083">
                  <c:v>0.49355147728553206</c:v>
                </c:pt>
                <c:pt idx="1084">
                  <c:v>0.49333534937638501</c:v>
                </c:pt>
                <c:pt idx="1085">
                  <c:v>0.49599988864018391</c:v>
                </c:pt>
                <c:pt idx="1086">
                  <c:v>0.49999715768373953</c:v>
                </c:pt>
                <c:pt idx="1087">
                  <c:v>0.50547036867875328</c:v>
                </c:pt>
                <c:pt idx="1088">
                  <c:v>0.51317650024707528</c:v>
                </c:pt>
                <c:pt idx="1089">
                  <c:v>0.52145859534923855</c:v>
                </c:pt>
                <c:pt idx="1090">
                  <c:v>0.5271481112333446</c:v>
                </c:pt>
                <c:pt idx="1091">
                  <c:v>0.52822832602721004</c:v>
                </c:pt>
                <c:pt idx="1092">
                  <c:v>0.52549143736179071</c:v>
                </c:pt>
                <c:pt idx="1093">
                  <c:v>0.52027013962085455</c:v>
                </c:pt>
                <c:pt idx="1094">
                  <c:v>0.51339248657226566</c:v>
                </c:pt>
                <c:pt idx="1095">
                  <c:v>0.50683881301146305</c:v>
                </c:pt>
                <c:pt idx="1096">
                  <c:v>0.50330997448701131</c:v>
                </c:pt>
                <c:pt idx="1097">
                  <c:v>0.50345400076646096</c:v>
                </c:pt>
                <c:pt idx="1098">
                  <c:v>0.50539844402900125</c:v>
                </c:pt>
                <c:pt idx="1099">
                  <c:v>0.50802705636391299</c:v>
                </c:pt>
                <c:pt idx="1100">
                  <c:v>0.51234812791530926</c:v>
                </c:pt>
                <c:pt idx="1101">
                  <c:v>0.51904596933951752</c:v>
                </c:pt>
                <c:pt idx="1102">
                  <c:v>0.52797609420923086</c:v>
                </c:pt>
                <c:pt idx="1103">
                  <c:v>0.5370147077853864</c:v>
                </c:pt>
                <c:pt idx="1104">
                  <c:v>0.54277607752726631</c:v>
                </c:pt>
                <c:pt idx="1105">
                  <c:v>0.54259594733898464</c:v>
                </c:pt>
                <c:pt idx="1106">
                  <c:v>0.53921113509398255</c:v>
                </c:pt>
                <c:pt idx="1107">
                  <c:v>0.53784269076127278</c:v>
                </c:pt>
                <c:pt idx="1108">
                  <c:v>0.53766273755293637</c:v>
                </c:pt>
                <c:pt idx="1109">
                  <c:v>0.53647449420048654</c:v>
                </c:pt>
                <c:pt idx="1110">
                  <c:v>0.53499802130919261</c:v>
                </c:pt>
                <c:pt idx="1111">
                  <c:v>0.5330895049755392</c:v>
                </c:pt>
                <c:pt idx="1112">
                  <c:v>0.53056877961525561</c:v>
                </c:pt>
                <c:pt idx="1113">
                  <c:v>0.52696798104506282</c:v>
                </c:pt>
                <c:pt idx="1114">
                  <c:v>0.52217879753846419</c:v>
                </c:pt>
                <c:pt idx="1115">
                  <c:v>0.51792982761676509</c:v>
                </c:pt>
                <c:pt idx="1116">
                  <c:v>0.51587721421168398</c:v>
                </c:pt>
                <c:pt idx="1117">
                  <c:v>0.51609327132885296</c:v>
                </c:pt>
                <c:pt idx="1118">
                  <c:v>0.51796568375367402</c:v>
                </c:pt>
                <c:pt idx="1119">
                  <c:v>0.52045041139309245</c:v>
                </c:pt>
                <c:pt idx="1120">
                  <c:v>0.52286282502687909</c:v>
                </c:pt>
                <c:pt idx="1121">
                  <c:v>0.5235111379623415</c:v>
                </c:pt>
                <c:pt idx="1122">
                  <c:v>0.52199873814216047</c:v>
                </c:pt>
                <c:pt idx="1123">
                  <c:v>0.51958611213243944</c:v>
                </c:pt>
                <c:pt idx="1124">
                  <c:v>0.51764166886989904</c:v>
                </c:pt>
                <c:pt idx="1125">
                  <c:v>0.51738943705191986</c:v>
                </c:pt>
                <c:pt idx="1126">
                  <c:v>0.51800168147453918</c:v>
                </c:pt>
                <c:pt idx="1127">
                  <c:v>0.51814563696201033</c:v>
                </c:pt>
                <c:pt idx="1128">
                  <c:v>0.51879387910549457</c:v>
                </c:pt>
                <c:pt idx="1129">
                  <c:v>0.51854182426746087</c:v>
                </c:pt>
                <c:pt idx="1130">
                  <c:v>0.51573294016031124</c:v>
                </c:pt>
                <c:pt idx="1131">
                  <c:v>0.51119588228372437</c:v>
                </c:pt>
                <c:pt idx="1132">
                  <c:v>0.50665878901114847</c:v>
                </c:pt>
                <c:pt idx="1133">
                  <c:v>0.50395807504653956</c:v>
                </c:pt>
                <c:pt idx="1134">
                  <c:v>0.50482244509917062</c:v>
                </c:pt>
                <c:pt idx="1135">
                  <c:v>0.50781107003872217</c:v>
                </c:pt>
                <c:pt idx="1136">
                  <c:v>0.51148404103059064</c:v>
                </c:pt>
                <c:pt idx="1137">
                  <c:v>0.51461672764558075</c:v>
                </c:pt>
                <c:pt idx="1138">
                  <c:v>0.51803785617534959</c:v>
                </c:pt>
                <c:pt idx="1139">
                  <c:v>0.52073857013995839</c:v>
                </c:pt>
                <c:pt idx="1140">
                  <c:v>0.52153069697893584</c:v>
                </c:pt>
                <c:pt idx="1141">
                  <c:v>0.52257505563589246</c:v>
                </c:pt>
                <c:pt idx="1142">
                  <c:v>0.52405113917130708</c:v>
                </c:pt>
                <c:pt idx="1143">
                  <c:v>0.52361916652092588</c:v>
                </c:pt>
                <c:pt idx="1144">
                  <c:v>0.51947808357385494</c:v>
                </c:pt>
                <c:pt idx="1145">
                  <c:v>0.51184405363523044</c:v>
                </c:pt>
                <c:pt idx="1146">
                  <c:v>0.50496632979466383</c:v>
                </c:pt>
                <c:pt idx="1147">
                  <c:v>0.5027336569932791</c:v>
                </c:pt>
                <c:pt idx="1148">
                  <c:v>0.50503843142436122</c:v>
                </c:pt>
                <c:pt idx="1149">
                  <c:v>0.50917937278747583</c:v>
                </c:pt>
                <c:pt idx="1150">
                  <c:v>0.51346458820196295</c:v>
                </c:pt>
                <c:pt idx="1151">
                  <c:v>0.51731758319414611</c:v>
                </c:pt>
                <c:pt idx="1152">
                  <c:v>0.51911800017723697</c:v>
                </c:pt>
                <c:pt idx="1153">
                  <c:v>0.51810963924114528</c:v>
                </c:pt>
                <c:pt idx="1154">
                  <c:v>0.51551713081506589</c:v>
                </c:pt>
                <c:pt idx="1155">
                  <c:v>0.51101578749143173</c:v>
                </c:pt>
                <c:pt idx="1156">
                  <c:v>0.50557843263332669</c:v>
                </c:pt>
                <c:pt idx="1157">
                  <c:v>0.50125750266588665</c:v>
                </c:pt>
                <c:pt idx="1158">
                  <c:v>0.49697221645942108</c:v>
                </c:pt>
                <c:pt idx="1159">
                  <c:v>0.49376753440270077</c:v>
                </c:pt>
                <c:pt idx="1160">
                  <c:v>0.49308325914236217</c:v>
                </c:pt>
                <c:pt idx="1161">
                  <c:v>0.49801643353242159</c:v>
                </c:pt>
                <c:pt idx="1162">
                  <c:v>0.51112381605001611</c:v>
                </c:pt>
                <c:pt idx="1163">
                  <c:v>0.53823880727474516</c:v>
                </c:pt>
                <c:pt idx="1164">
                  <c:v>0.58231421140524076</c:v>
                </c:pt>
                <c:pt idx="1165">
                  <c:v>0.65037160158157359</c:v>
                </c:pt>
                <c:pt idx="1166">
                  <c:v>0.7517377855227545</c:v>
                </c:pt>
                <c:pt idx="1167">
                  <c:v>0.91518393278121946</c:v>
                </c:pt>
                <c:pt idx="1168">
                  <c:v>1.1974245764659004</c:v>
                </c:pt>
                <c:pt idx="1169">
                  <c:v>1.6730351719489467</c:v>
                </c:pt>
                <c:pt idx="1170">
                  <c:v>2.5495369874514062</c:v>
                </c:pt>
                <c:pt idx="1171">
                  <c:v>3.9769802750073944</c:v>
                </c:pt>
                <c:pt idx="1172">
                  <c:v>6.2071781180455128</c:v>
                </c:pt>
                <c:pt idx="1173">
                  <c:v>9.3170115250807548</c:v>
                </c:pt>
                <c:pt idx="1174">
                  <c:v>13.038604712853065</c:v>
                </c:pt>
                <c:pt idx="1175">
                  <c:v>17.223279661031867</c:v>
                </c:pt>
                <c:pt idx="1176">
                  <c:v>21.613638294660127</c:v>
                </c:pt>
                <c:pt idx="1177">
                  <c:v>25.698060616713299</c:v>
                </c:pt>
                <c:pt idx="1178">
                  <c:v>28.985670661926267</c:v>
                </c:pt>
                <c:pt idx="1179">
                  <c:v>31.335599331488975</c:v>
                </c:pt>
                <c:pt idx="1180">
                  <c:v>33.152773342132562</c:v>
                </c:pt>
                <c:pt idx="1181">
                  <c:v>35.042933315863969</c:v>
                </c:pt>
                <c:pt idx="1182">
                  <c:v>37.26881433486939</c:v>
                </c:pt>
                <c:pt idx="1183">
                  <c:v>39.669407407320456</c:v>
                </c:pt>
                <c:pt idx="1184">
                  <c:v>41.888335804572471</c:v>
                </c:pt>
                <c:pt idx="1185">
                  <c:v>43.669894937368539</c:v>
                </c:pt>
                <c:pt idx="1186">
                  <c:v>44.928417167663568</c:v>
                </c:pt>
                <c:pt idx="1187">
                  <c:v>45.739201657221869</c:v>
                </c:pt>
                <c:pt idx="1188">
                  <c:v>46.35841795701247</c:v>
                </c:pt>
                <c:pt idx="1189">
                  <c:v>47.437940971667942</c:v>
                </c:pt>
                <c:pt idx="1190">
                  <c:v>49.469473658341627</c:v>
                </c:pt>
                <c:pt idx="1191">
                  <c:v>52.15814081045297</c:v>
                </c:pt>
                <c:pt idx="1192">
                  <c:v>54.816525419675379</c:v>
                </c:pt>
                <c:pt idx="1193">
                  <c:v>56.992675357231725</c:v>
                </c:pt>
                <c:pt idx="1194">
                  <c:v>58.791122341155997</c:v>
                </c:pt>
                <c:pt idx="1195">
                  <c:v>60.482191203190723</c:v>
                </c:pt>
                <c:pt idx="1196">
                  <c:v>62.128890768197863</c:v>
                </c:pt>
                <c:pt idx="1197">
                  <c:v>63.586551116063042</c:v>
                </c:pt>
                <c:pt idx="1198">
                  <c:v>64.703988615182723</c:v>
                </c:pt>
                <c:pt idx="1199">
                  <c:v>65.446715112832877</c:v>
                </c:pt>
                <c:pt idx="1200">
                  <c:v>65.883400526780349</c:v>
                </c:pt>
                <c:pt idx="1201">
                  <c:v>66.151491730029761</c:v>
                </c:pt>
                <c:pt idx="1202">
                  <c:v>66.406078655536348</c:v>
                </c:pt>
                <c:pt idx="1203">
                  <c:v>66.712552986145013</c:v>
                </c:pt>
                <c:pt idx="1204">
                  <c:v>67.041639973567072</c:v>
                </c:pt>
                <c:pt idx="1205">
                  <c:v>67.334539234454809</c:v>
                </c:pt>
                <c:pt idx="1206">
                  <c:v>67.551565635387703</c:v>
                </c:pt>
                <c:pt idx="1207">
                  <c:v>67.686599917778594</c:v>
                </c:pt>
                <c:pt idx="1208">
                  <c:v>67.755124853574301</c:v>
                </c:pt>
                <c:pt idx="1209">
                  <c:v>67.780945802835319</c:v>
                </c:pt>
                <c:pt idx="1210">
                  <c:v>67.784723545954776</c:v>
                </c:pt>
                <c:pt idx="1211">
                  <c:v>67.778822043492241</c:v>
                </c:pt>
                <c:pt idx="1212">
                  <c:v>67.768633945171644</c:v>
                </c:pt>
                <c:pt idx="1213">
                  <c:v>67.755810686258172</c:v>
                </c:pt>
                <c:pt idx="1214">
                  <c:v>67.742232784858118</c:v>
                </c:pt>
                <c:pt idx="1215">
                  <c:v>67.72844477286705</c:v>
                </c:pt>
                <c:pt idx="1216">
                  <c:v>67.715189116551315</c:v>
                </c:pt>
                <c:pt idx="1217">
                  <c:v>67.701114538632908</c:v>
                </c:pt>
                <c:pt idx="1218">
                  <c:v>67.686424070504984</c:v>
                </c:pt>
                <c:pt idx="1219">
                  <c:v>67.671656297536998</c:v>
                </c:pt>
                <c:pt idx="1220">
                  <c:v>67.657934263669517</c:v>
                </c:pt>
                <c:pt idx="1221">
                  <c:v>67.64573142565213</c:v>
                </c:pt>
                <c:pt idx="1222">
                  <c:v>67.630927973527164</c:v>
                </c:pt>
                <c:pt idx="1223">
                  <c:v>67.613210723583506</c:v>
                </c:pt>
                <c:pt idx="1224">
                  <c:v>67.593664208925674</c:v>
                </c:pt>
                <c:pt idx="1225">
                  <c:v>67.57580112750712</c:v>
                </c:pt>
                <c:pt idx="1226">
                  <c:v>67.562078244135918</c:v>
                </c:pt>
                <c:pt idx="1227">
                  <c:v>67.552608825977032</c:v>
                </c:pt>
                <c:pt idx="1228">
                  <c:v>67.543143089000992</c:v>
                </c:pt>
                <c:pt idx="1229">
                  <c:v>67.53172264392559</c:v>
                </c:pt>
                <c:pt idx="1230">
                  <c:v>67.519845732175384</c:v>
                </c:pt>
                <c:pt idx="1231">
                  <c:v>67.507379831167356</c:v>
                </c:pt>
                <c:pt idx="1232">
                  <c:v>67.493989953261149</c:v>
                </c:pt>
                <c:pt idx="1233">
                  <c:v>67.479443051264823</c:v>
                </c:pt>
                <c:pt idx="1234">
                  <c:v>67.465034618377672</c:v>
                </c:pt>
                <c:pt idx="1235">
                  <c:v>67.452683683542105</c:v>
                </c:pt>
                <c:pt idx="1236">
                  <c:v>67.442675396845885</c:v>
                </c:pt>
                <c:pt idx="1237">
                  <c:v>67.43334473096408</c:v>
                </c:pt>
                <c:pt idx="1238">
                  <c:v>67.423408085749699</c:v>
                </c:pt>
                <c:pt idx="1239">
                  <c:v>67.412029266357408</c:v>
                </c:pt>
                <c:pt idx="1240">
                  <c:v>67.398167064373311</c:v>
                </c:pt>
                <c:pt idx="1241">
                  <c:v>67.382650312276979</c:v>
                </c:pt>
                <c:pt idx="1242">
                  <c:v>67.3666918182373</c:v>
                </c:pt>
                <c:pt idx="1243">
                  <c:v>67.350416742471538</c:v>
                </c:pt>
                <c:pt idx="1244">
                  <c:v>67.335183724623462</c:v>
                </c:pt>
                <c:pt idx="1245">
                  <c:v>67.324132247337914</c:v>
                </c:pt>
                <c:pt idx="1246">
                  <c:v>67.317182174095734</c:v>
                </c:pt>
                <c:pt idx="1247">
                  <c:v>67.311819257002611</c:v>
                </c:pt>
                <c:pt idx="1248">
                  <c:v>67.306702129657438</c:v>
                </c:pt>
                <c:pt idx="1249">
                  <c:v>67.300150756835933</c:v>
                </c:pt>
                <c:pt idx="1250">
                  <c:v>67.290103392967808</c:v>
                </c:pt>
                <c:pt idx="1251">
                  <c:v>67.276200414804308</c:v>
                </c:pt>
                <c:pt idx="1252">
                  <c:v>67.259311714172355</c:v>
                </c:pt>
                <c:pt idx="1253">
                  <c:v>67.240661992293141</c:v>
                </c:pt>
                <c:pt idx="1254">
                  <c:v>67.224353502713711</c:v>
                </c:pt>
                <c:pt idx="1255">
                  <c:v>67.211709772256697</c:v>
                </c:pt>
                <c:pt idx="1256">
                  <c:v>67.201668071746823</c:v>
                </c:pt>
                <c:pt idx="1257">
                  <c:v>67.193168503687929</c:v>
                </c:pt>
                <c:pt idx="1258">
                  <c:v>67.18467176730816</c:v>
                </c:pt>
                <c:pt idx="1259">
                  <c:v>67.17545097057635</c:v>
                </c:pt>
                <c:pt idx="1260">
                  <c:v>67.165687907292295</c:v>
                </c:pt>
                <c:pt idx="1261">
                  <c:v>67.157373531048108</c:v>
                </c:pt>
                <c:pt idx="1262">
                  <c:v>67.150457721123331</c:v>
                </c:pt>
                <c:pt idx="1263">
                  <c:v>67.144514592977671</c:v>
                </c:pt>
                <c:pt idx="1264">
                  <c:v>67.137059914515575</c:v>
                </c:pt>
                <c:pt idx="1265">
                  <c:v>67.126837269709654</c:v>
                </c:pt>
                <c:pt idx="1266">
                  <c:v>67.115384826660147</c:v>
                </c:pt>
                <c:pt idx="1267">
                  <c:v>67.103793631333559</c:v>
                </c:pt>
                <c:pt idx="1268">
                  <c:v>67.09388756825372</c:v>
                </c:pt>
                <c:pt idx="1269">
                  <c:v>67.085067170950083</c:v>
                </c:pt>
                <c:pt idx="1270">
                  <c:v>67.076854168818542</c:v>
                </c:pt>
                <c:pt idx="1271">
                  <c:v>67.067746356083788</c:v>
                </c:pt>
                <c:pt idx="1272">
                  <c:v>67.055936555128838</c:v>
                </c:pt>
                <c:pt idx="1273">
                  <c:v>67.041707650698143</c:v>
                </c:pt>
                <c:pt idx="1274">
                  <c:v>67.026085276970491</c:v>
                </c:pt>
                <c:pt idx="1275">
                  <c:v>67.010995258918172</c:v>
                </c:pt>
                <c:pt idx="1276">
                  <c:v>66.998683118086589</c:v>
                </c:pt>
                <c:pt idx="1277">
                  <c:v>66.990397908137396</c:v>
                </c:pt>
                <c:pt idx="1278">
                  <c:v>66.984419100834771</c:v>
                </c:pt>
                <c:pt idx="1279">
                  <c:v>66.978085767305814</c:v>
                </c:pt>
                <c:pt idx="1280">
                  <c:v>66.969731464385987</c:v>
                </c:pt>
                <c:pt idx="1281">
                  <c:v>66.960002664419321</c:v>
                </c:pt>
                <c:pt idx="1282">
                  <c:v>66.950892869509175</c:v>
                </c:pt>
                <c:pt idx="1283">
                  <c:v>66.94239754896897</c:v>
                </c:pt>
                <c:pt idx="1284">
                  <c:v>66.934478475130504</c:v>
                </c:pt>
                <c:pt idx="1285">
                  <c:v>66.928247931553756</c:v>
                </c:pt>
                <c:pt idx="1286">
                  <c:v>66.922484898200395</c:v>
                </c:pt>
                <c:pt idx="1287">
                  <c:v>66.914421408726625</c:v>
                </c:pt>
                <c:pt idx="1288">
                  <c:v>66.902964718158429</c:v>
                </c:pt>
                <c:pt idx="1289">
                  <c:v>66.891483108813944</c:v>
                </c:pt>
                <c:pt idx="1290">
                  <c:v>66.881037610860957</c:v>
                </c:pt>
                <c:pt idx="1291">
                  <c:v>66.870991662832395</c:v>
                </c:pt>
                <c:pt idx="1292">
                  <c:v>66.858095629765444</c:v>
                </c:pt>
                <c:pt idx="1293">
                  <c:v>66.844519993708673</c:v>
                </c:pt>
                <c:pt idx="1294">
                  <c:v>66.833252742473888</c:v>
                </c:pt>
                <c:pt idx="1295">
                  <c:v>66.824252250377938</c:v>
                </c:pt>
                <c:pt idx="1296">
                  <c:v>66.816974835029015</c:v>
                </c:pt>
                <c:pt idx="1297">
                  <c:v>66.810998859405515</c:v>
                </c:pt>
                <c:pt idx="1298">
                  <c:v>66.804809092008142</c:v>
                </c:pt>
                <c:pt idx="1299">
                  <c:v>66.797097863417406</c:v>
                </c:pt>
                <c:pt idx="1300">
                  <c:v>66.789102051074693</c:v>
                </c:pt>
                <c:pt idx="1301">
                  <c:v>66.781471525338972</c:v>
                </c:pt>
                <c:pt idx="1302">
                  <c:v>66.770236272078293</c:v>
                </c:pt>
                <c:pt idx="1303">
                  <c:v>66.749893206082845</c:v>
                </c:pt>
                <c:pt idx="1304">
                  <c:v>66.721951045989982</c:v>
                </c:pt>
                <c:pt idx="1305">
                  <c:v>66.693249995891861</c:v>
                </c:pt>
                <c:pt idx="1306">
                  <c:v>66.668364633413447</c:v>
                </c:pt>
                <c:pt idx="1307">
                  <c:v>66.650181572253885</c:v>
                </c:pt>
                <c:pt idx="1308">
                  <c:v>66.638443979116573</c:v>
                </c:pt>
                <c:pt idx="1309">
                  <c:v>66.628936050121595</c:v>
                </c:pt>
                <c:pt idx="1310">
                  <c:v>66.619611897101763</c:v>
                </c:pt>
                <c:pt idx="1311">
                  <c:v>66.610501535855803</c:v>
                </c:pt>
                <c:pt idx="1312">
                  <c:v>66.599878774789659</c:v>
                </c:pt>
                <c:pt idx="1313">
                  <c:v>66.510322108635535</c:v>
                </c:pt>
                <c:pt idx="1314">
                  <c:v>65.97821335572462</c:v>
                </c:pt>
                <c:pt idx="1315">
                  <c:v>64.473351465371934</c:v>
                </c:pt>
                <c:pt idx="1316">
                  <c:v>61.69642172446617</c:v>
                </c:pt>
                <c:pt idx="1317">
                  <c:v>57.747823581695556</c:v>
                </c:pt>
                <c:pt idx="1318">
                  <c:v>53.020815253624548</c:v>
                </c:pt>
                <c:pt idx="1319">
                  <c:v>47.986757764082682</c:v>
                </c:pt>
                <c:pt idx="1320">
                  <c:v>42.997852530846231</c:v>
                </c:pt>
                <c:pt idx="1321">
                  <c:v>38.19781576450054</c:v>
                </c:pt>
                <c:pt idx="1322">
                  <c:v>33.6123237155034</c:v>
                </c:pt>
                <c:pt idx="1323">
                  <c:v>29.263807813204249</c:v>
                </c:pt>
                <c:pt idx="1324">
                  <c:v>25.213556354229265</c:v>
                </c:pt>
                <c:pt idx="1325">
                  <c:v>21.538557455356305</c:v>
                </c:pt>
                <c:pt idx="1326">
                  <c:v>18.300532235365651</c:v>
                </c:pt>
                <c:pt idx="1327">
                  <c:v>15.526089275066667</c:v>
                </c:pt>
                <c:pt idx="1328">
                  <c:v>13.189916902688832</c:v>
                </c:pt>
                <c:pt idx="1329">
                  <c:v>11.029360738900991</c:v>
                </c:pt>
                <c:pt idx="1330">
                  <c:v>8.6008944577437187</c:v>
                </c:pt>
                <c:pt idx="1331">
                  <c:v>6.0008097325838525</c:v>
                </c:pt>
                <c:pt idx="1332">
                  <c:v>3.6712257572320786</c:v>
                </c:pt>
                <c:pt idx="1333">
                  <c:v>1.9498742107244638</c:v>
                </c:pt>
                <c:pt idx="1334">
                  <c:v>0.90409302436388461</c:v>
                </c:pt>
                <c:pt idx="1335">
                  <c:v>0.39848687667113086</c:v>
                </c:pt>
                <c:pt idx="1336">
                  <c:v>0.22884713924848124</c:v>
                </c:pt>
                <c:pt idx="1337">
                  <c:v>0.21685600464160631</c:v>
                </c:pt>
                <c:pt idx="1338">
                  <c:v>0.25272130911166873</c:v>
                </c:pt>
                <c:pt idx="1339">
                  <c:v>0.28491357179788468</c:v>
                </c:pt>
                <c:pt idx="1340">
                  <c:v>0.29913734381015494</c:v>
                </c:pt>
                <c:pt idx="1341">
                  <c:v>0.29985751060339144</c:v>
                </c:pt>
                <c:pt idx="1342">
                  <c:v>0.29704862649624175</c:v>
                </c:pt>
                <c:pt idx="1343">
                  <c:v>0.29607654644892784</c:v>
                </c:pt>
                <c:pt idx="1344">
                  <c:v>0.29863319873809824</c:v>
                </c:pt>
                <c:pt idx="1345">
                  <c:v>0.30284631252288857</c:v>
                </c:pt>
                <c:pt idx="1346">
                  <c:v>0.30824774045210629</c:v>
                </c:pt>
                <c:pt idx="1347">
                  <c:v>0.31469338545432468</c:v>
                </c:pt>
                <c:pt idx="1348">
                  <c:v>0.32196729660034207</c:v>
                </c:pt>
                <c:pt idx="1349">
                  <c:v>0.3281247828556943</c:v>
                </c:pt>
                <c:pt idx="1350">
                  <c:v>0.33136563961322513</c:v>
                </c:pt>
                <c:pt idx="1351">
                  <c:v>0.33258988068654005</c:v>
                </c:pt>
                <c:pt idx="1352">
                  <c:v>0.33309409655057493</c:v>
                </c:pt>
                <c:pt idx="1353">
                  <c:v>0.33352613999293423</c:v>
                </c:pt>
                <c:pt idx="1354">
                  <c:v>0.33532659237201401</c:v>
                </c:pt>
                <c:pt idx="1355">
                  <c:v>0.33921547889709486</c:v>
                </c:pt>
                <c:pt idx="1356">
                  <c:v>0.34342859268188491</c:v>
                </c:pt>
                <c:pt idx="1357">
                  <c:v>0.34735368930376492</c:v>
                </c:pt>
                <c:pt idx="1358">
                  <c:v>0.35012650489807129</c:v>
                </c:pt>
                <c:pt idx="1359">
                  <c:v>0.35167469006318336</c:v>
                </c:pt>
                <c:pt idx="1360">
                  <c:v>0.35070250382790219</c:v>
                </c:pt>
                <c:pt idx="1361">
                  <c:v>0.34904621931222801</c:v>
                </c:pt>
                <c:pt idx="1362">
                  <c:v>0.34955029359230638</c:v>
                </c:pt>
                <c:pt idx="1363">
                  <c:v>0.3511345472702615</c:v>
                </c:pt>
                <c:pt idx="1364">
                  <c:v>0.3516029069973875</c:v>
                </c:pt>
                <c:pt idx="1365">
                  <c:v>0.35030663508635324</c:v>
                </c:pt>
                <c:pt idx="1366">
                  <c:v>0.34756960483697757</c:v>
                </c:pt>
                <c:pt idx="1367">
                  <c:v>0.34612944823045011</c:v>
                </c:pt>
                <c:pt idx="1368">
                  <c:v>0.34540917524924653</c:v>
                </c:pt>
                <c:pt idx="1369">
                  <c:v>0.34386084850017851</c:v>
                </c:pt>
                <c:pt idx="1370">
                  <c:v>0.34234851947197564</c:v>
                </c:pt>
                <c:pt idx="1371">
                  <c:v>0.34353683361640369</c:v>
                </c:pt>
                <c:pt idx="1372">
                  <c:v>0.34832594633102437</c:v>
                </c:pt>
                <c:pt idx="1373">
                  <c:v>0.35631991808231062</c:v>
                </c:pt>
                <c:pt idx="1374">
                  <c:v>0.3636299331371603</c:v>
                </c:pt>
                <c:pt idx="1375">
                  <c:v>0.36795107548053457</c:v>
                </c:pt>
                <c:pt idx="1376">
                  <c:v>0.36949954381355893</c:v>
                </c:pt>
                <c:pt idx="1377">
                  <c:v>0.37065186023712177</c:v>
                </c:pt>
                <c:pt idx="1378">
                  <c:v>0.37155208642666171</c:v>
                </c:pt>
                <c:pt idx="1379">
                  <c:v>0.37151591172585141</c:v>
                </c:pt>
                <c:pt idx="1380">
                  <c:v>0.37079581572459297</c:v>
                </c:pt>
                <c:pt idx="1381">
                  <c:v>0.37075964102378262</c:v>
                </c:pt>
                <c:pt idx="1382">
                  <c:v>0.37310034238375156</c:v>
                </c:pt>
                <c:pt idx="1383">
                  <c:v>0.3771695714730483</c:v>
                </c:pt>
                <c:pt idx="1384">
                  <c:v>0.38253482470145611</c:v>
                </c:pt>
                <c:pt idx="1385">
                  <c:v>0.38768426858461841</c:v>
                </c:pt>
                <c:pt idx="1386">
                  <c:v>0.39135716878450855</c:v>
                </c:pt>
                <c:pt idx="1387">
                  <c:v>0.39171711059717046</c:v>
                </c:pt>
                <c:pt idx="1388">
                  <c:v>0.38854849705329325</c:v>
                </c:pt>
                <c:pt idx="1389">
                  <c:v>0.38408300986656801</c:v>
                </c:pt>
                <c:pt idx="1390">
                  <c:v>0.38131058362814108</c:v>
                </c:pt>
                <c:pt idx="1391">
                  <c:v>0.38123848199844368</c:v>
                </c:pt>
                <c:pt idx="1392">
                  <c:v>0.38185058483710671</c:v>
                </c:pt>
                <c:pt idx="1393">
                  <c:v>0.38181455172025264</c:v>
                </c:pt>
                <c:pt idx="1394">
                  <c:v>0.38012226948371303</c:v>
                </c:pt>
                <c:pt idx="1395">
                  <c:v>0.37810551221554101</c:v>
                </c:pt>
                <c:pt idx="1396">
                  <c:v>0.37871775663816026</c:v>
                </c:pt>
                <c:pt idx="1397">
                  <c:v>0.38170662934963523</c:v>
                </c:pt>
                <c:pt idx="1398">
                  <c:v>0.38519954094519998</c:v>
                </c:pt>
                <c:pt idx="1399">
                  <c:v>0.38786408020899865</c:v>
                </c:pt>
                <c:pt idx="1400">
                  <c:v>0.39121303631709192</c:v>
                </c:pt>
                <c:pt idx="1401">
                  <c:v>0.39409388046998267</c:v>
                </c:pt>
                <c:pt idx="1402">
                  <c:v>0.39485000958809485</c:v>
                </c:pt>
                <c:pt idx="1403">
                  <c:v>0.39373362009341922</c:v>
                </c:pt>
                <c:pt idx="1404">
                  <c:v>0.39308544874191303</c:v>
                </c:pt>
                <c:pt idx="1405">
                  <c:v>0.39232924883182257</c:v>
                </c:pt>
                <c:pt idx="1406">
                  <c:v>0.39070906822498053</c:v>
                </c:pt>
                <c:pt idx="1407">
                  <c:v>0.3895206124965962</c:v>
                </c:pt>
                <c:pt idx="1408">
                  <c:v>0.39006075528951795</c:v>
                </c:pt>
                <c:pt idx="1409">
                  <c:v>0.39279746697499229</c:v>
                </c:pt>
                <c:pt idx="1410">
                  <c:v>0.3971544654552755</c:v>
                </c:pt>
                <c:pt idx="1411">
                  <c:v>0.39971136551636938</c:v>
                </c:pt>
                <c:pt idx="1412">
                  <c:v>0.39812679327451278</c:v>
                </c:pt>
                <c:pt idx="1413">
                  <c:v>0.39398578111942001</c:v>
                </c:pt>
                <c:pt idx="1414">
                  <c:v>0.38944851086689891</c:v>
                </c:pt>
                <c:pt idx="1415">
                  <c:v>0.38501933996494014</c:v>
                </c:pt>
                <c:pt idx="1416">
                  <c:v>0.38278666716355569</c:v>
                </c:pt>
                <c:pt idx="1417">
                  <c:v>0.38347115479982824</c:v>
                </c:pt>
                <c:pt idx="1418">
                  <c:v>0.38588363922559304</c:v>
                </c:pt>
                <c:pt idx="1419">
                  <c:v>0.38880048109934895</c:v>
                </c:pt>
                <c:pt idx="1420">
                  <c:v>0.39024077928983247</c:v>
                </c:pt>
                <c:pt idx="1421">
                  <c:v>0.39178935381082397</c:v>
                </c:pt>
                <c:pt idx="1422">
                  <c:v>0.39625431005771361</c:v>
                </c:pt>
                <c:pt idx="1423">
                  <c:v>0.40302407613167418</c:v>
                </c:pt>
                <c:pt idx="1424">
                  <c:v>0.40810134759316097</c:v>
                </c:pt>
                <c:pt idx="1425">
                  <c:v>0.40975795067273674</c:v>
                </c:pt>
                <c:pt idx="1426">
                  <c:v>0.40824555085255571</c:v>
                </c:pt>
                <c:pt idx="1427">
                  <c:v>0.40291597678111174</c:v>
                </c:pt>
                <c:pt idx="1428">
                  <c:v>0.39585819354424112</c:v>
                </c:pt>
                <c:pt idx="1429">
                  <c:v>0.39024077928983258</c:v>
                </c:pt>
                <c:pt idx="1430">
                  <c:v>0.38811624123499955</c:v>
                </c:pt>
                <c:pt idx="1431">
                  <c:v>0.38858435319020229</c:v>
                </c:pt>
                <c:pt idx="1432">
                  <c:v>0.38934062389227064</c:v>
                </c:pt>
                <c:pt idx="1433">
                  <c:v>0.39049276333588839</c:v>
                </c:pt>
                <c:pt idx="1434">
                  <c:v>0.39276129227418188</c:v>
                </c:pt>
                <c:pt idx="1435">
                  <c:v>0.39621827694085937</c:v>
                </c:pt>
                <c:pt idx="1436">
                  <c:v>0.39884706625571636</c:v>
                </c:pt>
                <c:pt idx="1437">
                  <c:v>0.39971143630834743</c:v>
                </c:pt>
                <c:pt idx="1438">
                  <c:v>0.39960340774976311</c:v>
                </c:pt>
                <c:pt idx="1439">
                  <c:v>0.39942306518554704</c:v>
                </c:pt>
                <c:pt idx="1440">
                  <c:v>0.39909919188572834</c:v>
                </c:pt>
                <c:pt idx="1441">
                  <c:v>0.39683045057150046</c:v>
                </c:pt>
                <c:pt idx="1442">
                  <c:v>0.39315747957963226</c:v>
                </c:pt>
                <c:pt idx="1443">
                  <c:v>0.39034880784841697</c:v>
                </c:pt>
                <c:pt idx="1444">
                  <c:v>0.38916049370398903</c:v>
                </c:pt>
                <c:pt idx="1445">
                  <c:v>0.3890885336582478</c:v>
                </c:pt>
                <c:pt idx="1446">
                  <c:v>0.3916811482722945</c:v>
                </c:pt>
                <c:pt idx="1447">
                  <c:v>0.39647033177889324</c:v>
                </c:pt>
                <c:pt idx="1448">
                  <c:v>0.40309610696939341</c:v>
                </c:pt>
                <c:pt idx="1449">
                  <c:v>0.40986580225137581</c:v>
                </c:pt>
                <c:pt idx="1450">
                  <c:v>0.4157714460446284</c:v>
                </c:pt>
                <c:pt idx="1451">
                  <c:v>0.41958837252396808</c:v>
                </c:pt>
                <c:pt idx="1452">
                  <c:v>0.41948034396538397</c:v>
                </c:pt>
                <c:pt idx="1453">
                  <c:v>0.41523123245972865</c:v>
                </c:pt>
                <c:pt idx="1454">
                  <c:v>0.4093978318801294</c:v>
                </c:pt>
                <c:pt idx="1455">
                  <c:v>0.40511261646564206</c:v>
                </c:pt>
                <c:pt idx="1456">
                  <c:v>0.4052926050699675</c:v>
                </c:pt>
                <c:pt idx="1457">
                  <c:v>0.40892979071690494</c:v>
                </c:pt>
                <c:pt idx="1458">
                  <c:v>0.41436714557501003</c:v>
                </c:pt>
                <c:pt idx="1459">
                  <c:v>0.41976843192027191</c:v>
                </c:pt>
                <c:pt idx="1460">
                  <c:v>0.42268534458600576</c:v>
                </c:pt>
                <c:pt idx="1461">
                  <c:v>0.42297311397699217</c:v>
                </c:pt>
                <c:pt idx="1462">
                  <c:v>0.42286522700236406</c:v>
                </c:pt>
                <c:pt idx="1463">
                  <c:v>0.42466564398545503</c:v>
                </c:pt>
                <c:pt idx="1464">
                  <c:v>0.42887875777024509</c:v>
                </c:pt>
                <c:pt idx="1465">
                  <c:v>0.43402795388148396</c:v>
                </c:pt>
                <c:pt idx="1466">
                  <c:v>0.43798922520417444</c:v>
                </c:pt>
                <c:pt idx="1467">
                  <c:v>0.43906936920606188</c:v>
                </c:pt>
                <c:pt idx="1468">
                  <c:v>0.43867325269258967</c:v>
                </c:pt>
                <c:pt idx="1469">
                  <c:v>0.43770099566533022</c:v>
                </c:pt>
                <c:pt idx="1470">
                  <c:v>0.43518048268098108</c:v>
                </c:pt>
                <c:pt idx="1471">
                  <c:v>0.43309201313899132</c:v>
                </c:pt>
                <c:pt idx="1472">
                  <c:v>0.43143533926743743</c:v>
                </c:pt>
                <c:pt idx="1473">
                  <c:v>0.43071524326617922</c:v>
                </c:pt>
                <c:pt idx="1474">
                  <c:v>0.43139941233855045</c:v>
                </c:pt>
                <c:pt idx="1475">
                  <c:v>0.43413605323204651</c:v>
                </c:pt>
                <c:pt idx="1476">
                  <c:v>0.44029368107135486</c:v>
                </c:pt>
                <c:pt idx="1477">
                  <c:v>0.44850399310772243</c:v>
                </c:pt>
                <c:pt idx="1478">
                  <c:v>0.45455334461652341</c:v>
                </c:pt>
                <c:pt idx="1479">
                  <c:v>0.45765024588658276</c:v>
                </c:pt>
                <c:pt idx="1480">
                  <c:v>0.45746990332236659</c:v>
                </c:pt>
                <c:pt idx="1481">
                  <c:v>0.45509327503351082</c:v>
                </c:pt>
                <c:pt idx="1482">
                  <c:v>0.45120449469639712</c:v>
                </c:pt>
                <c:pt idx="1483">
                  <c:v>0.44760344835428106</c:v>
                </c:pt>
                <c:pt idx="1484">
                  <c:v>0.44465067955163817</c:v>
                </c:pt>
                <c:pt idx="1485">
                  <c:v>0.44014965479190549</c:v>
                </c:pt>
                <c:pt idx="1486">
                  <c:v>0.43370400978968698</c:v>
                </c:pt>
                <c:pt idx="1487">
                  <c:v>0.42758223808728746</c:v>
                </c:pt>
                <c:pt idx="1488">
                  <c:v>0.42380148630875825</c:v>
                </c:pt>
                <c:pt idx="1489">
                  <c:v>0.42084861131814821</c:v>
                </c:pt>
                <c:pt idx="1490">
                  <c:v>0.41451110106248124</c:v>
                </c:pt>
                <c:pt idx="1491">
                  <c:v>0.40640888837667621</c:v>
                </c:pt>
                <c:pt idx="1492">
                  <c:v>0.40125962147345923</c:v>
                </c:pt>
                <c:pt idx="1493">
                  <c:v>0.40316796082716733</c:v>
                </c:pt>
                <c:pt idx="1494">
                  <c:v>0.4107299599280726</c:v>
                </c:pt>
                <c:pt idx="1495">
                  <c:v>0.42102859992247377</c:v>
                </c:pt>
                <c:pt idx="1496">
                  <c:v>0.43042708451931322</c:v>
                </c:pt>
                <c:pt idx="1497">
                  <c:v>0.43492835705096916</c:v>
                </c:pt>
                <c:pt idx="1498">
                  <c:v>0.43381196755629314</c:v>
                </c:pt>
                <c:pt idx="1499">
                  <c:v>0.43280378360014715</c:v>
                </c:pt>
                <c:pt idx="1500">
                  <c:v>0.43215561224864091</c:v>
                </c:pt>
                <c:pt idx="1501">
                  <c:v>0.42988701251836925</c:v>
                </c:pt>
                <c:pt idx="1502">
                  <c:v>0.42563797180469226</c:v>
                </c:pt>
                <c:pt idx="1503">
                  <c:v>0.41886817033474272</c:v>
                </c:pt>
                <c:pt idx="1504">
                  <c:v>0.41217039970251229</c:v>
                </c:pt>
                <c:pt idx="1505">
                  <c:v>0.40748917396251993</c:v>
                </c:pt>
                <c:pt idx="1506">
                  <c:v>0.40572486088826121</c:v>
                </c:pt>
                <c:pt idx="1507">
                  <c:v>0.40651698772723865</c:v>
                </c:pt>
                <c:pt idx="1508">
                  <c:v>0.4091456708541284</c:v>
                </c:pt>
                <c:pt idx="1509">
                  <c:v>0.4131427275217498</c:v>
                </c:pt>
                <c:pt idx="1510">
                  <c:v>0.41782374088580793</c:v>
                </c:pt>
                <c:pt idx="1511">
                  <c:v>0.42282930007347708</c:v>
                </c:pt>
                <c:pt idx="1512">
                  <c:v>0.4275824150672326</c:v>
                </c:pt>
                <c:pt idx="1513">
                  <c:v>0.43067921014932498</c:v>
                </c:pt>
                <c:pt idx="1514">
                  <c:v>0.43103947052588842</c:v>
                </c:pt>
                <c:pt idx="1515">
                  <c:v>0.42913081260827879</c:v>
                </c:pt>
                <c:pt idx="1516">
                  <c:v>0.42585402892186103</c:v>
                </c:pt>
                <c:pt idx="1517">
                  <c:v>0.42200085694973288</c:v>
                </c:pt>
                <c:pt idx="1518">
                  <c:v>0.41919225601049598</c:v>
                </c:pt>
                <c:pt idx="1519">
                  <c:v>0.41717564032627991</c:v>
                </c:pt>
                <c:pt idx="1520">
                  <c:v>0.41490735915990995</c:v>
                </c:pt>
                <c:pt idx="1521">
                  <c:v>0.41310672980088481</c:v>
                </c:pt>
                <c:pt idx="1522">
                  <c:v>0.41173814388421887</c:v>
                </c:pt>
                <c:pt idx="1523">
                  <c:v>0.41058600444060112</c:v>
                </c:pt>
                <c:pt idx="1524">
                  <c:v>0.40914552927017228</c:v>
                </c:pt>
                <c:pt idx="1525">
                  <c:v>0.40792135898883558</c:v>
                </c:pt>
                <c:pt idx="1526">
                  <c:v>0.40781333043025092</c:v>
                </c:pt>
                <c:pt idx="1527">
                  <c:v>0.40892954294498157</c:v>
                </c:pt>
                <c:pt idx="1528">
                  <c:v>0.40957778508846587</c:v>
                </c:pt>
                <c:pt idx="1529">
                  <c:v>0.40838940015205988</c:v>
                </c:pt>
                <c:pt idx="1530">
                  <c:v>0.40640888837667621</c:v>
                </c:pt>
                <c:pt idx="1531">
                  <c:v>0.40579671474603524</c:v>
                </c:pt>
                <c:pt idx="1532">
                  <c:v>0.40752510089140676</c:v>
                </c:pt>
                <c:pt idx="1533">
                  <c:v>0.41029805806966951</c:v>
                </c:pt>
                <c:pt idx="1534">
                  <c:v>0.41479908282940209</c:v>
                </c:pt>
                <c:pt idx="1535">
                  <c:v>0.42056062955122742</c:v>
                </c:pt>
                <c:pt idx="1536">
                  <c:v>0.42607008603902985</c:v>
                </c:pt>
                <c:pt idx="1537">
                  <c:v>0.42920291423797607</c:v>
                </c:pt>
                <c:pt idx="1538">
                  <c:v>0.42866270065307621</c:v>
                </c:pt>
                <c:pt idx="1539">
                  <c:v>0.42581778342907262</c:v>
                </c:pt>
                <c:pt idx="1540">
                  <c:v>0.42293732863206157</c:v>
                </c:pt>
                <c:pt idx="1541">
                  <c:v>0.42408946807567893</c:v>
                </c:pt>
                <c:pt idx="1542">
                  <c:v>0.43590050789026136</c:v>
                </c:pt>
                <c:pt idx="1543">
                  <c:v>0.46953317495492791</c:v>
                </c:pt>
                <c:pt idx="1544">
                  <c:v>0.54158762179888231</c:v>
                </c:pt>
                <c:pt idx="1545">
                  <c:v>0.68242005036427433</c:v>
                </c:pt>
                <c:pt idx="1546">
                  <c:v>0.95767476466985857</c:v>
                </c:pt>
                <c:pt idx="1547">
                  <c:v>1.5129020184736985</c:v>
                </c:pt>
                <c:pt idx="1548">
                  <c:v>2.6978586409642147</c:v>
                </c:pt>
                <c:pt idx="1549">
                  <c:v>4.9144097727995648</c:v>
                </c:pt>
                <c:pt idx="1550">
                  <c:v>8.5764086451897246</c:v>
                </c:pt>
                <c:pt idx="1551">
                  <c:v>13.53578569485591</c:v>
                </c:pt>
                <c:pt idx="1552">
                  <c:v>19.49499678685115</c:v>
                </c:pt>
                <c:pt idx="1553">
                  <c:v>25.723628130692699</c:v>
                </c:pt>
                <c:pt idx="1554">
                  <c:v>31.371392038785494</c:v>
                </c:pt>
                <c:pt idx="1555">
                  <c:v>36.151804419297441</c:v>
                </c:pt>
                <c:pt idx="1556">
                  <c:v>40.1267241521982</c:v>
                </c:pt>
                <c:pt idx="1557">
                  <c:v>43.370548792618976</c:v>
                </c:pt>
                <c:pt idx="1558">
                  <c:v>45.947553209158087</c:v>
                </c:pt>
                <c:pt idx="1559">
                  <c:v>47.912722663879393</c:v>
                </c:pt>
                <c:pt idx="1560">
                  <c:v>49.327993058424731</c:v>
                </c:pt>
                <c:pt idx="1561">
                  <c:v>50.314935173621542</c:v>
                </c:pt>
                <c:pt idx="1562">
                  <c:v>51.14127520928016</c:v>
                </c:pt>
                <c:pt idx="1563">
                  <c:v>52.335307929699233</c:v>
                </c:pt>
                <c:pt idx="1564">
                  <c:v>54.161915396176852</c:v>
                </c:pt>
                <c:pt idx="1565">
                  <c:v>56.356428489685058</c:v>
                </c:pt>
                <c:pt idx="1566">
                  <c:v>58.428434082911558</c:v>
                </c:pt>
                <c:pt idx="1567">
                  <c:v>60.050725706540618</c:v>
                </c:pt>
                <c:pt idx="1568">
                  <c:v>61.20839230464054</c:v>
                </c:pt>
                <c:pt idx="1569">
                  <c:v>62.004556268545294</c:v>
                </c:pt>
                <c:pt idx="1570">
                  <c:v>62.524923747136043</c:v>
                </c:pt>
                <c:pt idx="1571">
                  <c:v>62.83553657678457</c:v>
                </c:pt>
                <c:pt idx="1572">
                  <c:v>62.996826188014104</c:v>
                </c:pt>
                <c:pt idx="1573">
                  <c:v>63.067439203995917</c:v>
                </c:pt>
                <c:pt idx="1574">
                  <c:v>63.099556958125184</c:v>
                </c:pt>
                <c:pt idx="1575">
                  <c:v>63.163371395697958</c:v>
                </c:pt>
                <c:pt idx="1576">
                  <c:v>63.421983269911543</c:v>
                </c:pt>
                <c:pt idx="1577">
                  <c:v>64.237956528296834</c:v>
                </c:pt>
                <c:pt idx="1578">
                  <c:v>65.728558082580562</c:v>
                </c:pt>
                <c:pt idx="1579">
                  <c:v>67.580986781487098</c:v>
                </c:pt>
                <c:pt idx="1580">
                  <c:v>69.340256918393635</c:v>
                </c:pt>
                <c:pt idx="1581">
                  <c:v>70.692800523317771</c:v>
                </c:pt>
                <c:pt idx="1582">
                  <c:v>71.554464340209961</c:v>
                </c:pt>
                <c:pt idx="1583">
                  <c:v>72.008541927337632</c:v>
                </c:pt>
                <c:pt idx="1584">
                  <c:v>72.19824092571551</c:v>
                </c:pt>
                <c:pt idx="1585">
                  <c:v>72.25052731440617</c:v>
                </c:pt>
                <c:pt idx="1586">
                  <c:v>72.246705963428198</c:v>
                </c:pt>
                <c:pt idx="1587">
                  <c:v>72.226939993638254</c:v>
                </c:pt>
                <c:pt idx="1588">
                  <c:v>72.208288855919463</c:v>
                </c:pt>
                <c:pt idx="1589">
                  <c:v>72.193773385561428</c:v>
                </c:pt>
                <c:pt idx="1590">
                  <c:v>72.181779242295491</c:v>
                </c:pt>
                <c:pt idx="1591">
                  <c:v>72.169577253781824</c:v>
                </c:pt>
                <c:pt idx="1592">
                  <c:v>72.155206765394936</c:v>
                </c:pt>
                <c:pt idx="1593">
                  <c:v>72.139325576195347</c:v>
                </c:pt>
                <c:pt idx="1594">
                  <c:v>72.122298123286313</c:v>
                </c:pt>
                <c:pt idx="1595">
                  <c:v>72.102811357058016</c:v>
                </c:pt>
                <c:pt idx="1596">
                  <c:v>72.082176911280698</c:v>
                </c:pt>
                <c:pt idx="1597">
                  <c:v>72.064822116264921</c:v>
                </c:pt>
                <c:pt idx="1598">
                  <c:v>72.052331296480617</c:v>
                </c:pt>
                <c:pt idx="1599">
                  <c:v>72.043252933208763</c:v>
                </c:pt>
                <c:pt idx="1600">
                  <c:v>72.033639948918264</c:v>
                </c:pt>
                <c:pt idx="1601">
                  <c:v>72.022727790245625</c:v>
                </c:pt>
                <c:pt idx="1602">
                  <c:v>72.009728684058558</c:v>
                </c:pt>
                <c:pt idx="1603">
                  <c:v>71.994714838174659</c:v>
                </c:pt>
                <c:pt idx="1604">
                  <c:v>71.978975799267104</c:v>
                </c:pt>
                <c:pt idx="1605">
                  <c:v>71.96338683935312</c:v>
                </c:pt>
                <c:pt idx="1606">
                  <c:v>71.94858621890728</c:v>
                </c:pt>
                <c:pt idx="1607">
                  <c:v>71.933320353581351</c:v>
                </c:pt>
                <c:pt idx="1608">
                  <c:v>71.917938672579254</c:v>
                </c:pt>
                <c:pt idx="1609">
                  <c:v>71.903536752554089</c:v>
                </c:pt>
                <c:pt idx="1610">
                  <c:v>71.891039419907784</c:v>
                </c:pt>
                <c:pt idx="1611">
                  <c:v>71.877861634767967</c:v>
                </c:pt>
                <c:pt idx="1612">
                  <c:v>71.864255133408761</c:v>
                </c:pt>
                <c:pt idx="1613">
                  <c:v>71.852152253664457</c:v>
                </c:pt>
                <c:pt idx="1614">
                  <c:v>71.841635963733381</c:v>
                </c:pt>
                <c:pt idx="1615">
                  <c:v>71.830292823498056</c:v>
                </c:pt>
                <c:pt idx="1616">
                  <c:v>71.815928847973154</c:v>
                </c:pt>
                <c:pt idx="1617">
                  <c:v>71.800806548778823</c:v>
                </c:pt>
                <c:pt idx="1618">
                  <c:v>71.785355491638171</c:v>
                </c:pt>
                <c:pt idx="1619">
                  <c:v>71.768756754948541</c:v>
                </c:pt>
                <c:pt idx="1620">
                  <c:v>71.751401959932764</c:v>
                </c:pt>
                <c:pt idx="1621">
                  <c:v>71.737500397608812</c:v>
                </c:pt>
                <c:pt idx="1622">
                  <c:v>71.729575377244203</c:v>
                </c:pt>
                <c:pt idx="1623">
                  <c:v>71.726121295048628</c:v>
                </c:pt>
                <c:pt idx="1624">
                  <c:v>71.723674157949588</c:v>
                </c:pt>
                <c:pt idx="1625">
                  <c:v>71.719245411799506</c:v>
                </c:pt>
                <c:pt idx="1626">
                  <c:v>71.71041793529804</c:v>
                </c:pt>
                <c:pt idx="1627">
                  <c:v>71.69788860467763</c:v>
                </c:pt>
                <c:pt idx="1628">
                  <c:v>71.683053720914401</c:v>
                </c:pt>
                <c:pt idx="1629">
                  <c:v>71.665015075390158</c:v>
                </c:pt>
                <c:pt idx="1630">
                  <c:v>71.646500990940979</c:v>
                </c:pt>
                <c:pt idx="1631">
                  <c:v>71.631416069911083</c:v>
                </c:pt>
                <c:pt idx="1632">
                  <c:v>71.619642797616805</c:v>
                </c:pt>
                <c:pt idx="1633">
                  <c:v>71.610744529137236</c:v>
                </c:pt>
                <c:pt idx="1634">
                  <c:v>71.603904608212972</c:v>
                </c:pt>
                <c:pt idx="1635">
                  <c:v>71.597744856614327</c:v>
                </c:pt>
                <c:pt idx="1636">
                  <c:v>71.590942597022419</c:v>
                </c:pt>
                <c:pt idx="1637">
                  <c:v>71.582194407536434</c:v>
                </c:pt>
                <c:pt idx="1638">
                  <c:v>71.57117577772874</c:v>
                </c:pt>
                <c:pt idx="1639">
                  <c:v>71.559724750518797</c:v>
                </c:pt>
                <c:pt idx="1640">
                  <c:v>71.547404680985665</c:v>
                </c:pt>
                <c:pt idx="1641">
                  <c:v>71.533040705460763</c:v>
                </c:pt>
                <c:pt idx="1642">
                  <c:v>71.516800742516153</c:v>
                </c:pt>
                <c:pt idx="1643">
                  <c:v>71.500199174147383</c:v>
                </c:pt>
                <c:pt idx="1644">
                  <c:v>71.483775435227614</c:v>
                </c:pt>
                <c:pt idx="1645">
                  <c:v>71.469485083359942</c:v>
                </c:pt>
                <c:pt idx="1646">
                  <c:v>71.457170677185047</c:v>
                </c:pt>
                <c:pt idx="1647">
                  <c:v>71.448130824749285</c:v>
                </c:pt>
                <c:pt idx="1648">
                  <c:v>71.440133030231181</c:v>
                </c:pt>
                <c:pt idx="1649">
                  <c:v>71.432863543583792</c:v>
                </c:pt>
                <c:pt idx="1650">
                  <c:v>71.424977883558995</c:v>
                </c:pt>
                <c:pt idx="1651">
                  <c:v>71.413095308450551</c:v>
                </c:pt>
                <c:pt idx="1652">
                  <c:v>71.397537780174844</c:v>
                </c:pt>
                <c:pt idx="1653">
                  <c:v>71.381119987781233</c:v>
                </c:pt>
                <c:pt idx="1654">
                  <c:v>71.364731361682587</c:v>
                </c:pt>
                <c:pt idx="1655">
                  <c:v>71.347697395911581</c:v>
                </c:pt>
                <c:pt idx="1656">
                  <c:v>71.331635262415958</c:v>
                </c:pt>
                <c:pt idx="1657">
                  <c:v>71.317736531771146</c:v>
                </c:pt>
                <c:pt idx="1658">
                  <c:v>71.307336057516238</c:v>
                </c:pt>
                <c:pt idx="1659">
                  <c:v>71.298979489253114</c:v>
                </c:pt>
                <c:pt idx="1660">
                  <c:v>71.290444242037253</c:v>
                </c:pt>
                <c:pt idx="1661">
                  <c:v>71.280831257746769</c:v>
                </c:pt>
                <c:pt idx="1662">
                  <c:v>71.269520964989297</c:v>
                </c:pt>
                <c:pt idx="1663">
                  <c:v>71.257568164238549</c:v>
                </c:pt>
                <c:pt idx="1664">
                  <c:v>71.247592158684355</c:v>
                </c:pt>
                <c:pt idx="1665">
                  <c:v>71.239459293072045</c:v>
                </c:pt>
                <c:pt idx="1666">
                  <c:v>71.231818006955649</c:v>
                </c:pt>
                <c:pt idx="1667">
                  <c:v>71.222278646322394</c:v>
                </c:pt>
                <c:pt idx="1668">
                  <c:v>71.210793355795047</c:v>
                </c:pt>
                <c:pt idx="1669">
                  <c:v>71.198402494283826</c:v>
                </c:pt>
                <c:pt idx="1670">
                  <c:v>71.188538056887111</c:v>
                </c:pt>
                <c:pt idx="1671">
                  <c:v>71.18094122813298</c:v>
                </c:pt>
                <c:pt idx="1672">
                  <c:v>71.175070307804987</c:v>
                </c:pt>
                <c:pt idx="1673">
                  <c:v>71.170681488330544</c:v>
                </c:pt>
                <c:pt idx="1674">
                  <c:v>71.166825874035169</c:v>
                </c:pt>
                <c:pt idx="1675">
                  <c:v>71.162649996830865</c:v>
                </c:pt>
                <c:pt idx="1676">
                  <c:v>71.157099905747629</c:v>
                </c:pt>
                <c:pt idx="1677">
                  <c:v>71.149179416069614</c:v>
                </c:pt>
                <c:pt idx="1678">
                  <c:v>71.139568697122428</c:v>
                </c:pt>
                <c:pt idx="1679">
                  <c:v>71.129408349257247</c:v>
                </c:pt>
                <c:pt idx="1680">
                  <c:v>71.119903251941381</c:v>
                </c:pt>
                <c:pt idx="1681">
                  <c:v>71.111014328002923</c:v>
                </c:pt>
                <c:pt idx="1682">
                  <c:v>71.101431359511153</c:v>
                </c:pt>
                <c:pt idx="1683">
                  <c:v>71.091240995847258</c:v>
                </c:pt>
                <c:pt idx="1684">
                  <c:v>71.081588084881119</c:v>
                </c:pt>
                <c:pt idx="1685">
                  <c:v>71.07252048198994</c:v>
                </c:pt>
                <c:pt idx="1686">
                  <c:v>71.063623629349919</c:v>
                </c:pt>
                <c:pt idx="1687">
                  <c:v>71.055952327434824</c:v>
                </c:pt>
                <c:pt idx="1688">
                  <c:v>71.048243930523213</c:v>
                </c:pt>
                <c:pt idx="1689">
                  <c:v>71.038633777911841</c:v>
                </c:pt>
                <c:pt idx="1690">
                  <c:v>71.027760979579043</c:v>
                </c:pt>
                <c:pt idx="1691">
                  <c:v>71.019225732363182</c:v>
                </c:pt>
                <c:pt idx="1692">
                  <c:v>71.015582210834211</c:v>
                </c:pt>
                <c:pt idx="1693">
                  <c:v>71.012670678358802</c:v>
                </c:pt>
                <c:pt idx="1694">
                  <c:v>71.005860490065345</c:v>
                </c:pt>
                <c:pt idx="1695">
                  <c:v>70.993837746840256</c:v>
                </c:pt>
                <c:pt idx="1696">
                  <c:v>70.977884349822986</c:v>
                </c:pt>
                <c:pt idx="1697">
                  <c:v>70.96106700750498</c:v>
                </c:pt>
                <c:pt idx="1698">
                  <c:v>70.947098900721628</c:v>
                </c:pt>
                <c:pt idx="1699">
                  <c:v>70.937658932025613</c:v>
                </c:pt>
                <c:pt idx="1700">
                  <c:v>70.93175516421978</c:v>
                </c:pt>
                <c:pt idx="1701">
                  <c:v>70.92775739963237</c:v>
                </c:pt>
                <c:pt idx="1702">
                  <c:v>70.923729619246259</c:v>
                </c:pt>
                <c:pt idx="1703">
                  <c:v>70.918220304342412</c:v>
                </c:pt>
                <c:pt idx="1704">
                  <c:v>70.910296699817351</c:v>
                </c:pt>
                <c:pt idx="1705">
                  <c:v>70.900751675825845</c:v>
                </c:pt>
                <c:pt idx="1706">
                  <c:v>70.889808085514943</c:v>
                </c:pt>
                <c:pt idx="1707">
                  <c:v>70.878314866286061</c:v>
                </c:pt>
                <c:pt idx="1708">
                  <c:v>70.865285177964424</c:v>
                </c:pt>
                <c:pt idx="1709">
                  <c:v>70.852538374387308</c:v>
                </c:pt>
                <c:pt idx="1710">
                  <c:v>70.84108225015494</c:v>
                </c:pt>
                <c:pt idx="1711">
                  <c:v>70.832654889913698</c:v>
                </c:pt>
                <c:pt idx="1712">
                  <c:v>70.827111311692448</c:v>
                </c:pt>
                <c:pt idx="1713">
                  <c:v>70.820527091393103</c:v>
                </c:pt>
                <c:pt idx="1714">
                  <c:v>70.810695501474228</c:v>
                </c:pt>
                <c:pt idx="1715">
                  <c:v>70.799457416534423</c:v>
                </c:pt>
                <c:pt idx="1716">
                  <c:v>70.789017015603861</c:v>
                </c:pt>
                <c:pt idx="1717">
                  <c:v>70.779906371189995</c:v>
                </c:pt>
                <c:pt idx="1718">
                  <c:v>70.77292345046996</c:v>
                </c:pt>
                <c:pt idx="1719">
                  <c:v>70.766258527315571</c:v>
                </c:pt>
                <c:pt idx="1720">
                  <c:v>70.758985359485322</c:v>
                </c:pt>
                <c:pt idx="1721">
                  <c:v>70.751532946366524</c:v>
                </c:pt>
                <c:pt idx="1722">
                  <c:v>70.745950574141276</c:v>
                </c:pt>
                <c:pt idx="1723">
                  <c:v>70.743028281285206</c:v>
                </c:pt>
                <c:pt idx="1724">
                  <c:v>70.740509785872234</c:v>
                </c:pt>
                <c:pt idx="1725">
                  <c:v>70.738928293081415</c:v>
                </c:pt>
                <c:pt idx="1726">
                  <c:v>70.738747348785395</c:v>
                </c:pt>
                <c:pt idx="1727">
                  <c:v>70.73846219869759</c:v>
                </c:pt>
                <c:pt idx="1728">
                  <c:v>70.735323282388535</c:v>
                </c:pt>
                <c:pt idx="1729">
                  <c:v>70.728445416964007</c:v>
                </c:pt>
                <c:pt idx="1730">
                  <c:v>70.717894863715529</c:v>
                </c:pt>
                <c:pt idx="1731">
                  <c:v>70.705727138519279</c:v>
                </c:pt>
                <c:pt idx="1732">
                  <c:v>70.693552334125215</c:v>
                </c:pt>
                <c:pt idx="1733">
                  <c:v>70.683326291304368</c:v>
                </c:pt>
                <c:pt idx="1734">
                  <c:v>70.672557698763327</c:v>
                </c:pt>
                <c:pt idx="1735">
                  <c:v>70.659996936504655</c:v>
                </c:pt>
                <c:pt idx="1736">
                  <c:v>70.646885129488425</c:v>
                </c:pt>
                <c:pt idx="1737">
                  <c:v>70.636514671032231</c:v>
                </c:pt>
                <c:pt idx="1738">
                  <c:v>70.628524238879862</c:v>
                </c:pt>
                <c:pt idx="1739">
                  <c:v>70.6242376430218</c:v>
                </c:pt>
                <c:pt idx="1740">
                  <c:v>70.624271056835468</c:v>
                </c:pt>
                <c:pt idx="1741">
                  <c:v>70.626361968700692</c:v>
                </c:pt>
                <c:pt idx="1742">
                  <c:v>70.626256063901451</c:v>
                </c:pt>
                <c:pt idx="1743">
                  <c:v>70.620529276040884</c:v>
                </c:pt>
                <c:pt idx="1744">
                  <c:v>70.607856945624704</c:v>
                </c:pt>
                <c:pt idx="1745">
                  <c:v>70.591109545781052</c:v>
                </c:pt>
                <c:pt idx="1746">
                  <c:v>70.575729280618518</c:v>
                </c:pt>
                <c:pt idx="1747">
                  <c:v>70.564282784095184</c:v>
                </c:pt>
                <c:pt idx="1748">
                  <c:v>70.557335542532115</c:v>
                </c:pt>
                <c:pt idx="1749">
                  <c:v>70.553151170290434</c:v>
                </c:pt>
                <c:pt idx="1750">
                  <c:v>70.548940463432899</c:v>
                </c:pt>
                <c:pt idx="1751">
                  <c:v>70.536804736210755</c:v>
                </c:pt>
                <c:pt idx="1752">
                  <c:v>70.510448599595279</c:v>
                </c:pt>
                <c:pt idx="1753">
                  <c:v>70.473286775442261</c:v>
                </c:pt>
                <c:pt idx="1754">
                  <c:v>70.433783718989446</c:v>
                </c:pt>
                <c:pt idx="1755">
                  <c:v>70.401085753807664</c:v>
                </c:pt>
                <c:pt idx="1756">
                  <c:v>70.377138809790978</c:v>
                </c:pt>
                <c:pt idx="1757">
                  <c:v>70.360470130626965</c:v>
                </c:pt>
                <c:pt idx="1758">
                  <c:v>70.34645983182466</c:v>
                </c:pt>
                <c:pt idx="1759">
                  <c:v>70.308612741323614</c:v>
                </c:pt>
                <c:pt idx="1760">
                  <c:v>70.095514162503747</c:v>
                </c:pt>
                <c:pt idx="1761">
                  <c:v>69.36931136204646</c:v>
                </c:pt>
                <c:pt idx="1762">
                  <c:v>67.764956160325255</c:v>
                </c:pt>
                <c:pt idx="1763">
                  <c:v>65.063791392399708</c:v>
                </c:pt>
                <c:pt idx="1764">
                  <c:v>61.251454781752365</c:v>
                </c:pt>
                <c:pt idx="1765">
                  <c:v>56.496287953303415</c:v>
                </c:pt>
                <c:pt idx="1766">
                  <c:v>51.104438745058502</c:v>
                </c:pt>
                <c:pt idx="1767">
                  <c:v>45.400427212348347</c:v>
                </c:pt>
                <c:pt idx="1768">
                  <c:v>39.606821635319633</c:v>
                </c:pt>
                <c:pt idx="1769">
                  <c:v>33.890855602851275</c:v>
                </c:pt>
                <c:pt idx="1770">
                  <c:v>28.435486451662499</c:v>
                </c:pt>
                <c:pt idx="1771">
                  <c:v>23.436247854966382</c:v>
                </c:pt>
                <c:pt idx="1772">
                  <c:v>19.054675638492292</c:v>
                </c:pt>
                <c:pt idx="1773">
                  <c:v>15.377875225360574</c:v>
                </c:pt>
                <c:pt idx="1774">
                  <c:v>12.395048007231491</c:v>
                </c:pt>
                <c:pt idx="1775">
                  <c:v>9.8187642530294568</c:v>
                </c:pt>
                <c:pt idx="1776">
                  <c:v>7.2756816533895643</c:v>
                </c:pt>
                <c:pt idx="1777">
                  <c:v>4.8465320880596447</c:v>
                </c:pt>
                <c:pt idx="1778">
                  <c:v>2.8335058403015139</c:v>
                </c:pt>
                <c:pt idx="1779">
                  <c:v>1.427343824826754</c:v>
                </c:pt>
                <c:pt idx="1780">
                  <c:v>0.61400243520736708</c:v>
                </c:pt>
                <c:pt idx="1781">
                  <c:v>0.24307080507278467</c:v>
                </c:pt>
                <c:pt idx="1782">
                  <c:v>0.13191023239722624</c:v>
                </c:pt>
                <c:pt idx="1783">
                  <c:v>0.13522315538846552</c:v>
                </c:pt>
                <c:pt idx="1784">
                  <c:v>0.17018798589706449</c:v>
                </c:pt>
                <c:pt idx="1785">
                  <c:v>0.19978770476121191</c:v>
                </c:pt>
                <c:pt idx="1786">
                  <c:v>0.21483945974936891</c:v>
                </c:pt>
                <c:pt idx="1787">
                  <c:v>0.22164525894018333</c:v>
                </c:pt>
                <c:pt idx="1788">
                  <c:v>0.22834310036439168</c:v>
                </c:pt>
                <c:pt idx="1789">
                  <c:v>0.23561679913447481</c:v>
                </c:pt>
                <c:pt idx="1790">
                  <c:v>0.24206265651262734</c:v>
                </c:pt>
                <c:pt idx="1791">
                  <c:v>0.24659971438921427</c:v>
                </c:pt>
                <c:pt idx="1792">
                  <c:v>0.24976861110100404</c:v>
                </c:pt>
                <c:pt idx="1793">
                  <c:v>0.25282944385822009</c:v>
                </c:pt>
                <c:pt idx="1794">
                  <c:v>0.25607037140772915</c:v>
                </c:pt>
                <c:pt idx="1795">
                  <c:v>0.25812259545693039</c:v>
                </c:pt>
                <c:pt idx="1796">
                  <c:v>0.2592750534644494</c:v>
                </c:pt>
                <c:pt idx="1797">
                  <c:v>0.26046343840085551</c:v>
                </c:pt>
                <c:pt idx="1798">
                  <c:v>0.26244380859228311</c:v>
                </c:pt>
                <c:pt idx="1799">
                  <c:v>0.26528854883634145</c:v>
                </c:pt>
                <c:pt idx="1800">
                  <c:v>0.26842123545133173</c:v>
                </c:pt>
                <c:pt idx="1801">
                  <c:v>0.27195039253968478</c:v>
                </c:pt>
                <c:pt idx="1802">
                  <c:v>0.27630732022798982</c:v>
                </c:pt>
                <c:pt idx="1803">
                  <c:v>0.27926026601057802</c:v>
                </c:pt>
                <c:pt idx="1804">
                  <c:v>0.28023252303783719</c:v>
                </c:pt>
                <c:pt idx="1805">
                  <c:v>0.2811326076434208</c:v>
                </c:pt>
                <c:pt idx="1806">
                  <c:v>0.28286106458077076</c:v>
                </c:pt>
                <c:pt idx="1807">
                  <c:v>0.28606606520139266</c:v>
                </c:pt>
                <c:pt idx="1808">
                  <c:v>0.28873053367321327</c:v>
                </c:pt>
                <c:pt idx="1809">
                  <c:v>0.2890546901409442</c:v>
                </c:pt>
                <c:pt idx="1810">
                  <c:v>0.28617409375997716</c:v>
                </c:pt>
                <c:pt idx="1811">
                  <c:v>0.28134873555256801</c:v>
                </c:pt>
                <c:pt idx="1812">
                  <c:v>0.27688356692974392</c:v>
                </c:pt>
                <c:pt idx="1813">
                  <c:v>0.27461496719947254</c:v>
                </c:pt>
                <c:pt idx="1814">
                  <c:v>0.27637949264966538</c:v>
                </c:pt>
                <c:pt idx="1815">
                  <c:v>0.28142076639028724</c:v>
                </c:pt>
                <c:pt idx="1816">
                  <c:v>0.28822645939313474</c:v>
                </c:pt>
                <c:pt idx="1817">
                  <c:v>0.29431216258269111</c:v>
                </c:pt>
                <c:pt idx="1818">
                  <c:v>0.29823718841259317</c:v>
                </c:pt>
                <c:pt idx="1819">
                  <c:v>0.2991735185109653</c:v>
                </c:pt>
                <c:pt idx="1820">
                  <c:v>0.2991735185109653</c:v>
                </c:pt>
                <c:pt idx="1821">
                  <c:v>0.29931740320645872</c:v>
                </c:pt>
                <c:pt idx="1822">
                  <c:v>0.29942543176504294</c:v>
                </c:pt>
                <c:pt idx="1823">
                  <c:v>0.29794888808177095</c:v>
                </c:pt>
                <c:pt idx="1824">
                  <c:v>0.29546430202630847</c:v>
                </c:pt>
                <c:pt idx="1825">
                  <c:v>0.29387997755637546</c:v>
                </c:pt>
                <c:pt idx="1826">
                  <c:v>0.29485237616759102</c:v>
                </c:pt>
                <c:pt idx="1827">
                  <c:v>0.29809316213314369</c:v>
                </c:pt>
                <c:pt idx="1828">
                  <c:v>0.30025348553290759</c:v>
                </c:pt>
                <c:pt idx="1829">
                  <c:v>0.30010953004543622</c:v>
                </c:pt>
                <c:pt idx="1830">
                  <c:v>0.29877733120551492</c:v>
                </c:pt>
                <c:pt idx="1831">
                  <c:v>0.30000143069487356</c:v>
                </c:pt>
                <c:pt idx="1832">
                  <c:v>0.30374664490039555</c:v>
                </c:pt>
                <c:pt idx="1833">
                  <c:v>0.30929202831708474</c:v>
                </c:pt>
                <c:pt idx="1834">
                  <c:v>0.31523345745526832</c:v>
                </c:pt>
                <c:pt idx="1835">
                  <c:v>0.32005849709877621</c:v>
                </c:pt>
                <c:pt idx="1836">
                  <c:v>0.3226874279975892</c:v>
                </c:pt>
                <c:pt idx="1837">
                  <c:v>0.32293948283562307</c:v>
                </c:pt>
                <c:pt idx="1838">
                  <c:v>0.32110299733968906</c:v>
                </c:pt>
                <c:pt idx="1839">
                  <c:v>0.31908655863541829</c:v>
                </c:pt>
                <c:pt idx="1840">
                  <c:v>0.31854634505051843</c:v>
                </c:pt>
                <c:pt idx="1841">
                  <c:v>0.31937446961036109</c:v>
                </c:pt>
                <c:pt idx="1842">
                  <c:v>0.32038297213040867</c:v>
                </c:pt>
                <c:pt idx="1843">
                  <c:v>0.32329935385630693</c:v>
                </c:pt>
                <c:pt idx="1844">
                  <c:v>0.32672048238607565</c:v>
                </c:pt>
                <c:pt idx="1845">
                  <c:v>0.32877288341522221</c:v>
                </c:pt>
                <c:pt idx="1846">
                  <c:v>0.32866492564861599</c:v>
                </c:pt>
                <c:pt idx="1847">
                  <c:v>0.32722469825011052</c:v>
                </c:pt>
                <c:pt idx="1848">
                  <c:v>0.32455984042241048</c:v>
                </c:pt>
                <c:pt idx="1849">
                  <c:v>0.32193122808749863</c:v>
                </c:pt>
                <c:pt idx="1850">
                  <c:v>0.31984265235754189</c:v>
                </c:pt>
                <c:pt idx="1851">
                  <c:v>0.31764615425696763</c:v>
                </c:pt>
                <c:pt idx="1852">
                  <c:v>0.31570156941047084</c:v>
                </c:pt>
                <c:pt idx="1853">
                  <c:v>0.31418902800633369</c:v>
                </c:pt>
                <c:pt idx="1854">
                  <c:v>0.31372112842706534</c:v>
                </c:pt>
                <c:pt idx="1855">
                  <c:v>0.31361295828452501</c:v>
                </c:pt>
                <c:pt idx="1856">
                  <c:v>0.31408114103170554</c:v>
                </c:pt>
                <c:pt idx="1857">
                  <c:v>0.31444125982431276</c:v>
                </c:pt>
                <c:pt idx="1858">
                  <c:v>0.31451311368208679</c:v>
                </c:pt>
                <c:pt idx="1859">
                  <c:v>0.31458521531178418</c:v>
                </c:pt>
                <c:pt idx="1860">
                  <c:v>0.31458521531178418</c:v>
                </c:pt>
                <c:pt idx="1861">
                  <c:v>0.31375691377199622</c:v>
                </c:pt>
                <c:pt idx="1862">
                  <c:v>0.31210055846434381</c:v>
                </c:pt>
                <c:pt idx="1863">
                  <c:v>0.31026421455236586</c:v>
                </c:pt>
                <c:pt idx="1864">
                  <c:v>0.30947208771338858</c:v>
                </c:pt>
                <c:pt idx="1865">
                  <c:v>0.31073211413163421</c:v>
                </c:pt>
                <c:pt idx="1866">
                  <c:v>0.31494536950038049</c:v>
                </c:pt>
                <c:pt idx="1867">
                  <c:v>0.32124695282716026</c:v>
                </c:pt>
                <c:pt idx="1868">
                  <c:v>0.32654021061383764</c:v>
                </c:pt>
                <c:pt idx="1869">
                  <c:v>0.32744061378332295</c:v>
                </c:pt>
                <c:pt idx="1870">
                  <c:v>0.32625229963889485</c:v>
                </c:pt>
                <c:pt idx="1871">
                  <c:v>0.32394759599979123</c:v>
                </c:pt>
                <c:pt idx="1872">
                  <c:v>0.32257947023098305</c:v>
                </c:pt>
                <c:pt idx="1873">
                  <c:v>0.32171531255428626</c:v>
                </c:pt>
                <c:pt idx="1874">
                  <c:v>0.32088694022252007</c:v>
                </c:pt>
                <c:pt idx="1875">
                  <c:v>0.32052699840985832</c:v>
                </c:pt>
                <c:pt idx="1876">
                  <c:v>0.3209591126441958</c:v>
                </c:pt>
                <c:pt idx="1877">
                  <c:v>0.3221111812958351</c:v>
                </c:pt>
                <c:pt idx="1878">
                  <c:v>0.32474011219464832</c:v>
                </c:pt>
                <c:pt idx="1879">
                  <c:v>0.32794465266741241</c:v>
                </c:pt>
                <c:pt idx="1880">
                  <c:v>0.33345410915521473</c:v>
                </c:pt>
                <c:pt idx="1881">
                  <c:v>0.3374511658228363</c:v>
                </c:pt>
                <c:pt idx="1882">
                  <c:v>0.33701905158849882</c:v>
                </c:pt>
                <c:pt idx="1883">
                  <c:v>0.33302206571285559</c:v>
                </c:pt>
                <c:pt idx="1884">
                  <c:v>0.33125761105464063</c:v>
                </c:pt>
                <c:pt idx="1885">
                  <c:v>0.33439043925358725</c:v>
                </c:pt>
                <c:pt idx="1886">
                  <c:v>0.34011595285855806</c:v>
                </c:pt>
                <c:pt idx="1887">
                  <c:v>0.3469936059071469</c:v>
                </c:pt>
                <c:pt idx="1888">
                  <c:v>0.35473555821638864</c:v>
                </c:pt>
                <c:pt idx="1889">
                  <c:v>0.36118127401058508</c:v>
                </c:pt>
                <c:pt idx="1890">
                  <c:v>0.36355804388339719</c:v>
                </c:pt>
                <c:pt idx="1891">
                  <c:v>0.36049724652217008</c:v>
                </c:pt>
                <c:pt idx="1892">
                  <c:v>0.35523977408042329</c:v>
                </c:pt>
                <c:pt idx="1893">
                  <c:v>0.35077467624957764</c:v>
                </c:pt>
                <c:pt idx="1894">
                  <c:v>0.34591346190525957</c:v>
                </c:pt>
                <c:pt idx="1895">
                  <c:v>0.33950377922791697</c:v>
                </c:pt>
                <c:pt idx="1896">
                  <c:v>0.33521856381342979</c:v>
                </c:pt>
                <c:pt idx="1897">
                  <c:v>0.33399425194813681</c:v>
                </c:pt>
                <c:pt idx="1898">
                  <c:v>0.3343544061367329</c:v>
                </c:pt>
                <c:pt idx="1899">
                  <c:v>0.33219369338108962</c:v>
                </c:pt>
                <c:pt idx="1900">
                  <c:v>0.32726055438701945</c:v>
                </c:pt>
                <c:pt idx="1901">
                  <c:v>0.32160721320372371</c:v>
                </c:pt>
                <c:pt idx="1902">
                  <c:v>0.31714179680897653</c:v>
                </c:pt>
                <c:pt idx="1903">
                  <c:v>0.3118487867942224</c:v>
                </c:pt>
                <c:pt idx="1904">
                  <c:v>0.30691532923625064</c:v>
                </c:pt>
                <c:pt idx="1905">
                  <c:v>0.30511469987722567</c:v>
                </c:pt>
                <c:pt idx="1906">
                  <c:v>0.30666309741827186</c:v>
                </c:pt>
                <c:pt idx="1907">
                  <c:v>0.30907604199189442</c:v>
                </c:pt>
                <c:pt idx="1908">
                  <c:v>0.30954401236314055</c:v>
                </c:pt>
                <c:pt idx="1909">
                  <c:v>0.30813957030956596</c:v>
                </c:pt>
                <c:pt idx="1910">
                  <c:v>0.30662731207334087</c:v>
                </c:pt>
                <c:pt idx="1911">
                  <c:v>0.30540292941606972</c:v>
                </c:pt>
                <c:pt idx="1912">
                  <c:v>0.30605124235153203</c:v>
                </c:pt>
                <c:pt idx="1913">
                  <c:v>0.31062429794898422</c:v>
                </c:pt>
                <c:pt idx="1914">
                  <c:v>0.31764615425696763</c:v>
                </c:pt>
                <c:pt idx="1915">
                  <c:v>0.32646825056809647</c:v>
                </c:pt>
                <c:pt idx="1916">
                  <c:v>0.33547068944344161</c:v>
                </c:pt>
                <c:pt idx="1917">
                  <c:v>0.34368085989585306</c:v>
                </c:pt>
                <c:pt idx="1918">
                  <c:v>0.34836201484386742</c:v>
                </c:pt>
                <c:pt idx="1919">
                  <c:v>0.34933427187112664</c:v>
                </c:pt>
                <c:pt idx="1920">
                  <c:v>0.34818206163553106</c:v>
                </c:pt>
              </c:numCache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0-6B49-4C3D-B639-95C3C8117F4B}"/>
            </c:ext>
          </c:extLst>
        </c:ser>
        <c:ser>
          <c:idx val="5"/>
          <c:order val="1"/>
          <c:tx>
            <c:v>cycle 2</c:v>
          </c:tx>
          <c:spPr>
            <a:ln w="1270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'2-10stack'!$V$1970:$V$2045</c:f>
              <c:numCache>
                <c:formatCode>0.00</c:formatCode>
                <c:ptCount val="76"/>
                <c:pt idx="0">
                  <c:v>703.95601712740392</c:v>
                </c:pt>
                <c:pt idx="1">
                  <c:v>704.03583233173083</c:v>
                </c:pt>
                <c:pt idx="2">
                  <c:v>704.75416917067309</c:v>
                </c:pt>
                <c:pt idx="3">
                  <c:v>706.53827373798083</c:v>
                </c:pt>
                <c:pt idx="4">
                  <c:v>710.87176983173083</c:v>
                </c:pt>
                <c:pt idx="5">
                  <c:v>722.71259014423083</c:v>
                </c:pt>
                <c:pt idx="6">
                  <c:v>756.41338641826928</c:v>
                </c:pt>
                <c:pt idx="7">
                  <c:v>846.38390174278845</c:v>
                </c:pt>
                <c:pt idx="8">
                  <c:v>1033.3251953125</c:v>
                </c:pt>
                <c:pt idx="9">
                  <c:v>1321.9181941105769</c:v>
                </c:pt>
                <c:pt idx="10">
                  <c:v>1676.2413611778848</c:v>
                </c:pt>
                <c:pt idx="11">
                  <c:v>2049.5229867788462</c:v>
                </c:pt>
                <c:pt idx="12">
                  <c:v>2414.0578049879809</c:v>
                </c:pt>
                <c:pt idx="13">
                  <c:v>2739.0559269831733</c:v>
                </c:pt>
                <c:pt idx="14">
                  <c:v>3010.2022611177886</c:v>
                </c:pt>
                <c:pt idx="15">
                  <c:v>3239.0653170072119</c:v>
                </c:pt>
                <c:pt idx="16">
                  <c:v>3435.1853590745195</c:v>
                </c:pt>
                <c:pt idx="17">
                  <c:v>3596.9285231370195</c:v>
                </c:pt>
                <c:pt idx="18">
                  <c:v>3721.1538461538462</c:v>
                </c:pt>
                <c:pt idx="19">
                  <c:v>3821.1435171274038</c:v>
                </c:pt>
                <c:pt idx="20">
                  <c:v>3919.6965144230771</c:v>
                </c:pt>
                <c:pt idx="21">
                  <c:v>4025.4845252403848</c:v>
                </c:pt>
                <c:pt idx="22">
                  <c:v>4132.9064002403848</c:v>
                </c:pt>
                <c:pt idx="23">
                  <c:v>4241.39404296875</c:v>
                </c:pt>
                <c:pt idx="24">
                  <c:v>4351.1587289663466</c:v>
                </c:pt>
                <c:pt idx="25">
                  <c:v>4455.9138371394229</c:v>
                </c:pt>
                <c:pt idx="26">
                  <c:v>4545.5650916466348</c:v>
                </c:pt>
                <c:pt idx="27">
                  <c:v>4619.44580078125</c:v>
                </c:pt>
                <c:pt idx="28">
                  <c:v>4690.3404822716348</c:v>
                </c:pt>
                <c:pt idx="29">
                  <c:v>4769.4655198317314</c:v>
                </c:pt>
                <c:pt idx="30">
                  <c:v>4856.454702524039</c:v>
                </c:pt>
                <c:pt idx="31">
                  <c:v>4942.0166015625</c:v>
                </c:pt>
                <c:pt idx="32">
                  <c:v>5026.742788461539</c:v>
                </c:pt>
                <c:pt idx="33">
                  <c:v>5121.3238055889424</c:v>
                </c:pt>
                <c:pt idx="34">
                  <c:v>5229.257436899039</c:v>
                </c:pt>
                <c:pt idx="35">
                  <c:v>5340.8484825721152</c:v>
                </c:pt>
                <c:pt idx="36">
                  <c:v>5451.0498046875</c:v>
                </c:pt>
                <c:pt idx="37">
                  <c:v>5571.0261418269238</c:v>
                </c:pt>
                <c:pt idx="38">
                  <c:v>5703.439565805289</c:v>
                </c:pt>
                <c:pt idx="39">
                  <c:v>5835.4163536658652</c:v>
                </c:pt>
                <c:pt idx="40">
                  <c:v>5965.7264122596152</c:v>
                </c:pt>
                <c:pt idx="41">
                  <c:v>6101.7174353966348</c:v>
                </c:pt>
                <c:pt idx="42">
                  <c:v>6239.0606219951924</c:v>
                </c:pt>
                <c:pt idx="43">
                  <c:v>6363.2859450120195</c:v>
                </c:pt>
                <c:pt idx="44">
                  <c:v>6471.261831430289</c:v>
                </c:pt>
                <c:pt idx="45">
                  <c:v>6577.8057391826924</c:v>
                </c:pt>
                <c:pt idx="46">
                  <c:v>6692.8147536057695</c:v>
                </c:pt>
                <c:pt idx="47">
                  <c:v>6809.4904972956738</c:v>
                </c:pt>
                <c:pt idx="48">
                  <c:v>6914.5226111778848</c:v>
                </c:pt>
                <c:pt idx="49">
                  <c:v>7011.6107647235576</c:v>
                </c:pt>
                <c:pt idx="50">
                  <c:v>7114.5770733173076</c:v>
                </c:pt>
                <c:pt idx="51">
                  <c:v>7220.6045297475966</c:v>
                </c:pt>
                <c:pt idx="52">
                  <c:v>7312.5234750600966</c:v>
                </c:pt>
                <c:pt idx="53">
                  <c:v>7386.5591195913466</c:v>
                </c:pt>
                <c:pt idx="54">
                  <c:v>7450.6601186899043</c:v>
                </c:pt>
                <c:pt idx="55">
                  <c:v>7505.9391902043271</c:v>
                </c:pt>
                <c:pt idx="56">
                  <c:v>7543.5697115384619</c:v>
                </c:pt>
                <c:pt idx="57">
                  <c:v>7557.8801081730771</c:v>
                </c:pt>
                <c:pt idx="58">
                  <c:v>7561.7347130408662</c:v>
                </c:pt>
                <c:pt idx="59">
                  <c:v>7572.4628155048076</c:v>
                </c:pt>
                <c:pt idx="60">
                  <c:v>7592.4917367788466</c:v>
                </c:pt>
                <c:pt idx="61">
                  <c:v>7609.8585862379814</c:v>
                </c:pt>
                <c:pt idx="62">
                  <c:v>7611.6473858173076</c:v>
                </c:pt>
                <c:pt idx="63">
                  <c:v>7601.9521859975966</c:v>
                </c:pt>
                <c:pt idx="64">
                  <c:v>7598.2525165264424</c:v>
                </c:pt>
                <c:pt idx="65">
                  <c:v>7607.5908954326924</c:v>
                </c:pt>
                <c:pt idx="66">
                  <c:v>7620.4693134014424</c:v>
                </c:pt>
                <c:pt idx="67">
                  <c:v>7622.0984825721162</c:v>
                </c:pt>
                <c:pt idx="68">
                  <c:v>7612.7601036658662</c:v>
                </c:pt>
                <c:pt idx="69">
                  <c:v>7608.5486778846162</c:v>
                </c:pt>
                <c:pt idx="70">
                  <c:v>7617.4081655649043</c:v>
                </c:pt>
                <c:pt idx="71">
                  <c:v>7631.0377854567314</c:v>
                </c:pt>
                <c:pt idx="72">
                  <c:v>7634.6576397235576</c:v>
                </c:pt>
                <c:pt idx="73">
                  <c:v>7626.352163461539</c:v>
                </c:pt>
                <c:pt idx="74">
                  <c:v>7621.3425856370195</c:v>
                </c:pt>
                <c:pt idx="75">
                  <c:v>7629.0142352764424</c:v>
                </c:pt>
              </c:numCache>
            </c:numRef>
          </c:xVal>
          <c:yVal>
            <c:numRef>
              <c:f>'2-10stack'!$W$1970:$W$2045</c:f>
              <c:numCache>
                <c:formatCode>General</c:formatCode>
                <c:ptCount val="76"/>
                <c:pt idx="0">
                  <c:v>0.34818206163553106</c:v>
                </c:pt>
                <c:pt idx="1">
                  <c:v>0.35077474704155559</c:v>
                </c:pt>
                <c:pt idx="2">
                  <c:v>0.36546631244512717</c:v>
                </c:pt>
                <c:pt idx="3">
                  <c:v>0.39809068936568059</c:v>
                </c:pt>
                <c:pt idx="4">
                  <c:v>0.4592346411484941</c:v>
                </c:pt>
                <c:pt idx="5">
                  <c:v>0.56600200524696964</c:v>
                </c:pt>
                <c:pt idx="6">
                  <c:v>0.75249409162081227</c:v>
                </c:pt>
                <c:pt idx="7">
                  <c:v>1.0881364162151632</c:v>
                </c:pt>
                <c:pt idx="8">
                  <c:v>1.6902835666216338</c:v>
                </c:pt>
                <c:pt idx="9">
                  <c:v>2.8426523762482865</c:v>
                </c:pt>
                <c:pt idx="10">
                  <c:v>4.7908621967755831</c:v>
                </c:pt>
                <c:pt idx="11">
                  <c:v>7.695189110682561</c:v>
                </c:pt>
                <c:pt idx="12">
                  <c:v>11.617427577238816</c:v>
                </c:pt>
                <c:pt idx="13">
                  <c:v>16.020280853418203</c:v>
                </c:pt>
                <c:pt idx="14">
                  <c:v>20.425547994466928</c:v>
                </c:pt>
                <c:pt idx="15">
                  <c:v>24.824188298445481</c:v>
                </c:pt>
                <c:pt idx="16">
                  <c:v>29.126322429363544</c:v>
                </c:pt>
                <c:pt idx="17">
                  <c:v>32.99084009023813</c:v>
                </c:pt>
                <c:pt idx="18">
                  <c:v>36.123679615901068</c:v>
                </c:pt>
                <c:pt idx="19">
                  <c:v>38.788008485940786</c:v>
                </c:pt>
                <c:pt idx="20">
                  <c:v>41.590463548806994</c:v>
                </c:pt>
                <c:pt idx="21">
                  <c:v>44.723309587331926</c:v>
                </c:pt>
                <c:pt idx="22">
                  <c:v>47.965584449768059</c:v>
                </c:pt>
                <c:pt idx="23">
                  <c:v>51.283763603797318</c:v>
                </c:pt>
                <c:pt idx="24">
                  <c:v>54.677063523806055</c:v>
                </c:pt>
                <c:pt idx="25">
                  <c:v>57.92290092174823</c:v>
                </c:pt>
                <c:pt idx="26">
                  <c:v>60.683334432748644</c:v>
                </c:pt>
                <c:pt idx="27">
                  <c:v>62.927431926727287</c:v>
                </c:pt>
                <c:pt idx="28">
                  <c:v>65.049606662163356</c:v>
                </c:pt>
                <c:pt idx="29">
                  <c:v>67.368130877568177</c:v>
                </c:pt>
                <c:pt idx="30">
                  <c:v>69.83019347410935</c:v>
                </c:pt>
                <c:pt idx="31">
                  <c:v>72.137960990025434</c:v>
                </c:pt>
                <c:pt idx="32">
                  <c:v>74.267291378608107</c:v>
                </c:pt>
                <c:pt idx="33">
                  <c:v>76.452119563176083</c:v>
                </c:pt>
                <c:pt idx="34">
                  <c:v>78.785922669630779</c:v>
                </c:pt>
                <c:pt idx="35">
                  <c:v>81.084460610609781</c:v>
                </c:pt>
                <c:pt idx="36">
                  <c:v>83.282359542846677</c:v>
                </c:pt>
                <c:pt idx="37">
                  <c:v>85.637006639333862</c:v>
                </c:pt>
                <c:pt idx="38">
                  <c:v>88.19442121652456</c:v>
                </c:pt>
                <c:pt idx="39">
                  <c:v>90.69307108952448</c:v>
                </c:pt>
                <c:pt idx="40">
                  <c:v>93.134356240492608</c:v>
                </c:pt>
                <c:pt idx="41">
                  <c:v>95.671849955045246</c:v>
                </c:pt>
                <c:pt idx="42">
                  <c:v>98.201431391789356</c:v>
                </c:pt>
                <c:pt idx="43">
                  <c:v>100.4294373028095</c:v>
                </c:pt>
                <c:pt idx="44">
                  <c:v>102.32589776259201</c:v>
                </c:pt>
                <c:pt idx="45">
                  <c:v>104.2045044854971</c:v>
                </c:pt>
                <c:pt idx="46">
                  <c:v>106.24676810337947</c:v>
                </c:pt>
                <c:pt idx="47">
                  <c:v>108.29609166365402</c:v>
                </c:pt>
                <c:pt idx="48">
                  <c:v>110.09389359107384</c:v>
                </c:pt>
                <c:pt idx="49">
                  <c:v>111.75316297971284</c:v>
                </c:pt>
                <c:pt idx="50">
                  <c:v>113.54123922201305</c:v>
                </c:pt>
                <c:pt idx="51">
                  <c:v>115.35350933074952</c:v>
                </c:pt>
                <c:pt idx="52">
                  <c:v>116.84613100492037</c:v>
                </c:pt>
                <c:pt idx="53">
                  <c:v>118.08370107504037</c:v>
                </c:pt>
                <c:pt idx="54">
                  <c:v>119.27138771937443</c:v>
                </c:pt>
                <c:pt idx="55">
                  <c:v>120.33878576718843</c:v>
                </c:pt>
                <c:pt idx="56">
                  <c:v>120.97160545349121</c:v>
                </c:pt>
                <c:pt idx="57">
                  <c:v>120.98781794914832</c:v>
                </c:pt>
                <c:pt idx="58">
                  <c:v>120.77579540839562</c:v>
                </c:pt>
                <c:pt idx="59">
                  <c:v>120.83182414421668</c:v>
                </c:pt>
                <c:pt idx="60">
                  <c:v>121.19641189281757</c:v>
                </c:pt>
                <c:pt idx="61">
                  <c:v>121.50285564129167</c:v>
                </c:pt>
                <c:pt idx="62">
                  <c:v>121.36144724919245</c:v>
                </c:pt>
                <c:pt idx="63">
                  <c:v>120.90380429487961</c:v>
                </c:pt>
                <c:pt idx="64">
                  <c:v>120.66178407815785</c:v>
                </c:pt>
                <c:pt idx="65">
                  <c:v>120.83973982004018</c:v>
                </c:pt>
                <c:pt idx="66">
                  <c:v>121.13617698082555</c:v>
                </c:pt>
                <c:pt idx="67">
                  <c:v>121.09141606257512</c:v>
                </c:pt>
                <c:pt idx="68">
                  <c:v>120.71140642312857</c:v>
                </c:pt>
                <c:pt idx="69">
                  <c:v>120.49247571798472</c:v>
                </c:pt>
                <c:pt idx="70">
                  <c:v>120.6823398032555</c:v>
                </c:pt>
                <c:pt idx="71">
                  <c:v>121.02608639350302</c:v>
                </c:pt>
                <c:pt idx="72">
                  <c:v>121.06671645824724</c:v>
                </c:pt>
                <c:pt idx="73">
                  <c:v>120.73740067115195</c:v>
                </c:pt>
                <c:pt idx="74">
                  <c:v>120.50763426267184</c:v>
                </c:pt>
                <c:pt idx="75">
                  <c:v>120.67168192936822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B49-4C3D-B639-95C3C8117F4B}"/>
            </c:ext>
          </c:extLst>
        </c:ser>
        <c:ser>
          <c:idx val="1"/>
          <c:order val="2"/>
          <c:tx>
            <c:v>cycle 2.2</c:v>
          </c:tx>
          <c:spPr>
            <a:ln w="12700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xVal>
            <c:numRef>
              <c:f>'Assemblage courbes'!$M$131:$M$1473</c:f>
              <c:numCache>
                <c:formatCode>0.00</c:formatCode>
                <c:ptCount val="1343"/>
                <c:pt idx="0">
                  <c:v>7622.0860877403848</c:v>
                </c:pt>
                <c:pt idx="1">
                  <c:v>7692.1873121995186</c:v>
                </c:pt>
                <c:pt idx="2">
                  <c:v>7773.6176006610576</c:v>
                </c:pt>
                <c:pt idx="3">
                  <c:v>7868.7948843149034</c:v>
                </c:pt>
                <c:pt idx="4">
                  <c:v>7965.2820763221152</c:v>
                </c:pt>
                <c:pt idx="5">
                  <c:v>8047.1114408052881</c:v>
                </c:pt>
                <c:pt idx="6">
                  <c:v>8105.8836012620186</c:v>
                </c:pt>
                <c:pt idx="7">
                  <c:v>8142.0868389423076</c:v>
                </c:pt>
                <c:pt idx="8">
                  <c:v>8161.8011944110576</c:v>
                </c:pt>
                <c:pt idx="9">
                  <c:v>8172.6466721754805</c:v>
                </c:pt>
                <c:pt idx="10">
                  <c:v>8180.3183218149034</c:v>
                </c:pt>
                <c:pt idx="11">
                  <c:v>8190.2952223557686</c:v>
                </c:pt>
                <c:pt idx="12">
                  <c:v>8216.2022986778848</c:v>
                </c:pt>
                <c:pt idx="13">
                  <c:v>8273.78662109375</c:v>
                </c:pt>
                <c:pt idx="14">
                  <c:v>8362.4894831730762</c:v>
                </c:pt>
                <c:pt idx="15">
                  <c:v>8464.0660682091348</c:v>
                </c:pt>
                <c:pt idx="16">
                  <c:v>8556.2620192307695</c:v>
                </c:pt>
                <c:pt idx="17">
                  <c:v>8625.5697866586524</c:v>
                </c:pt>
                <c:pt idx="18">
                  <c:v>8669.641864483172</c:v>
                </c:pt>
                <c:pt idx="19">
                  <c:v>8693.7225811298085</c:v>
                </c:pt>
                <c:pt idx="20">
                  <c:v>8705.2065805288457</c:v>
                </c:pt>
                <c:pt idx="21">
                  <c:v>8710.4556039663457</c:v>
                </c:pt>
                <c:pt idx="22">
                  <c:v>8713.352426382211</c:v>
                </c:pt>
                <c:pt idx="23">
                  <c:v>8715.9393780048085</c:v>
                </c:pt>
                <c:pt idx="24">
                  <c:v>8718.6390099158652</c:v>
                </c:pt>
                <c:pt idx="25">
                  <c:v>8721.3433368389415</c:v>
                </c:pt>
                <c:pt idx="26">
                  <c:v>8723.8457782451915</c:v>
                </c:pt>
                <c:pt idx="27">
                  <c:v>8726.0712139423085</c:v>
                </c:pt>
                <c:pt idx="28">
                  <c:v>8727.9773888221152</c:v>
                </c:pt>
                <c:pt idx="29">
                  <c:v>8729.606557992789</c:v>
                </c:pt>
                <c:pt idx="30">
                  <c:v>8731.8319936899024</c:v>
                </c:pt>
                <c:pt idx="31">
                  <c:v>8736.1654897836524</c:v>
                </c:pt>
                <c:pt idx="32">
                  <c:v>8745.5836838942305</c:v>
                </c:pt>
                <c:pt idx="33">
                  <c:v>8769.8240309495195</c:v>
                </c:pt>
                <c:pt idx="34">
                  <c:v>8815.8445387620195</c:v>
                </c:pt>
                <c:pt idx="35">
                  <c:v>8878.593374399039</c:v>
                </c:pt>
                <c:pt idx="36">
                  <c:v>8944.2859825721152</c:v>
                </c:pt>
                <c:pt idx="37">
                  <c:v>9000.5979567307695</c:v>
                </c:pt>
                <c:pt idx="38">
                  <c:v>9041.8060772235585</c:v>
                </c:pt>
                <c:pt idx="39">
                  <c:v>9068.3141150841348</c:v>
                </c:pt>
                <c:pt idx="40">
                  <c:v>9083.9344200721152</c:v>
                </c:pt>
                <c:pt idx="41">
                  <c:v>9093.070913461539</c:v>
                </c:pt>
                <c:pt idx="42">
                  <c:v>9098.9537635216348</c:v>
                </c:pt>
                <c:pt idx="43">
                  <c:v>9103.446890024039</c:v>
                </c:pt>
                <c:pt idx="44">
                  <c:v>9107.3813100961524</c:v>
                </c:pt>
                <c:pt idx="45">
                  <c:v>9110.9166541466348</c:v>
                </c:pt>
                <c:pt idx="46">
                  <c:v>9113.7759164663457</c:v>
                </c:pt>
                <c:pt idx="47">
                  <c:v>9116.0436072716348</c:v>
                </c:pt>
                <c:pt idx="48">
                  <c:v>9117.9497821514415</c:v>
                </c:pt>
                <c:pt idx="49">
                  <c:v>9119.6963266225957</c:v>
                </c:pt>
                <c:pt idx="50">
                  <c:v>9121.4475661057695</c:v>
                </c:pt>
                <c:pt idx="51">
                  <c:v>9123.1565504807695</c:v>
                </c:pt>
                <c:pt idx="52">
                  <c:v>9124.8655348557695</c:v>
                </c:pt>
                <c:pt idx="53">
                  <c:v>9126.5745192307695</c:v>
                </c:pt>
                <c:pt idx="54">
                  <c:v>9128.0816180889415</c:v>
                </c:pt>
                <c:pt idx="55">
                  <c:v>9129.3539663461524</c:v>
                </c:pt>
                <c:pt idx="56">
                  <c:v>9130.3493088942305</c:v>
                </c:pt>
                <c:pt idx="57">
                  <c:v>9131.1850210336524</c:v>
                </c:pt>
                <c:pt idx="58">
                  <c:v>9131.81884765625</c:v>
                </c:pt>
                <c:pt idx="59">
                  <c:v>9132.2179236778848</c:v>
                </c:pt>
                <c:pt idx="60">
                  <c:v>9132.5747445913457</c:v>
                </c:pt>
                <c:pt idx="61">
                  <c:v>9133.1287560096152</c:v>
                </c:pt>
                <c:pt idx="62">
                  <c:v>9133.7250225360585</c:v>
                </c:pt>
                <c:pt idx="63">
                  <c:v>9134.1240985576915</c:v>
                </c:pt>
                <c:pt idx="64">
                  <c:v>9134.401104266828</c:v>
                </c:pt>
                <c:pt idx="65">
                  <c:v>9134.6029897836524</c:v>
                </c:pt>
                <c:pt idx="66">
                  <c:v>9134.879995492789</c:v>
                </c:pt>
                <c:pt idx="67">
                  <c:v>9135.157001201922</c:v>
                </c:pt>
                <c:pt idx="68">
                  <c:v>9135.4762620192305</c:v>
                </c:pt>
                <c:pt idx="69">
                  <c:v>9135.715707632211</c:v>
                </c:pt>
                <c:pt idx="70">
                  <c:v>9135.673452524039</c:v>
                </c:pt>
                <c:pt idx="71">
                  <c:v>9135.3541917067305</c:v>
                </c:pt>
                <c:pt idx="72">
                  <c:v>9134.9175555889415</c:v>
                </c:pt>
                <c:pt idx="73">
                  <c:v>9134.5607346754805</c:v>
                </c:pt>
                <c:pt idx="74">
                  <c:v>9134.2837289663457</c:v>
                </c:pt>
                <c:pt idx="75">
                  <c:v>9134.086538461539</c:v>
                </c:pt>
                <c:pt idx="76">
                  <c:v>9133.7250225360585</c:v>
                </c:pt>
                <c:pt idx="77">
                  <c:v>9133.2883864182695</c:v>
                </c:pt>
                <c:pt idx="78">
                  <c:v>9133.0536358173085</c:v>
                </c:pt>
                <c:pt idx="79">
                  <c:v>9133.091195913461</c:v>
                </c:pt>
                <c:pt idx="80">
                  <c:v>9133.2085712139415</c:v>
                </c:pt>
                <c:pt idx="81">
                  <c:v>9133.3682016225957</c:v>
                </c:pt>
                <c:pt idx="82">
                  <c:v>9133.4902719350957</c:v>
                </c:pt>
                <c:pt idx="83">
                  <c:v>9133.570087139422</c:v>
                </c:pt>
                <c:pt idx="84">
                  <c:v>9133.52783203125</c:v>
                </c:pt>
                <c:pt idx="85">
                  <c:v>9133.3682016225957</c:v>
                </c:pt>
                <c:pt idx="86">
                  <c:v>9133.1287560096152</c:v>
                </c:pt>
                <c:pt idx="87">
                  <c:v>9132.814190204328</c:v>
                </c:pt>
                <c:pt idx="88">
                  <c:v>9132.5747445913457</c:v>
                </c:pt>
                <c:pt idx="89">
                  <c:v>9132.4573692908652</c:v>
                </c:pt>
                <c:pt idx="90">
                  <c:v>9132.4949293870195</c:v>
                </c:pt>
                <c:pt idx="91">
                  <c:v>9132.5747445913457</c:v>
                </c:pt>
                <c:pt idx="92">
                  <c:v>9132.6123046875</c:v>
                </c:pt>
                <c:pt idx="93">
                  <c:v>9132.654559795672</c:v>
                </c:pt>
                <c:pt idx="94">
                  <c:v>9132.8517503004805</c:v>
                </c:pt>
                <c:pt idx="95">
                  <c:v>9133.0536358173085</c:v>
                </c:pt>
                <c:pt idx="96">
                  <c:v>9133.1287560096152</c:v>
                </c:pt>
                <c:pt idx="97">
                  <c:v>9133.4104567307695</c:v>
                </c:pt>
                <c:pt idx="98">
                  <c:v>9133.6452073317305</c:v>
                </c:pt>
                <c:pt idx="99">
                  <c:v>9133.607647235578</c:v>
                </c:pt>
                <c:pt idx="100">
                  <c:v>9133.2508263221152</c:v>
                </c:pt>
                <c:pt idx="101">
                  <c:v>9132.692119891828</c:v>
                </c:pt>
                <c:pt idx="102">
                  <c:v>9132.0160381610585</c:v>
                </c:pt>
                <c:pt idx="103">
                  <c:v>9130.7061298076915</c:v>
                </c:pt>
                <c:pt idx="104">
                  <c:v>9125.9359975961524</c:v>
                </c:pt>
                <c:pt idx="105">
                  <c:v>9117.353515625</c:v>
                </c:pt>
                <c:pt idx="106">
                  <c:v>9107.3813100961524</c:v>
                </c:pt>
                <c:pt idx="107">
                  <c:v>9099.1509540264415</c:v>
                </c:pt>
                <c:pt idx="108">
                  <c:v>9094.028695913461</c:v>
                </c:pt>
                <c:pt idx="109">
                  <c:v>9091.2445537860585</c:v>
                </c:pt>
                <c:pt idx="110">
                  <c:v>9089.6153846153848</c:v>
                </c:pt>
                <c:pt idx="111">
                  <c:v>9088.3852914663457</c:v>
                </c:pt>
                <c:pt idx="112">
                  <c:v>9087.3101337139415</c:v>
                </c:pt>
                <c:pt idx="113">
                  <c:v>9086.4744215745195</c:v>
                </c:pt>
                <c:pt idx="114">
                  <c:v>9085.878155048078</c:v>
                </c:pt>
                <c:pt idx="115">
                  <c:v>9085.441518930289</c:v>
                </c:pt>
                <c:pt idx="116">
                  <c:v>9085.047137920672</c:v>
                </c:pt>
                <c:pt idx="117">
                  <c:v>9084.648061899039</c:v>
                </c:pt>
                <c:pt idx="118">
                  <c:v>9084.21142578125</c:v>
                </c:pt>
                <c:pt idx="119">
                  <c:v>9083.8123497596152</c:v>
                </c:pt>
                <c:pt idx="120">
                  <c:v>9083.5353440504805</c:v>
                </c:pt>
                <c:pt idx="121">
                  <c:v>9083.2958984375</c:v>
                </c:pt>
                <c:pt idx="122">
                  <c:v>9083.1362680288457</c:v>
                </c:pt>
                <c:pt idx="123">
                  <c:v>9083.0564528245195</c:v>
                </c:pt>
                <c:pt idx="124">
                  <c:v>9083.0564528245195</c:v>
                </c:pt>
                <c:pt idx="125">
                  <c:v>9083.0564528245195</c:v>
                </c:pt>
                <c:pt idx="126">
                  <c:v>9082.859262319711</c:v>
                </c:pt>
                <c:pt idx="127">
                  <c:v>9082.50244140625</c:v>
                </c:pt>
                <c:pt idx="128">
                  <c:v>9082.065805288461</c:v>
                </c:pt>
                <c:pt idx="129">
                  <c:v>9081.629169170672</c:v>
                </c:pt>
                <c:pt idx="130">
                  <c:v>9081.230093149039</c:v>
                </c:pt>
                <c:pt idx="131">
                  <c:v>9080.8310171274024</c:v>
                </c:pt>
                <c:pt idx="132">
                  <c:v>9080.5164513221152</c:v>
                </c:pt>
                <c:pt idx="133">
                  <c:v>9080.079815204328</c:v>
                </c:pt>
                <c:pt idx="134">
                  <c:v>9079.6009239783652</c:v>
                </c:pt>
                <c:pt idx="135">
                  <c:v>9079.164287860578</c:v>
                </c:pt>
                <c:pt idx="136">
                  <c:v>9078.8450270432695</c:v>
                </c:pt>
                <c:pt idx="137">
                  <c:v>9078.5680213341348</c:v>
                </c:pt>
                <c:pt idx="138">
                  <c:v>9078.248760516828</c:v>
                </c:pt>
                <c:pt idx="139">
                  <c:v>9077.854379507211</c:v>
                </c:pt>
                <c:pt idx="140">
                  <c:v>9077.4130483774024</c:v>
                </c:pt>
                <c:pt idx="141">
                  <c:v>9076.938852163461</c:v>
                </c:pt>
                <c:pt idx="142">
                  <c:v>9076.539776141828</c:v>
                </c:pt>
                <c:pt idx="143">
                  <c:v>9076.145395132211</c:v>
                </c:pt>
                <c:pt idx="144">
                  <c:v>9075.8261343149024</c:v>
                </c:pt>
                <c:pt idx="145">
                  <c:v>9075.6289438100957</c:v>
                </c:pt>
                <c:pt idx="146">
                  <c:v>9075.4693134014415</c:v>
                </c:pt>
                <c:pt idx="147">
                  <c:v>9075.2674278846152</c:v>
                </c:pt>
                <c:pt idx="148">
                  <c:v>9075.0702373798085</c:v>
                </c:pt>
                <c:pt idx="149">
                  <c:v>9074.873046875</c:v>
                </c:pt>
                <c:pt idx="150">
                  <c:v>9074.5913461538457</c:v>
                </c:pt>
                <c:pt idx="151">
                  <c:v>9074.1969651442305</c:v>
                </c:pt>
                <c:pt idx="152">
                  <c:v>9073.7603290264415</c:v>
                </c:pt>
                <c:pt idx="153">
                  <c:v>9073.2016225961524</c:v>
                </c:pt>
                <c:pt idx="154">
                  <c:v>9072.5677959735585</c:v>
                </c:pt>
                <c:pt idx="155">
                  <c:v>9071.891714242789</c:v>
                </c:pt>
                <c:pt idx="156">
                  <c:v>9071.1780724158652</c:v>
                </c:pt>
                <c:pt idx="157">
                  <c:v>9070.53955078125</c:v>
                </c:pt>
                <c:pt idx="158">
                  <c:v>9070.102914663461</c:v>
                </c:pt>
                <c:pt idx="159">
                  <c:v>9069.7836538461524</c:v>
                </c:pt>
                <c:pt idx="160">
                  <c:v>9069.389272836539</c:v>
                </c:pt>
                <c:pt idx="161">
                  <c:v>9068.872821514422</c:v>
                </c:pt>
                <c:pt idx="162">
                  <c:v>9068.3141150841348</c:v>
                </c:pt>
                <c:pt idx="163">
                  <c:v>9067.7976637620195</c:v>
                </c:pt>
                <c:pt idx="164">
                  <c:v>9067.3610276442305</c:v>
                </c:pt>
                <c:pt idx="165">
                  <c:v>9067.0042067307695</c:v>
                </c:pt>
                <c:pt idx="166">
                  <c:v>9066.6473858173085</c:v>
                </c:pt>
                <c:pt idx="167">
                  <c:v>9066.328125</c:v>
                </c:pt>
                <c:pt idx="168">
                  <c:v>9065.849233774039</c:v>
                </c:pt>
                <c:pt idx="169">
                  <c:v>9065.2952223557695</c:v>
                </c:pt>
                <c:pt idx="170">
                  <c:v>9064.6567007211524</c:v>
                </c:pt>
                <c:pt idx="171">
                  <c:v>9064.060434194711</c:v>
                </c:pt>
                <c:pt idx="172">
                  <c:v>9063.623798076922</c:v>
                </c:pt>
                <c:pt idx="173">
                  <c:v>9063.266977163461</c:v>
                </c:pt>
                <c:pt idx="174">
                  <c:v>9062.830341045672</c:v>
                </c:pt>
                <c:pt idx="175">
                  <c:v>9062.431265024039</c:v>
                </c:pt>
                <c:pt idx="176">
                  <c:v>9062.036884014422</c:v>
                </c:pt>
                <c:pt idx="177">
                  <c:v>9061.6002478966348</c:v>
                </c:pt>
                <c:pt idx="178">
                  <c:v>9061.158916766828</c:v>
                </c:pt>
                <c:pt idx="179">
                  <c:v>9060.5673452524024</c:v>
                </c:pt>
                <c:pt idx="180">
                  <c:v>9059.572002704328</c:v>
                </c:pt>
                <c:pt idx="181">
                  <c:v>9058.262094350961</c:v>
                </c:pt>
                <c:pt idx="182">
                  <c:v>9056.909930889422</c:v>
                </c:pt>
                <c:pt idx="183">
                  <c:v>9055.595327524039</c:v>
                </c:pt>
                <c:pt idx="184">
                  <c:v>9054.365234375</c:v>
                </c:pt>
                <c:pt idx="185">
                  <c:v>9053.2947716346152</c:v>
                </c:pt>
                <c:pt idx="186">
                  <c:v>9052.3369891826915</c:v>
                </c:pt>
                <c:pt idx="187">
                  <c:v>9051.426156850961</c:v>
                </c:pt>
                <c:pt idx="188">
                  <c:v>9050.5528846153848</c:v>
                </c:pt>
                <c:pt idx="189">
                  <c:v>9049.717172475961</c:v>
                </c:pt>
                <c:pt idx="190">
                  <c:v>9049.0786508413457</c:v>
                </c:pt>
                <c:pt idx="191">
                  <c:v>9045.4259314903848</c:v>
                </c:pt>
                <c:pt idx="192">
                  <c:v>9012.4012169471152</c:v>
                </c:pt>
                <c:pt idx="193">
                  <c:v>8907.7634840745195</c:v>
                </c:pt>
                <c:pt idx="194">
                  <c:v>8711.051870492789</c:v>
                </c:pt>
                <c:pt idx="195">
                  <c:v>8436.088491586539</c:v>
                </c:pt>
                <c:pt idx="196">
                  <c:v>8116.9309645432686</c:v>
                </c:pt>
                <c:pt idx="197">
                  <c:v>7788.9562049278848</c:v>
                </c:pt>
                <c:pt idx="198">
                  <c:v>7477.1933218149034</c:v>
                </c:pt>
                <c:pt idx="199">
                  <c:v>7193.4878305288457</c:v>
                </c:pt>
                <c:pt idx="200">
                  <c:v>6939.1120793269229</c:v>
                </c:pt>
                <c:pt idx="201">
                  <c:v>6708.0611478365381</c:v>
                </c:pt>
                <c:pt idx="202">
                  <c:v>6491.0389122596152</c:v>
                </c:pt>
                <c:pt idx="203">
                  <c:v>6278.9464393028838</c:v>
                </c:pt>
                <c:pt idx="204">
                  <c:v>6062.2012094350957</c:v>
                </c:pt>
                <c:pt idx="205">
                  <c:v>5831.7512394831729</c:v>
                </c:pt>
                <c:pt idx="206">
                  <c:v>5583.652719350961</c:v>
                </c:pt>
                <c:pt idx="207">
                  <c:v>5280.5896935096152</c:v>
                </c:pt>
                <c:pt idx="208">
                  <c:v>4806.492074819711</c:v>
                </c:pt>
                <c:pt idx="209">
                  <c:v>4160.078125</c:v>
                </c:pt>
                <c:pt idx="210">
                  <c:v>3477.3764272836543</c:v>
                </c:pt>
                <c:pt idx="211">
                  <c:v>2901.5425931490372</c:v>
                </c:pt>
                <c:pt idx="212">
                  <c:v>2501.795184795672</c:v>
                </c:pt>
                <c:pt idx="213">
                  <c:v>2271.3029597355762</c:v>
                </c:pt>
                <c:pt idx="214">
                  <c:v>2162.4913611778848</c:v>
                </c:pt>
                <c:pt idx="215">
                  <c:v>2122.4757737379805</c:v>
                </c:pt>
                <c:pt idx="216">
                  <c:v>2111.9448617788457</c:v>
                </c:pt>
                <c:pt idx="217">
                  <c:v>2109.0010892427872</c:v>
                </c:pt>
                <c:pt idx="218">
                  <c:v>2105.0291090745195</c:v>
                </c:pt>
                <c:pt idx="219">
                  <c:v>2098.789438100961</c:v>
                </c:pt>
                <c:pt idx="220">
                  <c:v>2091.3572340745195</c:v>
                </c:pt>
                <c:pt idx="221">
                  <c:v>2084.0471003605762</c:v>
                </c:pt>
                <c:pt idx="222">
                  <c:v>2077.6055438701915</c:v>
                </c:pt>
                <c:pt idx="223">
                  <c:v>2072.2015850360567</c:v>
                </c:pt>
                <c:pt idx="224">
                  <c:v>2067.4737079326915</c:v>
                </c:pt>
                <c:pt idx="225">
                  <c:v>2063.2622821514415</c:v>
                </c:pt>
                <c:pt idx="226">
                  <c:v>2059.4076772836524</c:v>
                </c:pt>
                <c:pt idx="227">
                  <c:v>2055.9098933293262</c:v>
                </c:pt>
                <c:pt idx="228">
                  <c:v>2052.5717397836524</c:v>
                </c:pt>
                <c:pt idx="229">
                  <c:v>2049.2711463341348</c:v>
                </c:pt>
                <c:pt idx="230">
                  <c:v>2046.055063100961</c:v>
                </c:pt>
                <c:pt idx="231">
                  <c:v>2043.0314753605762</c:v>
                </c:pt>
                <c:pt idx="232">
                  <c:v>2040.3318434495195</c:v>
                </c:pt>
                <c:pt idx="233">
                  <c:v>2037.7871469350957</c:v>
                </c:pt>
                <c:pt idx="234">
                  <c:v>2035.322265625</c:v>
                </c:pt>
                <c:pt idx="235">
                  <c:v>2032.9794546274024</c:v>
                </c:pt>
                <c:pt idx="236">
                  <c:v>2030.7915790264415</c:v>
                </c:pt>
                <c:pt idx="237">
                  <c:v>2028.7257737379805</c:v>
                </c:pt>
                <c:pt idx="238">
                  <c:v>2026.7022235576915</c:v>
                </c:pt>
                <c:pt idx="239">
                  <c:v>2024.6739783653848</c:v>
                </c:pt>
                <c:pt idx="240">
                  <c:v>2022.7255483774024</c:v>
                </c:pt>
                <c:pt idx="241">
                  <c:v>2021.0588191105762</c:v>
                </c:pt>
                <c:pt idx="242">
                  <c:v>2019.5845853365372</c:v>
                </c:pt>
                <c:pt idx="243">
                  <c:v>2018.1948617788457</c:v>
                </c:pt>
                <c:pt idx="244">
                  <c:v>2016.8051382211524</c:v>
                </c:pt>
                <c:pt idx="245">
                  <c:v>2015.3731595552872</c:v>
                </c:pt>
                <c:pt idx="246">
                  <c:v>2013.8660606971152</c:v>
                </c:pt>
                <c:pt idx="247">
                  <c:v>2012.2368915264415</c:v>
                </c:pt>
                <c:pt idx="248">
                  <c:v>2010.5279071514415</c:v>
                </c:pt>
                <c:pt idx="249">
                  <c:v>2008.8987379807695</c:v>
                </c:pt>
                <c:pt idx="250">
                  <c:v>2007.5043194110567</c:v>
                </c:pt>
                <c:pt idx="251">
                  <c:v>2006.311786358172</c:v>
                </c:pt>
                <c:pt idx="252">
                  <c:v>2005.3211388221152</c:v>
                </c:pt>
                <c:pt idx="253">
                  <c:v>2004.2882361778848</c:v>
                </c:pt>
                <c:pt idx="254">
                  <c:v>2003.2553335336524</c:v>
                </c:pt>
                <c:pt idx="255">
                  <c:v>2002.18017578125</c:v>
                </c:pt>
                <c:pt idx="256">
                  <c:v>2001.0674579326915</c:v>
                </c:pt>
                <c:pt idx="257">
                  <c:v>1999.9171799879805</c:v>
                </c:pt>
                <c:pt idx="258">
                  <c:v>1998.6025766225957</c:v>
                </c:pt>
                <c:pt idx="259">
                  <c:v>1997.2926682692305</c:v>
                </c:pt>
                <c:pt idx="260">
                  <c:v>1995.9827599158652</c:v>
                </c:pt>
                <c:pt idx="261">
                  <c:v>1994.7479717548067</c:v>
                </c:pt>
                <c:pt idx="262">
                  <c:v>1993.63525390625</c:v>
                </c:pt>
                <c:pt idx="263">
                  <c:v>1992.6023512620195</c:v>
                </c:pt>
                <c:pt idx="264">
                  <c:v>1991.611703725961</c:v>
                </c:pt>
                <c:pt idx="265">
                  <c:v>1990.4989858774024</c:v>
                </c:pt>
                <c:pt idx="266">
                  <c:v>1989.3862680288457</c:v>
                </c:pt>
                <c:pt idx="267">
                  <c:v>1988.4707406850957</c:v>
                </c:pt>
                <c:pt idx="268">
                  <c:v>1987.757098858172</c:v>
                </c:pt>
                <c:pt idx="269">
                  <c:v>1987.0012019230762</c:v>
                </c:pt>
                <c:pt idx="270">
                  <c:v>1986.1232346754805</c:v>
                </c:pt>
                <c:pt idx="271">
                  <c:v>1985.1701472355762</c:v>
                </c:pt>
                <c:pt idx="272">
                  <c:v>1984.2593149038457</c:v>
                </c:pt>
                <c:pt idx="273">
                  <c:v>1983.423602764422</c:v>
                </c:pt>
                <c:pt idx="274">
                  <c:v>1982.587890625</c:v>
                </c:pt>
                <c:pt idx="275">
                  <c:v>1981.8319936899024</c:v>
                </c:pt>
                <c:pt idx="276">
                  <c:v>1981.235727163461</c:v>
                </c:pt>
                <c:pt idx="277">
                  <c:v>1980.7615309495195</c:v>
                </c:pt>
                <c:pt idx="278">
                  <c:v>1980.2450796274024</c:v>
                </c:pt>
                <c:pt idx="279">
                  <c:v>1979.6065579927872</c:v>
                </c:pt>
                <c:pt idx="280">
                  <c:v>1978.8131009615372</c:v>
                </c:pt>
                <c:pt idx="281">
                  <c:v>1977.8975736177872</c:v>
                </c:pt>
                <c:pt idx="282">
                  <c:v>1977.024301382211</c:v>
                </c:pt>
                <c:pt idx="283">
                  <c:v>1976.1885892427872</c:v>
                </c:pt>
                <c:pt idx="284">
                  <c:v>1975.437387319711</c:v>
                </c:pt>
                <c:pt idx="285">
                  <c:v>1974.6392352764415</c:v>
                </c:pt>
                <c:pt idx="286">
                  <c:v>1973.8457782451915</c:v>
                </c:pt>
                <c:pt idx="287">
                  <c:v>1973.0898813100957</c:v>
                </c:pt>
                <c:pt idx="288">
                  <c:v>1972.376239483172</c:v>
                </c:pt>
                <c:pt idx="289">
                  <c:v>1971.7377178485567</c:v>
                </c:pt>
                <c:pt idx="290">
                  <c:v>1971.103891225961</c:v>
                </c:pt>
                <c:pt idx="291">
                  <c:v>1970.5874399038457</c:v>
                </c:pt>
                <c:pt idx="292">
                  <c:v>1970.188363882211</c:v>
                </c:pt>
                <c:pt idx="293">
                  <c:v>1969.9489182692305</c:v>
                </c:pt>
                <c:pt idx="294">
                  <c:v>1969.7141676682695</c:v>
                </c:pt>
                <c:pt idx="295">
                  <c:v>1969.5545372596152</c:v>
                </c:pt>
                <c:pt idx="296">
                  <c:v>1969.3150916466348</c:v>
                </c:pt>
                <c:pt idx="297">
                  <c:v>1968.916015625</c:v>
                </c:pt>
                <c:pt idx="298">
                  <c:v>1968.5216346153848</c:v>
                </c:pt>
                <c:pt idx="299">
                  <c:v>1968.0051832932695</c:v>
                </c:pt>
                <c:pt idx="300">
                  <c:v>1967.3666616586524</c:v>
                </c:pt>
                <c:pt idx="301">
                  <c:v>1966.6107647235567</c:v>
                </c:pt>
                <c:pt idx="302">
                  <c:v>1965.8971228966348</c:v>
                </c:pt>
                <c:pt idx="303">
                  <c:v>1965.3431114783652</c:v>
                </c:pt>
                <c:pt idx="304">
                  <c:v>1964.9815955528848</c:v>
                </c:pt>
                <c:pt idx="305">
                  <c:v>1964.746844951922</c:v>
                </c:pt>
                <c:pt idx="306">
                  <c:v>1964.3853290264415</c:v>
                </c:pt>
                <c:pt idx="307">
                  <c:v>1963.9111328125</c:v>
                </c:pt>
                <c:pt idx="308">
                  <c:v>1963.2726111778848</c:v>
                </c:pt>
                <c:pt idx="309">
                  <c:v>1962.6387845552872</c:v>
                </c:pt>
                <c:pt idx="310">
                  <c:v>1962.122333233172</c:v>
                </c:pt>
                <c:pt idx="311">
                  <c:v>1961.6856971153848</c:v>
                </c:pt>
                <c:pt idx="312">
                  <c:v>1961.206805889422</c:v>
                </c:pt>
                <c:pt idx="313">
                  <c:v>1960.7701697716348</c:v>
                </c:pt>
                <c:pt idx="314">
                  <c:v>1960.2959735576915</c:v>
                </c:pt>
                <c:pt idx="315">
                  <c:v>1959.7372671274024</c:v>
                </c:pt>
                <c:pt idx="316">
                  <c:v>1959.1034405048067</c:v>
                </c:pt>
                <c:pt idx="317">
                  <c:v>1958.5071739783652</c:v>
                </c:pt>
                <c:pt idx="318">
                  <c:v>1958.0282827524024</c:v>
                </c:pt>
                <c:pt idx="319">
                  <c:v>1957.7512770432695</c:v>
                </c:pt>
                <c:pt idx="320">
                  <c:v>1957.6714618389415</c:v>
                </c:pt>
                <c:pt idx="321">
                  <c:v>1957.6339017427872</c:v>
                </c:pt>
                <c:pt idx="322">
                  <c:v>1957.554086538461</c:v>
                </c:pt>
                <c:pt idx="323">
                  <c:v>1957.2723858173067</c:v>
                </c:pt>
                <c:pt idx="324">
                  <c:v>1956.8780048076915</c:v>
                </c:pt>
                <c:pt idx="325">
                  <c:v>1956.5587439903848</c:v>
                </c:pt>
                <c:pt idx="326">
                  <c:v>1956.28173828125</c:v>
                </c:pt>
                <c:pt idx="327">
                  <c:v>1956.0422926682695</c:v>
                </c:pt>
                <c:pt idx="328">
                  <c:v>1955.845102163461</c:v>
                </c:pt>
                <c:pt idx="329">
                  <c:v>1955.6056565504805</c:v>
                </c:pt>
                <c:pt idx="330">
                  <c:v>1955.4835862379805</c:v>
                </c:pt>
                <c:pt idx="331">
                  <c:v>1955.3662109375</c:v>
                </c:pt>
                <c:pt idx="332">
                  <c:v>1955.1267653245195</c:v>
                </c:pt>
                <c:pt idx="333">
                  <c:v>1954.8121995192305</c:v>
                </c:pt>
                <c:pt idx="334">
                  <c:v>1954.57275390625</c:v>
                </c:pt>
                <c:pt idx="335">
                  <c:v>1954.4131234975957</c:v>
                </c:pt>
                <c:pt idx="336">
                  <c:v>1954.2159329927872</c:v>
                </c:pt>
                <c:pt idx="337">
                  <c:v>1953.8168569711524</c:v>
                </c:pt>
                <c:pt idx="338">
                  <c:v>1953.2581505408652</c:v>
                </c:pt>
                <c:pt idx="339">
                  <c:v>1952.7041391225957</c:v>
                </c:pt>
                <c:pt idx="340">
                  <c:v>1952.1454326923067</c:v>
                </c:pt>
                <c:pt idx="341">
                  <c:v>1951.6712364783652</c:v>
                </c:pt>
                <c:pt idx="342">
                  <c:v>1951.3144155649024</c:v>
                </c:pt>
                <c:pt idx="343">
                  <c:v>1950.9951547475957</c:v>
                </c:pt>
                <c:pt idx="344">
                  <c:v>1950.596078725961</c:v>
                </c:pt>
                <c:pt idx="345">
                  <c:v>1950.281512920672</c:v>
                </c:pt>
                <c:pt idx="346">
                  <c:v>1950.0420673076915</c:v>
                </c:pt>
                <c:pt idx="347">
                  <c:v>1949.9199969951915</c:v>
                </c:pt>
                <c:pt idx="348">
                  <c:v>1949.8824368990372</c:v>
                </c:pt>
                <c:pt idx="349">
                  <c:v>1949.9199969951915</c:v>
                </c:pt>
                <c:pt idx="350">
                  <c:v>1949.9199969951915</c:v>
                </c:pt>
                <c:pt idx="351">
                  <c:v>1949.802621694711</c:v>
                </c:pt>
                <c:pt idx="352">
                  <c:v>1949.44580078125</c:v>
                </c:pt>
                <c:pt idx="353">
                  <c:v>1948.9293494591348</c:v>
                </c:pt>
                <c:pt idx="354">
                  <c:v>1948.5302734375</c:v>
                </c:pt>
                <c:pt idx="355">
                  <c:v>1948.2532677283652</c:v>
                </c:pt>
                <c:pt idx="356">
                  <c:v>1948.0560772235567</c:v>
                </c:pt>
                <c:pt idx="357">
                  <c:v>1947.73681640625</c:v>
                </c:pt>
                <c:pt idx="358">
                  <c:v>1947.300180288461</c:v>
                </c:pt>
                <c:pt idx="359">
                  <c:v>1946.863544170672</c:v>
                </c:pt>
                <c:pt idx="360">
                  <c:v>1946.506723257211</c:v>
                </c:pt>
                <c:pt idx="361">
                  <c:v>1946.3048377403848</c:v>
                </c:pt>
                <c:pt idx="362">
                  <c:v>1946.1452073317305</c:v>
                </c:pt>
                <c:pt idx="363">
                  <c:v>1945.9855769230762</c:v>
                </c:pt>
                <c:pt idx="364">
                  <c:v>1945.7883864182695</c:v>
                </c:pt>
                <c:pt idx="365">
                  <c:v>1945.6710111177872</c:v>
                </c:pt>
                <c:pt idx="366">
                  <c:v>1945.7508263221152</c:v>
                </c:pt>
                <c:pt idx="367">
                  <c:v>1945.8682016225957</c:v>
                </c:pt>
                <c:pt idx="368">
                  <c:v>1945.948016826922</c:v>
                </c:pt>
                <c:pt idx="369">
                  <c:v>1945.9104567307695</c:v>
                </c:pt>
                <c:pt idx="370">
                  <c:v>1945.7508263221152</c:v>
                </c:pt>
                <c:pt idx="371">
                  <c:v>1945.5489408052872</c:v>
                </c:pt>
                <c:pt idx="372">
                  <c:v>1945.2719350961524</c:v>
                </c:pt>
                <c:pt idx="373">
                  <c:v>1944.9151141826915</c:v>
                </c:pt>
                <c:pt idx="374">
                  <c:v>1944.5958533653848</c:v>
                </c:pt>
                <c:pt idx="375">
                  <c:v>1944.3986628605762</c:v>
                </c:pt>
                <c:pt idx="376">
                  <c:v>1944.239032451922</c:v>
                </c:pt>
                <c:pt idx="377">
                  <c:v>1943.9995868389415</c:v>
                </c:pt>
                <c:pt idx="378">
                  <c:v>1943.6850210336524</c:v>
                </c:pt>
                <c:pt idx="379">
                  <c:v>1943.4033203125</c:v>
                </c:pt>
                <c:pt idx="380">
                  <c:v>1943.1263146033652</c:v>
                </c:pt>
                <c:pt idx="381">
                  <c:v>1942.9291240985567</c:v>
                </c:pt>
                <c:pt idx="382">
                  <c:v>1942.8070537860567</c:v>
                </c:pt>
                <c:pt idx="383">
                  <c:v>1942.6896784855762</c:v>
                </c:pt>
                <c:pt idx="384">
                  <c:v>1942.530048076922</c:v>
                </c:pt>
                <c:pt idx="385">
                  <c:v>1942.4126727764415</c:v>
                </c:pt>
                <c:pt idx="386">
                  <c:v>1942.3704176682695</c:v>
                </c:pt>
                <c:pt idx="387">
                  <c:v>1942.3328575721152</c:v>
                </c:pt>
                <c:pt idx="388">
                  <c:v>1942.2530423677872</c:v>
                </c:pt>
                <c:pt idx="389">
                  <c:v>1942.0934119591348</c:v>
                </c:pt>
                <c:pt idx="390">
                  <c:v>1941.9760366586524</c:v>
                </c:pt>
                <c:pt idx="391">
                  <c:v>1941.81640625</c:v>
                </c:pt>
                <c:pt idx="392">
                  <c:v>1941.5769606370195</c:v>
                </c:pt>
                <c:pt idx="393">
                  <c:v>1941.257699819711</c:v>
                </c:pt>
                <c:pt idx="394">
                  <c:v>1941.0182542067305</c:v>
                </c:pt>
                <c:pt idx="395">
                  <c:v>1941.0182542067305</c:v>
                </c:pt>
                <c:pt idx="396">
                  <c:v>1941.0605093149024</c:v>
                </c:pt>
                <c:pt idx="397">
                  <c:v>1941.0980694110567</c:v>
                </c:pt>
                <c:pt idx="398">
                  <c:v>1940.9806941105762</c:v>
                </c:pt>
                <c:pt idx="399">
                  <c:v>1940.8633188100957</c:v>
                </c:pt>
                <c:pt idx="400">
                  <c:v>1940.7036884014415</c:v>
                </c:pt>
                <c:pt idx="401">
                  <c:v>1940.5816180889415</c:v>
                </c:pt>
                <c:pt idx="402">
                  <c:v>1940.3844275841348</c:v>
                </c:pt>
                <c:pt idx="403">
                  <c:v>1940.2247971754805</c:v>
                </c:pt>
                <c:pt idx="404">
                  <c:v>1940.107421875</c:v>
                </c:pt>
                <c:pt idx="405">
                  <c:v>1940.027606670672</c:v>
                </c:pt>
                <c:pt idx="406">
                  <c:v>1940.027606670672</c:v>
                </c:pt>
                <c:pt idx="407">
                  <c:v>1939.9853515625</c:v>
                </c:pt>
                <c:pt idx="408">
                  <c:v>1939.9477914663457</c:v>
                </c:pt>
                <c:pt idx="409">
                  <c:v>1939.905536358172</c:v>
                </c:pt>
                <c:pt idx="410">
                  <c:v>1939.9477914663457</c:v>
                </c:pt>
                <c:pt idx="411">
                  <c:v>1939.8679762620195</c:v>
                </c:pt>
                <c:pt idx="412">
                  <c:v>1939.7083458533652</c:v>
                </c:pt>
                <c:pt idx="413">
                  <c:v>1939.3515249399024</c:v>
                </c:pt>
                <c:pt idx="414">
                  <c:v>1938.9148888221152</c:v>
                </c:pt>
                <c:pt idx="415">
                  <c:v>1938.4782527043262</c:v>
                </c:pt>
                <c:pt idx="416">
                  <c:v>1938.196551983172</c:v>
                </c:pt>
                <c:pt idx="417">
                  <c:v>1937.9993614783652</c:v>
                </c:pt>
                <c:pt idx="418">
                  <c:v>1937.839731069711</c:v>
                </c:pt>
                <c:pt idx="419">
                  <c:v>1937.6801006610567</c:v>
                </c:pt>
                <c:pt idx="420">
                  <c:v>1937.48291015625</c:v>
                </c:pt>
                <c:pt idx="421">
                  <c:v>1937.3232797475957</c:v>
                </c:pt>
                <c:pt idx="422">
                  <c:v>1937.1260892427872</c:v>
                </c:pt>
                <c:pt idx="423">
                  <c:v>1936.9664588341348</c:v>
                </c:pt>
                <c:pt idx="424">
                  <c:v>1936.8490835336524</c:v>
                </c:pt>
                <c:pt idx="425">
                  <c:v>1936.7692683293262</c:v>
                </c:pt>
                <c:pt idx="426">
                  <c:v>1936.8068284254805</c:v>
                </c:pt>
                <c:pt idx="427">
                  <c:v>1936.7270132211524</c:v>
                </c:pt>
                <c:pt idx="428">
                  <c:v>1936.3701923076915</c:v>
                </c:pt>
                <c:pt idx="429">
                  <c:v>1935.77392578125</c:v>
                </c:pt>
                <c:pt idx="430">
                  <c:v>1934.98046875</c:v>
                </c:pt>
                <c:pt idx="431">
                  <c:v>1934.1447566105762</c:v>
                </c:pt>
                <c:pt idx="432">
                  <c:v>1933.3512995793262</c:v>
                </c:pt>
                <c:pt idx="433">
                  <c:v>1932.6329627403848</c:v>
                </c:pt>
                <c:pt idx="434">
                  <c:v>1932.0366962139415</c:v>
                </c:pt>
                <c:pt idx="435">
                  <c:v>1931.6423152043262</c:v>
                </c:pt>
                <c:pt idx="436">
                  <c:v>1931.482684795672</c:v>
                </c:pt>
                <c:pt idx="437">
                  <c:v>1931.4451246995195</c:v>
                </c:pt>
                <c:pt idx="438">
                  <c:v>1931.4028695913457</c:v>
                </c:pt>
                <c:pt idx="439">
                  <c:v>1931.3230543870195</c:v>
                </c:pt>
                <c:pt idx="440">
                  <c:v>1931.1634239783652</c:v>
                </c:pt>
                <c:pt idx="441">
                  <c:v>1931.0836087740372</c:v>
                </c:pt>
                <c:pt idx="442">
                  <c:v>1931.0836087740372</c:v>
                </c:pt>
                <c:pt idx="443">
                  <c:v>1930.9662334735567</c:v>
                </c:pt>
                <c:pt idx="444">
                  <c:v>1930.8066030649024</c:v>
                </c:pt>
                <c:pt idx="445">
                  <c:v>1930.567157451922</c:v>
                </c:pt>
                <c:pt idx="446">
                  <c:v>1930.2901517427872</c:v>
                </c:pt>
                <c:pt idx="447">
                  <c:v>1929.9708909254805</c:v>
                </c:pt>
                <c:pt idx="448">
                  <c:v>1929.5765099158652</c:v>
                </c:pt>
                <c:pt idx="449">
                  <c:v>1929.06005859375</c:v>
                </c:pt>
                <c:pt idx="450">
                  <c:v>1928.5436072716348</c:v>
                </c:pt>
                <c:pt idx="451">
                  <c:v>1928.064716045672</c:v>
                </c:pt>
                <c:pt idx="452">
                  <c:v>1927.6280799278848</c:v>
                </c:pt>
                <c:pt idx="453">
                  <c:v>1927.271259014422</c:v>
                </c:pt>
                <c:pt idx="454">
                  <c:v>1926.914438100961</c:v>
                </c:pt>
                <c:pt idx="455">
                  <c:v>1926.792367788461</c:v>
                </c:pt>
                <c:pt idx="456">
                  <c:v>1926.792367788461</c:v>
                </c:pt>
                <c:pt idx="457">
                  <c:v>1926.7125525841348</c:v>
                </c:pt>
                <c:pt idx="458">
                  <c:v>1926.5153620793262</c:v>
                </c:pt>
                <c:pt idx="459">
                  <c:v>1926.2383563701915</c:v>
                </c:pt>
                <c:pt idx="460">
                  <c:v>1926.0787259615372</c:v>
                </c:pt>
                <c:pt idx="461">
                  <c:v>1925.998910757211</c:v>
                </c:pt>
                <c:pt idx="462">
                  <c:v>1925.9566556490372</c:v>
                </c:pt>
                <c:pt idx="463">
                  <c:v>1925.9190955528848</c:v>
                </c:pt>
                <c:pt idx="464">
                  <c:v>1925.8392803485567</c:v>
                </c:pt>
                <c:pt idx="465">
                  <c:v>1925.7219050480762</c:v>
                </c:pt>
                <c:pt idx="466">
                  <c:v>1925.52001953125</c:v>
                </c:pt>
                <c:pt idx="467">
                  <c:v>1925.3228290264415</c:v>
                </c:pt>
                <c:pt idx="468">
                  <c:v>1925.083383413461</c:v>
                </c:pt>
                <c:pt idx="469">
                  <c:v>1924.8063777043262</c:v>
                </c:pt>
                <c:pt idx="470">
                  <c:v>1924.5669320913457</c:v>
                </c:pt>
                <c:pt idx="471">
                  <c:v>1924.4073016826915</c:v>
                </c:pt>
                <c:pt idx="472">
                  <c:v>1924.4073016826915</c:v>
                </c:pt>
                <c:pt idx="473">
                  <c:v>1924.5669320913457</c:v>
                </c:pt>
                <c:pt idx="474">
                  <c:v>1924.6890024038457</c:v>
                </c:pt>
                <c:pt idx="475">
                  <c:v>1924.6890024038457</c:v>
                </c:pt>
                <c:pt idx="476">
                  <c:v>1924.5669320913457</c:v>
                </c:pt>
                <c:pt idx="477">
                  <c:v>1924.3697415865372</c:v>
                </c:pt>
                <c:pt idx="478">
                  <c:v>1924.2101111778848</c:v>
                </c:pt>
                <c:pt idx="479">
                  <c:v>1924.0927358774024</c:v>
                </c:pt>
                <c:pt idx="480">
                  <c:v>1923.9706655649024</c:v>
                </c:pt>
                <c:pt idx="481">
                  <c:v>1923.81103515625</c:v>
                </c:pt>
                <c:pt idx="482">
                  <c:v>1923.5340294471152</c:v>
                </c:pt>
                <c:pt idx="483">
                  <c:v>1923.2570237379805</c:v>
                </c:pt>
                <c:pt idx="484">
                  <c:v>1923.0973933293262</c:v>
                </c:pt>
                <c:pt idx="485">
                  <c:v>1923.059833233172</c:v>
                </c:pt>
                <c:pt idx="486">
                  <c:v>1923.3368389423067</c:v>
                </c:pt>
                <c:pt idx="487">
                  <c:v>1923.9706655649024</c:v>
                </c:pt>
                <c:pt idx="488">
                  <c:v>1924.6890024038457</c:v>
                </c:pt>
                <c:pt idx="489">
                  <c:v>1925.3228290264415</c:v>
                </c:pt>
                <c:pt idx="490">
                  <c:v>1925.8815354567305</c:v>
                </c:pt>
                <c:pt idx="491">
                  <c:v>1926.355731670672</c:v>
                </c:pt>
                <c:pt idx="492">
                  <c:v>1926.5529221754805</c:v>
                </c:pt>
                <c:pt idx="493">
                  <c:v>1926.5951772836524</c:v>
                </c:pt>
                <c:pt idx="494">
                  <c:v>1926.4731069711524</c:v>
                </c:pt>
                <c:pt idx="495">
                  <c:v>1926.2759164663457</c:v>
                </c:pt>
                <c:pt idx="496">
                  <c:v>1926.1162860576915</c:v>
                </c:pt>
                <c:pt idx="497">
                  <c:v>1926.0364708533652</c:v>
                </c:pt>
                <c:pt idx="498">
                  <c:v>1926.0787259615372</c:v>
                </c:pt>
                <c:pt idx="499">
                  <c:v>1926.1585411658652</c:v>
                </c:pt>
                <c:pt idx="500">
                  <c:v>1926.2383563701915</c:v>
                </c:pt>
                <c:pt idx="501">
                  <c:v>1926.1961012620195</c:v>
                </c:pt>
                <c:pt idx="502">
                  <c:v>1926.0364708533652</c:v>
                </c:pt>
                <c:pt idx="503">
                  <c:v>1925.8392803485567</c:v>
                </c:pt>
                <c:pt idx="504">
                  <c:v>1925.5998347355762</c:v>
                </c:pt>
                <c:pt idx="505">
                  <c:v>1925.3603891225957</c:v>
                </c:pt>
                <c:pt idx="506">
                  <c:v>1925.1256385216348</c:v>
                </c:pt>
                <c:pt idx="507">
                  <c:v>1924.646747295672</c:v>
                </c:pt>
                <c:pt idx="508">
                  <c:v>1923.6138446514415</c:v>
                </c:pt>
                <c:pt idx="509">
                  <c:v>1922.2616811899024</c:v>
                </c:pt>
                <c:pt idx="510">
                  <c:v>1921.1489633413457</c:v>
                </c:pt>
                <c:pt idx="511">
                  <c:v>1920.7545823317305</c:v>
                </c:pt>
                <c:pt idx="512">
                  <c:v>1921.3884089543262</c:v>
                </c:pt>
                <c:pt idx="513">
                  <c:v>1923.3368389423067</c:v>
                </c:pt>
                <c:pt idx="514">
                  <c:v>1927.8675255408652</c:v>
                </c:pt>
                <c:pt idx="515">
                  <c:v>1936.5673828125</c:v>
                </c:pt>
                <c:pt idx="516">
                  <c:v>1955.9249173677872</c:v>
                </c:pt>
                <c:pt idx="517">
                  <c:v>1995.9827599158652</c:v>
                </c:pt>
                <c:pt idx="518">
                  <c:v>2085.4368239182695</c:v>
                </c:pt>
                <c:pt idx="519">
                  <c:v>2249.7246844951915</c:v>
                </c:pt>
                <c:pt idx="520">
                  <c:v>2505.6873497596152</c:v>
                </c:pt>
                <c:pt idx="521">
                  <c:v>2831.3192983774024</c:v>
                </c:pt>
                <c:pt idx="522">
                  <c:v>3182.4263822115372</c:v>
                </c:pt>
                <c:pt idx="523">
                  <c:v>3528.8008939302872</c:v>
                </c:pt>
                <c:pt idx="524">
                  <c:v>3839.09423828125</c:v>
                </c:pt>
                <c:pt idx="525">
                  <c:v>4084.9673227163457</c:v>
                </c:pt>
                <c:pt idx="526">
                  <c:v>4259.2273888221152</c:v>
                </c:pt>
                <c:pt idx="527">
                  <c:v>4392.2793344350957</c:v>
                </c:pt>
                <c:pt idx="528">
                  <c:v>4533.7118765024043</c:v>
                </c:pt>
                <c:pt idx="529">
                  <c:v>4706.3474684495195</c:v>
                </c:pt>
                <c:pt idx="530">
                  <c:v>4893.0868765024043</c:v>
                </c:pt>
                <c:pt idx="531">
                  <c:v>5074.4598858173067</c:v>
                </c:pt>
                <c:pt idx="532">
                  <c:v>5245.3817983774043</c:v>
                </c:pt>
                <c:pt idx="533">
                  <c:v>5403.66943359375</c:v>
                </c:pt>
                <c:pt idx="534">
                  <c:v>5544.0690730168262</c:v>
                </c:pt>
                <c:pt idx="535">
                  <c:v>5672.7499624399034</c:v>
                </c:pt>
                <c:pt idx="536">
                  <c:v>5801.7876727764424</c:v>
                </c:pt>
                <c:pt idx="537">
                  <c:v>5928.7548828125</c:v>
                </c:pt>
                <c:pt idx="538">
                  <c:v>6051.5153620793262</c:v>
                </c:pt>
                <c:pt idx="539">
                  <c:v>6176.3792067307686</c:v>
                </c:pt>
                <c:pt idx="540">
                  <c:v>6299.534067007211</c:v>
                </c:pt>
                <c:pt idx="541">
                  <c:v>6416.4070012019229</c:v>
                </c:pt>
                <c:pt idx="542">
                  <c:v>6530.7821890024034</c:v>
                </c:pt>
                <c:pt idx="543">
                  <c:v>6642.6079852764424</c:v>
                </c:pt>
                <c:pt idx="544">
                  <c:v>6743.747934194711</c:v>
                </c:pt>
                <c:pt idx="545">
                  <c:v>6834.3569711538457</c:v>
                </c:pt>
                <c:pt idx="546">
                  <c:v>6922.0222355769229</c:v>
                </c:pt>
                <c:pt idx="547">
                  <c:v>7007.2648737980762</c:v>
                </c:pt>
                <c:pt idx="548">
                  <c:v>7085.1973783052881</c:v>
                </c:pt>
                <c:pt idx="549">
                  <c:v>7150.4486553485576</c:v>
                </c:pt>
                <c:pt idx="550">
                  <c:v>7203.9013671875</c:v>
                </c:pt>
                <c:pt idx="551">
                  <c:v>7258.9785531850957</c:v>
                </c:pt>
                <c:pt idx="552">
                  <c:v>7326.4975210336534</c:v>
                </c:pt>
                <c:pt idx="553">
                  <c:v>7401.8853290264424</c:v>
                </c:pt>
                <c:pt idx="554">
                  <c:v>7472.6626352163457</c:v>
                </c:pt>
                <c:pt idx="555">
                  <c:v>7531.2423001802881</c:v>
                </c:pt>
                <c:pt idx="556">
                  <c:v>7584.2161207932686</c:v>
                </c:pt>
                <c:pt idx="557">
                  <c:v>7641.3215519831729</c:v>
                </c:pt>
                <c:pt idx="558">
                  <c:v>7705.539926382211</c:v>
                </c:pt>
                <c:pt idx="559">
                  <c:v>7771.3499098557686</c:v>
                </c:pt>
                <c:pt idx="560">
                  <c:v>7828.9342322716348</c:v>
                </c:pt>
                <c:pt idx="561">
                  <c:v>7872.2504131610576</c:v>
                </c:pt>
                <c:pt idx="562">
                  <c:v>7901.7397836538457</c:v>
                </c:pt>
                <c:pt idx="563">
                  <c:v>7924.0739558293262</c:v>
                </c:pt>
                <c:pt idx="564">
                  <c:v>7951.6148963341348</c:v>
                </c:pt>
                <c:pt idx="565">
                  <c:v>7990.7994666466348</c:v>
                </c:pt>
                <c:pt idx="566">
                  <c:v>8038.0500676081729</c:v>
                </c:pt>
                <c:pt idx="567">
                  <c:v>8090.0285456730762</c:v>
                </c:pt>
                <c:pt idx="568">
                  <c:v>8143.039926382211</c:v>
                </c:pt>
                <c:pt idx="569">
                  <c:v>8190.6520432692305</c:v>
                </c:pt>
                <c:pt idx="570">
                  <c:v>8228.2872596153848</c:v>
                </c:pt>
                <c:pt idx="571">
                  <c:v>8256.3023963341348</c:v>
                </c:pt>
                <c:pt idx="572">
                  <c:v>8283.167255108172</c:v>
                </c:pt>
                <c:pt idx="573">
                  <c:v>8317.3845027043262</c:v>
                </c:pt>
                <c:pt idx="574">
                  <c:v>8359.5879657451915</c:v>
                </c:pt>
                <c:pt idx="575">
                  <c:v>8403.223407451922</c:v>
                </c:pt>
                <c:pt idx="576">
                  <c:v>8441.572265625</c:v>
                </c:pt>
                <c:pt idx="577">
                  <c:v>8473.1650015024024</c:v>
                </c:pt>
                <c:pt idx="578">
                  <c:v>8498.954702524039</c:v>
                </c:pt>
                <c:pt idx="579">
                  <c:v>8520.1385967548085</c:v>
                </c:pt>
                <c:pt idx="580">
                  <c:v>8539.9656325120195</c:v>
                </c:pt>
                <c:pt idx="581">
                  <c:v>8561.3889723557695</c:v>
                </c:pt>
                <c:pt idx="582">
                  <c:v>8582.9249924879805</c:v>
                </c:pt>
                <c:pt idx="583">
                  <c:v>8601.686260516828</c:v>
                </c:pt>
                <c:pt idx="584">
                  <c:v>8617.222055288461</c:v>
                </c:pt>
                <c:pt idx="585">
                  <c:v>8631.1333759014415</c:v>
                </c:pt>
                <c:pt idx="586">
                  <c:v>8651.2421123798085</c:v>
                </c:pt>
                <c:pt idx="587">
                  <c:v>8686.647198016828</c:v>
                </c:pt>
                <c:pt idx="588">
                  <c:v>8736.2030498798085</c:v>
                </c:pt>
                <c:pt idx="589">
                  <c:v>8789.6933218149024</c:v>
                </c:pt>
                <c:pt idx="590">
                  <c:v>8836.6293569711524</c:v>
                </c:pt>
                <c:pt idx="591">
                  <c:v>8871.400615985578</c:v>
                </c:pt>
                <c:pt idx="592">
                  <c:v>8893.8146033653848</c:v>
                </c:pt>
                <c:pt idx="593">
                  <c:v>8906.6930213341348</c:v>
                </c:pt>
                <c:pt idx="594">
                  <c:v>8913.6040790264415</c:v>
                </c:pt>
                <c:pt idx="595">
                  <c:v>8917.6183143028848</c:v>
                </c:pt>
                <c:pt idx="596">
                  <c:v>8922.388446514422</c:v>
                </c:pt>
                <c:pt idx="597">
                  <c:v>8931.9662710336524</c:v>
                </c:pt>
                <c:pt idx="598">
                  <c:v>8946.6710486778848</c:v>
                </c:pt>
                <c:pt idx="599">
                  <c:v>8963.282001201922</c:v>
                </c:pt>
                <c:pt idx="600">
                  <c:v>8978.3811598557695</c:v>
                </c:pt>
                <c:pt idx="601">
                  <c:v>8990.0670447716348</c:v>
                </c:pt>
                <c:pt idx="602">
                  <c:v>8998.3725210336524</c:v>
                </c:pt>
                <c:pt idx="603">
                  <c:v>9004.3727463942305</c:v>
                </c:pt>
                <c:pt idx="604">
                  <c:v>9008.9409930889415</c:v>
                </c:pt>
                <c:pt idx="605">
                  <c:v>9012.67822265625</c:v>
                </c:pt>
                <c:pt idx="606">
                  <c:v>9016.4154522235585</c:v>
                </c:pt>
                <c:pt idx="607">
                  <c:v>9020.866323617789</c:v>
                </c:pt>
                <c:pt idx="608">
                  <c:v>9025.5519456129805</c:v>
                </c:pt>
                <c:pt idx="609">
                  <c:v>9029.8056265024024</c:v>
                </c:pt>
                <c:pt idx="610">
                  <c:v>9033.143780048078</c:v>
                </c:pt>
                <c:pt idx="611">
                  <c:v>9035.4912860576915</c:v>
                </c:pt>
                <c:pt idx="612">
                  <c:v>9037.1204552283652</c:v>
                </c:pt>
                <c:pt idx="613">
                  <c:v>9038.3082932692305</c:v>
                </c:pt>
                <c:pt idx="614">
                  <c:v>9039.5008263221152</c:v>
                </c:pt>
                <c:pt idx="615">
                  <c:v>9041.4915114182695</c:v>
                </c:pt>
                <c:pt idx="616">
                  <c:v>9045.106670673078</c:v>
                </c:pt>
                <c:pt idx="617">
                  <c:v>9051.9801682692305</c:v>
                </c:pt>
                <c:pt idx="618">
                  <c:v>9069.8634690504805</c:v>
                </c:pt>
                <c:pt idx="619">
                  <c:v>9105.9868915264415</c:v>
                </c:pt>
                <c:pt idx="620">
                  <c:v>9157.1719125600957</c:v>
                </c:pt>
                <c:pt idx="621">
                  <c:v>9211.854717548078</c:v>
                </c:pt>
                <c:pt idx="622">
                  <c:v>9259.1053185096152</c:v>
                </c:pt>
                <c:pt idx="623">
                  <c:v>9293.7592022235585</c:v>
                </c:pt>
                <c:pt idx="624">
                  <c:v>9316.093374399039</c:v>
                </c:pt>
                <c:pt idx="625">
                  <c:v>9329.32861328125</c:v>
                </c:pt>
                <c:pt idx="626">
                  <c:v>9336.8406325120195</c:v>
                </c:pt>
                <c:pt idx="627">
                  <c:v>9341.371319110578</c:v>
                </c:pt>
                <c:pt idx="628">
                  <c:v>9344.58740234375</c:v>
                </c:pt>
                <c:pt idx="629">
                  <c:v>9347.2119140625</c:v>
                </c:pt>
                <c:pt idx="630">
                  <c:v>9349.5969801682695</c:v>
                </c:pt>
                <c:pt idx="631">
                  <c:v>9351.780160757211</c:v>
                </c:pt>
                <c:pt idx="632">
                  <c:v>9353.7708458533652</c:v>
                </c:pt>
                <c:pt idx="633">
                  <c:v>9355.554950420672</c:v>
                </c:pt>
                <c:pt idx="634">
                  <c:v>9357.1465594951915</c:v>
                </c:pt>
                <c:pt idx="635">
                  <c:v>9358.4564678485585</c:v>
                </c:pt>
                <c:pt idx="636">
                  <c:v>9359.489370492789</c:v>
                </c:pt>
                <c:pt idx="637">
                  <c:v>9360.2452674278848</c:v>
                </c:pt>
                <c:pt idx="638">
                  <c:v>9360.8837890625</c:v>
                </c:pt>
                <c:pt idx="639">
                  <c:v>9361.4002403846152</c:v>
                </c:pt>
                <c:pt idx="640">
                  <c:v>9361.8368765024024</c:v>
                </c:pt>
                <c:pt idx="641">
                  <c:v>9362.2312575120195</c:v>
                </c:pt>
                <c:pt idx="642">
                  <c:v>9362.7101487379805</c:v>
                </c:pt>
                <c:pt idx="643">
                  <c:v>9363.2688551682695</c:v>
                </c:pt>
                <c:pt idx="644">
                  <c:v>9363.7853064903848</c:v>
                </c:pt>
                <c:pt idx="645">
                  <c:v>9364.221942608172</c:v>
                </c:pt>
                <c:pt idx="646">
                  <c:v>9364.6961388221152</c:v>
                </c:pt>
                <c:pt idx="647">
                  <c:v>9365.175030048078</c:v>
                </c:pt>
                <c:pt idx="648">
                  <c:v>9365.5694110576915</c:v>
                </c:pt>
                <c:pt idx="649">
                  <c:v>9365.8511117788457</c:v>
                </c:pt>
                <c:pt idx="650">
                  <c:v>9366.1281174879805</c:v>
                </c:pt>
                <c:pt idx="651">
                  <c:v>9366.367563100961</c:v>
                </c:pt>
                <c:pt idx="652">
                  <c:v>9366.447378305289</c:v>
                </c:pt>
                <c:pt idx="653">
                  <c:v>9366.447378305289</c:v>
                </c:pt>
                <c:pt idx="654">
                  <c:v>9366.2079326923085</c:v>
                </c:pt>
                <c:pt idx="655">
                  <c:v>9365.7712965745195</c:v>
                </c:pt>
                <c:pt idx="656">
                  <c:v>9365.3346604567305</c:v>
                </c:pt>
                <c:pt idx="657">
                  <c:v>9365.052959735578</c:v>
                </c:pt>
                <c:pt idx="658">
                  <c:v>9364.9355844350957</c:v>
                </c:pt>
                <c:pt idx="659">
                  <c:v>9365.015399639422</c:v>
                </c:pt>
                <c:pt idx="660">
                  <c:v>9365.175030048078</c:v>
                </c:pt>
                <c:pt idx="661">
                  <c:v>9365.2548452524024</c:v>
                </c:pt>
                <c:pt idx="662">
                  <c:v>9365.2924053485585</c:v>
                </c:pt>
                <c:pt idx="663">
                  <c:v>9365.2924053485585</c:v>
                </c:pt>
                <c:pt idx="664">
                  <c:v>9365.175030048078</c:v>
                </c:pt>
                <c:pt idx="665">
                  <c:v>9364.8557692307695</c:v>
                </c:pt>
                <c:pt idx="666">
                  <c:v>9364.381573016828</c:v>
                </c:pt>
                <c:pt idx="667">
                  <c:v>9363.5458608774024</c:v>
                </c:pt>
                <c:pt idx="668">
                  <c:v>9362.2312575120195</c:v>
                </c:pt>
                <c:pt idx="669">
                  <c:v>9360.6443434495195</c:v>
                </c:pt>
                <c:pt idx="670">
                  <c:v>9359.254619891828</c:v>
                </c:pt>
                <c:pt idx="671">
                  <c:v>9358.179462139422</c:v>
                </c:pt>
                <c:pt idx="672">
                  <c:v>9357.4658203125</c:v>
                </c:pt>
                <c:pt idx="673">
                  <c:v>9357.0667442908652</c:v>
                </c:pt>
                <c:pt idx="674">
                  <c:v>9356.7099233774024</c:v>
                </c:pt>
                <c:pt idx="675">
                  <c:v>9356.3108473557695</c:v>
                </c:pt>
                <c:pt idx="676">
                  <c:v>9355.7943960336524</c:v>
                </c:pt>
                <c:pt idx="677">
                  <c:v>9355.1605694110585</c:v>
                </c:pt>
                <c:pt idx="678">
                  <c:v>9354.5220477764415</c:v>
                </c:pt>
                <c:pt idx="679">
                  <c:v>9353.92578125</c:v>
                </c:pt>
                <c:pt idx="680">
                  <c:v>9353.3295147235585</c:v>
                </c:pt>
                <c:pt idx="681">
                  <c:v>9352.5360576923085</c:v>
                </c:pt>
                <c:pt idx="682">
                  <c:v>9345.7799353966348</c:v>
                </c:pt>
                <c:pt idx="683">
                  <c:v>9316.0558143028848</c:v>
                </c:pt>
                <c:pt idx="684">
                  <c:v>9247.978140024039</c:v>
                </c:pt>
                <c:pt idx="685">
                  <c:v>9139.011606069711</c:v>
                </c:pt>
                <c:pt idx="686">
                  <c:v>8998.8889723557695</c:v>
                </c:pt>
                <c:pt idx="687">
                  <c:v>8841.3196739783652</c:v>
                </c:pt>
                <c:pt idx="688">
                  <c:v>8666.8577223557695</c:v>
                </c:pt>
                <c:pt idx="689">
                  <c:v>8455.7605919471152</c:v>
                </c:pt>
                <c:pt idx="690">
                  <c:v>8194.8634690504805</c:v>
                </c:pt>
                <c:pt idx="691">
                  <c:v>7892.0445838341348</c:v>
                </c:pt>
                <c:pt idx="692">
                  <c:v>7569.3517127403848</c:v>
                </c:pt>
                <c:pt idx="693">
                  <c:v>7248.4100811298076</c:v>
                </c:pt>
                <c:pt idx="694">
                  <c:v>6940.9806941105762</c:v>
                </c:pt>
                <c:pt idx="695">
                  <c:v>6648.8100961538457</c:v>
                </c:pt>
                <c:pt idx="696">
                  <c:v>6364.8651592548076</c:v>
                </c:pt>
                <c:pt idx="697">
                  <c:v>6076.6665414663457</c:v>
                </c:pt>
                <c:pt idx="698">
                  <c:v>5776.5519831730762</c:v>
                </c:pt>
                <c:pt idx="699">
                  <c:v>5468.8408954326915</c:v>
                </c:pt>
                <c:pt idx="700">
                  <c:v>5170.9893329326915</c:v>
                </c:pt>
                <c:pt idx="701">
                  <c:v>4905.4065880408652</c:v>
                </c:pt>
                <c:pt idx="702">
                  <c:v>4686.2387319711543</c:v>
                </c:pt>
                <c:pt idx="703">
                  <c:v>4514.2416616586543</c:v>
                </c:pt>
                <c:pt idx="704">
                  <c:v>4359.2921799879805</c:v>
                </c:pt>
                <c:pt idx="705">
                  <c:v>4115.1703350360567</c:v>
                </c:pt>
                <c:pt idx="706">
                  <c:v>3740.1421649639415</c:v>
                </c:pt>
                <c:pt idx="707">
                  <c:v>3308.8818359375</c:v>
                </c:pt>
                <c:pt idx="708">
                  <c:v>2923.2804987980762</c:v>
                </c:pt>
                <c:pt idx="709">
                  <c:v>2643.3122370793262</c:v>
                </c:pt>
                <c:pt idx="710">
                  <c:v>2475.0899564302872</c:v>
                </c:pt>
                <c:pt idx="711">
                  <c:v>2391.95068359375</c:v>
                </c:pt>
                <c:pt idx="712">
                  <c:v>2359.287484975961</c:v>
                </c:pt>
                <c:pt idx="713">
                  <c:v>2349.512469951922</c:v>
                </c:pt>
                <c:pt idx="714">
                  <c:v>2346.4513221153848</c:v>
                </c:pt>
                <c:pt idx="715">
                  <c:v>2343.3526141826915</c:v>
                </c:pt>
                <c:pt idx="716">
                  <c:v>2338.7421123798067</c:v>
                </c:pt>
                <c:pt idx="717">
                  <c:v>2333.2583383413457</c:v>
                </c:pt>
                <c:pt idx="718">
                  <c:v>2327.7745643028848</c:v>
                </c:pt>
                <c:pt idx="719">
                  <c:v>2322.9246168870195</c:v>
                </c:pt>
                <c:pt idx="720">
                  <c:v>2318.5535606971152</c:v>
                </c:pt>
                <c:pt idx="721">
                  <c:v>2314.4595102163457</c:v>
                </c:pt>
                <c:pt idx="722">
                  <c:v>2310.642465444711</c:v>
                </c:pt>
                <c:pt idx="723">
                  <c:v>2307.224496694711</c:v>
                </c:pt>
                <c:pt idx="724">
                  <c:v>2304.1680438701915</c:v>
                </c:pt>
                <c:pt idx="725">
                  <c:v>2301.3463416466348</c:v>
                </c:pt>
                <c:pt idx="726">
                  <c:v>2298.6420147235567</c:v>
                </c:pt>
                <c:pt idx="727">
                  <c:v>2296.0973182091348</c:v>
                </c:pt>
                <c:pt idx="728">
                  <c:v>2293.796762319711</c:v>
                </c:pt>
                <c:pt idx="729">
                  <c:v>2291.6887019230762</c:v>
                </c:pt>
                <c:pt idx="730">
                  <c:v>2289.7825270432695</c:v>
                </c:pt>
                <c:pt idx="731">
                  <c:v>2287.8340970552872</c:v>
                </c:pt>
                <c:pt idx="732">
                  <c:v>2285.7682917668262</c:v>
                </c:pt>
                <c:pt idx="733">
                  <c:v>2283.777606670672</c:v>
                </c:pt>
                <c:pt idx="734">
                  <c:v>2281.9512469951915</c:v>
                </c:pt>
                <c:pt idx="735">
                  <c:v>2280.2845177283652</c:v>
                </c:pt>
                <c:pt idx="736">
                  <c:v>2278.7351637620195</c:v>
                </c:pt>
                <c:pt idx="737">
                  <c:v>2277.1811147836524</c:v>
                </c:pt>
                <c:pt idx="738">
                  <c:v>2275.5942007211524</c:v>
                </c:pt>
                <c:pt idx="739">
                  <c:v>2274.082406850961</c:v>
                </c:pt>
                <c:pt idx="740">
                  <c:v>2272.6926832932695</c:v>
                </c:pt>
                <c:pt idx="741">
                  <c:v>2271.3827749399024</c:v>
                </c:pt>
                <c:pt idx="742">
                  <c:v>2270.1104266826915</c:v>
                </c:pt>
                <c:pt idx="743">
                  <c:v>2268.9178936298067</c:v>
                </c:pt>
                <c:pt idx="744">
                  <c:v>2267.725360576922</c:v>
                </c:pt>
                <c:pt idx="745">
                  <c:v>2266.4154522235567</c:v>
                </c:pt>
                <c:pt idx="746">
                  <c:v>2265.0632887620195</c:v>
                </c:pt>
                <c:pt idx="747">
                  <c:v>2263.7909405048067</c:v>
                </c:pt>
                <c:pt idx="748">
                  <c:v>2262.67822265625</c:v>
                </c:pt>
                <c:pt idx="749">
                  <c:v>2261.7251352163457</c:v>
                </c:pt>
                <c:pt idx="750">
                  <c:v>2260.8518629807695</c:v>
                </c:pt>
                <c:pt idx="751">
                  <c:v>2259.973895733172</c:v>
                </c:pt>
                <c:pt idx="752">
                  <c:v>2259.0630634014415</c:v>
                </c:pt>
                <c:pt idx="753">
                  <c:v>2258.1099759615372</c:v>
                </c:pt>
                <c:pt idx="754">
                  <c:v>2257.2320087139415</c:v>
                </c:pt>
                <c:pt idx="755">
                  <c:v>2256.3587364783652</c:v>
                </c:pt>
                <c:pt idx="756">
                  <c:v>2255.4854642427872</c:v>
                </c:pt>
                <c:pt idx="757">
                  <c:v>2254.612192007211</c:v>
                </c:pt>
                <c:pt idx="758">
                  <c:v>2253.6591045673067</c:v>
                </c:pt>
                <c:pt idx="759">
                  <c:v>2252.7013221153848</c:v>
                </c:pt>
                <c:pt idx="760">
                  <c:v>2251.8280498798067</c:v>
                </c:pt>
                <c:pt idx="761">
                  <c:v>2251.1144080528848</c:v>
                </c:pt>
                <c:pt idx="762">
                  <c:v>2250.3585111177872</c:v>
                </c:pt>
                <c:pt idx="763">
                  <c:v>2249.5227989783652</c:v>
                </c:pt>
                <c:pt idx="764">
                  <c:v>2248.5321514423067</c:v>
                </c:pt>
                <c:pt idx="765">
                  <c:v>2247.5368088942305</c:v>
                </c:pt>
                <c:pt idx="766">
                  <c:v>2246.5414663461524</c:v>
                </c:pt>
                <c:pt idx="767">
                  <c:v>2245.71044921875</c:v>
                </c:pt>
                <c:pt idx="768">
                  <c:v>2244.9921123798067</c:v>
                </c:pt>
                <c:pt idx="769">
                  <c:v>2244.2784705528848</c:v>
                </c:pt>
                <c:pt idx="770">
                  <c:v>2243.564828725961</c:v>
                </c:pt>
                <c:pt idx="771">
                  <c:v>2242.9263070913457</c:v>
                </c:pt>
                <c:pt idx="772">
                  <c:v>2242.4521108774024</c:v>
                </c:pt>
                <c:pt idx="773">
                  <c:v>2242.1328500600957</c:v>
                </c:pt>
                <c:pt idx="774">
                  <c:v>2241.8135892427872</c:v>
                </c:pt>
                <c:pt idx="775">
                  <c:v>2241.4567683293262</c:v>
                </c:pt>
                <c:pt idx="776">
                  <c:v>2240.9778771033652</c:v>
                </c:pt>
                <c:pt idx="777">
                  <c:v>2240.4238656850957</c:v>
                </c:pt>
                <c:pt idx="778">
                  <c:v>2239.8275991586524</c:v>
                </c:pt>
                <c:pt idx="779">
                  <c:v>2239.1890775240372</c:v>
                </c:pt>
                <c:pt idx="780">
                  <c:v>2238.5975060096152</c:v>
                </c:pt>
                <c:pt idx="781">
                  <c:v>2238.0387995793262</c:v>
                </c:pt>
                <c:pt idx="782">
                  <c:v>2237.522348257211</c:v>
                </c:pt>
                <c:pt idx="783">
                  <c:v>2237.0058969350957</c:v>
                </c:pt>
                <c:pt idx="784">
                  <c:v>2236.4894456129805</c:v>
                </c:pt>
                <c:pt idx="785">
                  <c:v>2235.9729942908652</c:v>
                </c:pt>
                <c:pt idx="786">
                  <c:v>2235.33447265625</c:v>
                </c:pt>
                <c:pt idx="787">
                  <c:v>2234.6208308293262</c:v>
                </c:pt>
                <c:pt idx="788">
                  <c:v>2233.9071890024024</c:v>
                </c:pt>
                <c:pt idx="789">
                  <c:v>2233.3907376802872</c:v>
                </c:pt>
                <c:pt idx="790">
                  <c:v>2232.874286358172</c:v>
                </c:pt>
                <c:pt idx="791">
                  <c:v>2232.2780198317305</c:v>
                </c:pt>
                <c:pt idx="792">
                  <c:v>2231.7193134014415</c:v>
                </c:pt>
                <c:pt idx="793">
                  <c:v>2231.165301983172</c:v>
                </c:pt>
                <c:pt idx="794">
                  <c:v>2230.6065955528848</c:v>
                </c:pt>
                <c:pt idx="795">
                  <c:v>2230.1699594350957</c:v>
                </c:pt>
                <c:pt idx="796">
                  <c:v>2229.8131385216348</c:v>
                </c:pt>
                <c:pt idx="797">
                  <c:v>2229.4938777043262</c:v>
                </c:pt>
                <c:pt idx="798">
                  <c:v>2229.099496694711</c:v>
                </c:pt>
                <c:pt idx="799">
                  <c:v>2228.5830453725957</c:v>
                </c:pt>
                <c:pt idx="800">
                  <c:v>2228.0243389423067</c:v>
                </c:pt>
                <c:pt idx="801">
                  <c:v>2227.4280724158652</c:v>
                </c:pt>
                <c:pt idx="802">
                  <c:v>2226.8740609975957</c:v>
                </c:pt>
                <c:pt idx="803">
                  <c:v>2226.4327298677872</c:v>
                </c:pt>
                <c:pt idx="804">
                  <c:v>2226.1181640625</c:v>
                </c:pt>
                <c:pt idx="805">
                  <c:v>2225.7613431490372</c:v>
                </c:pt>
                <c:pt idx="806">
                  <c:v>2225.122821514422</c:v>
                </c:pt>
                <c:pt idx="807">
                  <c:v>2224.1697340745195</c:v>
                </c:pt>
                <c:pt idx="808">
                  <c:v>2223.1743915264415</c:v>
                </c:pt>
                <c:pt idx="809">
                  <c:v>2222.3433743990372</c:v>
                </c:pt>
                <c:pt idx="810">
                  <c:v>2221.6672926682695</c:v>
                </c:pt>
                <c:pt idx="811">
                  <c:v>2221.1085862379805</c:v>
                </c:pt>
                <c:pt idx="812">
                  <c:v>2220.7517653245195</c:v>
                </c:pt>
                <c:pt idx="813">
                  <c:v>2220.554574819711</c:v>
                </c:pt>
                <c:pt idx="814">
                  <c:v>2220.3151292067305</c:v>
                </c:pt>
                <c:pt idx="815">
                  <c:v>2219.8784930889415</c:v>
                </c:pt>
                <c:pt idx="816">
                  <c:v>2219.2822265625</c:v>
                </c:pt>
                <c:pt idx="817">
                  <c:v>2218.7657752403848</c:v>
                </c:pt>
                <c:pt idx="818">
                  <c:v>2218.286884014422</c:v>
                </c:pt>
                <c:pt idx="819">
                  <c:v>2217.8925030048067</c:v>
                </c:pt>
                <c:pt idx="820">
                  <c:v>2217.6906174879805</c:v>
                </c:pt>
                <c:pt idx="821">
                  <c:v>2217.6108022836524</c:v>
                </c:pt>
                <c:pt idx="822">
                  <c:v>2217.5309870793262</c:v>
                </c:pt>
                <c:pt idx="823">
                  <c:v>2217.3760516826915</c:v>
                </c:pt>
                <c:pt idx="824">
                  <c:v>2217.0943509615372</c:v>
                </c:pt>
                <c:pt idx="825">
                  <c:v>2216.699969951922</c:v>
                </c:pt>
                <c:pt idx="826">
                  <c:v>2216.2633338341348</c:v>
                </c:pt>
                <c:pt idx="827">
                  <c:v>2215.8220027043262</c:v>
                </c:pt>
                <c:pt idx="828">
                  <c:v>2215.3853665865372</c:v>
                </c:pt>
                <c:pt idx="829">
                  <c:v>2215.1083608774024</c:v>
                </c:pt>
                <c:pt idx="830">
                  <c:v>2214.9111703725957</c:v>
                </c:pt>
                <c:pt idx="831">
                  <c:v>2214.634164663461</c:v>
                </c:pt>
                <c:pt idx="832">
                  <c:v>2214.2726487379805</c:v>
                </c:pt>
                <c:pt idx="833">
                  <c:v>2213.9158278245195</c:v>
                </c:pt>
                <c:pt idx="834">
                  <c:v>2213.596567007211</c:v>
                </c:pt>
                <c:pt idx="835">
                  <c:v>2213.3195612980762</c:v>
                </c:pt>
                <c:pt idx="836">
                  <c:v>2213.0003004807695</c:v>
                </c:pt>
                <c:pt idx="837">
                  <c:v>2212.6434795673067</c:v>
                </c:pt>
                <c:pt idx="838">
                  <c:v>2212.2866586538457</c:v>
                </c:pt>
                <c:pt idx="839">
                  <c:v>2212.009652944711</c:v>
                </c:pt>
                <c:pt idx="840">
                  <c:v>2211.8500225360567</c:v>
                </c:pt>
                <c:pt idx="841">
                  <c:v>2211.6903921274024</c:v>
                </c:pt>
                <c:pt idx="842">
                  <c:v>2211.4133864182695</c:v>
                </c:pt>
                <c:pt idx="843">
                  <c:v>2210.9767503004805</c:v>
                </c:pt>
                <c:pt idx="844">
                  <c:v>2210.4978590745195</c:v>
                </c:pt>
                <c:pt idx="845">
                  <c:v>2210.1410381610567</c:v>
                </c:pt>
                <c:pt idx="846">
                  <c:v>2209.9015925480762</c:v>
                </c:pt>
                <c:pt idx="847">
                  <c:v>2209.7044020432695</c:v>
                </c:pt>
                <c:pt idx="848">
                  <c:v>2209.4649564302872</c:v>
                </c:pt>
                <c:pt idx="849">
                  <c:v>2209.2255108173067</c:v>
                </c:pt>
                <c:pt idx="850">
                  <c:v>2208.8686899038457</c:v>
                </c:pt>
                <c:pt idx="851">
                  <c:v>2208.3944936899024</c:v>
                </c:pt>
                <c:pt idx="852">
                  <c:v>2207.9954176682695</c:v>
                </c:pt>
                <c:pt idx="853">
                  <c:v>2207.7184119591348</c:v>
                </c:pt>
                <c:pt idx="854">
                  <c:v>2207.5963416466348</c:v>
                </c:pt>
                <c:pt idx="855">
                  <c:v>2207.5165264423067</c:v>
                </c:pt>
                <c:pt idx="856">
                  <c:v>2207.2817758413457</c:v>
                </c:pt>
                <c:pt idx="857">
                  <c:v>2206.9202599158652</c:v>
                </c:pt>
                <c:pt idx="858">
                  <c:v>2206.4836237980762</c:v>
                </c:pt>
                <c:pt idx="859">
                  <c:v>2206.2066180889415</c:v>
                </c:pt>
                <c:pt idx="860">
                  <c:v>2205.9296123798067</c:v>
                </c:pt>
                <c:pt idx="861">
                  <c:v>2205.6103515625</c:v>
                </c:pt>
                <c:pt idx="862">
                  <c:v>2205.2535306490372</c:v>
                </c:pt>
                <c:pt idx="863">
                  <c:v>2205.0140850360567</c:v>
                </c:pt>
                <c:pt idx="864">
                  <c:v>2204.8544546274024</c:v>
                </c:pt>
                <c:pt idx="865">
                  <c:v>2204.7746394230762</c:v>
                </c:pt>
                <c:pt idx="866">
                  <c:v>2204.7746394230762</c:v>
                </c:pt>
                <c:pt idx="867">
                  <c:v>2204.69482421875</c:v>
                </c:pt>
                <c:pt idx="868">
                  <c:v>2204.5398888221152</c:v>
                </c:pt>
                <c:pt idx="869">
                  <c:v>2204.2206280048067</c:v>
                </c:pt>
                <c:pt idx="870">
                  <c:v>2203.943622295672</c:v>
                </c:pt>
                <c:pt idx="871">
                  <c:v>2203.7839918870195</c:v>
                </c:pt>
                <c:pt idx="872">
                  <c:v>2203.7041766826915</c:v>
                </c:pt>
                <c:pt idx="873">
                  <c:v>2203.6243614783652</c:v>
                </c:pt>
                <c:pt idx="874">
                  <c:v>2203.4271709735567</c:v>
                </c:pt>
                <c:pt idx="875">
                  <c:v>2203.1454702524024</c:v>
                </c:pt>
                <c:pt idx="876">
                  <c:v>2202.8684645432695</c:v>
                </c:pt>
                <c:pt idx="877">
                  <c:v>2202.5116436298067</c:v>
                </c:pt>
                <c:pt idx="878">
                  <c:v>2202.2721980168262</c:v>
                </c:pt>
                <c:pt idx="879">
                  <c:v>2202.0327524038457</c:v>
                </c:pt>
                <c:pt idx="880">
                  <c:v>2201.7980018028848</c:v>
                </c:pt>
                <c:pt idx="881">
                  <c:v>2201.4364858774024</c:v>
                </c:pt>
                <c:pt idx="882">
                  <c:v>2200.9998497596152</c:v>
                </c:pt>
                <c:pt idx="883">
                  <c:v>2200.6852839543262</c:v>
                </c:pt>
                <c:pt idx="884">
                  <c:v>2200.525653545672</c:v>
                </c:pt>
                <c:pt idx="885">
                  <c:v>2200.4458383413457</c:v>
                </c:pt>
                <c:pt idx="886">
                  <c:v>2200.4458383413457</c:v>
                </c:pt>
                <c:pt idx="887">
                  <c:v>2200.525653545672</c:v>
                </c:pt>
                <c:pt idx="888">
                  <c:v>2200.525653545672</c:v>
                </c:pt>
                <c:pt idx="889">
                  <c:v>2200.3660231370195</c:v>
                </c:pt>
                <c:pt idx="890">
                  <c:v>2200.0890174278848</c:v>
                </c:pt>
                <c:pt idx="891">
                  <c:v>2199.7275015024024</c:v>
                </c:pt>
                <c:pt idx="892">
                  <c:v>2199.253305288461</c:v>
                </c:pt>
                <c:pt idx="893">
                  <c:v>2198.6147836538457</c:v>
                </c:pt>
                <c:pt idx="894">
                  <c:v>2198.0983323317305</c:v>
                </c:pt>
                <c:pt idx="895">
                  <c:v>2197.7415114182695</c:v>
                </c:pt>
                <c:pt idx="896">
                  <c:v>2197.6241361177872</c:v>
                </c:pt>
                <c:pt idx="897">
                  <c:v>2197.7039513221152</c:v>
                </c:pt>
                <c:pt idx="898">
                  <c:v>2197.7415114182695</c:v>
                </c:pt>
                <c:pt idx="899">
                  <c:v>2197.6616962139415</c:v>
                </c:pt>
                <c:pt idx="900">
                  <c:v>2197.5020658052872</c:v>
                </c:pt>
                <c:pt idx="901">
                  <c:v>2197.5020658052872</c:v>
                </c:pt>
                <c:pt idx="902">
                  <c:v>2197.5818810096152</c:v>
                </c:pt>
                <c:pt idx="903">
                  <c:v>2197.5818810096152</c:v>
                </c:pt>
                <c:pt idx="904">
                  <c:v>2197.5020658052872</c:v>
                </c:pt>
                <c:pt idx="905">
                  <c:v>2197.3846905048067</c:v>
                </c:pt>
                <c:pt idx="906">
                  <c:v>2197.2673152043262</c:v>
                </c:pt>
                <c:pt idx="907">
                  <c:v>2197.1452448918262</c:v>
                </c:pt>
                <c:pt idx="908">
                  <c:v>2197.0654296875</c:v>
                </c:pt>
                <c:pt idx="909">
                  <c:v>2197.0278695913457</c:v>
                </c:pt>
                <c:pt idx="910">
                  <c:v>2197.0278695913457</c:v>
                </c:pt>
                <c:pt idx="911">
                  <c:v>2197.0278695913457</c:v>
                </c:pt>
                <c:pt idx="912">
                  <c:v>2197.0278695913457</c:v>
                </c:pt>
                <c:pt idx="913">
                  <c:v>2196.985614483172</c:v>
                </c:pt>
                <c:pt idx="914">
                  <c:v>2196.9057992788457</c:v>
                </c:pt>
                <c:pt idx="915">
                  <c:v>2196.7086087740372</c:v>
                </c:pt>
                <c:pt idx="916">
                  <c:v>2196.5114182692305</c:v>
                </c:pt>
                <c:pt idx="917">
                  <c:v>2196.27197265625</c:v>
                </c:pt>
                <c:pt idx="918">
                  <c:v>2196.1123422475957</c:v>
                </c:pt>
                <c:pt idx="919">
                  <c:v>2195.8728966346152</c:v>
                </c:pt>
                <c:pt idx="920">
                  <c:v>2195.6381460336524</c:v>
                </c:pt>
                <c:pt idx="921">
                  <c:v>2195.3564453125</c:v>
                </c:pt>
                <c:pt idx="922">
                  <c:v>2195.0794396033652</c:v>
                </c:pt>
                <c:pt idx="923">
                  <c:v>2194.8024338942305</c:v>
                </c:pt>
                <c:pt idx="924">
                  <c:v>2194.8024338942305</c:v>
                </c:pt>
                <c:pt idx="925">
                  <c:v>2195.478515625</c:v>
                </c:pt>
                <c:pt idx="926">
                  <c:v>2198.2579627403848</c:v>
                </c:pt>
                <c:pt idx="927">
                  <c:v>2206.0469876802872</c:v>
                </c:pt>
                <c:pt idx="928">
                  <c:v>2226.7519906850957</c:v>
                </c:pt>
                <c:pt idx="929">
                  <c:v>2283.3034104567305</c:v>
                </c:pt>
                <c:pt idx="930">
                  <c:v>2418.7779822716348</c:v>
                </c:pt>
                <c:pt idx="931">
                  <c:v>2668.5854867788457</c:v>
                </c:pt>
                <c:pt idx="932">
                  <c:v>3029.2281400240372</c:v>
                </c:pt>
                <c:pt idx="933">
                  <c:v>3468.6343149038457</c:v>
                </c:pt>
                <c:pt idx="934">
                  <c:v>3955.1361553485567</c:v>
                </c:pt>
                <c:pt idx="935">
                  <c:v>4438.694223257211</c:v>
                </c:pt>
                <c:pt idx="936">
                  <c:v>4881.5183668870195</c:v>
                </c:pt>
                <c:pt idx="937">
                  <c:v>5252.6168118990372</c:v>
                </c:pt>
                <c:pt idx="938">
                  <c:v>5544.5479642427872</c:v>
                </c:pt>
                <c:pt idx="939">
                  <c:v>5774.5237379807686</c:v>
                </c:pt>
                <c:pt idx="940">
                  <c:v>5956.333383413461</c:v>
                </c:pt>
                <c:pt idx="941">
                  <c:v>6103.2966496394229</c:v>
                </c:pt>
                <c:pt idx="942">
                  <c:v>6235.1138070913457</c:v>
                </c:pt>
                <c:pt idx="943">
                  <c:v>6359.1841947115381</c:v>
                </c:pt>
                <c:pt idx="944">
                  <c:v>6475.3810471754805</c:v>
                </c:pt>
                <c:pt idx="945">
                  <c:v>6591.3055889423076</c:v>
                </c:pt>
                <c:pt idx="946">
                  <c:v>6707.7418870192305</c:v>
                </c:pt>
                <c:pt idx="947">
                  <c:v>6817.4267578125</c:v>
                </c:pt>
                <c:pt idx="948">
                  <c:v>6923.9284104567305</c:v>
                </c:pt>
                <c:pt idx="949">
                  <c:v>7032.69775390625</c:v>
                </c:pt>
                <c:pt idx="950">
                  <c:v>7138.5655799278848</c:v>
                </c:pt>
                <c:pt idx="951">
                  <c:v>7242.17041015625</c:v>
                </c:pt>
                <c:pt idx="952">
                  <c:v>7348.7143179086534</c:v>
                </c:pt>
                <c:pt idx="953">
                  <c:v>7452.6759690504805</c:v>
                </c:pt>
                <c:pt idx="954">
                  <c:v>7546.6184645432686</c:v>
                </c:pt>
                <c:pt idx="955">
                  <c:v>7634.922250600961</c:v>
                </c:pt>
                <c:pt idx="956">
                  <c:v>7722.7095853365381</c:v>
                </c:pt>
                <c:pt idx="957">
                  <c:v>7806.2432391826924</c:v>
                </c:pt>
                <c:pt idx="958">
                  <c:v>7877.1426156850957</c:v>
                </c:pt>
                <c:pt idx="959">
                  <c:v>7930.03662109375</c:v>
                </c:pt>
                <c:pt idx="960">
                  <c:v>7965.68115234375</c:v>
                </c:pt>
                <c:pt idx="961">
                  <c:v>7990.9168419471152</c:v>
                </c:pt>
                <c:pt idx="962">
                  <c:v>8018.4577824519229</c:v>
                </c:pt>
                <c:pt idx="963">
                  <c:v>8056.3277493990381</c:v>
                </c:pt>
                <c:pt idx="964">
                  <c:v>8101.1181640625</c:v>
                </c:pt>
                <c:pt idx="965">
                  <c:v>8144.077524038461</c:v>
                </c:pt>
                <c:pt idx="966">
                  <c:v>8178.4121469350957</c:v>
                </c:pt>
                <c:pt idx="967">
                  <c:v>8203.8450270432695</c:v>
                </c:pt>
                <c:pt idx="968">
                  <c:v>8224.7894756610585</c:v>
                </c:pt>
                <c:pt idx="969">
                  <c:v>8245.6494140625</c:v>
                </c:pt>
                <c:pt idx="970">
                  <c:v>8268.424917367789</c:v>
                </c:pt>
                <c:pt idx="971">
                  <c:v>8292.148813100961</c:v>
                </c:pt>
                <c:pt idx="972">
                  <c:v>8316.2717848557695</c:v>
                </c:pt>
                <c:pt idx="973">
                  <c:v>8348.9349834735585</c:v>
                </c:pt>
                <c:pt idx="974">
                  <c:v>8398.0166391225957</c:v>
                </c:pt>
                <c:pt idx="975">
                  <c:v>8459.7325721153848</c:v>
                </c:pt>
                <c:pt idx="976">
                  <c:v>8523.2748647836524</c:v>
                </c:pt>
                <c:pt idx="977">
                  <c:v>8580.0281700721152</c:v>
                </c:pt>
                <c:pt idx="978">
                  <c:v>8625.489971454328</c:v>
                </c:pt>
                <c:pt idx="979">
                  <c:v>8660.303485576922</c:v>
                </c:pt>
                <c:pt idx="980">
                  <c:v>8693.7648362379805</c:v>
                </c:pt>
                <c:pt idx="981">
                  <c:v>8734.8133263221152</c:v>
                </c:pt>
                <c:pt idx="982">
                  <c:v>8783.61328125</c:v>
                </c:pt>
                <c:pt idx="983">
                  <c:v>8834.9579326923085</c:v>
                </c:pt>
                <c:pt idx="984">
                  <c:v>8884.2367788461524</c:v>
                </c:pt>
                <c:pt idx="985">
                  <c:v>8928.5858623798085</c:v>
                </c:pt>
                <c:pt idx="986">
                  <c:v>8965.5872521033652</c:v>
                </c:pt>
                <c:pt idx="987">
                  <c:v>8993.799579326922</c:v>
                </c:pt>
                <c:pt idx="988">
                  <c:v>9013.2322340745195</c:v>
                </c:pt>
                <c:pt idx="989">
                  <c:v>9025.3171950120195</c:v>
                </c:pt>
                <c:pt idx="990">
                  <c:v>9032.1531325120195</c:v>
                </c:pt>
                <c:pt idx="991">
                  <c:v>9035.8058518629805</c:v>
                </c:pt>
                <c:pt idx="992">
                  <c:v>9037.7167217548085</c:v>
                </c:pt>
                <c:pt idx="993">
                  <c:v>9038.904559795672</c:v>
                </c:pt>
                <c:pt idx="994">
                  <c:v>9040.458608774039</c:v>
                </c:pt>
                <c:pt idx="995">
                  <c:v>9043.796762319711</c:v>
                </c:pt>
                <c:pt idx="996">
                  <c:v>9049.7547325721152</c:v>
                </c:pt>
                <c:pt idx="997">
                  <c:v>9063.4641676682695</c:v>
                </c:pt>
                <c:pt idx="998">
                  <c:v>9092.5967172475957</c:v>
                </c:pt>
                <c:pt idx="999">
                  <c:v>9137.025615985578</c:v>
                </c:pt>
                <c:pt idx="1000">
                  <c:v>9187.3749248798085</c:v>
                </c:pt>
                <c:pt idx="1001">
                  <c:v>9232.9165414663457</c:v>
                </c:pt>
                <c:pt idx="1002">
                  <c:v>9267.490609975961</c:v>
                </c:pt>
                <c:pt idx="1003">
                  <c:v>9290.2614182692305</c:v>
                </c:pt>
                <c:pt idx="1004">
                  <c:v>9303.69384765625</c:v>
                </c:pt>
                <c:pt idx="1005">
                  <c:v>9311.088491586539</c:v>
                </c:pt>
                <c:pt idx="1006">
                  <c:v>9315.220102163461</c:v>
                </c:pt>
                <c:pt idx="1007">
                  <c:v>9317.8821739783652</c:v>
                </c:pt>
                <c:pt idx="1008">
                  <c:v>9319.947979266828</c:v>
                </c:pt>
                <c:pt idx="1009">
                  <c:v>9321.779033954328</c:v>
                </c:pt>
                <c:pt idx="1010">
                  <c:v>9323.488018329328</c:v>
                </c:pt>
                <c:pt idx="1011">
                  <c:v>9324.915301983172</c:v>
                </c:pt>
                <c:pt idx="1012">
                  <c:v>9326.0280198317305</c:v>
                </c:pt>
                <c:pt idx="1013">
                  <c:v>9326.9435471754805</c:v>
                </c:pt>
                <c:pt idx="1014">
                  <c:v>9327.7792593149024</c:v>
                </c:pt>
                <c:pt idx="1015">
                  <c:v>9328.53515625</c:v>
                </c:pt>
                <c:pt idx="1016">
                  <c:v>9329.248798076922</c:v>
                </c:pt>
                <c:pt idx="1017">
                  <c:v>9329.8450646033652</c:v>
                </c:pt>
                <c:pt idx="1018">
                  <c:v>9330.3615159254805</c:v>
                </c:pt>
                <c:pt idx="1019">
                  <c:v>9330.680776742789</c:v>
                </c:pt>
                <c:pt idx="1020">
                  <c:v>9330.8404071514415</c:v>
                </c:pt>
                <c:pt idx="1021">
                  <c:v>9331.0751577524024</c:v>
                </c:pt>
                <c:pt idx="1022">
                  <c:v>9331.474233774039</c:v>
                </c:pt>
                <c:pt idx="1023">
                  <c:v>9331.953125</c:v>
                </c:pt>
                <c:pt idx="1024">
                  <c:v>9332.389761117789</c:v>
                </c:pt>
                <c:pt idx="1025">
                  <c:v>9332.62451171875</c:v>
                </c:pt>
                <c:pt idx="1026">
                  <c:v>9332.704326923078</c:v>
                </c:pt>
                <c:pt idx="1027">
                  <c:v>9332.74658203125</c:v>
                </c:pt>
                <c:pt idx="1028">
                  <c:v>9332.9437725360585</c:v>
                </c:pt>
                <c:pt idx="1029">
                  <c:v>9333.2630333533652</c:v>
                </c:pt>
                <c:pt idx="1030">
                  <c:v>9333.619854266828</c:v>
                </c:pt>
                <c:pt idx="1031">
                  <c:v>9333.7372295673085</c:v>
                </c:pt>
                <c:pt idx="1032">
                  <c:v>9333.662109375</c:v>
                </c:pt>
                <c:pt idx="1033">
                  <c:v>9333.5400390625</c:v>
                </c:pt>
                <c:pt idx="1034">
                  <c:v>9333.460223858172</c:v>
                </c:pt>
                <c:pt idx="1035">
                  <c:v>9333.3005934495195</c:v>
                </c:pt>
                <c:pt idx="1036">
                  <c:v>9333.0235877403848</c:v>
                </c:pt>
                <c:pt idx="1037">
                  <c:v>9332.62451171875</c:v>
                </c:pt>
                <c:pt idx="1038">
                  <c:v>9332.389761117789</c:v>
                </c:pt>
                <c:pt idx="1039">
                  <c:v>9332.309945913461</c:v>
                </c:pt>
                <c:pt idx="1040">
                  <c:v>9332.4695763221152</c:v>
                </c:pt>
                <c:pt idx="1041">
                  <c:v>9332.704326923078</c:v>
                </c:pt>
                <c:pt idx="1042">
                  <c:v>9332.8639573317305</c:v>
                </c:pt>
                <c:pt idx="1043">
                  <c:v>9332.74658203125</c:v>
                </c:pt>
                <c:pt idx="1044">
                  <c:v>9332.4695763221152</c:v>
                </c:pt>
                <c:pt idx="1045">
                  <c:v>9332.0705003004805</c:v>
                </c:pt>
                <c:pt idx="1046">
                  <c:v>9331.7136793870195</c:v>
                </c:pt>
                <c:pt idx="1047">
                  <c:v>9331.2770432692305</c:v>
                </c:pt>
                <c:pt idx="1048">
                  <c:v>9330.7981520432695</c:v>
                </c:pt>
                <c:pt idx="1049">
                  <c:v>9330.1220703125</c:v>
                </c:pt>
                <c:pt idx="1050">
                  <c:v>9329.248798076922</c:v>
                </c:pt>
                <c:pt idx="1051">
                  <c:v>9328.2534555288457</c:v>
                </c:pt>
                <c:pt idx="1052">
                  <c:v>9327.3426231971152</c:v>
                </c:pt>
                <c:pt idx="1053">
                  <c:v>9326.6665414663457</c:v>
                </c:pt>
                <c:pt idx="1054">
                  <c:v>9326.1078350360585</c:v>
                </c:pt>
                <c:pt idx="1055">
                  <c:v>9325.553823617789</c:v>
                </c:pt>
                <c:pt idx="1056">
                  <c:v>9324.8777418870195</c:v>
                </c:pt>
                <c:pt idx="1057">
                  <c:v>9324.0842848557695</c:v>
                </c:pt>
                <c:pt idx="1058">
                  <c:v>9323.206317608172</c:v>
                </c:pt>
                <c:pt idx="1059">
                  <c:v>9322.412860576922</c:v>
                </c:pt>
                <c:pt idx="1060">
                  <c:v>9321.7367788461524</c:v>
                </c:pt>
                <c:pt idx="1061">
                  <c:v>9321.1827674278848</c:v>
                </c:pt>
                <c:pt idx="1062">
                  <c:v>9320.703876201922</c:v>
                </c:pt>
                <c:pt idx="1063">
                  <c:v>9320.2296799879805</c:v>
                </c:pt>
                <c:pt idx="1064">
                  <c:v>9319.6709735576915</c:v>
                </c:pt>
                <c:pt idx="1065">
                  <c:v>9318.7977013221152</c:v>
                </c:pt>
                <c:pt idx="1066">
                  <c:v>9307.7080829326915</c:v>
                </c:pt>
                <c:pt idx="1067">
                  <c:v>9243.5272686298085</c:v>
                </c:pt>
                <c:pt idx="1068">
                  <c:v>9078.9248422475957</c:v>
                </c:pt>
                <c:pt idx="1069">
                  <c:v>8804.3605393629805</c:v>
                </c:pt>
                <c:pt idx="1070">
                  <c:v>8449.9951171875</c:v>
                </c:pt>
                <c:pt idx="1071">
                  <c:v>8062.4077899639424</c:v>
                </c:pt>
                <c:pt idx="1072">
                  <c:v>7681.9381009615381</c:v>
                </c:pt>
                <c:pt idx="1073">
                  <c:v>7331.4272836538457</c:v>
                </c:pt>
                <c:pt idx="1074">
                  <c:v>7015.0961538461534</c:v>
                </c:pt>
                <c:pt idx="1075">
                  <c:v>6725.3904371995186</c:v>
                </c:pt>
                <c:pt idx="1076">
                  <c:v>6449.314340444711</c:v>
                </c:pt>
                <c:pt idx="1077">
                  <c:v>6170.9705528846152</c:v>
                </c:pt>
                <c:pt idx="1078">
                  <c:v>5879.8751126802881</c:v>
                </c:pt>
                <c:pt idx="1079">
                  <c:v>5577.3332331730762</c:v>
                </c:pt>
                <c:pt idx="1080">
                  <c:v>5278.0074368990372</c:v>
                </c:pt>
                <c:pt idx="1081">
                  <c:v>4977.9679987980762</c:v>
                </c:pt>
                <c:pt idx="1082">
                  <c:v>4587.8782301682695</c:v>
                </c:pt>
                <c:pt idx="1083">
                  <c:v>4086.6763070913457</c:v>
                </c:pt>
                <c:pt idx="1084">
                  <c:v>3566.7929311899043</c:v>
                </c:pt>
                <c:pt idx="1085">
                  <c:v>3132.7108999399024</c:v>
                </c:pt>
                <c:pt idx="1086">
                  <c:v>2834.4602614182695</c:v>
                </c:pt>
                <c:pt idx="1087">
                  <c:v>2664.9280724158652</c:v>
                </c:pt>
                <c:pt idx="1088">
                  <c:v>2586.9580078125</c:v>
                </c:pt>
                <c:pt idx="1089">
                  <c:v>2560.0555889423067</c:v>
                </c:pt>
                <c:pt idx="1090">
                  <c:v>2554.2901141826915</c:v>
                </c:pt>
                <c:pt idx="1091">
                  <c:v>2553.4966571514415</c:v>
                </c:pt>
                <c:pt idx="1092">
                  <c:v>2551.4308518629805</c:v>
                </c:pt>
                <c:pt idx="1093">
                  <c:v>2547.2194260817305</c:v>
                </c:pt>
                <c:pt idx="1094">
                  <c:v>2541.9704026442305</c:v>
                </c:pt>
                <c:pt idx="1095">
                  <c:v>2536.8058894230762</c:v>
                </c:pt>
                <c:pt idx="1096">
                  <c:v>2532.2376427283652</c:v>
                </c:pt>
                <c:pt idx="1097">
                  <c:v>2528.3407827524024</c:v>
                </c:pt>
                <c:pt idx="1098">
                  <c:v>2524.9650691105762</c:v>
                </c:pt>
                <c:pt idx="1099">
                  <c:v>2521.9837364783652</c:v>
                </c:pt>
                <c:pt idx="1100">
                  <c:v>2519.199594350961</c:v>
                </c:pt>
                <c:pt idx="1101">
                  <c:v>2516.5375225360567</c:v>
                </c:pt>
                <c:pt idx="1102">
                  <c:v>2513.9177058293262</c:v>
                </c:pt>
                <c:pt idx="1103">
                  <c:v>2511.4105694110567</c:v>
                </c:pt>
                <c:pt idx="1104">
                  <c:v>2508.7484975961524</c:v>
                </c:pt>
                <c:pt idx="1105">
                  <c:v>2505.6122295673067</c:v>
                </c:pt>
                <c:pt idx="1106">
                  <c:v>2502.231820913461</c:v>
                </c:pt>
                <c:pt idx="1107">
                  <c:v>2499.0110426682695</c:v>
                </c:pt>
                <c:pt idx="1108">
                  <c:v>2496.3489708533652</c:v>
                </c:pt>
                <c:pt idx="1109">
                  <c:v>2494.24560546875</c:v>
                </c:pt>
                <c:pt idx="1110">
                  <c:v>2492.5741811899024</c:v>
                </c:pt>
                <c:pt idx="1111">
                  <c:v>2491.184457632211</c:v>
                </c:pt>
                <c:pt idx="1112">
                  <c:v>2489.912109375</c:v>
                </c:pt>
                <c:pt idx="1113">
                  <c:v>2488.5223858173067</c:v>
                </c:pt>
                <c:pt idx="1114">
                  <c:v>2486.973031850961</c:v>
                </c:pt>
                <c:pt idx="1115">
                  <c:v>2485.3814227764415</c:v>
                </c:pt>
                <c:pt idx="1116">
                  <c:v>2483.911884014422</c:v>
                </c:pt>
                <c:pt idx="1117">
                  <c:v>2482.761606069711</c:v>
                </c:pt>
                <c:pt idx="1118">
                  <c:v>2481.8038236177872</c:v>
                </c:pt>
                <c:pt idx="1119">
                  <c:v>2480.9728064903848</c:v>
                </c:pt>
                <c:pt idx="1120">
                  <c:v>2480.0948392427872</c:v>
                </c:pt>
                <c:pt idx="1121">
                  <c:v>2479.1041917067305</c:v>
                </c:pt>
                <c:pt idx="1122">
                  <c:v>2477.991473858172</c:v>
                </c:pt>
                <c:pt idx="1123">
                  <c:v>2476.7989408052872</c:v>
                </c:pt>
                <c:pt idx="1124">
                  <c:v>2475.7237830528848</c:v>
                </c:pt>
                <c:pt idx="1125">
                  <c:v>2474.7331355168262</c:v>
                </c:pt>
                <c:pt idx="1126">
                  <c:v>2473.9349834735567</c:v>
                </c:pt>
                <c:pt idx="1127">
                  <c:v>2473.1837815504805</c:v>
                </c:pt>
                <c:pt idx="1128">
                  <c:v>2472.507699819711</c:v>
                </c:pt>
                <c:pt idx="1129">
                  <c:v>2471.8691781850957</c:v>
                </c:pt>
                <c:pt idx="1130">
                  <c:v>2471.1930964543262</c:v>
                </c:pt>
                <c:pt idx="1131">
                  <c:v>2470.3996394230762</c:v>
                </c:pt>
                <c:pt idx="1132">
                  <c:v>2469.446551983172</c:v>
                </c:pt>
                <c:pt idx="1133">
                  <c:v>2468.4136493389415</c:v>
                </c:pt>
                <c:pt idx="1134">
                  <c:v>2467.4183067908652</c:v>
                </c:pt>
                <c:pt idx="1135">
                  <c:v>2466.4276592548067</c:v>
                </c:pt>
                <c:pt idx="1136">
                  <c:v>2465.5919471153848</c:v>
                </c:pt>
                <c:pt idx="1137">
                  <c:v>2464.878305288461</c:v>
                </c:pt>
                <c:pt idx="1138">
                  <c:v>2464.2397836538457</c:v>
                </c:pt>
                <c:pt idx="1139">
                  <c:v>2463.7233323317305</c:v>
                </c:pt>
                <c:pt idx="1140">
                  <c:v>2463.169320913461</c:v>
                </c:pt>
                <c:pt idx="1141">
                  <c:v>2462.5307992788457</c:v>
                </c:pt>
                <c:pt idx="1142">
                  <c:v>2461.77490234375</c:v>
                </c:pt>
                <c:pt idx="1143">
                  <c:v>2460.9814453125</c:v>
                </c:pt>
                <c:pt idx="1144">
                  <c:v>2460.3053635817305</c:v>
                </c:pt>
                <c:pt idx="1145">
                  <c:v>2459.7889122596152</c:v>
                </c:pt>
                <c:pt idx="1146">
                  <c:v>2459.2724609375</c:v>
                </c:pt>
                <c:pt idx="1147">
                  <c:v>2458.7560096153848</c:v>
                </c:pt>
                <c:pt idx="1148">
                  <c:v>2458.1597430889415</c:v>
                </c:pt>
                <c:pt idx="1149">
                  <c:v>2457.4038461538457</c:v>
                </c:pt>
                <c:pt idx="1150">
                  <c:v>2456.4930138221152</c:v>
                </c:pt>
                <c:pt idx="1151">
                  <c:v>2455.6573016826915</c:v>
                </c:pt>
                <c:pt idx="1152">
                  <c:v>2455.06103515625</c:v>
                </c:pt>
                <c:pt idx="1153">
                  <c:v>2454.624399038461</c:v>
                </c:pt>
                <c:pt idx="1154">
                  <c:v>2454.3051382211524</c:v>
                </c:pt>
                <c:pt idx="1155">
                  <c:v>2454.0281325120195</c:v>
                </c:pt>
                <c:pt idx="1156">
                  <c:v>2453.7511268028848</c:v>
                </c:pt>
                <c:pt idx="1157">
                  <c:v>2453.5116811899024</c:v>
                </c:pt>
                <c:pt idx="1158">
                  <c:v>2453.1924203725957</c:v>
                </c:pt>
                <c:pt idx="1159">
                  <c:v>2452.793344350961</c:v>
                </c:pt>
                <c:pt idx="1160">
                  <c:v>2452.4365234375</c:v>
                </c:pt>
                <c:pt idx="1161">
                  <c:v>2452.0421424278848</c:v>
                </c:pt>
                <c:pt idx="1162">
                  <c:v>2451.64306640625</c:v>
                </c:pt>
                <c:pt idx="1163">
                  <c:v>2451.1266150841348</c:v>
                </c:pt>
                <c:pt idx="1164">
                  <c:v>2450.5303485576915</c:v>
                </c:pt>
                <c:pt idx="1165">
                  <c:v>2449.93408203125</c:v>
                </c:pt>
                <c:pt idx="1166">
                  <c:v>2449.4551908052872</c:v>
                </c:pt>
                <c:pt idx="1167">
                  <c:v>2449.0185546875</c:v>
                </c:pt>
                <c:pt idx="1168">
                  <c:v>2448.581918569711</c:v>
                </c:pt>
                <c:pt idx="1169">
                  <c:v>2448.1077223557695</c:v>
                </c:pt>
                <c:pt idx="1170">
                  <c:v>2447.788461538461</c:v>
                </c:pt>
                <c:pt idx="1171">
                  <c:v>2447.5912710336524</c:v>
                </c:pt>
                <c:pt idx="1172">
                  <c:v>2447.3095703125</c:v>
                </c:pt>
                <c:pt idx="1173">
                  <c:v>2446.9527493990372</c:v>
                </c:pt>
                <c:pt idx="1174">
                  <c:v>2446.6334885817305</c:v>
                </c:pt>
                <c:pt idx="1175">
                  <c:v>2446.436298076922</c:v>
                </c:pt>
                <c:pt idx="1176">
                  <c:v>2446.2391075721152</c:v>
                </c:pt>
                <c:pt idx="1177">
                  <c:v>2445.9996619591348</c:v>
                </c:pt>
                <c:pt idx="1178">
                  <c:v>2445.6005859375</c:v>
                </c:pt>
                <c:pt idx="1179">
                  <c:v>2445.2062049278848</c:v>
                </c:pt>
                <c:pt idx="1180">
                  <c:v>2444.849384014422</c:v>
                </c:pt>
                <c:pt idx="1181">
                  <c:v>2444.4503079927872</c:v>
                </c:pt>
                <c:pt idx="1182">
                  <c:v>2444.1310471754805</c:v>
                </c:pt>
                <c:pt idx="1183">
                  <c:v>2443.8540414663457</c:v>
                </c:pt>
                <c:pt idx="1184">
                  <c:v>2443.7366661658652</c:v>
                </c:pt>
                <c:pt idx="1185">
                  <c:v>2443.6568509615372</c:v>
                </c:pt>
                <c:pt idx="1186">
                  <c:v>2443.5347806490372</c:v>
                </c:pt>
                <c:pt idx="1187">
                  <c:v>2443.3375901442305</c:v>
                </c:pt>
                <c:pt idx="1188">
                  <c:v>2443.09814453125</c:v>
                </c:pt>
                <c:pt idx="1189">
                  <c:v>2442.9009540264415</c:v>
                </c:pt>
                <c:pt idx="1190">
                  <c:v>2442.6990685096152</c:v>
                </c:pt>
                <c:pt idx="1191">
                  <c:v>2442.4220628004805</c:v>
                </c:pt>
                <c:pt idx="1192">
                  <c:v>2442.102801983172</c:v>
                </c:pt>
                <c:pt idx="1193">
                  <c:v>2441.745981069711</c:v>
                </c:pt>
                <c:pt idx="1194">
                  <c:v>2441.38916015625</c:v>
                </c:pt>
                <c:pt idx="1195">
                  <c:v>2441.0323392427872</c:v>
                </c:pt>
                <c:pt idx="1196">
                  <c:v>2440.6332632211524</c:v>
                </c:pt>
                <c:pt idx="1197">
                  <c:v>2440.2764423076915</c:v>
                </c:pt>
                <c:pt idx="1198">
                  <c:v>2440.036996694711</c:v>
                </c:pt>
                <c:pt idx="1199">
                  <c:v>2439.8398061899024</c:v>
                </c:pt>
                <c:pt idx="1200">
                  <c:v>2439.4829852764415</c:v>
                </c:pt>
                <c:pt idx="1201">
                  <c:v>2439.0040940504805</c:v>
                </c:pt>
                <c:pt idx="1202">
                  <c:v>2438.4876427283652</c:v>
                </c:pt>
                <c:pt idx="1203">
                  <c:v>2438.1308218149024</c:v>
                </c:pt>
                <c:pt idx="1204">
                  <c:v>2437.891376201922</c:v>
                </c:pt>
                <c:pt idx="1205">
                  <c:v>2437.7317457932695</c:v>
                </c:pt>
                <c:pt idx="1206">
                  <c:v>2437.6143704927872</c:v>
                </c:pt>
                <c:pt idx="1207">
                  <c:v>2437.4171799879805</c:v>
                </c:pt>
                <c:pt idx="1208">
                  <c:v>2437.1354792668262</c:v>
                </c:pt>
                <c:pt idx="1209">
                  <c:v>2436.8584735576915</c:v>
                </c:pt>
                <c:pt idx="1210">
                  <c:v>2436.619027944711</c:v>
                </c:pt>
                <c:pt idx="1211">
                  <c:v>2436.4218374399024</c:v>
                </c:pt>
                <c:pt idx="1212">
                  <c:v>2436.1448317307695</c:v>
                </c:pt>
                <c:pt idx="1213">
                  <c:v>2435.825570913461</c:v>
                </c:pt>
                <c:pt idx="1214">
                  <c:v>2435.5063100961524</c:v>
                </c:pt>
                <c:pt idx="1215">
                  <c:v>2435.1119290865372</c:v>
                </c:pt>
                <c:pt idx="1216">
                  <c:v>2434.55322265625</c:v>
                </c:pt>
                <c:pt idx="1217">
                  <c:v>2434.0367713341348</c:v>
                </c:pt>
                <c:pt idx="1218">
                  <c:v>2433.679950420672</c:v>
                </c:pt>
                <c:pt idx="1219">
                  <c:v>2433.5625751201915</c:v>
                </c:pt>
                <c:pt idx="1220">
                  <c:v>2433.6001352163457</c:v>
                </c:pt>
                <c:pt idx="1221">
                  <c:v>2433.5625751201915</c:v>
                </c:pt>
                <c:pt idx="1222">
                  <c:v>2433.4405048076915</c:v>
                </c:pt>
                <c:pt idx="1223">
                  <c:v>2433.201059194711</c:v>
                </c:pt>
                <c:pt idx="1224">
                  <c:v>2433.0038686899024</c:v>
                </c:pt>
                <c:pt idx="1225">
                  <c:v>2432.8066781850957</c:v>
                </c:pt>
                <c:pt idx="1226">
                  <c:v>2432.6094876802872</c:v>
                </c:pt>
                <c:pt idx="1227">
                  <c:v>2432.2479717548067</c:v>
                </c:pt>
                <c:pt idx="1228">
                  <c:v>2431.8535907451915</c:v>
                </c:pt>
                <c:pt idx="1229">
                  <c:v>2431.5343299278848</c:v>
                </c:pt>
                <c:pt idx="1230">
                  <c:v>2431.25732421875</c:v>
                </c:pt>
                <c:pt idx="1231">
                  <c:v>2431.0976938100957</c:v>
                </c:pt>
                <c:pt idx="1232">
                  <c:v>2430.9756234975957</c:v>
                </c:pt>
                <c:pt idx="1233">
                  <c:v>2430.9005033052872</c:v>
                </c:pt>
                <c:pt idx="1234">
                  <c:v>2430.9005033052872</c:v>
                </c:pt>
                <c:pt idx="1235">
                  <c:v>2430.7784329927872</c:v>
                </c:pt>
                <c:pt idx="1236">
                  <c:v>2430.5389873798067</c:v>
                </c:pt>
                <c:pt idx="1237">
                  <c:v>2430.1446063701915</c:v>
                </c:pt>
                <c:pt idx="1238">
                  <c:v>2429.7455303485567</c:v>
                </c:pt>
                <c:pt idx="1239">
                  <c:v>2429.3887094350957</c:v>
                </c:pt>
                <c:pt idx="1240">
                  <c:v>2429.0318885216348</c:v>
                </c:pt>
                <c:pt idx="1241">
                  <c:v>2428.7501878004805</c:v>
                </c:pt>
                <c:pt idx="1242">
                  <c:v>2428.4731820913457</c:v>
                </c:pt>
                <c:pt idx="1243">
                  <c:v>2428.3558067908652</c:v>
                </c:pt>
                <c:pt idx="1244">
                  <c:v>2428.3933668870195</c:v>
                </c:pt>
                <c:pt idx="1245">
                  <c:v>2428.552997295672</c:v>
                </c:pt>
                <c:pt idx="1246">
                  <c:v>2428.675067608172</c:v>
                </c:pt>
                <c:pt idx="1247">
                  <c:v>2428.675067608172</c:v>
                </c:pt>
                <c:pt idx="1248">
                  <c:v>2428.552997295672</c:v>
                </c:pt>
                <c:pt idx="1249">
                  <c:v>2428.3933668870195</c:v>
                </c:pt>
                <c:pt idx="1250">
                  <c:v>2428.2337364783652</c:v>
                </c:pt>
                <c:pt idx="1251">
                  <c:v>2427.9989858774024</c:v>
                </c:pt>
                <c:pt idx="1252">
                  <c:v>2427.71728515625</c:v>
                </c:pt>
                <c:pt idx="1253">
                  <c:v>2427.3604642427872</c:v>
                </c:pt>
                <c:pt idx="1254">
                  <c:v>2426.966083233172</c:v>
                </c:pt>
                <c:pt idx="1255">
                  <c:v>2426.6843825120195</c:v>
                </c:pt>
                <c:pt idx="1256">
                  <c:v>2426.5670072115372</c:v>
                </c:pt>
                <c:pt idx="1257">
                  <c:v>2426.6045673076915</c:v>
                </c:pt>
                <c:pt idx="1258">
                  <c:v>2426.6468224158652</c:v>
                </c:pt>
                <c:pt idx="1259">
                  <c:v>2426.5670072115372</c:v>
                </c:pt>
                <c:pt idx="1260">
                  <c:v>2426.3698167067305</c:v>
                </c:pt>
                <c:pt idx="1261">
                  <c:v>2425.9707406850957</c:v>
                </c:pt>
                <c:pt idx="1262">
                  <c:v>2425.6139197716348</c:v>
                </c:pt>
                <c:pt idx="1263">
                  <c:v>2425.3744741586524</c:v>
                </c:pt>
                <c:pt idx="1264">
                  <c:v>2425.2946589543262</c:v>
                </c:pt>
                <c:pt idx="1265">
                  <c:v>2425.257098858172</c:v>
                </c:pt>
                <c:pt idx="1266">
                  <c:v>2425.135028545672</c:v>
                </c:pt>
                <c:pt idx="1267">
                  <c:v>2424.9753981370195</c:v>
                </c:pt>
                <c:pt idx="1268">
                  <c:v>2425.0176532451915</c:v>
                </c:pt>
                <c:pt idx="1269">
                  <c:v>2425.21484375</c:v>
                </c:pt>
                <c:pt idx="1270">
                  <c:v>2426.0881159855762</c:v>
                </c:pt>
                <c:pt idx="1271">
                  <c:v>2427.5999098557695</c:v>
                </c:pt>
                <c:pt idx="1272">
                  <c:v>2429.111703725961</c:v>
                </c:pt>
                <c:pt idx="1273">
                  <c:v>2429.9849759615372</c:v>
                </c:pt>
                <c:pt idx="1274">
                  <c:v>2430.0647911658652</c:v>
                </c:pt>
                <c:pt idx="1275">
                  <c:v>2429.6281550480762</c:v>
                </c:pt>
                <c:pt idx="1276">
                  <c:v>2429.0694486177872</c:v>
                </c:pt>
                <c:pt idx="1277">
                  <c:v>2428.7126277043262</c:v>
                </c:pt>
                <c:pt idx="1278">
                  <c:v>2428.552997295672</c:v>
                </c:pt>
                <c:pt idx="1279">
                  <c:v>2428.5952524038457</c:v>
                </c:pt>
                <c:pt idx="1280">
                  <c:v>2428.7126277043262</c:v>
                </c:pt>
                <c:pt idx="1281">
                  <c:v>2428.7924429086524</c:v>
                </c:pt>
                <c:pt idx="1282">
                  <c:v>2429.1492638221152</c:v>
                </c:pt>
                <c:pt idx="1283">
                  <c:v>2429.905160757211</c:v>
                </c:pt>
                <c:pt idx="1284">
                  <c:v>2430.8582481971152</c:v>
                </c:pt>
                <c:pt idx="1285">
                  <c:v>2431.6517052283652</c:v>
                </c:pt>
                <c:pt idx="1286">
                  <c:v>2432.2104116586524</c:v>
                </c:pt>
                <c:pt idx="1287">
                  <c:v>2432.4874173677872</c:v>
                </c:pt>
                <c:pt idx="1288">
                  <c:v>2432.4498572716348</c:v>
                </c:pt>
                <c:pt idx="1289">
                  <c:v>2432.2104116586524</c:v>
                </c:pt>
                <c:pt idx="1290">
                  <c:v>2431.970966045672</c:v>
                </c:pt>
                <c:pt idx="1291">
                  <c:v>2431.7737755408652</c:v>
                </c:pt>
                <c:pt idx="1292">
                  <c:v>2431.6517052283652</c:v>
                </c:pt>
                <c:pt idx="1293">
                  <c:v>2431.3371394230762</c:v>
                </c:pt>
                <c:pt idx="1294">
                  <c:v>2430.8582481971152</c:v>
                </c:pt>
                <c:pt idx="1295">
                  <c:v>2430.384051983172</c:v>
                </c:pt>
                <c:pt idx="1296">
                  <c:v>2429.9849759615372</c:v>
                </c:pt>
                <c:pt idx="1297">
                  <c:v>2429.7079702524024</c:v>
                </c:pt>
                <c:pt idx="1298">
                  <c:v>2429.3887094350957</c:v>
                </c:pt>
                <c:pt idx="1299">
                  <c:v>2429.111703725961</c:v>
                </c:pt>
                <c:pt idx="1300">
                  <c:v>2428.7924429086524</c:v>
                </c:pt>
                <c:pt idx="1301">
                  <c:v>2428.4731820913457</c:v>
                </c:pt>
                <c:pt idx="1302">
                  <c:v>2428.1539212740372</c:v>
                </c:pt>
                <c:pt idx="1303">
                  <c:v>2427.83935546875</c:v>
                </c:pt>
                <c:pt idx="1304">
                  <c:v>2427.5999098557695</c:v>
                </c:pt>
                <c:pt idx="1305">
                  <c:v>2427.402719350961</c:v>
                </c:pt>
                <c:pt idx="1306">
                  <c:v>2427.2008338341348</c:v>
                </c:pt>
                <c:pt idx="1307">
                  <c:v>2427.1210186298067</c:v>
                </c:pt>
                <c:pt idx="1308">
                  <c:v>2427.402719350961</c:v>
                </c:pt>
                <c:pt idx="1309">
                  <c:v>2428.2337364783652</c:v>
                </c:pt>
                <c:pt idx="1310">
                  <c:v>2429.5858999399024</c:v>
                </c:pt>
                <c:pt idx="1311">
                  <c:v>2431.055438701922</c:v>
                </c:pt>
                <c:pt idx="1312">
                  <c:v>2432.3700420673067</c:v>
                </c:pt>
                <c:pt idx="1313">
                  <c:v>2433.1634990985567</c:v>
                </c:pt>
                <c:pt idx="1314">
                  <c:v>2433.0461237980762</c:v>
                </c:pt>
                <c:pt idx="1315">
                  <c:v>2431.970966045672</c:v>
                </c:pt>
                <c:pt idx="1316">
                  <c:v>2430.7784329927872</c:v>
                </c:pt>
                <c:pt idx="1317">
                  <c:v>2430.3042367788457</c:v>
                </c:pt>
                <c:pt idx="1318">
                  <c:v>2430.5812424879805</c:v>
                </c:pt>
                <c:pt idx="1319">
                  <c:v>2431.0976938100957</c:v>
                </c:pt>
                <c:pt idx="1320">
                  <c:v>2431.614145132211</c:v>
                </c:pt>
                <c:pt idx="1321">
                  <c:v>2431.970966045672</c:v>
                </c:pt>
                <c:pt idx="1322">
                  <c:v>2432.2479717548067</c:v>
                </c:pt>
                <c:pt idx="1323">
                  <c:v>2432.3700420673067</c:v>
                </c:pt>
                <c:pt idx="1324">
                  <c:v>2432.2104116586524</c:v>
                </c:pt>
                <c:pt idx="1325">
                  <c:v>2431.5718900240372</c:v>
                </c:pt>
                <c:pt idx="1326">
                  <c:v>2430.261981670672</c:v>
                </c:pt>
                <c:pt idx="1327">
                  <c:v>2428.675067608172</c:v>
                </c:pt>
                <c:pt idx="1328">
                  <c:v>2427.280649038461</c:v>
                </c:pt>
                <c:pt idx="1329">
                  <c:v>2426.1679311899024</c:v>
                </c:pt>
                <c:pt idx="1330">
                  <c:v>2425.3369140625</c:v>
                </c:pt>
                <c:pt idx="1331">
                  <c:v>2424.8580228365372</c:v>
                </c:pt>
                <c:pt idx="1332">
                  <c:v>2424.6983924278848</c:v>
                </c:pt>
                <c:pt idx="1333">
                  <c:v>2424.7406475360567</c:v>
                </c:pt>
                <c:pt idx="1334">
                  <c:v>2424.8955829326915</c:v>
                </c:pt>
                <c:pt idx="1335">
                  <c:v>2424.9753981370195</c:v>
                </c:pt>
                <c:pt idx="1336">
                  <c:v>2425.0176532451915</c:v>
                </c:pt>
                <c:pt idx="1337">
                  <c:v>2424.9753981370195</c:v>
                </c:pt>
                <c:pt idx="1338">
                  <c:v>2424.8955829326915</c:v>
                </c:pt>
                <c:pt idx="1339">
                  <c:v>2424.8955829326915</c:v>
                </c:pt>
                <c:pt idx="1340">
                  <c:v>2425.0552133413457</c:v>
                </c:pt>
                <c:pt idx="1341">
                  <c:v>2425.2946589543262</c:v>
                </c:pt>
                <c:pt idx="1342">
                  <c:v>2425.3744741586524</c:v>
                </c:pt>
              </c:numCache>
            </c:numRef>
          </c:xVal>
          <c:yVal>
            <c:numRef>
              <c:f>'Assemblage courbes'!$K$131:$K$1473</c:f>
              <c:numCache>
                <c:formatCode>0.00</c:formatCode>
                <c:ptCount val="1343"/>
                <c:pt idx="0">
                  <c:v>120.5851984845675</c:v>
                </c:pt>
                <c:pt idx="1">
                  <c:v>122.06698275639461</c:v>
                </c:pt>
                <c:pt idx="2">
                  <c:v>123.72520782177264</c:v>
                </c:pt>
                <c:pt idx="3">
                  <c:v>125.58503768040583</c:v>
                </c:pt>
                <c:pt idx="4">
                  <c:v>127.37643888033352</c:v>
                </c:pt>
                <c:pt idx="5">
                  <c:v>128.79897196549635</c:v>
                </c:pt>
                <c:pt idx="6">
                  <c:v>129.72470167306753</c:v>
                </c:pt>
                <c:pt idx="7">
                  <c:v>130.20478568443886</c:v>
                </c:pt>
                <c:pt idx="8">
                  <c:v>130.38811198894791</c:v>
                </c:pt>
                <c:pt idx="9">
                  <c:v>130.43819703028751</c:v>
                </c:pt>
                <c:pt idx="10">
                  <c:v>130.46592483227067</c:v>
                </c:pt>
                <c:pt idx="11">
                  <c:v>130.57690116882324</c:v>
                </c:pt>
                <c:pt idx="12">
                  <c:v>131.04271295107327</c:v>
                </c:pt>
                <c:pt idx="13">
                  <c:v>132.13401037069465</c:v>
                </c:pt>
                <c:pt idx="14">
                  <c:v>133.77902791830209</c:v>
                </c:pt>
                <c:pt idx="15">
                  <c:v>135.59166387998138</c:v>
                </c:pt>
                <c:pt idx="16">
                  <c:v>137.15258678729717</c:v>
                </c:pt>
                <c:pt idx="17">
                  <c:v>138.23423497713529</c:v>
                </c:pt>
                <c:pt idx="18">
                  <c:v>138.83392854837268</c:v>
                </c:pt>
                <c:pt idx="19">
                  <c:v>139.07930600386396</c:v>
                </c:pt>
                <c:pt idx="20">
                  <c:v>139.12304978297306</c:v>
                </c:pt>
                <c:pt idx="21">
                  <c:v>139.08236534998966</c:v>
                </c:pt>
                <c:pt idx="22">
                  <c:v>139.02237962576058</c:v>
                </c:pt>
                <c:pt idx="23">
                  <c:v>138.96990068288949</c:v>
                </c:pt>
                <c:pt idx="24">
                  <c:v>138.93047747978798</c:v>
                </c:pt>
                <c:pt idx="25">
                  <c:v>138.89879438840424</c:v>
                </c:pt>
                <c:pt idx="26">
                  <c:v>138.8693268027672</c:v>
                </c:pt>
                <c:pt idx="27">
                  <c:v>138.8397770984356</c:v>
                </c:pt>
                <c:pt idx="28">
                  <c:v>138.81082261305588</c:v>
                </c:pt>
                <c:pt idx="29">
                  <c:v>138.78413573631872</c:v>
                </c:pt>
                <c:pt idx="30">
                  <c:v>138.78236423785867</c:v>
                </c:pt>
                <c:pt idx="31">
                  <c:v>138.84280076540432</c:v>
                </c:pt>
                <c:pt idx="32">
                  <c:v>139.02985695765568</c:v>
                </c:pt>
                <c:pt idx="33">
                  <c:v>139.55008738297681</c:v>
                </c:pt>
                <c:pt idx="34">
                  <c:v>140.51471246866078</c:v>
                </c:pt>
                <c:pt idx="35">
                  <c:v>141.76674618941087</c:v>
                </c:pt>
                <c:pt idx="36">
                  <c:v>143.00273618257961</c:v>
                </c:pt>
                <c:pt idx="37">
                  <c:v>143.98719038449801</c:v>
                </c:pt>
                <c:pt idx="38">
                  <c:v>144.64014444204477</c:v>
                </c:pt>
                <c:pt idx="39">
                  <c:v>145.00384474240815</c:v>
                </c:pt>
                <c:pt idx="40">
                  <c:v>145.17174689072829</c:v>
                </c:pt>
                <c:pt idx="41">
                  <c:v>145.2314851262019</c:v>
                </c:pt>
                <c:pt idx="42">
                  <c:v>145.24337024982157</c:v>
                </c:pt>
                <c:pt idx="43">
                  <c:v>145.24333626967211</c:v>
                </c:pt>
                <c:pt idx="44">
                  <c:v>145.24431036729078</c:v>
                </c:pt>
                <c:pt idx="45">
                  <c:v>145.24675467271072</c:v>
                </c:pt>
                <c:pt idx="46">
                  <c:v>145.24629480802096</c:v>
                </c:pt>
                <c:pt idx="47">
                  <c:v>145.24370212261491</c:v>
                </c:pt>
                <c:pt idx="48">
                  <c:v>145.23937701592078</c:v>
                </c:pt>
                <c:pt idx="49">
                  <c:v>145.2308774478619</c:v>
                </c:pt>
                <c:pt idx="50">
                  <c:v>145.21603548490083</c:v>
                </c:pt>
                <c:pt idx="51">
                  <c:v>145.19699697347789</c:v>
                </c:pt>
                <c:pt idx="52">
                  <c:v>145.17721599578857</c:v>
                </c:pt>
                <c:pt idx="53">
                  <c:v>145.15803250239446</c:v>
                </c:pt>
                <c:pt idx="54">
                  <c:v>145.13775258284349</c:v>
                </c:pt>
                <c:pt idx="55">
                  <c:v>145.11654953589806</c:v>
                </c:pt>
                <c:pt idx="56">
                  <c:v>145.09371034475473</c:v>
                </c:pt>
                <c:pt idx="57">
                  <c:v>145.06850217085616</c:v>
                </c:pt>
                <c:pt idx="58">
                  <c:v>145.04283016791709</c:v>
                </c:pt>
                <c:pt idx="59">
                  <c:v>145.01798501528225</c:v>
                </c:pt>
                <c:pt idx="60">
                  <c:v>144.99202701275163</c:v>
                </c:pt>
                <c:pt idx="61">
                  <c:v>144.96497824742241</c:v>
                </c:pt>
                <c:pt idx="62">
                  <c:v>144.93747244908261</c:v>
                </c:pt>
                <c:pt idx="63">
                  <c:v>144.91237924135649</c:v>
                </c:pt>
                <c:pt idx="64">
                  <c:v>144.89274947533238</c:v>
                </c:pt>
                <c:pt idx="65">
                  <c:v>144.87582905989424</c:v>
                </c:pt>
                <c:pt idx="66">
                  <c:v>144.85634031149058</c:v>
                </c:pt>
                <c:pt idx="67">
                  <c:v>144.83153140434851</c:v>
                </c:pt>
                <c:pt idx="68">
                  <c:v>144.80481394547684</c:v>
                </c:pt>
                <c:pt idx="69">
                  <c:v>144.77971903874322</c:v>
                </c:pt>
                <c:pt idx="70">
                  <c:v>144.75713130070611</c:v>
                </c:pt>
                <c:pt idx="71">
                  <c:v>144.734744045551</c:v>
                </c:pt>
                <c:pt idx="72">
                  <c:v>144.71050827026366</c:v>
                </c:pt>
                <c:pt idx="73">
                  <c:v>144.68478812877947</c:v>
                </c:pt>
                <c:pt idx="74">
                  <c:v>144.65779486436108</c:v>
                </c:pt>
                <c:pt idx="75">
                  <c:v>144.6304181905893</c:v>
                </c:pt>
                <c:pt idx="76">
                  <c:v>144.60373188018798</c:v>
                </c:pt>
                <c:pt idx="77">
                  <c:v>144.57817257807804</c:v>
                </c:pt>
                <c:pt idx="78">
                  <c:v>144.55199880159816</c:v>
                </c:pt>
                <c:pt idx="79">
                  <c:v>144.52181933182936</c:v>
                </c:pt>
                <c:pt idx="80">
                  <c:v>144.49041997469388</c:v>
                </c:pt>
                <c:pt idx="81">
                  <c:v>144.46099146622879</c:v>
                </c:pt>
                <c:pt idx="82">
                  <c:v>144.4345282921424</c:v>
                </c:pt>
                <c:pt idx="83">
                  <c:v>144.41167041191687</c:v>
                </c:pt>
                <c:pt idx="84">
                  <c:v>144.38876892383283</c:v>
                </c:pt>
                <c:pt idx="85">
                  <c:v>144.36294174487773</c:v>
                </c:pt>
                <c:pt idx="86">
                  <c:v>144.33399801987866</c:v>
                </c:pt>
                <c:pt idx="87">
                  <c:v>144.30474677452673</c:v>
                </c:pt>
                <c:pt idx="88">
                  <c:v>144.27670069180999</c:v>
                </c:pt>
                <c:pt idx="89">
                  <c:v>144.24857702108531</c:v>
                </c:pt>
                <c:pt idx="90">
                  <c:v>144.21851704817553</c:v>
                </c:pt>
                <c:pt idx="91">
                  <c:v>144.18757132603571</c:v>
                </c:pt>
                <c:pt idx="92">
                  <c:v>144.15596695533165</c:v>
                </c:pt>
                <c:pt idx="93">
                  <c:v>144.12633343329799</c:v>
                </c:pt>
                <c:pt idx="94">
                  <c:v>144.09992859180156</c:v>
                </c:pt>
                <c:pt idx="95">
                  <c:v>144.07573642437274</c:v>
                </c:pt>
                <c:pt idx="96">
                  <c:v>144.05010293226974</c:v>
                </c:pt>
                <c:pt idx="97">
                  <c:v>144.02438279078558</c:v>
                </c:pt>
                <c:pt idx="98">
                  <c:v>144.00061820690448</c:v>
                </c:pt>
                <c:pt idx="99">
                  <c:v>143.97853790576639</c:v>
                </c:pt>
                <c:pt idx="100">
                  <c:v>143.95665638850284</c:v>
                </c:pt>
                <c:pt idx="101">
                  <c:v>143.93349042158857</c:v>
                </c:pt>
                <c:pt idx="102">
                  <c:v>143.90886670626125</c:v>
                </c:pt>
                <c:pt idx="103">
                  <c:v>143.88197538229133</c:v>
                </c:pt>
                <c:pt idx="104">
                  <c:v>143.85338391817533</c:v>
                </c:pt>
                <c:pt idx="105">
                  <c:v>143.82506825960598</c:v>
                </c:pt>
                <c:pt idx="106">
                  <c:v>143.79874270512505</c:v>
                </c:pt>
                <c:pt idx="107">
                  <c:v>143.77350961245023</c:v>
                </c:pt>
                <c:pt idx="108">
                  <c:v>143.74924098968503</c:v>
                </c:pt>
                <c:pt idx="109">
                  <c:v>143.72393144167387</c:v>
                </c:pt>
                <c:pt idx="110">
                  <c:v>143.69598106971154</c:v>
                </c:pt>
                <c:pt idx="111">
                  <c:v>143.66505403665397</c:v>
                </c:pt>
                <c:pt idx="112">
                  <c:v>143.63285501333385</c:v>
                </c:pt>
                <c:pt idx="113">
                  <c:v>143.60278428004338</c:v>
                </c:pt>
                <c:pt idx="114">
                  <c:v>143.57721478388859</c:v>
                </c:pt>
                <c:pt idx="115">
                  <c:v>143.5566624568059</c:v>
                </c:pt>
                <c:pt idx="116">
                  <c:v>143.53879512786867</c:v>
                </c:pt>
                <c:pt idx="117">
                  <c:v>143.51882102966309</c:v>
                </c:pt>
                <c:pt idx="118">
                  <c:v>143.49605942652775</c:v>
                </c:pt>
                <c:pt idx="119">
                  <c:v>143.47225180112397</c:v>
                </c:pt>
                <c:pt idx="120">
                  <c:v>143.44708270439733</c:v>
                </c:pt>
                <c:pt idx="121">
                  <c:v>143.41950611407938</c:v>
                </c:pt>
                <c:pt idx="122">
                  <c:v>143.39220532930813</c:v>
                </c:pt>
                <c:pt idx="123">
                  <c:v>143.36822327247032</c:v>
                </c:pt>
                <c:pt idx="124">
                  <c:v>143.34773041064921</c:v>
                </c:pt>
                <c:pt idx="125">
                  <c:v>143.32757055429312</c:v>
                </c:pt>
                <c:pt idx="126">
                  <c:v>143.3078694299551</c:v>
                </c:pt>
                <c:pt idx="127">
                  <c:v>143.28928681887112</c:v>
                </c:pt>
                <c:pt idx="128">
                  <c:v>143.27254423288198</c:v>
                </c:pt>
                <c:pt idx="129">
                  <c:v>143.25616070380576</c:v>
                </c:pt>
                <c:pt idx="130">
                  <c:v>143.2388472513052</c:v>
                </c:pt>
                <c:pt idx="131">
                  <c:v>143.22008228008562</c:v>
                </c:pt>
                <c:pt idx="132">
                  <c:v>143.19801273932822</c:v>
                </c:pt>
                <c:pt idx="133">
                  <c:v>143.17380471449633</c:v>
                </c:pt>
                <c:pt idx="134">
                  <c:v>143.15018001556396</c:v>
                </c:pt>
                <c:pt idx="135">
                  <c:v>143.12739236098068</c:v>
                </c:pt>
                <c:pt idx="136">
                  <c:v>143.10643397111158</c:v>
                </c:pt>
                <c:pt idx="137">
                  <c:v>143.08547728024993</c:v>
                </c:pt>
                <c:pt idx="138">
                  <c:v>143.06276381565974</c:v>
                </c:pt>
                <c:pt idx="139">
                  <c:v>143.03967883476841</c:v>
                </c:pt>
                <c:pt idx="140">
                  <c:v>143.01856979956992</c:v>
                </c:pt>
                <c:pt idx="141">
                  <c:v>142.99812394362229</c:v>
                </c:pt>
                <c:pt idx="142">
                  <c:v>142.97780891125018</c:v>
                </c:pt>
                <c:pt idx="143">
                  <c:v>142.95785633380595</c:v>
                </c:pt>
                <c:pt idx="144">
                  <c:v>142.93644430894116</c:v>
                </c:pt>
                <c:pt idx="145">
                  <c:v>142.91400155287522</c:v>
                </c:pt>
                <c:pt idx="146">
                  <c:v>142.89052863194391</c:v>
                </c:pt>
                <c:pt idx="147">
                  <c:v>142.86683823805589</c:v>
                </c:pt>
                <c:pt idx="148">
                  <c:v>142.84385010059063</c:v>
                </c:pt>
                <c:pt idx="149">
                  <c:v>142.82228799673226</c:v>
                </c:pt>
                <c:pt idx="150">
                  <c:v>142.7999539771447</c:v>
                </c:pt>
                <c:pt idx="151">
                  <c:v>142.77662603818453</c:v>
                </c:pt>
                <c:pt idx="152">
                  <c:v>142.75344308119551</c:v>
                </c:pt>
                <c:pt idx="153">
                  <c:v>142.73057387425348</c:v>
                </c:pt>
                <c:pt idx="154">
                  <c:v>142.7090383881789</c:v>
                </c:pt>
                <c:pt idx="155">
                  <c:v>142.68923362438494</c:v>
                </c:pt>
                <c:pt idx="156">
                  <c:v>142.66953759706936</c:v>
                </c:pt>
                <c:pt idx="157">
                  <c:v>142.64998881706822</c:v>
                </c:pt>
                <c:pt idx="158">
                  <c:v>142.63165539374717</c:v>
                </c:pt>
                <c:pt idx="159">
                  <c:v>142.61537946847767</c:v>
                </c:pt>
                <c:pt idx="160">
                  <c:v>142.59798163193921</c:v>
                </c:pt>
                <c:pt idx="161">
                  <c:v>142.57748933645394</c:v>
                </c:pt>
                <c:pt idx="162">
                  <c:v>142.55506243779109</c:v>
                </c:pt>
                <c:pt idx="163">
                  <c:v>142.53338593409612</c:v>
                </c:pt>
                <c:pt idx="164">
                  <c:v>142.51358343564544</c:v>
                </c:pt>
                <c:pt idx="165">
                  <c:v>142.49362349583552</c:v>
                </c:pt>
                <c:pt idx="166">
                  <c:v>142.47361032045802</c:v>
                </c:pt>
                <c:pt idx="167">
                  <c:v>142.45345046410193</c:v>
                </c:pt>
                <c:pt idx="168">
                  <c:v>142.43249150789703</c:v>
                </c:pt>
                <c:pt idx="169">
                  <c:v>142.41145836169903</c:v>
                </c:pt>
                <c:pt idx="170">
                  <c:v>142.39161282172572</c:v>
                </c:pt>
                <c:pt idx="171">
                  <c:v>142.37396976177507</c:v>
                </c:pt>
                <c:pt idx="172">
                  <c:v>142.35834059201753</c:v>
                </c:pt>
                <c:pt idx="173">
                  <c:v>142.34206919743463</c:v>
                </c:pt>
                <c:pt idx="174">
                  <c:v>142.32482597057637</c:v>
                </c:pt>
                <c:pt idx="175">
                  <c:v>142.30681479233959</c:v>
                </c:pt>
                <c:pt idx="176">
                  <c:v>142.28690582275388</c:v>
                </c:pt>
                <c:pt idx="177">
                  <c:v>142.2637455191979</c:v>
                </c:pt>
                <c:pt idx="178">
                  <c:v>142.23699577918418</c:v>
                </c:pt>
                <c:pt idx="179">
                  <c:v>142.20462345710169</c:v>
                </c:pt>
                <c:pt idx="180">
                  <c:v>142.16138088519756</c:v>
                </c:pt>
                <c:pt idx="181">
                  <c:v>142.10905598567084</c:v>
                </c:pt>
                <c:pt idx="182">
                  <c:v>142.05499866485596</c:v>
                </c:pt>
                <c:pt idx="183">
                  <c:v>142.00541822873626</c:v>
                </c:pt>
                <c:pt idx="184">
                  <c:v>141.96338931450475</c:v>
                </c:pt>
                <c:pt idx="185">
                  <c:v>141.93002024137056</c:v>
                </c:pt>
                <c:pt idx="186">
                  <c:v>141.90365900773267</c:v>
                </c:pt>
                <c:pt idx="187">
                  <c:v>141.88043527456432</c:v>
                </c:pt>
                <c:pt idx="188">
                  <c:v>141.85770312089184</c:v>
                </c:pt>
                <c:pt idx="189">
                  <c:v>141.83386831136849</c:v>
                </c:pt>
                <c:pt idx="190">
                  <c:v>141.80877510364238</c:v>
                </c:pt>
                <c:pt idx="191">
                  <c:v>141.68294830909142</c:v>
                </c:pt>
                <c:pt idx="192">
                  <c:v>140.61596821711615</c:v>
                </c:pt>
                <c:pt idx="193">
                  <c:v>137.2462853505061</c:v>
                </c:pt>
                <c:pt idx="194">
                  <c:v>130.95089575547439</c:v>
                </c:pt>
                <c:pt idx="195">
                  <c:v>122.24092940697304</c:v>
                </c:pt>
                <c:pt idx="196">
                  <c:v>112.27255919236401</c:v>
                </c:pt>
                <c:pt idx="197">
                  <c:v>102.19594407888559</c:v>
                </c:pt>
                <c:pt idx="198">
                  <c:v>92.784125671386704</c:v>
                </c:pt>
                <c:pt idx="199">
                  <c:v>84.373335000551648</c:v>
                </c:pt>
                <c:pt idx="200">
                  <c:v>76.971846515948954</c:v>
                </c:pt>
                <c:pt idx="201">
                  <c:v>70.38012991244976</c:v>
                </c:pt>
                <c:pt idx="202">
                  <c:v>64.305326422177828</c:v>
                </c:pt>
                <c:pt idx="203">
                  <c:v>58.482736910306485</c:v>
                </c:pt>
                <c:pt idx="204">
                  <c:v>52.680745598719668</c:v>
                </c:pt>
                <c:pt idx="205">
                  <c:v>46.727261153001045</c:v>
                </c:pt>
                <c:pt idx="206">
                  <c:v>40.637946156721853</c:v>
                </c:pt>
                <c:pt idx="207">
                  <c:v>34.151093427217923</c:v>
                </c:pt>
                <c:pt idx="208">
                  <c:v>26.74895662967975</c:v>
                </c:pt>
                <c:pt idx="209">
                  <c:v>19.160108963159413</c:v>
                </c:pt>
                <c:pt idx="210">
                  <c:v>12.671886833631076</c:v>
                </c:pt>
                <c:pt idx="211">
                  <c:v>8.0752318807748651</c:v>
                </c:pt>
                <c:pt idx="212">
                  <c:v>5.3919645991692171</c:v>
                </c:pt>
                <c:pt idx="213">
                  <c:v>4.1510129732352032</c:v>
                </c:pt>
                <c:pt idx="214">
                  <c:v>3.7614646810751693</c:v>
                </c:pt>
                <c:pt idx="215">
                  <c:v>3.751814283224252</c:v>
                </c:pt>
                <c:pt idx="216">
                  <c:v>3.8442500591278077</c:v>
                </c:pt>
                <c:pt idx="217">
                  <c:v>3.921273961250598</c:v>
                </c:pt>
                <c:pt idx="218">
                  <c:v>3.9562752142319315</c:v>
                </c:pt>
                <c:pt idx="219">
                  <c:v>3.9592999784763041</c:v>
                </c:pt>
                <c:pt idx="220">
                  <c:v>3.9483890232673056</c:v>
                </c:pt>
                <c:pt idx="221">
                  <c:v>3.9381263809937699</c:v>
                </c:pt>
                <c:pt idx="222">
                  <c:v>3.9333369143192578</c:v>
                </c:pt>
                <c:pt idx="223">
                  <c:v>3.9329771494865411</c:v>
                </c:pt>
                <c:pt idx="224">
                  <c:v>3.9350652650686411</c:v>
                </c:pt>
                <c:pt idx="225">
                  <c:v>3.9379102176886338</c:v>
                </c:pt>
                <c:pt idx="226">
                  <c:v>3.9418711350514339</c:v>
                </c:pt>
                <c:pt idx="227">
                  <c:v>3.9463725491670463</c:v>
                </c:pt>
                <c:pt idx="228">
                  <c:v>3.9502972564330467</c:v>
                </c:pt>
                <c:pt idx="229">
                  <c:v>3.9537542057037354</c:v>
                </c:pt>
                <c:pt idx="230">
                  <c:v>3.9564910589731661</c:v>
                </c:pt>
                <c:pt idx="231">
                  <c:v>3.9590118905214164</c:v>
                </c:pt>
                <c:pt idx="232">
                  <c:v>3.9598761189900911</c:v>
                </c:pt>
                <c:pt idx="233">
                  <c:v>3.9601278198682341</c:v>
                </c:pt>
                <c:pt idx="234">
                  <c:v>3.9631887942094064</c:v>
                </c:pt>
                <c:pt idx="235">
                  <c:v>3.9701744404205912</c:v>
                </c:pt>
                <c:pt idx="236">
                  <c:v>3.978960928366734</c:v>
                </c:pt>
                <c:pt idx="237">
                  <c:v>3.9870987140215361</c:v>
                </c:pt>
                <c:pt idx="238">
                  <c:v>3.9944089414523201</c:v>
                </c:pt>
                <c:pt idx="239">
                  <c:v>4.0003143374736494</c:v>
                </c:pt>
                <c:pt idx="240">
                  <c:v>4.0046716899138231</c:v>
                </c:pt>
                <c:pt idx="241">
                  <c:v>4.0057158361948453</c:v>
                </c:pt>
                <c:pt idx="242">
                  <c:v>4.0033392079059889</c:v>
                </c:pt>
                <c:pt idx="243">
                  <c:v>3.9993060119335464</c:v>
                </c:pt>
                <c:pt idx="244">
                  <c:v>3.9979739900735711</c:v>
                </c:pt>
                <c:pt idx="245">
                  <c:v>4.0009264403123126</c:v>
                </c:pt>
                <c:pt idx="246">
                  <c:v>4.0065801000595087</c:v>
                </c:pt>
                <c:pt idx="247">
                  <c:v>4.0128457210614137</c:v>
                </c:pt>
                <c:pt idx="248">
                  <c:v>4.018606949219337</c:v>
                </c:pt>
                <c:pt idx="249">
                  <c:v>4.0214879703521733</c:v>
                </c:pt>
                <c:pt idx="250">
                  <c:v>4.020551463273855</c:v>
                </c:pt>
                <c:pt idx="251">
                  <c:v>4.0168427777290345</c:v>
                </c:pt>
                <c:pt idx="252">
                  <c:v>4.0115849867233857</c:v>
                </c:pt>
                <c:pt idx="253">
                  <c:v>4.0068318009376531</c:v>
                </c:pt>
                <c:pt idx="254">
                  <c:v>4.0044913827455959</c:v>
                </c:pt>
                <c:pt idx="255">
                  <c:v>4.005139518701113</c:v>
                </c:pt>
                <c:pt idx="256">
                  <c:v>4.0099289145836465</c:v>
                </c:pt>
                <c:pt idx="257">
                  <c:v>4.0160503323261549</c:v>
                </c:pt>
                <c:pt idx="258">
                  <c:v>4.022100002398858</c:v>
                </c:pt>
                <c:pt idx="259">
                  <c:v>4.0266372018594003</c:v>
                </c:pt>
                <c:pt idx="260">
                  <c:v>4.0299499124747049</c:v>
                </c:pt>
                <c:pt idx="261">
                  <c:v>4.0342349155132586</c:v>
                </c:pt>
                <c:pt idx="262">
                  <c:v>4.040284479397994</c:v>
                </c:pt>
                <c:pt idx="263">
                  <c:v>4.0461903709631697</c:v>
                </c:pt>
                <c:pt idx="264">
                  <c:v>4.0513033569776091</c:v>
                </c:pt>
                <c:pt idx="265">
                  <c:v>4.0546165277407713</c:v>
                </c:pt>
                <c:pt idx="266">
                  <c:v>4.0555526454632105</c:v>
                </c:pt>
                <c:pt idx="267">
                  <c:v>4.0547964101571301</c:v>
                </c:pt>
                <c:pt idx="268">
                  <c:v>4.0542563735521755</c:v>
                </c:pt>
                <c:pt idx="269">
                  <c:v>4.0547241315474878</c:v>
                </c:pt>
                <c:pt idx="270">
                  <c:v>4.054688487786513</c:v>
                </c:pt>
                <c:pt idx="271">
                  <c:v>4.0542201988513646</c:v>
                </c:pt>
                <c:pt idx="272">
                  <c:v>4.0554446523006149</c:v>
                </c:pt>
                <c:pt idx="273">
                  <c:v>4.0606299877166743</c:v>
                </c:pt>
                <c:pt idx="274">
                  <c:v>4.0676156339278586</c:v>
                </c:pt>
                <c:pt idx="275">
                  <c:v>4.0726929761813233</c:v>
                </c:pt>
                <c:pt idx="276">
                  <c:v>4.0753218716841477</c:v>
                </c:pt>
                <c:pt idx="277">
                  <c:v>4.0768343069003175</c:v>
                </c:pt>
                <c:pt idx="278">
                  <c:v>4.0771221470832826</c:v>
                </c:pt>
                <c:pt idx="279">
                  <c:v>4.0769060899661138</c:v>
                </c:pt>
                <c:pt idx="280">
                  <c:v>4.0765101858285755</c:v>
                </c:pt>
                <c:pt idx="281">
                  <c:v>4.0774462327590353</c:v>
                </c:pt>
                <c:pt idx="282">
                  <c:v>4.0793188929557793</c:v>
                </c:pt>
                <c:pt idx="283">
                  <c:v>4.0815870679341835</c:v>
                </c:pt>
                <c:pt idx="284">
                  <c:v>4.0843600959044233</c:v>
                </c:pt>
                <c:pt idx="285">
                  <c:v>4.0881767746118403</c:v>
                </c:pt>
                <c:pt idx="286">
                  <c:v>4.0921381521224971</c:v>
                </c:pt>
                <c:pt idx="287">
                  <c:v>4.0971431803703311</c:v>
                </c:pt>
                <c:pt idx="288">
                  <c:v>4.1017522336886474</c:v>
                </c:pt>
                <c:pt idx="289">
                  <c:v>4.1056056180367095</c:v>
                </c:pt>
                <c:pt idx="290">
                  <c:v>4.1070099539023177</c:v>
                </c:pt>
                <c:pt idx="291">
                  <c:v>4.1049573758932256</c:v>
                </c:pt>
                <c:pt idx="292">
                  <c:v>4.0999880621983449</c:v>
                </c:pt>
                <c:pt idx="293">
                  <c:v>4.0943706479439363</c:v>
                </c:pt>
                <c:pt idx="294">
                  <c:v>4.0899775809508103</c:v>
                </c:pt>
                <c:pt idx="295">
                  <c:v>4.0870965244219848</c:v>
                </c:pt>
                <c:pt idx="296">
                  <c:v>4.0855484808408296</c:v>
                </c:pt>
                <c:pt idx="297">
                  <c:v>4.0856203346986035</c:v>
                </c:pt>
                <c:pt idx="298">
                  <c:v>4.0869884958634008</c:v>
                </c:pt>
                <c:pt idx="299">
                  <c:v>4.0876728419157171</c:v>
                </c:pt>
                <c:pt idx="300">
                  <c:v>4.0870608098690333</c:v>
                </c:pt>
                <c:pt idx="301">
                  <c:v>4.0855484454448403</c:v>
                </c:pt>
                <c:pt idx="302">
                  <c:v>4.0830637532014107</c:v>
                </c:pt>
                <c:pt idx="303">
                  <c:v>4.0782382180140564</c:v>
                </c:pt>
                <c:pt idx="304">
                  <c:v>4.0718645684535684</c:v>
                </c:pt>
                <c:pt idx="305">
                  <c:v>4.0665354899259718</c:v>
                </c:pt>
                <c:pt idx="306">
                  <c:v>4.0637985304685742</c:v>
                </c:pt>
                <c:pt idx="307">
                  <c:v>4.061421937575707</c:v>
                </c:pt>
                <c:pt idx="308">
                  <c:v>4.0590453092868506</c:v>
                </c:pt>
                <c:pt idx="309">
                  <c:v>4.0594774943131666</c:v>
                </c:pt>
                <c:pt idx="310">
                  <c:v>4.0641588262411261</c:v>
                </c:pt>
                <c:pt idx="311">
                  <c:v>4.0715766574786256</c:v>
                </c:pt>
                <c:pt idx="312">
                  <c:v>4.0802907606271592</c:v>
                </c:pt>
                <c:pt idx="313">
                  <c:v>4.0892931995025048</c:v>
                </c:pt>
                <c:pt idx="314">
                  <c:v>4.0963869096682615</c:v>
                </c:pt>
                <c:pt idx="315">
                  <c:v>4.1012843341093799</c:v>
                </c:pt>
                <c:pt idx="316">
                  <c:v>4.1023284803904012</c:v>
                </c:pt>
                <c:pt idx="317">
                  <c:v>4.102436508948986</c:v>
                </c:pt>
                <c:pt idx="318">
                  <c:v>4.1026168515132024</c:v>
                </c:pt>
                <c:pt idx="319">
                  <c:v>4.1024009005840005</c:v>
                </c:pt>
                <c:pt idx="320">
                  <c:v>4.1013925042519208</c:v>
                </c:pt>
                <c:pt idx="321">
                  <c:v>4.0992318622882546</c:v>
                </c:pt>
                <c:pt idx="322">
                  <c:v>4.0979355549812313</c:v>
                </c:pt>
                <c:pt idx="323">
                  <c:v>4.0973954121883098</c:v>
                </c:pt>
                <c:pt idx="324">
                  <c:v>4.0949825738026542</c:v>
                </c:pt>
                <c:pt idx="325">
                  <c:v>4.0910579019326434</c:v>
                </c:pt>
                <c:pt idx="326">
                  <c:v>4.0887892668063817</c:v>
                </c:pt>
                <c:pt idx="327">
                  <c:v>4.0917061086801381</c:v>
                </c:pt>
                <c:pt idx="328">
                  <c:v>4.0959549016218917</c:v>
                </c:pt>
                <c:pt idx="329">
                  <c:v>4.0969633333499615</c:v>
                </c:pt>
                <c:pt idx="330">
                  <c:v>4.0951987017118014</c:v>
                </c:pt>
                <c:pt idx="331">
                  <c:v>4.0922458267211912</c:v>
                </c:pt>
                <c:pt idx="332">
                  <c:v>4.0906976769520691</c:v>
                </c:pt>
                <c:pt idx="333">
                  <c:v>4.0914177021613485</c:v>
                </c:pt>
                <c:pt idx="334">
                  <c:v>4.0945867050611051</c:v>
                </c:pt>
                <c:pt idx="335">
                  <c:v>4.0975754007926355</c:v>
                </c:pt>
                <c:pt idx="336">
                  <c:v>4.0985837971247161</c:v>
                </c:pt>
                <c:pt idx="337">
                  <c:v>4.0961710295310381</c:v>
                </c:pt>
                <c:pt idx="338">
                  <c:v>4.0915619762127218</c:v>
                </c:pt>
                <c:pt idx="339">
                  <c:v>4.0880688876372115</c:v>
                </c:pt>
                <c:pt idx="340">
                  <c:v>4.0841079348784231</c:v>
                </c:pt>
                <c:pt idx="341">
                  <c:v>4.0811193099388712</c:v>
                </c:pt>
                <c:pt idx="342">
                  <c:v>4.0798230026318478</c:v>
                </c:pt>
                <c:pt idx="343">
                  <c:v>4.0805429924451389</c:v>
                </c:pt>
                <c:pt idx="344">
                  <c:v>4.0832799519025365</c:v>
                </c:pt>
                <c:pt idx="345">
                  <c:v>4.0866644809796258</c:v>
                </c:pt>
                <c:pt idx="346">
                  <c:v>4.0896892452239992</c:v>
                </c:pt>
                <c:pt idx="347">
                  <c:v>4.0919221304013176</c:v>
                </c:pt>
                <c:pt idx="348">
                  <c:v>4.0933265370589034</c:v>
                </c:pt>
                <c:pt idx="349">
                  <c:v>4.0947308729245115</c:v>
                </c:pt>
                <c:pt idx="350">
                  <c:v>4.0967472054408143</c:v>
                </c:pt>
                <c:pt idx="351">
                  <c:v>4.1004201764326824</c:v>
                </c:pt>
                <c:pt idx="352">
                  <c:v>4.1060733760320218</c:v>
                </c:pt>
                <c:pt idx="353">
                  <c:v>4.1124470255925107</c:v>
                </c:pt>
                <c:pt idx="354">
                  <c:v>4.1173445208256059</c:v>
                </c:pt>
                <c:pt idx="355">
                  <c:v>4.1196849744136514</c:v>
                </c:pt>
                <c:pt idx="356">
                  <c:v>4.1182449593910802</c:v>
                </c:pt>
                <c:pt idx="357">
                  <c:v>4.1133112540611858</c:v>
                </c:pt>
                <c:pt idx="358">
                  <c:v>4.1081259186451256</c:v>
                </c:pt>
                <c:pt idx="359">
                  <c:v>4.104165072074303</c:v>
                </c:pt>
                <c:pt idx="360">
                  <c:v>4.1016442051300634</c:v>
                </c:pt>
                <c:pt idx="361">
                  <c:v>4.0997720404771654</c:v>
                </c:pt>
                <c:pt idx="362">
                  <c:v>4.0976832877672633</c:v>
                </c:pt>
                <c:pt idx="363">
                  <c:v>4.0954870374386125</c:v>
                </c:pt>
                <c:pt idx="364">
                  <c:v>4.0944786765025212</c:v>
                </c:pt>
                <c:pt idx="365">
                  <c:v>4.0969994372587939</c:v>
                </c:pt>
                <c:pt idx="366">
                  <c:v>4.1043448483026941</c:v>
                </c:pt>
                <c:pt idx="367">
                  <c:v>4.1148597931861879</c:v>
                </c:pt>
                <c:pt idx="368">
                  <c:v>4.1242583131790163</c:v>
                </c:pt>
                <c:pt idx="369">
                  <c:v>4.1301637092003451</c:v>
                </c:pt>
                <c:pt idx="370">
                  <c:v>4.1336205876790562</c:v>
                </c:pt>
                <c:pt idx="371">
                  <c:v>4.1338366801922133</c:v>
                </c:pt>
                <c:pt idx="372">
                  <c:v>4.1311359308316158</c:v>
                </c:pt>
                <c:pt idx="373">
                  <c:v>4.1273911059819737</c:v>
                </c:pt>
                <c:pt idx="374">
                  <c:v>4.1256984343895544</c:v>
                </c:pt>
                <c:pt idx="375">
                  <c:v>4.1278589347692636</c:v>
                </c:pt>
                <c:pt idx="376">
                  <c:v>4.1327202906975371</c:v>
                </c:pt>
                <c:pt idx="377">
                  <c:v>4.1387698191862841</c:v>
                </c:pt>
                <c:pt idx="378">
                  <c:v>4.1433794034444364</c:v>
                </c:pt>
                <c:pt idx="379">
                  <c:v>4.1454319460575393</c:v>
                </c:pt>
                <c:pt idx="380">
                  <c:v>4.1458639894998992</c:v>
                </c:pt>
                <c:pt idx="381">
                  <c:v>4.1440632185569175</c:v>
                </c:pt>
                <c:pt idx="382">
                  <c:v>4.1400305181283219</c:v>
                </c:pt>
                <c:pt idx="383">
                  <c:v>4.1360334614607002</c:v>
                </c:pt>
                <c:pt idx="384">
                  <c:v>4.1334407760546759</c:v>
                </c:pt>
                <c:pt idx="385">
                  <c:v>4.1313519879487837</c:v>
                </c:pt>
                <c:pt idx="386">
                  <c:v>4.1299475812911988</c:v>
                </c:pt>
                <c:pt idx="387">
                  <c:v>4.1303440517645615</c:v>
                </c:pt>
                <c:pt idx="388">
                  <c:v>4.1310640769738409</c:v>
                </c:pt>
                <c:pt idx="389">
                  <c:v>4.1320725087019117</c:v>
                </c:pt>
                <c:pt idx="390">
                  <c:v>4.133764790938451</c:v>
                </c:pt>
                <c:pt idx="391">
                  <c:v>4.1356730948961697</c:v>
                </c:pt>
                <c:pt idx="392">
                  <c:v>4.1360690344296973</c:v>
                </c:pt>
                <c:pt idx="393">
                  <c:v>4.1334407052626974</c:v>
                </c:pt>
                <c:pt idx="394">
                  <c:v>4.1282191951458271</c:v>
                </c:pt>
                <c:pt idx="395">
                  <c:v>4.1214133959550123</c:v>
                </c:pt>
                <c:pt idx="396">
                  <c:v>4.1174886886890114</c:v>
                </c:pt>
                <c:pt idx="397">
                  <c:v>4.1183529171576865</c:v>
                </c:pt>
                <c:pt idx="398">
                  <c:v>4.1231780629891617</c:v>
                </c:pt>
                <c:pt idx="399">
                  <c:v>4.1289753242639398</c:v>
                </c:pt>
                <c:pt idx="400">
                  <c:v>4.1339808126596305</c:v>
                </c:pt>
                <c:pt idx="401">
                  <c:v>4.1375458258848923</c:v>
                </c:pt>
                <c:pt idx="402">
                  <c:v>4.1394179905377895</c:v>
                </c:pt>
                <c:pt idx="403">
                  <c:v>4.1389501971464888</c:v>
                </c:pt>
                <c:pt idx="404">
                  <c:v>4.136573533461644</c:v>
                </c:pt>
                <c:pt idx="405">
                  <c:v>4.1348451473162724</c:v>
                </c:pt>
                <c:pt idx="406">
                  <c:v>4.1347371187576876</c:v>
                </c:pt>
                <c:pt idx="407">
                  <c:v>4.1342687590305616</c:v>
                </c:pt>
                <c:pt idx="408">
                  <c:v>4.1308119159478407</c:v>
                </c:pt>
                <c:pt idx="409">
                  <c:v>4.1251944309014537</c:v>
                </c:pt>
                <c:pt idx="410">
                  <c:v>4.1203331457651577</c:v>
                </c:pt>
                <c:pt idx="411">
                  <c:v>4.1182087492942809</c:v>
                </c:pt>
                <c:pt idx="412">
                  <c:v>4.1179926567811229</c:v>
                </c:pt>
                <c:pt idx="413">
                  <c:v>4.119325244976924</c:v>
                </c:pt>
                <c:pt idx="414">
                  <c:v>4.1224580731758707</c:v>
                </c:pt>
                <c:pt idx="415">
                  <c:v>4.125734573694376</c:v>
                </c:pt>
                <c:pt idx="416">
                  <c:v>4.1267067953256458</c:v>
                </c:pt>
                <c:pt idx="417">
                  <c:v>4.1238261989446787</c:v>
                </c:pt>
                <c:pt idx="418">
                  <c:v>4.1191448670167192</c:v>
                </c:pt>
                <c:pt idx="419">
                  <c:v>4.1166963494740996</c:v>
                </c:pt>
                <c:pt idx="420">
                  <c:v>4.115363832070277</c:v>
                </c:pt>
                <c:pt idx="421">
                  <c:v>4.1142479027234593</c:v>
                </c:pt>
                <c:pt idx="422">
                  <c:v>4.1131314778327939</c:v>
                </c:pt>
                <c:pt idx="423">
                  <c:v>4.1129153499236475</c:v>
                </c:pt>
                <c:pt idx="424">
                  <c:v>4.1135273465743429</c:v>
                </c:pt>
                <c:pt idx="425">
                  <c:v>4.1135996959759638</c:v>
                </c:pt>
                <c:pt idx="426">
                  <c:v>4.1140674893672644</c:v>
                </c:pt>
                <c:pt idx="427">
                  <c:v>4.1150758856993459</c:v>
                </c:pt>
                <c:pt idx="428">
                  <c:v>4.1173444854296175</c:v>
                </c:pt>
                <c:pt idx="429">
                  <c:v>4.1188568144578204</c:v>
                </c:pt>
                <c:pt idx="430">
                  <c:v>4.1189648430164043</c:v>
                </c:pt>
                <c:pt idx="431">
                  <c:v>4.1176684649174033</c:v>
                </c:pt>
                <c:pt idx="432">
                  <c:v>4.1138875361589289</c:v>
                </c:pt>
                <c:pt idx="433">
                  <c:v>4.1085584222353422</c:v>
                </c:pt>
                <c:pt idx="434">
                  <c:v>4.1035529692356407</c:v>
                </c:pt>
                <c:pt idx="435">
                  <c:v>4.101212480251605</c:v>
                </c:pt>
                <c:pt idx="436">
                  <c:v>4.0997357949843769</c:v>
                </c:pt>
                <c:pt idx="437">
                  <c:v>4.0980435127478376</c:v>
                </c:pt>
                <c:pt idx="438">
                  <c:v>4.09638698046024</c:v>
                </c:pt>
                <c:pt idx="439">
                  <c:v>4.0946584527309122</c:v>
                </c:pt>
                <c:pt idx="440">
                  <c:v>4.0924978815592246</c:v>
                </c:pt>
                <c:pt idx="441">
                  <c:v>4.089365088756268</c:v>
                </c:pt>
                <c:pt idx="442">
                  <c:v>4.086196546004369</c:v>
                </c:pt>
                <c:pt idx="443">
                  <c:v>4.0873125461431643</c:v>
                </c:pt>
                <c:pt idx="444">
                  <c:v>4.092929995793563</c:v>
                </c:pt>
                <c:pt idx="445">
                  <c:v>4.1000242368991557</c:v>
                </c:pt>
                <c:pt idx="446">
                  <c:v>4.1058216397578899</c:v>
                </c:pt>
                <c:pt idx="447">
                  <c:v>4.1085941721842838</c:v>
                </c:pt>
                <c:pt idx="448">
                  <c:v>4.1120872253638048</c:v>
                </c:pt>
                <c:pt idx="449">
                  <c:v>4.1174886886890114</c:v>
                </c:pt>
                <c:pt idx="450">
                  <c:v>4.1228177672166089</c:v>
                </c:pt>
                <c:pt idx="451">
                  <c:v>4.1263827096498922</c:v>
                </c:pt>
                <c:pt idx="452">
                  <c:v>4.1277514017545256</c:v>
                </c:pt>
                <c:pt idx="453">
                  <c:v>4.1273192167282104</c:v>
                </c:pt>
                <c:pt idx="454">
                  <c:v>4.1253747380696808</c:v>
                </c:pt>
                <c:pt idx="455">
                  <c:v>4.1237181703860939</c:v>
                </c:pt>
                <c:pt idx="456">
                  <c:v>4.1220258527535654</c:v>
                </c:pt>
                <c:pt idx="457">
                  <c:v>4.1203331103691685</c:v>
                </c:pt>
                <c:pt idx="458">
                  <c:v>4.1195050566013043</c:v>
                </c:pt>
                <c:pt idx="459">
                  <c:v>4.1191090816717884</c:v>
                </c:pt>
                <c:pt idx="460">
                  <c:v>4.1192890702761131</c:v>
                </c:pt>
                <c:pt idx="461">
                  <c:v>4.1199372062316302</c:v>
                </c:pt>
                <c:pt idx="462">
                  <c:v>4.1209095340508677</c:v>
                </c:pt>
                <c:pt idx="463">
                  <c:v>4.1209452132078317</c:v>
                </c:pt>
                <c:pt idx="464">
                  <c:v>4.1205492028823265</c:v>
                </c:pt>
                <c:pt idx="465">
                  <c:v>4.1205130635775049</c:v>
                </c:pt>
                <c:pt idx="466">
                  <c:v>4.1204773844205409</c:v>
                </c:pt>
                <c:pt idx="467">
                  <c:v>4.1206933353497428</c:v>
                </c:pt>
                <c:pt idx="468">
                  <c:v>4.1225660309424761</c:v>
                </c:pt>
                <c:pt idx="469">
                  <c:v>4.125482802024254</c:v>
                </c:pt>
                <c:pt idx="470">
                  <c:v>4.1259866993243879</c:v>
                </c:pt>
                <c:pt idx="471">
                  <c:v>4.1254104172266448</c:v>
                </c:pt>
                <c:pt idx="472">
                  <c:v>4.1250863669468805</c:v>
                </c:pt>
                <c:pt idx="473">
                  <c:v>4.1252667803030754</c:v>
                </c:pt>
                <c:pt idx="474">
                  <c:v>4.127679087748894</c:v>
                </c:pt>
                <c:pt idx="475">
                  <c:v>4.13023556305812</c:v>
                </c:pt>
                <c:pt idx="476">
                  <c:v>4.1318921661376953</c:v>
                </c:pt>
                <c:pt idx="477">
                  <c:v>4.1337648263344393</c:v>
                </c:pt>
                <c:pt idx="478">
                  <c:v>4.1362133084810697</c:v>
                </c:pt>
                <c:pt idx="479">
                  <c:v>4.1391300441668584</c:v>
                </c:pt>
                <c:pt idx="480">
                  <c:v>4.1408946404090292</c:v>
                </c:pt>
                <c:pt idx="481">
                  <c:v>4.1388059230951164</c:v>
                </c:pt>
                <c:pt idx="482">
                  <c:v>4.1335844837702238</c:v>
                </c:pt>
                <c:pt idx="483">
                  <c:v>4.1277152624497049</c:v>
                </c:pt>
                <c:pt idx="484">
                  <c:v>4.1249784091802741</c:v>
                </c:pt>
                <c:pt idx="485">
                  <c:v>4.1253024240640492</c:v>
                </c:pt>
                <c:pt idx="486">
                  <c:v>4.1251225416476904</c:v>
                </c:pt>
                <c:pt idx="487">
                  <c:v>4.1219178595909707</c:v>
                </c:pt>
                <c:pt idx="488">
                  <c:v>4.1186046534318193</c:v>
                </c:pt>
                <c:pt idx="489">
                  <c:v>4.1173083107288067</c:v>
                </c:pt>
                <c:pt idx="490">
                  <c:v>4.1197572530232938</c:v>
                </c:pt>
                <c:pt idx="491">
                  <c:v>4.1251943955054653</c:v>
                </c:pt>
                <c:pt idx="492">
                  <c:v>4.131027902273031</c:v>
                </c:pt>
                <c:pt idx="493">
                  <c:v>4.1359610766630901</c:v>
                </c:pt>
                <c:pt idx="494">
                  <c:v>4.1386261468667245</c:v>
                </c:pt>
                <c:pt idx="495">
                  <c:v>4.1384100543535673</c:v>
                </c:pt>
                <c:pt idx="496">
                  <c:v>4.1361414546232957</c:v>
                </c:pt>
                <c:pt idx="497">
                  <c:v>4.1322524619102472</c:v>
                </c:pt>
                <c:pt idx="498">
                  <c:v>4.1272469735145565</c:v>
                </c:pt>
                <c:pt idx="499">
                  <c:v>4.1220616380984971</c:v>
                </c:pt>
                <c:pt idx="500">
                  <c:v>4.1186046534318193</c:v>
                </c:pt>
                <c:pt idx="501">
                  <c:v>4.1172727023638211</c:v>
                </c:pt>
                <c:pt idx="502">
                  <c:v>4.1167324887789203</c:v>
                </c:pt>
                <c:pt idx="503">
                  <c:v>4.1161200319803672</c:v>
                </c:pt>
                <c:pt idx="504">
                  <c:v>4.1166963848700888</c:v>
                </c:pt>
                <c:pt idx="505">
                  <c:v>4.117776599663955</c:v>
                </c:pt>
                <c:pt idx="506">
                  <c:v>4.1175606133387639</c:v>
                </c:pt>
                <c:pt idx="507">
                  <c:v>4.1157241278428298</c:v>
                </c:pt>
                <c:pt idx="508">
                  <c:v>4.1128434960658726</c:v>
                </c:pt>
                <c:pt idx="509">
                  <c:v>4.1099624041410596</c:v>
                </c:pt>
                <c:pt idx="510">
                  <c:v>4.1096745285621052</c:v>
                </c:pt>
                <c:pt idx="511">
                  <c:v>4.1170561143068163</c:v>
                </c:pt>
                <c:pt idx="512">
                  <c:v>4.1435593566527738</c:v>
                </c:pt>
                <c:pt idx="513">
                  <c:v>4.1944764869029711</c:v>
                </c:pt>
                <c:pt idx="514">
                  <c:v>4.2765052756896385</c:v>
                </c:pt>
                <c:pt idx="515">
                  <c:v>4.3890344342818626</c:v>
                </c:pt>
                <c:pt idx="516">
                  <c:v>4.5452784534601056</c:v>
                </c:pt>
                <c:pt idx="517">
                  <c:v>4.7612981216724091</c:v>
                </c:pt>
                <c:pt idx="518">
                  <c:v>5.1061588360713079</c:v>
                </c:pt>
                <c:pt idx="519">
                  <c:v>5.6680835419434761</c:v>
                </c:pt>
                <c:pt idx="520">
                  <c:v>6.7128563319719747</c:v>
                </c:pt>
                <c:pt idx="521">
                  <c:v>8.4141505996997523</c:v>
                </c:pt>
                <c:pt idx="522">
                  <c:v>10.923276694371149</c:v>
                </c:pt>
                <c:pt idx="523">
                  <c:v>14.28016999904926</c:v>
                </c:pt>
                <c:pt idx="524">
                  <c:v>17.993914480209352</c:v>
                </c:pt>
                <c:pt idx="525">
                  <c:v>21.344215069550735</c:v>
                </c:pt>
                <c:pt idx="526">
                  <c:v>23.923128462571363</c:v>
                </c:pt>
                <c:pt idx="527">
                  <c:v>26.046054300895101</c:v>
                </c:pt>
                <c:pt idx="528">
                  <c:v>28.490326873339136</c:v>
                </c:pt>
                <c:pt idx="529">
                  <c:v>31.643190617928138</c:v>
                </c:pt>
                <c:pt idx="530">
                  <c:v>35.156651284144473</c:v>
                </c:pt>
                <c:pt idx="531">
                  <c:v>38.70230743408203</c:v>
                </c:pt>
                <c:pt idx="532">
                  <c:v>42.259516268510083</c:v>
                </c:pt>
                <c:pt idx="533">
                  <c:v>45.796454244760362</c:v>
                </c:pt>
                <c:pt idx="534">
                  <c:v>49.128465584975018</c:v>
                </c:pt>
                <c:pt idx="535">
                  <c:v>52.372648149637072</c:v>
                </c:pt>
                <c:pt idx="536">
                  <c:v>55.808619208702673</c:v>
                </c:pt>
                <c:pt idx="537">
                  <c:v>59.290286489633409</c:v>
                </c:pt>
                <c:pt idx="538">
                  <c:v>62.71116073461679</c:v>
                </c:pt>
                <c:pt idx="539">
                  <c:v>66.241041316986085</c:v>
                </c:pt>
                <c:pt idx="540">
                  <c:v>69.749571321927576</c:v>
                </c:pt>
                <c:pt idx="541">
                  <c:v>73.086048786456772</c:v>
                </c:pt>
                <c:pt idx="542">
                  <c:v>76.358821116227361</c:v>
                </c:pt>
                <c:pt idx="543">
                  <c:v>79.559934124579797</c:v>
                </c:pt>
                <c:pt idx="544">
                  <c:v>82.442373645489027</c:v>
                </c:pt>
                <c:pt idx="545">
                  <c:v>85.010909925607535</c:v>
                </c:pt>
                <c:pt idx="546">
                  <c:v>87.495405650505646</c:v>
                </c:pt>
                <c:pt idx="547">
                  <c:v>89.914078710996179</c:v>
                </c:pt>
                <c:pt idx="548">
                  <c:v>92.11752660164467</c:v>
                </c:pt>
                <c:pt idx="549">
                  <c:v>93.946326070932244</c:v>
                </c:pt>
                <c:pt idx="550">
                  <c:v>95.4258410351093</c:v>
                </c:pt>
                <c:pt idx="551">
                  <c:v>96.959729901827288</c:v>
                </c:pt>
                <c:pt idx="552">
                  <c:v>98.870883378248948</c:v>
                </c:pt>
                <c:pt idx="553">
                  <c:v>101.01591939192551</c:v>
                </c:pt>
                <c:pt idx="554">
                  <c:v>103.01839168842022</c:v>
                </c:pt>
                <c:pt idx="555">
                  <c:v>104.6534343631451</c:v>
                </c:pt>
                <c:pt idx="556">
                  <c:v>106.13020599658674</c:v>
                </c:pt>
                <c:pt idx="557">
                  <c:v>107.74295825958252</c:v>
                </c:pt>
                <c:pt idx="558">
                  <c:v>109.57129191765419</c:v>
                </c:pt>
                <c:pt idx="559">
                  <c:v>111.4488480876042</c:v>
                </c:pt>
                <c:pt idx="560">
                  <c:v>113.07747531010554</c:v>
                </c:pt>
                <c:pt idx="561">
                  <c:v>114.27420803656945</c:v>
                </c:pt>
                <c:pt idx="562">
                  <c:v>115.05323467841515</c:v>
                </c:pt>
                <c:pt idx="563">
                  <c:v>115.62127857208253</c:v>
                </c:pt>
                <c:pt idx="564">
                  <c:v>116.35366575974682</c:v>
                </c:pt>
                <c:pt idx="565">
                  <c:v>117.43956769796516</c:v>
                </c:pt>
                <c:pt idx="566">
                  <c:v>118.75855647160455</c:v>
                </c:pt>
                <c:pt idx="567">
                  <c:v>120.20623996441179</c:v>
                </c:pt>
                <c:pt idx="568">
                  <c:v>121.67465418008656</c:v>
                </c:pt>
                <c:pt idx="569">
                  <c:v>122.97667100172775</c:v>
                </c:pt>
                <c:pt idx="570">
                  <c:v>123.975967732943</c:v>
                </c:pt>
                <c:pt idx="571">
                  <c:v>124.6834848491962</c:v>
                </c:pt>
                <c:pt idx="572">
                  <c:v>125.35614059741678</c:v>
                </c:pt>
                <c:pt idx="573">
                  <c:v>126.2447668134249</c:v>
                </c:pt>
                <c:pt idx="574">
                  <c:v>127.36390360318697</c:v>
                </c:pt>
                <c:pt idx="575">
                  <c:v>128.51824609316313</c:v>
                </c:pt>
                <c:pt idx="576">
                  <c:v>129.51215017465444</c:v>
                </c:pt>
                <c:pt idx="577">
                  <c:v>130.3067901288546</c:v>
                </c:pt>
                <c:pt idx="578">
                  <c:v>130.93462549356315</c:v>
                </c:pt>
                <c:pt idx="579">
                  <c:v>131.42981538038987</c:v>
                </c:pt>
                <c:pt idx="580">
                  <c:v>131.89119728381817</c:v>
                </c:pt>
                <c:pt idx="581">
                  <c:v>132.40080551440897</c:v>
                </c:pt>
                <c:pt idx="582">
                  <c:v>132.91517209859992</c:v>
                </c:pt>
                <c:pt idx="583">
                  <c:v>133.34936365274282</c:v>
                </c:pt>
                <c:pt idx="584">
                  <c:v>133.69163380549503</c:v>
                </c:pt>
                <c:pt idx="585">
                  <c:v>133.99148144061749</c:v>
                </c:pt>
                <c:pt idx="586">
                  <c:v>134.47174384777361</c:v>
                </c:pt>
                <c:pt idx="587">
                  <c:v>135.37222290625937</c:v>
                </c:pt>
                <c:pt idx="588">
                  <c:v>136.63654271639311</c:v>
                </c:pt>
                <c:pt idx="589">
                  <c:v>137.97378789168138</c:v>
                </c:pt>
                <c:pt idx="590">
                  <c:v>139.1036420205923</c:v>
                </c:pt>
                <c:pt idx="591">
                  <c:v>139.89098983471209</c:v>
                </c:pt>
                <c:pt idx="592">
                  <c:v>140.34492725372314</c:v>
                </c:pt>
                <c:pt idx="593">
                  <c:v>140.55396124032825</c:v>
                </c:pt>
                <c:pt idx="594">
                  <c:v>140.61942399831918</c:v>
                </c:pt>
                <c:pt idx="595">
                  <c:v>140.62096046741192</c:v>
                </c:pt>
                <c:pt idx="596">
                  <c:v>140.66154579162597</c:v>
                </c:pt>
                <c:pt idx="597">
                  <c:v>140.85329407618596</c:v>
                </c:pt>
                <c:pt idx="598">
                  <c:v>141.19053006979132</c:v>
                </c:pt>
                <c:pt idx="599">
                  <c:v>141.57265270820031</c:v>
                </c:pt>
                <c:pt idx="600">
                  <c:v>141.89760884211611</c:v>
                </c:pt>
                <c:pt idx="601">
                  <c:v>142.11953433110162</c:v>
                </c:pt>
                <c:pt idx="602">
                  <c:v>142.24992579240063</c:v>
                </c:pt>
                <c:pt idx="603">
                  <c:v>142.32168337308443</c:v>
                </c:pt>
                <c:pt idx="604">
                  <c:v>142.36197703434868</c:v>
                </c:pt>
                <c:pt idx="605">
                  <c:v>142.38653448838454</c:v>
                </c:pt>
                <c:pt idx="606">
                  <c:v>142.4204319528433</c:v>
                </c:pt>
                <c:pt idx="607">
                  <c:v>142.48254256908709</c:v>
                </c:pt>
                <c:pt idx="608">
                  <c:v>142.55819484123816</c:v>
                </c:pt>
                <c:pt idx="609">
                  <c:v>142.61886469914361</c:v>
                </c:pt>
                <c:pt idx="610">
                  <c:v>142.64872418917142</c:v>
                </c:pt>
                <c:pt idx="611">
                  <c:v>142.64905323028563</c:v>
                </c:pt>
                <c:pt idx="612">
                  <c:v>142.63092708587644</c:v>
                </c:pt>
                <c:pt idx="613">
                  <c:v>142.60896854694073</c:v>
                </c:pt>
                <c:pt idx="614">
                  <c:v>142.59520715273342</c:v>
                </c:pt>
                <c:pt idx="615">
                  <c:v>142.60832575577956</c:v>
                </c:pt>
                <c:pt idx="616">
                  <c:v>142.67065214597261</c:v>
                </c:pt>
                <c:pt idx="617">
                  <c:v>142.82480026245116</c:v>
                </c:pt>
                <c:pt idx="618">
                  <c:v>143.27164715693547</c:v>
                </c:pt>
                <c:pt idx="619">
                  <c:v>144.16233143733098</c:v>
                </c:pt>
                <c:pt idx="620">
                  <c:v>145.3725678752019</c:v>
                </c:pt>
                <c:pt idx="621">
                  <c:v>146.60322071955753</c:v>
                </c:pt>
                <c:pt idx="622">
                  <c:v>147.60435577686016</c:v>
                </c:pt>
                <c:pt idx="623">
                  <c:v>148.27780212989217</c:v>
                </c:pt>
                <c:pt idx="624">
                  <c:v>148.65435315645655</c:v>
                </c:pt>
                <c:pt idx="625">
                  <c:v>148.82647280766412</c:v>
                </c:pt>
                <c:pt idx="626">
                  <c:v>148.88347734011137</c:v>
                </c:pt>
                <c:pt idx="627">
                  <c:v>148.88502117156983</c:v>
                </c:pt>
                <c:pt idx="628">
                  <c:v>148.86651728116547</c:v>
                </c:pt>
                <c:pt idx="629">
                  <c:v>148.84566422975979</c:v>
                </c:pt>
                <c:pt idx="630">
                  <c:v>148.8299676660391</c:v>
                </c:pt>
                <c:pt idx="631">
                  <c:v>148.82043226975659</c:v>
                </c:pt>
                <c:pt idx="632">
                  <c:v>148.81289377359244</c:v>
                </c:pt>
                <c:pt idx="633">
                  <c:v>148.80061731191779</c:v>
                </c:pt>
                <c:pt idx="634">
                  <c:v>148.78246851407565</c:v>
                </c:pt>
                <c:pt idx="635">
                  <c:v>148.7613379581158</c:v>
                </c:pt>
                <c:pt idx="636">
                  <c:v>148.73785824115458</c:v>
                </c:pt>
                <c:pt idx="637">
                  <c:v>148.71203615922192</c:v>
                </c:pt>
                <c:pt idx="638">
                  <c:v>148.68463116865891</c:v>
                </c:pt>
                <c:pt idx="639">
                  <c:v>148.65589019188513</c:v>
                </c:pt>
                <c:pt idx="640">
                  <c:v>148.62752922644984</c:v>
                </c:pt>
                <c:pt idx="641">
                  <c:v>148.60070076575647</c:v>
                </c:pt>
                <c:pt idx="642">
                  <c:v>148.57703245896562</c:v>
                </c:pt>
                <c:pt idx="643">
                  <c:v>148.55456421778754</c:v>
                </c:pt>
                <c:pt idx="644">
                  <c:v>148.5314197716346</c:v>
                </c:pt>
                <c:pt idx="645">
                  <c:v>148.50789871215818</c:v>
                </c:pt>
                <c:pt idx="646">
                  <c:v>148.48395516615648</c:v>
                </c:pt>
                <c:pt idx="647">
                  <c:v>148.45856180044319</c:v>
                </c:pt>
                <c:pt idx="648">
                  <c:v>148.43142242138202</c:v>
                </c:pt>
                <c:pt idx="649">
                  <c:v>148.40299859267012</c:v>
                </c:pt>
                <c:pt idx="650">
                  <c:v>148.37436975038969</c:v>
                </c:pt>
                <c:pt idx="651">
                  <c:v>148.34708029233491</c:v>
                </c:pt>
                <c:pt idx="652">
                  <c:v>148.32155610304611</c:v>
                </c:pt>
                <c:pt idx="653">
                  <c:v>148.29511841407191</c:v>
                </c:pt>
                <c:pt idx="654">
                  <c:v>148.26430238283598</c:v>
                </c:pt>
                <c:pt idx="655">
                  <c:v>148.23189324892482</c:v>
                </c:pt>
                <c:pt idx="656">
                  <c:v>148.20063887376051</c:v>
                </c:pt>
                <c:pt idx="657">
                  <c:v>148.17253729013296</c:v>
                </c:pt>
                <c:pt idx="658">
                  <c:v>148.14838476621188</c:v>
                </c:pt>
                <c:pt idx="659">
                  <c:v>148.12489995222825</c:v>
                </c:pt>
                <c:pt idx="660">
                  <c:v>148.09994832845834</c:v>
                </c:pt>
                <c:pt idx="661">
                  <c:v>148.07524872413049</c:v>
                </c:pt>
                <c:pt idx="662">
                  <c:v>148.05091157473049</c:v>
                </c:pt>
                <c:pt idx="663">
                  <c:v>148.02644983144907</c:v>
                </c:pt>
                <c:pt idx="664">
                  <c:v>148.00211777907148</c:v>
                </c:pt>
                <c:pt idx="665">
                  <c:v>147.97514660175028</c:v>
                </c:pt>
                <c:pt idx="666">
                  <c:v>147.94273576883168</c:v>
                </c:pt>
                <c:pt idx="667">
                  <c:v>147.90201225867639</c:v>
                </c:pt>
                <c:pt idx="668">
                  <c:v>147.85051364311806</c:v>
                </c:pt>
                <c:pt idx="669">
                  <c:v>147.79391290811392</c:v>
                </c:pt>
                <c:pt idx="670">
                  <c:v>147.74042871915375</c:v>
                </c:pt>
                <c:pt idx="671">
                  <c:v>147.69383910252498</c:v>
                </c:pt>
                <c:pt idx="672">
                  <c:v>147.65224853222188</c:v>
                </c:pt>
                <c:pt idx="673">
                  <c:v>147.61277832324689</c:v>
                </c:pt>
                <c:pt idx="674">
                  <c:v>147.57216185056245</c:v>
                </c:pt>
                <c:pt idx="675">
                  <c:v>147.53222667987529</c:v>
                </c:pt>
                <c:pt idx="676">
                  <c:v>147.49419666290282</c:v>
                </c:pt>
                <c:pt idx="677">
                  <c:v>147.45888165987455</c:v>
                </c:pt>
                <c:pt idx="678">
                  <c:v>147.42532343057485</c:v>
                </c:pt>
                <c:pt idx="679">
                  <c:v>147.39420894035925</c:v>
                </c:pt>
                <c:pt idx="680">
                  <c:v>147.36662725301889</c:v>
                </c:pt>
                <c:pt idx="681">
                  <c:v>147.33241207416239</c:v>
                </c:pt>
                <c:pt idx="682">
                  <c:v>147.11278760763315</c:v>
                </c:pt>
                <c:pt idx="683">
                  <c:v>146.15529891967773</c:v>
                </c:pt>
                <c:pt idx="684">
                  <c:v>143.94152672694278</c:v>
                </c:pt>
                <c:pt idx="685">
                  <c:v>140.3876329392653</c:v>
                </c:pt>
                <c:pt idx="686">
                  <c:v>135.81704005314754</c:v>
                </c:pt>
                <c:pt idx="687">
                  <c:v>130.69702779329739</c:v>
                </c:pt>
                <c:pt idx="688">
                  <c:v>125.07678185976468</c:v>
                </c:pt>
                <c:pt idx="689">
                  <c:v>118.37480731670671</c:v>
                </c:pt>
                <c:pt idx="690">
                  <c:v>110.22093121161828</c:v>
                </c:pt>
                <c:pt idx="691">
                  <c:v>100.89665586324838</c:v>
                </c:pt>
                <c:pt idx="692">
                  <c:v>91.10537433037392</c:v>
                </c:pt>
                <c:pt idx="693">
                  <c:v>81.53198993976298</c:v>
                </c:pt>
                <c:pt idx="694">
                  <c:v>72.550732873769903</c:v>
                </c:pt>
                <c:pt idx="695">
                  <c:v>64.233093685737018</c:v>
                </c:pt>
                <c:pt idx="696">
                  <c:v>56.432945839808532</c:v>
                </c:pt>
                <c:pt idx="697">
                  <c:v>48.905784603999201</c:v>
                </c:pt>
                <c:pt idx="698">
                  <c:v>41.576816837604227</c:v>
                </c:pt>
                <c:pt idx="699">
                  <c:v>34.637760526216944</c:v>
                </c:pt>
                <c:pt idx="700">
                  <c:v>28.410605478286744</c:v>
                </c:pt>
                <c:pt idx="701">
                  <c:v>23.155087178303642</c:v>
                </c:pt>
                <c:pt idx="702">
                  <c:v>18.960222857548636</c:v>
                </c:pt>
                <c:pt idx="703">
                  <c:v>15.750282939030575</c:v>
                </c:pt>
                <c:pt idx="704">
                  <c:v>13.263411718515249</c:v>
                </c:pt>
                <c:pt idx="705">
                  <c:v>11.019493752993068</c:v>
                </c:pt>
                <c:pt idx="706">
                  <c:v>8.8749978113174439</c:v>
                </c:pt>
                <c:pt idx="707">
                  <c:v>7.0217084943331196</c:v>
                </c:pt>
                <c:pt idx="708">
                  <c:v>5.6571008036686825</c:v>
                </c:pt>
                <c:pt idx="709">
                  <c:v>4.8172566318511967</c:v>
                </c:pt>
                <c:pt idx="710">
                  <c:v>4.3985769097621628</c:v>
                </c:pt>
                <c:pt idx="711">
                  <c:v>4.2463295578956606</c:v>
                </c:pt>
                <c:pt idx="712">
                  <c:v>4.2242559112035307</c:v>
                </c:pt>
                <c:pt idx="713">
                  <c:v>4.2455736765494709</c:v>
                </c:pt>
                <c:pt idx="714">
                  <c:v>4.2698796066871054</c:v>
                </c:pt>
                <c:pt idx="715">
                  <c:v>4.2851117396354672</c:v>
                </c:pt>
                <c:pt idx="716">
                  <c:v>4.2922053790092471</c:v>
                </c:pt>
                <c:pt idx="717">
                  <c:v>4.2944021602777331</c:v>
                </c:pt>
                <c:pt idx="718">
                  <c:v>4.2940418645051803</c:v>
                </c:pt>
                <c:pt idx="719">
                  <c:v>4.2918456495725188</c:v>
                </c:pt>
                <c:pt idx="720">
                  <c:v>4.2895408043494587</c:v>
                </c:pt>
                <c:pt idx="721">
                  <c:v>4.2891805439728961</c:v>
                </c:pt>
                <c:pt idx="722">
                  <c:v>4.2906572646361134</c:v>
                </c:pt>
                <c:pt idx="723">
                  <c:v>4.2926017432946422</c:v>
                </c:pt>
                <c:pt idx="724">
                  <c:v>4.2940779330180243</c:v>
                </c:pt>
                <c:pt idx="725">
                  <c:v>4.294618111206935</c:v>
                </c:pt>
                <c:pt idx="726">
                  <c:v>4.2960586571693415</c:v>
                </c:pt>
                <c:pt idx="727">
                  <c:v>4.2989753928551311</c:v>
                </c:pt>
                <c:pt idx="728">
                  <c:v>4.3024679504908043</c:v>
                </c:pt>
                <c:pt idx="729">
                  <c:v>4.3067534844691933</c:v>
                </c:pt>
                <c:pt idx="730">
                  <c:v>4.3122629055610071</c:v>
                </c:pt>
                <c:pt idx="731">
                  <c:v>4.3167996448736927</c:v>
                </c:pt>
                <c:pt idx="732">
                  <c:v>4.3210126524705155</c:v>
                </c:pt>
                <c:pt idx="733">
                  <c:v>4.3256222013326786</c:v>
                </c:pt>
                <c:pt idx="734">
                  <c:v>4.3305191302299502</c:v>
                </c:pt>
                <c:pt idx="735">
                  <c:v>4.3350207213255079</c:v>
                </c:pt>
                <c:pt idx="736">
                  <c:v>4.3377571144470801</c:v>
                </c:pt>
                <c:pt idx="737">
                  <c:v>4.3389453931955186</c:v>
                </c:pt>
                <c:pt idx="738">
                  <c:v>4.3384052857985864</c:v>
                </c:pt>
                <c:pt idx="739">
                  <c:v>4.3358125649965729</c:v>
                </c:pt>
                <c:pt idx="740">
                  <c:v>4.3330037516814004</c:v>
                </c:pt>
                <c:pt idx="741">
                  <c:v>4.3318154729329619</c:v>
                </c:pt>
                <c:pt idx="742">
                  <c:v>4.3343002005723807</c:v>
                </c:pt>
                <c:pt idx="743">
                  <c:v>4.3380454855698805</c:v>
                </c:pt>
                <c:pt idx="744">
                  <c:v>4.3408898718540483</c:v>
                </c:pt>
                <c:pt idx="745">
                  <c:v>4.3411059643672063</c:v>
                </c:pt>
                <c:pt idx="746">
                  <c:v>4.3372893210557786</c:v>
                </c:pt>
                <c:pt idx="747">
                  <c:v>4.3321039856397183</c:v>
                </c:pt>
                <c:pt idx="748">
                  <c:v>4.3285746515714205</c:v>
                </c:pt>
                <c:pt idx="749">
                  <c:v>4.3283947691550617</c:v>
                </c:pt>
                <c:pt idx="750">
                  <c:v>4.329655007949242</c:v>
                </c:pt>
                <c:pt idx="751">
                  <c:v>4.3297992112086368</c:v>
                </c:pt>
                <c:pt idx="752">
                  <c:v>4.3288268833893992</c:v>
                </c:pt>
                <c:pt idx="753">
                  <c:v>4.3278908364589395</c:v>
                </c:pt>
                <c:pt idx="754">
                  <c:v>4.3278546617581295</c:v>
                </c:pt>
                <c:pt idx="755">
                  <c:v>4.3276747439457823</c:v>
                </c:pt>
                <c:pt idx="756">
                  <c:v>4.328539043206435</c:v>
                </c:pt>
                <c:pt idx="757">
                  <c:v>4.3303392832095806</c:v>
                </c:pt>
                <c:pt idx="758">
                  <c:v>4.3335440360582789</c:v>
                </c:pt>
                <c:pt idx="759">
                  <c:v>4.3379731361682596</c:v>
                </c:pt>
                <c:pt idx="760">
                  <c:v>4.3421143960952762</c:v>
                </c:pt>
                <c:pt idx="761">
                  <c:v>4.3454989605683547</c:v>
                </c:pt>
                <c:pt idx="762">
                  <c:v>4.3502522525420551</c:v>
                </c:pt>
                <c:pt idx="763">
                  <c:v>4.3567701407579271</c:v>
                </c:pt>
                <c:pt idx="764">
                  <c:v>4.3640442288838894</c:v>
                </c:pt>
                <c:pt idx="765">
                  <c:v>4.3710298750950747</c:v>
                </c:pt>
                <c:pt idx="766">
                  <c:v>4.3762509250640864</c:v>
                </c:pt>
                <c:pt idx="767">
                  <c:v>4.3794918526135955</c:v>
                </c:pt>
                <c:pt idx="768">
                  <c:v>4.382300524344811</c:v>
                </c:pt>
                <c:pt idx="769">
                  <c:v>4.3866217020841738</c:v>
                </c:pt>
                <c:pt idx="770">
                  <c:v>4.3915552658301129</c:v>
                </c:pt>
                <c:pt idx="771">
                  <c:v>4.3947961579836328</c:v>
                </c:pt>
                <c:pt idx="772">
                  <c:v>4.3944357914191023</c:v>
                </c:pt>
                <c:pt idx="773">
                  <c:v>4.3901508237765379</c:v>
                </c:pt>
                <c:pt idx="774">
                  <c:v>4.3873059773445133</c:v>
                </c:pt>
                <c:pt idx="775">
                  <c:v>4.388602320047525</c:v>
                </c:pt>
                <c:pt idx="776">
                  <c:v>4.393355576625237</c:v>
                </c:pt>
                <c:pt idx="777">
                  <c:v>4.4004492159990161</c:v>
                </c:pt>
                <c:pt idx="778">
                  <c:v>4.407975535942958</c:v>
                </c:pt>
                <c:pt idx="779">
                  <c:v>4.4144211101531985</c:v>
                </c:pt>
                <c:pt idx="780">
                  <c:v>4.4177337499765246</c:v>
                </c:pt>
                <c:pt idx="781">
                  <c:v>4.4180217317434458</c:v>
                </c:pt>
                <c:pt idx="782">
                  <c:v>4.4180217317434458</c:v>
                </c:pt>
                <c:pt idx="783">
                  <c:v>4.4182739635614245</c:v>
                </c:pt>
                <c:pt idx="784">
                  <c:v>4.4184180960288408</c:v>
                </c:pt>
                <c:pt idx="785">
                  <c:v>4.4196064101732695</c:v>
                </c:pt>
                <c:pt idx="786">
                  <c:v>4.4211906992472132</c:v>
                </c:pt>
                <c:pt idx="787">
                  <c:v>4.4222347747362578</c:v>
                </c:pt>
                <c:pt idx="788">
                  <c:v>4.4214429310651928</c:v>
                </c:pt>
                <c:pt idx="789">
                  <c:v>4.4182021097036506</c:v>
                </c:pt>
                <c:pt idx="790">
                  <c:v>4.4112521072534419</c:v>
                </c:pt>
                <c:pt idx="791">
                  <c:v>4.4026821719683129</c:v>
                </c:pt>
                <c:pt idx="792">
                  <c:v>4.3968124904999364</c:v>
                </c:pt>
                <c:pt idx="793">
                  <c:v>4.3956241409595194</c:v>
                </c:pt>
                <c:pt idx="794">
                  <c:v>4.3965963979867784</c:v>
                </c:pt>
                <c:pt idx="795">
                  <c:v>4.3969562690074628</c:v>
                </c:pt>
                <c:pt idx="796">
                  <c:v>4.3954438337912922</c:v>
                </c:pt>
                <c:pt idx="797">
                  <c:v>4.3927436507665192</c:v>
                </c:pt>
                <c:pt idx="798">
                  <c:v>4.3918794222978441</c:v>
                </c:pt>
                <c:pt idx="799">
                  <c:v>4.3947238085820128</c:v>
                </c:pt>
                <c:pt idx="800">
                  <c:v>4.3987927545033969</c:v>
                </c:pt>
                <c:pt idx="801">
                  <c:v>4.4013135860516472</c:v>
                </c:pt>
                <c:pt idx="802">
                  <c:v>4.4028620897806601</c:v>
                </c:pt>
                <c:pt idx="803">
                  <c:v>4.4037620681982776</c:v>
                </c:pt>
                <c:pt idx="804">
                  <c:v>4.4038699905688947</c:v>
                </c:pt>
                <c:pt idx="805">
                  <c:v>4.4041940762446474</c:v>
                </c:pt>
                <c:pt idx="806">
                  <c:v>4.4041583970876834</c:v>
                </c:pt>
                <c:pt idx="807">
                  <c:v>4.4065708107214707</c:v>
                </c:pt>
                <c:pt idx="808">
                  <c:v>4.4124404567938589</c:v>
                </c:pt>
                <c:pt idx="809">
                  <c:v>4.4203265415705166</c:v>
                </c:pt>
                <c:pt idx="810">
                  <c:v>4.4278162620617785</c:v>
                </c:pt>
                <c:pt idx="811">
                  <c:v>4.4332900039966292</c:v>
                </c:pt>
                <c:pt idx="812">
                  <c:v>4.4356304575846739</c:v>
                </c:pt>
                <c:pt idx="813">
                  <c:v>4.4359545432604275</c:v>
                </c:pt>
                <c:pt idx="814">
                  <c:v>4.4356665614935071</c:v>
                </c:pt>
                <c:pt idx="815">
                  <c:v>4.4349460761363684</c:v>
                </c:pt>
                <c:pt idx="816">
                  <c:v>4.4336497334333567</c:v>
                </c:pt>
                <c:pt idx="817">
                  <c:v>4.4340818830636826</c:v>
                </c:pt>
                <c:pt idx="818">
                  <c:v>4.4362785581442026</c:v>
                </c:pt>
                <c:pt idx="819">
                  <c:v>4.4379708757767311</c:v>
                </c:pt>
                <c:pt idx="820">
                  <c:v>4.4373226690292356</c:v>
                </c:pt>
                <c:pt idx="821">
                  <c:v>4.4345863113036517</c:v>
                </c:pt>
                <c:pt idx="822">
                  <c:v>4.4309133403117835</c:v>
                </c:pt>
                <c:pt idx="823">
                  <c:v>4.4288965122516339</c:v>
                </c:pt>
                <c:pt idx="824">
                  <c:v>4.4301928903506349</c:v>
                </c:pt>
                <c:pt idx="825">
                  <c:v>4.4344060041354245</c:v>
                </c:pt>
                <c:pt idx="826">
                  <c:v>4.4384392355038571</c:v>
                </c:pt>
                <c:pt idx="827">
                  <c:v>4.4395913395514857</c:v>
                </c:pt>
                <c:pt idx="828">
                  <c:v>4.4387994604844314</c:v>
                </c:pt>
                <c:pt idx="829">
                  <c:v>4.4376112171319813</c:v>
                </c:pt>
                <c:pt idx="830">
                  <c:v>4.4360263971182015</c:v>
                </c:pt>
                <c:pt idx="831">
                  <c:v>4.4351622394415049</c:v>
                </c:pt>
                <c:pt idx="832">
                  <c:v>4.4362424896313595</c:v>
                </c:pt>
                <c:pt idx="833">
                  <c:v>4.4401677632331848</c:v>
                </c:pt>
                <c:pt idx="834">
                  <c:v>4.4469011776263896</c:v>
                </c:pt>
                <c:pt idx="835">
                  <c:v>4.4532029733291036</c:v>
                </c:pt>
                <c:pt idx="836">
                  <c:v>4.456912154417771</c:v>
                </c:pt>
                <c:pt idx="837">
                  <c:v>4.4579923692116363</c:v>
                </c:pt>
                <c:pt idx="838">
                  <c:v>4.4573441978601309</c:v>
                </c:pt>
                <c:pt idx="839">
                  <c:v>4.4560478905531076</c:v>
                </c:pt>
                <c:pt idx="840">
                  <c:v>4.4543194336157583</c:v>
                </c:pt>
                <c:pt idx="841">
                  <c:v>4.4518347767683171</c:v>
                </c:pt>
                <c:pt idx="842">
                  <c:v>4.4492420913622928</c:v>
                </c:pt>
                <c:pt idx="843">
                  <c:v>4.448125631075639</c:v>
                </c:pt>
                <c:pt idx="844">
                  <c:v>4.4474412850233227</c:v>
                </c:pt>
                <c:pt idx="845">
                  <c:v>4.4469734562360319</c:v>
                </c:pt>
                <c:pt idx="846">
                  <c:v>4.4479095385624809</c:v>
                </c:pt>
                <c:pt idx="847">
                  <c:v>4.4494938276364246</c:v>
                </c:pt>
                <c:pt idx="848">
                  <c:v>4.4510423667614267</c:v>
                </c:pt>
                <c:pt idx="849">
                  <c:v>4.4534190304462724</c:v>
                </c:pt>
                <c:pt idx="850">
                  <c:v>4.4545354907329262</c:v>
                </c:pt>
                <c:pt idx="851">
                  <c:v>4.4526627951401929</c:v>
                </c:pt>
                <c:pt idx="852">
                  <c:v>4.4481255602836605</c:v>
                </c:pt>
                <c:pt idx="853">
                  <c:v>4.4432643459393431</c:v>
                </c:pt>
                <c:pt idx="854">
                  <c:v>4.4404198888631967</c:v>
                </c:pt>
                <c:pt idx="855">
                  <c:v>4.441068060214703</c:v>
                </c:pt>
                <c:pt idx="856">
                  <c:v>4.4450289775775031</c:v>
                </c:pt>
                <c:pt idx="857">
                  <c:v>4.4501781028967633</c:v>
                </c:pt>
                <c:pt idx="858">
                  <c:v>4.4550755273378808</c:v>
                </c:pt>
                <c:pt idx="859">
                  <c:v>4.4601166948905355</c:v>
                </c:pt>
                <c:pt idx="860">
                  <c:v>4.4660221263078537</c:v>
                </c:pt>
                <c:pt idx="861">
                  <c:v>4.4712074971199032</c:v>
                </c:pt>
                <c:pt idx="862">
                  <c:v>4.474340325318849</c:v>
                </c:pt>
                <c:pt idx="863">
                  <c:v>4.4740524497398964</c:v>
                </c:pt>
                <c:pt idx="864">
                  <c:v>4.4708115575863765</c:v>
                </c:pt>
                <c:pt idx="865">
                  <c:v>4.4658061399826643</c:v>
                </c:pt>
                <c:pt idx="866">
                  <c:v>4.4595048044278069</c:v>
                </c:pt>
                <c:pt idx="867">
                  <c:v>4.4526628305361813</c:v>
                </c:pt>
                <c:pt idx="868">
                  <c:v>4.446252970878894</c:v>
                </c:pt>
                <c:pt idx="869">
                  <c:v>4.440707870630118</c:v>
                </c:pt>
                <c:pt idx="870">
                  <c:v>4.4352345534471365</c:v>
                </c:pt>
                <c:pt idx="871">
                  <c:v>4.4317776395724371</c:v>
                </c:pt>
                <c:pt idx="872">
                  <c:v>4.4287528753280636</c:v>
                </c:pt>
                <c:pt idx="873">
                  <c:v>4.4258360334543081</c:v>
                </c:pt>
                <c:pt idx="874">
                  <c:v>4.4224148341325611</c:v>
                </c:pt>
                <c:pt idx="875">
                  <c:v>4.4186338699780974</c:v>
                </c:pt>
                <c:pt idx="876">
                  <c:v>4.4151412415504456</c:v>
                </c:pt>
                <c:pt idx="877">
                  <c:v>4.414420791589297</c:v>
                </c:pt>
                <c:pt idx="878">
                  <c:v>4.4171937841635485</c:v>
                </c:pt>
                <c:pt idx="879">
                  <c:v>4.4229550477174611</c:v>
                </c:pt>
                <c:pt idx="880">
                  <c:v>4.4294010112835807</c:v>
                </c:pt>
                <c:pt idx="881">
                  <c:v>4.4323896716191218</c:v>
                </c:pt>
                <c:pt idx="882">
                  <c:v>4.4312732467284563</c:v>
                </c:pt>
                <c:pt idx="883">
                  <c:v>4.4291126755567696</c:v>
                </c:pt>
                <c:pt idx="884">
                  <c:v>4.428608707464659</c:v>
                </c:pt>
                <c:pt idx="885">
                  <c:v>4.432101760644179</c:v>
                </c:pt>
                <c:pt idx="886">
                  <c:v>4.438871385134183</c:v>
                </c:pt>
                <c:pt idx="887">
                  <c:v>4.4449928028766923</c:v>
                </c:pt>
                <c:pt idx="888">
                  <c:v>4.4464689926000744</c:v>
                </c:pt>
                <c:pt idx="889">
                  <c:v>4.4433004498481754</c:v>
                </c:pt>
                <c:pt idx="890">
                  <c:v>4.4374669430806088</c:v>
                </c:pt>
                <c:pt idx="891">
                  <c:v>4.4334698864129871</c:v>
                </c:pt>
                <c:pt idx="892">
                  <c:v>4.4333257893415601</c:v>
                </c:pt>
                <c:pt idx="893">
                  <c:v>4.4376107215881344</c:v>
                </c:pt>
                <c:pt idx="894">
                  <c:v>4.4444526600837708</c:v>
                </c:pt>
                <c:pt idx="895">
                  <c:v>4.4512585300665632</c:v>
                </c:pt>
                <c:pt idx="896">
                  <c:v>4.4561197798068708</c:v>
                </c:pt>
                <c:pt idx="897">
                  <c:v>4.457524115672479</c:v>
                </c:pt>
                <c:pt idx="898">
                  <c:v>4.4570558267373297</c:v>
                </c:pt>
                <c:pt idx="899">
                  <c:v>4.454967640363253</c:v>
                </c:pt>
                <c:pt idx="900">
                  <c:v>4.4494938630324139</c:v>
                </c:pt>
                <c:pt idx="901">
                  <c:v>4.4418961493785565</c:v>
                </c:pt>
                <c:pt idx="902">
                  <c:v>4.4353063719089221</c:v>
                </c:pt>
                <c:pt idx="903">
                  <c:v>4.4298331255179191</c:v>
                </c:pt>
                <c:pt idx="904">
                  <c:v>4.4269163190401519</c:v>
                </c:pt>
                <c:pt idx="905">
                  <c:v>4.4275283510868366</c:v>
                </c:pt>
                <c:pt idx="906">
                  <c:v>4.4290045762062071</c:v>
                </c:pt>
                <c:pt idx="907">
                  <c:v>4.430084861792051</c:v>
                </c:pt>
                <c:pt idx="908">
                  <c:v>4.4298331255179182</c:v>
                </c:pt>
                <c:pt idx="909">
                  <c:v>4.4291125693688027</c:v>
                </c:pt>
                <c:pt idx="910">
                  <c:v>4.4281403477375321</c:v>
                </c:pt>
                <c:pt idx="911">
                  <c:v>4.4281046331845797</c:v>
                </c:pt>
                <c:pt idx="912">
                  <c:v>4.4286447405815119</c:v>
                </c:pt>
                <c:pt idx="913">
                  <c:v>4.4293647657907922</c:v>
                </c:pt>
                <c:pt idx="914">
                  <c:v>4.4300491118431093</c:v>
                </c:pt>
                <c:pt idx="915">
                  <c:v>4.4321373690091646</c:v>
                </c:pt>
                <c:pt idx="916">
                  <c:v>4.4355586391228901</c:v>
                </c:pt>
                <c:pt idx="917">
                  <c:v>4.4375031531774081</c:v>
                </c:pt>
                <c:pt idx="918">
                  <c:v>4.4360263971182023</c:v>
                </c:pt>
                <c:pt idx="919">
                  <c:v>4.4333618224584139</c:v>
                </c:pt>
                <c:pt idx="920">
                  <c:v>4.4322097184107854</c:v>
                </c:pt>
                <c:pt idx="921">
                  <c:v>4.4341541616733258</c:v>
                </c:pt>
                <c:pt idx="922">
                  <c:v>4.4372146404706516</c:v>
                </c:pt>
                <c:pt idx="923">
                  <c:v>4.4411760533772977</c:v>
                </c:pt>
                <c:pt idx="924">
                  <c:v>4.4462534310267525</c:v>
                </c:pt>
                <c:pt idx="925">
                  <c:v>4.4590002346038817</c:v>
                </c:pt>
                <c:pt idx="926">
                  <c:v>4.4959098623349121</c:v>
                </c:pt>
                <c:pt idx="927">
                  <c:v>4.5780829959649312</c:v>
                </c:pt>
                <c:pt idx="928">
                  <c:v>4.7293938761491043</c:v>
                </c:pt>
                <c:pt idx="929">
                  <c:v>5.0067733408854558</c:v>
                </c:pt>
                <c:pt idx="930">
                  <c:v>5.586018861623911</c:v>
                </c:pt>
                <c:pt idx="931">
                  <c:v>6.8156277366784899</c:v>
                </c:pt>
                <c:pt idx="932">
                  <c:v>9.2608729909016532</c:v>
                </c:pt>
                <c:pt idx="933">
                  <c:v>13.264203951542195</c:v>
                </c:pt>
                <c:pt idx="934">
                  <c:v>18.896882726229151</c:v>
                </c:pt>
                <c:pt idx="935">
                  <c:v>25.564431696671704</c:v>
                </c:pt>
                <c:pt idx="936">
                  <c:v>32.661103515625001</c:v>
                </c:pt>
                <c:pt idx="937">
                  <c:v>39.388136436755843</c:v>
                </c:pt>
                <c:pt idx="938">
                  <c:v>45.318143997192387</c:v>
                </c:pt>
                <c:pt idx="939">
                  <c:v>50.562681045532223</c:v>
                </c:pt>
                <c:pt idx="940">
                  <c:v>55.112235122093779</c:v>
                </c:pt>
                <c:pt idx="941">
                  <c:v>59.034794842646669</c:v>
                </c:pt>
                <c:pt idx="942">
                  <c:v>62.719017228346601</c:v>
                </c:pt>
                <c:pt idx="943">
                  <c:v>66.272412357330325</c:v>
                </c:pt>
                <c:pt idx="944">
                  <c:v>69.630526965214656</c:v>
                </c:pt>
                <c:pt idx="945">
                  <c:v>72.995123003446125</c:v>
                </c:pt>
                <c:pt idx="946">
                  <c:v>76.381511361048766</c:v>
                </c:pt>
                <c:pt idx="947">
                  <c:v>79.5622779053908</c:v>
                </c:pt>
                <c:pt idx="948">
                  <c:v>82.646511375720692</c:v>
                </c:pt>
                <c:pt idx="949">
                  <c:v>85.801570237966686</c:v>
                </c:pt>
                <c:pt idx="950">
                  <c:v>88.866642301999605</c:v>
                </c:pt>
                <c:pt idx="951">
                  <c:v>91.867692083212035</c:v>
                </c:pt>
                <c:pt idx="952">
                  <c:v>94.969958252539982</c:v>
                </c:pt>
                <c:pt idx="953">
                  <c:v>97.997620154160728</c:v>
                </c:pt>
                <c:pt idx="954">
                  <c:v>100.71343772888183</c:v>
                </c:pt>
                <c:pt idx="955">
                  <c:v>103.26401096930871</c:v>
                </c:pt>
                <c:pt idx="956">
                  <c:v>105.80663002307598</c:v>
                </c:pt>
                <c:pt idx="957">
                  <c:v>108.21935655740592</c:v>
                </c:pt>
                <c:pt idx="958">
                  <c:v>110.23821578099177</c:v>
                </c:pt>
                <c:pt idx="959">
                  <c:v>111.69964990762563</c:v>
                </c:pt>
                <c:pt idx="960">
                  <c:v>112.63672162276048</c:v>
                </c:pt>
                <c:pt idx="961">
                  <c:v>113.26937310732328</c:v>
                </c:pt>
                <c:pt idx="962">
                  <c:v>114.00445945152869</c:v>
                </c:pt>
                <c:pt idx="963">
                  <c:v>115.08294408944937</c:v>
                </c:pt>
                <c:pt idx="964">
                  <c:v>116.38204541426437</c:v>
                </c:pt>
                <c:pt idx="965">
                  <c:v>117.610283402663</c:v>
                </c:pt>
                <c:pt idx="966">
                  <c:v>118.55351855057937</c:v>
                </c:pt>
                <c:pt idx="967">
                  <c:v>119.20844685481143</c:v>
                </c:pt>
                <c:pt idx="968">
                  <c:v>119.72789120600774</c:v>
                </c:pt>
                <c:pt idx="969">
                  <c:v>120.25595292311448</c:v>
                </c:pt>
                <c:pt idx="970">
                  <c:v>120.85648183969352</c:v>
                </c:pt>
                <c:pt idx="971">
                  <c:v>121.49658233936016</c:v>
                </c:pt>
                <c:pt idx="972">
                  <c:v>122.15278150118313</c:v>
                </c:pt>
                <c:pt idx="973">
                  <c:v>123.06781425769512</c:v>
                </c:pt>
                <c:pt idx="974">
                  <c:v>124.47347336695744</c:v>
                </c:pt>
                <c:pt idx="975">
                  <c:v>126.24544924809382</c:v>
                </c:pt>
                <c:pt idx="976">
                  <c:v>128.0489434168889</c:v>
                </c:pt>
                <c:pt idx="977">
                  <c:v>129.62737686157226</c:v>
                </c:pt>
                <c:pt idx="978">
                  <c:v>130.85194782550519</c:v>
                </c:pt>
                <c:pt idx="979">
                  <c:v>131.75707310309775</c:v>
                </c:pt>
                <c:pt idx="980">
                  <c:v>132.63544807434081</c:v>
                </c:pt>
                <c:pt idx="981">
                  <c:v>133.74607736734245</c:v>
                </c:pt>
                <c:pt idx="982">
                  <c:v>135.0806919127244</c:v>
                </c:pt>
                <c:pt idx="983">
                  <c:v>136.47730663886435</c:v>
                </c:pt>
                <c:pt idx="984">
                  <c:v>137.79481784233678</c:v>
                </c:pt>
                <c:pt idx="985">
                  <c:v>138.95129315302921</c:v>
                </c:pt>
                <c:pt idx="986">
                  <c:v>139.88547598912166</c:v>
                </c:pt>
                <c:pt idx="987">
                  <c:v>140.56144819993239</c:v>
                </c:pt>
                <c:pt idx="988">
                  <c:v>140.98358926039475</c:v>
                </c:pt>
                <c:pt idx="989">
                  <c:v>141.19741218273455</c:v>
                </c:pt>
                <c:pt idx="990">
                  <c:v>141.27036756368784</c:v>
                </c:pt>
                <c:pt idx="991">
                  <c:v>141.2672980235173</c:v>
                </c:pt>
                <c:pt idx="992">
                  <c:v>141.23500102409949</c:v>
                </c:pt>
                <c:pt idx="993">
                  <c:v>141.20165856874905</c:v>
                </c:pt>
                <c:pt idx="994">
                  <c:v>141.18710373805118</c:v>
                </c:pt>
                <c:pt idx="995">
                  <c:v>141.22355537707989</c:v>
                </c:pt>
                <c:pt idx="996">
                  <c:v>141.33600418677696</c:v>
                </c:pt>
                <c:pt idx="997">
                  <c:v>141.67820411388689</c:v>
                </c:pt>
                <c:pt idx="998">
                  <c:v>142.46550322312575</c:v>
                </c:pt>
                <c:pt idx="999">
                  <c:v>143.66731428293082</c:v>
                </c:pt>
                <c:pt idx="1000">
                  <c:v>144.99767338092511</c:v>
                </c:pt>
                <c:pt idx="1001">
                  <c:v>146.15516186640815</c:v>
                </c:pt>
                <c:pt idx="1002">
                  <c:v>146.97976664909947</c:v>
                </c:pt>
                <c:pt idx="1003">
                  <c:v>147.4670878659762</c:v>
                </c:pt>
                <c:pt idx="1004">
                  <c:v>147.69993061065674</c:v>
                </c:pt>
                <c:pt idx="1005">
                  <c:v>147.77950079404391</c:v>
                </c:pt>
                <c:pt idx="1006">
                  <c:v>147.78753143603984</c:v>
                </c:pt>
                <c:pt idx="1007">
                  <c:v>147.77031539330116</c:v>
                </c:pt>
                <c:pt idx="1008">
                  <c:v>147.74782279968261</c:v>
                </c:pt>
                <c:pt idx="1009">
                  <c:v>147.72357796302211</c:v>
                </c:pt>
                <c:pt idx="1010">
                  <c:v>147.6971918106079</c:v>
                </c:pt>
                <c:pt idx="1011">
                  <c:v>147.66823732522815</c:v>
                </c:pt>
                <c:pt idx="1012">
                  <c:v>147.63583328833946</c:v>
                </c:pt>
                <c:pt idx="1013">
                  <c:v>147.60207967318021</c:v>
                </c:pt>
                <c:pt idx="1014">
                  <c:v>147.56989197657657</c:v>
                </c:pt>
                <c:pt idx="1015">
                  <c:v>147.53777507195107</c:v>
                </c:pt>
                <c:pt idx="1016">
                  <c:v>147.50446376507099</c:v>
                </c:pt>
                <c:pt idx="1017">
                  <c:v>147.47003564394436</c:v>
                </c:pt>
                <c:pt idx="1018">
                  <c:v>147.43590428278995</c:v>
                </c:pt>
                <c:pt idx="1019">
                  <c:v>147.40180916712833</c:v>
                </c:pt>
                <c:pt idx="1020">
                  <c:v>147.3692222037682</c:v>
                </c:pt>
                <c:pt idx="1021">
                  <c:v>147.33967929546648</c:v>
                </c:pt>
                <c:pt idx="1022">
                  <c:v>147.31361425546498</c:v>
                </c:pt>
                <c:pt idx="1023">
                  <c:v>147.28750957195575</c:v>
                </c:pt>
                <c:pt idx="1024">
                  <c:v>147.25906478881834</c:v>
                </c:pt>
                <c:pt idx="1025">
                  <c:v>147.22726503225471</c:v>
                </c:pt>
                <c:pt idx="1026">
                  <c:v>147.19378099294809</c:v>
                </c:pt>
                <c:pt idx="1027">
                  <c:v>147.15988749284011</c:v>
                </c:pt>
                <c:pt idx="1028">
                  <c:v>147.12730392749495</c:v>
                </c:pt>
                <c:pt idx="1029">
                  <c:v>147.09713465177097</c:v>
                </c:pt>
                <c:pt idx="1030">
                  <c:v>147.07025975153996</c:v>
                </c:pt>
                <c:pt idx="1031">
                  <c:v>147.04524073380688</c:v>
                </c:pt>
                <c:pt idx="1032">
                  <c:v>147.01953135270338</c:v>
                </c:pt>
                <c:pt idx="1033">
                  <c:v>146.99378062908465</c:v>
                </c:pt>
                <c:pt idx="1034">
                  <c:v>146.96788888784553</c:v>
                </c:pt>
                <c:pt idx="1035">
                  <c:v>146.94206793858453</c:v>
                </c:pt>
                <c:pt idx="1036">
                  <c:v>146.91866127894474</c:v>
                </c:pt>
                <c:pt idx="1037">
                  <c:v>146.89763436244084</c:v>
                </c:pt>
                <c:pt idx="1038">
                  <c:v>146.87556482168341</c:v>
                </c:pt>
                <c:pt idx="1039">
                  <c:v>146.85129619891825</c:v>
                </c:pt>
                <c:pt idx="1040">
                  <c:v>146.824538530203</c:v>
                </c:pt>
                <c:pt idx="1041">
                  <c:v>146.79669689471905</c:v>
                </c:pt>
                <c:pt idx="1042">
                  <c:v>146.76695916689357</c:v>
                </c:pt>
                <c:pt idx="1043">
                  <c:v>146.73310191227839</c:v>
                </c:pt>
                <c:pt idx="1044">
                  <c:v>146.69577471806451</c:v>
                </c:pt>
                <c:pt idx="1045">
                  <c:v>146.65827988844651</c:v>
                </c:pt>
                <c:pt idx="1046">
                  <c:v>146.62177274850697</c:v>
                </c:pt>
                <c:pt idx="1047">
                  <c:v>146.58414369729849</c:v>
                </c:pt>
                <c:pt idx="1048">
                  <c:v>146.54528229933521</c:v>
                </c:pt>
                <c:pt idx="1049">
                  <c:v>146.50153059152456</c:v>
                </c:pt>
                <c:pt idx="1050">
                  <c:v>146.45083164215089</c:v>
                </c:pt>
                <c:pt idx="1051">
                  <c:v>146.39829153501069</c:v>
                </c:pt>
                <c:pt idx="1052">
                  <c:v>146.34987095466028</c:v>
                </c:pt>
                <c:pt idx="1053">
                  <c:v>146.30712392660286</c:v>
                </c:pt>
                <c:pt idx="1054">
                  <c:v>146.26910183833198</c:v>
                </c:pt>
                <c:pt idx="1055">
                  <c:v>146.23290335141692</c:v>
                </c:pt>
                <c:pt idx="1056">
                  <c:v>146.19621838202846</c:v>
                </c:pt>
                <c:pt idx="1057">
                  <c:v>146.15779532799354</c:v>
                </c:pt>
                <c:pt idx="1058">
                  <c:v>146.12034750424897</c:v>
                </c:pt>
                <c:pt idx="1059">
                  <c:v>146.08516389113205</c:v>
                </c:pt>
                <c:pt idx="1060">
                  <c:v>146.05041352492111</c:v>
                </c:pt>
                <c:pt idx="1061">
                  <c:v>146.01526275928202</c:v>
                </c:pt>
                <c:pt idx="1062">
                  <c:v>145.98270751072809</c:v>
                </c:pt>
                <c:pt idx="1063">
                  <c:v>145.95318782219519</c:v>
                </c:pt>
                <c:pt idx="1064">
                  <c:v>145.92287243182844</c:v>
                </c:pt>
                <c:pt idx="1065">
                  <c:v>145.8842234097994</c:v>
                </c:pt>
                <c:pt idx="1066">
                  <c:v>145.5216104742197</c:v>
                </c:pt>
                <c:pt idx="1067">
                  <c:v>143.43354897719163</c:v>
                </c:pt>
                <c:pt idx="1068">
                  <c:v>138.08234823960524</c:v>
                </c:pt>
                <c:pt idx="1069">
                  <c:v>129.21543381030742</c:v>
                </c:pt>
                <c:pt idx="1070">
                  <c:v>117.8910517501831</c:v>
                </c:pt>
                <c:pt idx="1071">
                  <c:v>105.67176960578331</c:v>
                </c:pt>
                <c:pt idx="1072">
                  <c:v>93.87243736853965</c:v>
                </c:pt>
                <c:pt idx="1073">
                  <c:v>83.213329718663132</c:v>
                </c:pt>
                <c:pt idx="1074">
                  <c:v>73.810766088045554</c:v>
                </c:pt>
                <c:pt idx="1075">
                  <c:v>65.430329601581278</c:v>
                </c:pt>
                <c:pt idx="1076">
                  <c:v>57.71620590209961</c:v>
                </c:pt>
                <c:pt idx="1077">
                  <c:v>50.297435396634611</c:v>
                </c:pt>
                <c:pt idx="1078">
                  <c:v>43.016973727299614</c:v>
                </c:pt>
                <c:pt idx="1079">
                  <c:v>36.032253758357122</c:v>
                </c:pt>
                <c:pt idx="1080">
                  <c:v>29.670855457599345</c:v>
                </c:pt>
                <c:pt idx="1081">
                  <c:v>24.017579544507537</c:v>
                </c:pt>
                <c:pt idx="1082">
                  <c:v>18.678126310935387</c:v>
                </c:pt>
                <c:pt idx="1083">
                  <c:v>13.757062304570125</c:v>
                </c:pt>
                <c:pt idx="1084">
                  <c:v>9.7483299160003654</c:v>
                </c:pt>
                <c:pt idx="1085">
                  <c:v>6.9663982970897971</c:v>
                </c:pt>
                <c:pt idx="1086">
                  <c:v>5.3546230341837955</c:v>
                </c:pt>
                <c:pt idx="1087">
                  <c:v>4.6075389363215518</c:v>
                </c:pt>
                <c:pt idx="1088">
                  <c:v>4.3691933188071612</c:v>
                </c:pt>
                <c:pt idx="1089">
                  <c:v>4.3582102973644554</c:v>
                </c:pt>
                <c:pt idx="1090">
                  <c:v>4.4113599234360912</c:v>
                </c:pt>
                <c:pt idx="1091">
                  <c:v>4.4578841990690963</c:v>
                </c:pt>
                <c:pt idx="1092">
                  <c:v>4.4819021474398095</c:v>
                </c:pt>
                <c:pt idx="1093">
                  <c:v>4.4895003212415254</c:v>
                </c:pt>
                <c:pt idx="1094">
                  <c:v>4.4905444321265584</c:v>
                </c:pt>
                <c:pt idx="1095">
                  <c:v>4.4913010567885179</c:v>
                </c:pt>
                <c:pt idx="1096">
                  <c:v>4.4919491573480457</c:v>
                </c:pt>
                <c:pt idx="1097">
                  <c:v>4.4923089929727409</c:v>
                </c:pt>
                <c:pt idx="1098">
                  <c:v>4.493065051298875</c:v>
                </c:pt>
                <c:pt idx="1099">
                  <c:v>4.4955496373543378</c:v>
                </c:pt>
                <c:pt idx="1100">
                  <c:v>4.5004832718922536</c:v>
                </c:pt>
                <c:pt idx="1101">
                  <c:v>4.5079729215915387</c:v>
                </c:pt>
                <c:pt idx="1102">
                  <c:v>4.5143105734311622</c:v>
                </c:pt>
                <c:pt idx="1103">
                  <c:v>4.5173714769803555</c:v>
                </c:pt>
                <c:pt idx="1104">
                  <c:v>4.517803591214693</c:v>
                </c:pt>
                <c:pt idx="1105">
                  <c:v>4.5157509778096125</c:v>
                </c:pt>
                <c:pt idx="1106">
                  <c:v>4.5140226624562194</c:v>
                </c:pt>
                <c:pt idx="1107">
                  <c:v>4.5138427092478821</c:v>
                </c:pt>
                <c:pt idx="1108">
                  <c:v>4.5154268921338598</c:v>
                </c:pt>
                <c:pt idx="1109">
                  <c:v>4.5177674873058606</c:v>
                </c:pt>
                <c:pt idx="1110">
                  <c:v>4.5193161326188305</c:v>
                </c:pt>
                <c:pt idx="1111">
                  <c:v>4.5208285324390118</c:v>
                </c:pt>
                <c:pt idx="1112">
                  <c:v>4.5227368010007423</c:v>
                </c:pt>
                <c:pt idx="1113">
                  <c:v>4.5255454727319568</c:v>
                </c:pt>
                <c:pt idx="1114">
                  <c:v>4.5315950720126814</c:v>
                </c:pt>
                <c:pt idx="1115">
                  <c:v>4.5397334593992964</c:v>
                </c:pt>
                <c:pt idx="1116">
                  <c:v>4.547223038306603</c:v>
                </c:pt>
                <c:pt idx="1117">
                  <c:v>4.5535967940550579</c:v>
                </c:pt>
                <c:pt idx="1118">
                  <c:v>4.5590344674770646</c:v>
                </c:pt>
                <c:pt idx="1119">
                  <c:v>4.5620229508326613</c:v>
                </c:pt>
                <c:pt idx="1120">
                  <c:v>4.5620230216246389</c:v>
                </c:pt>
                <c:pt idx="1121">
                  <c:v>4.5596825680365933</c:v>
                </c:pt>
                <c:pt idx="1122">
                  <c:v>4.5561532339682937</c:v>
                </c:pt>
                <c:pt idx="1123">
                  <c:v>4.5542449654065642</c:v>
                </c:pt>
                <c:pt idx="1124">
                  <c:v>4.5537766764714167</c:v>
                </c:pt>
                <c:pt idx="1125">
                  <c:v>4.5564416404870833</c:v>
                </c:pt>
                <c:pt idx="1126">
                  <c:v>4.5611949678567747</c:v>
                </c:pt>
                <c:pt idx="1127">
                  <c:v>4.5662722393182609</c:v>
                </c:pt>
                <c:pt idx="1128">
                  <c:v>4.5706290608185993</c:v>
                </c:pt>
                <c:pt idx="1129">
                  <c:v>4.5745542636284462</c:v>
                </c:pt>
                <c:pt idx="1130">
                  <c:v>4.5766067354495714</c:v>
                </c:pt>
                <c:pt idx="1131">
                  <c:v>4.5770026749830972</c:v>
                </c:pt>
                <c:pt idx="1132">
                  <c:v>4.5758506771234364</c:v>
                </c:pt>
                <c:pt idx="1133">
                  <c:v>4.5740859039013202</c:v>
                </c:pt>
                <c:pt idx="1134">
                  <c:v>4.5721413898468013</c:v>
                </c:pt>
                <c:pt idx="1135">
                  <c:v>4.5707014810121978</c:v>
                </c:pt>
                <c:pt idx="1136">
                  <c:v>4.570520961468036</c:v>
                </c:pt>
                <c:pt idx="1137">
                  <c:v>4.5721415314307583</c:v>
                </c:pt>
                <c:pt idx="1138">
                  <c:v>4.5739422669777507</c:v>
                </c:pt>
                <c:pt idx="1139">
                  <c:v>4.5758506063314579</c:v>
                </c:pt>
                <c:pt idx="1140">
                  <c:v>4.5783709423358623</c:v>
                </c:pt>
                <c:pt idx="1141">
                  <c:v>4.5806394712741554</c:v>
                </c:pt>
                <c:pt idx="1142">
                  <c:v>4.5809636277418866</c:v>
                </c:pt>
                <c:pt idx="1143">
                  <c:v>4.580639542066133</c:v>
                </c:pt>
                <c:pt idx="1144">
                  <c:v>4.5807838161175072</c:v>
                </c:pt>
                <c:pt idx="1145">
                  <c:v>4.5834845300821145</c:v>
                </c:pt>
                <c:pt idx="1146">
                  <c:v>4.5879854840498702</c:v>
                </c:pt>
                <c:pt idx="1147">
                  <c:v>4.5923789050028869</c:v>
                </c:pt>
                <c:pt idx="1148">
                  <c:v>4.5953313552416288</c:v>
                </c:pt>
                <c:pt idx="1149">
                  <c:v>4.5952958176686209</c:v>
                </c:pt>
                <c:pt idx="1150">
                  <c:v>4.5943234190574058</c:v>
                </c:pt>
                <c:pt idx="1151">
                  <c:v>4.5941791450060325</c:v>
                </c:pt>
                <c:pt idx="1152">
                  <c:v>4.5960518759947551</c:v>
                </c:pt>
                <c:pt idx="1153">
                  <c:v>4.5995445398183969</c:v>
                </c:pt>
                <c:pt idx="1154">
                  <c:v>4.6044057541627152</c:v>
                </c:pt>
                <c:pt idx="1155">
                  <c:v>4.6086551134402942</c:v>
                </c:pt>
                <c:pt idx="1156">
                  <c:v>4.6127601278745205</c:v>
                </c:pt>
                <c:pt idx="1157">
                  <c:v>4.6179093947777385</c:v>
                </c:pt>
                <c:pt idx="1158">
                  <c:v>4.6236349791746871</c:v>
                </c:pt>
                <c:pt idx="1159">
                  <c:v>4.628892133052533</c:v>
                </c:pt>
                <c:pt idx="1160">
                  <c:v>4.6346895005152779</c:v>
                </c:pt>
                <c:pt idx="1161">
                  <c:v>4.6409552277051489</c:v>
                </c:pt>
                <c:pt idx="1162">
                  <c:v>4.6453124031653772</c:v>
                </c:pt>
                <c:pt idx="1163">
                  <c:v>4.6469690062449525</c:v>
                </c:pt>
                <c:pt idx="1164">
                  <c:v>4.6450244921904345</c:v>
                </c:pt>
                <c:pt idx="1165">
                  <c:v>4.6406673167302053</c:v>
                </c:pt>
                <c:pt idx="1166">
                  <c:v>4.6363822782956632</c:v>
                </c:pt>
                <c:pt idx="1167">
                  <c:v>4.6337172434880181</c:v>
                </c:pt>
                <c:pt idx="1168">
                  <c:v>4.6326730618110066</c:v>
                </c:pt>
                <c:pt idx="1169">
                  <c:v>4.633249520888695</c:v>
                </c:pt>
                <c:pt idx="1170">
                  <c:v>4.6349779070340675</c:v>
                </c:pt>
                <c:pt idx="1171">
                  <c:v>4.6377504748564498</c:v>
                </c:pt>
                <c:pt idx="1172">
                  <c:v>4.6413515211985654</c:v>
                </c:pt>
                <c:pt idx="1173">
                  <c:v>4.6443401461381182</c:v>
                </c:pt>
                <c:pt idx="1174">
                  <c:v>4.6463207641014677</c:v>
                </c:pt>
                <c:pt idx="1175">
                  <c:v>4.6466449913611774</c:v>
                </c:pt>
                <c:pt idx="1176">
                  <c:v>4.6443763208389273</c:v>
                </c:pt>
                <c:pt idx="1177">
                  <c:v>4.640019145378699</c:v>
                </c:pt>
                <c:pt idx="1178">
                  <c:v>4.6363098581020639</c:v>
                </c:pt>
                <c:pt idx="1179">
                  <c:v>4.6352658180090094</c:v>
                </c:pt>
                <c:pt idx="1180">
                  <c:v>4.6372821859213023</c:v>
                </c:pt>
                <c:pt idx="1181">
                  <c:v>4.640163277846117</c:v>
                </c:pt>
                <c:pt idx="1182">
                  <c:v>4.6421077211086565</c:v>
                </c:pt>
                <c:pt idx="1183">
                  <c:v>4.6439798857615546</c:v>
                </c:pt>
                <c:pt idx="1184">
                  <c:v>4.6454205025159396</c:v>
                </c:pt>
                <c:pt idx="1185">
                  <c:v>4.6460686738674459</c:v>
                </c:pt>
                <c:pt idx="1186">
                  <c:v>4.6439442066045906</c:v>
                </c:pt>
                <c:pt idx="1187">
                  <c:v>4.638074631324181</c:v>
                </c:pt>
                <c:pt idx="1188">
                  <c:v>4.6304764575224651</c:v>
                </c:pt>
                <c:pt idx="1189">
                  <c:v>4.6241388056828425</c:v>
                </c:pt>
                <c:pt idx="1190">
                  <c:v>4.6207182080929092</c:v>
                </c:pt>
                <c:pt idx="1191">
                  <c:v>4.6212221053930422</c:v>
                </c:pt>
                <c:pt idx="1192">
                  <c:v>4.624211225876441</c:v>
                </c:pt>
                <c:pt idx="1193">
                  <c:v>4.6276319650503304</c:v>
                </c:pt>
                <c:pt idx="1194">
                  <c:v>4.6318450080431424</c:v>
                </c:pt>
                <c:pt idx="1195">
                  <c:v>4.636634014569796</c:v>
                </c:pt>
                <c:pt idx="1196">
                  <c:v>4.6405231134708105</c:v>
                </c:pt>
                <c:pt idx="1197">
                  <c:v>4.6441602637217594</c:v>
                </c:pt>
                <c:pt idx="1198">
                  <c:v>4.6459243998160735</c:v>
                </c:pt>
                <c:pt idx="1199">
                  <c:v>4.6449522135807921</c:v>
                </c:pt>
                <c:pt idx="1200">
                  <c:v>4.6422158912511975</c:v>
                </c:pt>
                <c:pt idx="1201">
                  <c:v>4.6382544429485613</c:v>
                </c:pt>
                <c:pt idx="1202">
                  <c:v>4.6342574570729171</c:v>
                </c:pt>
                <c:pt idx="1203">
                  <c:v>4.6315209931593673</c:v>
                </c:pt>
                <c:pt idx="1204">
                  <c:v>4.6305126322232759</c:v>
                </c:pt>
                <c:pt idx="1205">
                  <c:v>4.6301165511057922</c:v>
                </c:pt>
                <c:pt idx="1206">
                  <c:v>4.6305488069240859</c:v>
                </c:pt>
                <c:pt idx="1207">
                  <c:v>4.6300803764049814</c:v>
                </c:pt>
                <c:pt idx="1208">
                  <c:v>4.6291799732354972</c:v>
                </c:pt>
                <c:pt idx="1209">
                  <c:v>4.6285681181687579</c:v>
                </c:pt>
                <c:pt idx="1210">
                  <c:v>4.6306924438476562</c:v>
                </c:pt>
                <c:pt idx="1211">
                  <c:v>4.635661757542537</c:v>
                </c:pt>
                <c:pt idx="1212">
                  <c:v>4.6406672459382277</c:v>
                </c:pt>
                <c:pt idx="1213">
                  <c:v>4.6452043746067933</c:v>
                </c:pt>
                <c:pt idx="1214">
                  <c:v>4.6495255169501668</c:v>
                </c:pt>
                <c:pt idx="1215">
                  <c:v>4.6523342594733599</c:v>
                </c:pt>
                <c:pt idx="1216">
                  <c:v>4.6540266832938562</c:v>
                </c:pt>
                <c:pt idx="1217">
                  <c:v>4.6533784411503722</c:v>
                </c:pt>
                <c:pt idx="1218">
                  <c:v>4.6515780595632696</c:v>
                </c:pt>
                <c:pt idx="1219">
                  <c:v>4.6510017420695373</c:v>
                </c:pt>
                <c:pt idx="1220">
                  <c:v>4.6509298882117642</c:v>
                </c:pt>
                <c:pt idx="1221">
                  <c:v>4.6497417156512917</c:v>
                </c:pt>
                <c:pt idx="1222">
                  <c:v>4.6485170852220978</c:v>
                </c:pt>
                <c:pt idx="1223">
                  <c:v>4.6497417156512917</c:v>
                </c:pt>
                <c:pt idx="1224">
                  <c:v>4.651325969329247</c:v>
                </c:pt>
                <c:pt idx="1225">
                  <c:v>4.6517941166804393</c:v>
                </c:pt>
                <c:pt idx="1226">
                  <c:v>4.6510017420695373</c:v>
                </c:pt>
                <c:pt idx="1227">
                  <c:v>4.6488050669890182</c:v>
                </c:pt>
                <c:pt idx="1228">
                  <c:v>4.6462485562838038</c:v>
                </c:pt>
                <c:pt idx="1229">
                  <c:v>4.6457446589836708</c:v>
                </c:pt>
                <c:pt idx="1230">
                  <c:v>4.6492734975081227</c:v>
                </c:pt>
                <c:pt idx="1231">
                  <c:v>4.6552149266463063</c:v>
                </c:pt>
                <c:pt idx="1232">
                  <c:v>4.6609405110432549</c:v>
                </c:pt>
                <c:pt idx="1233">
                  <c:v>4.6644335996187651</c:v>
                </c:pt>
                <c:pt idx="1234">
                  <c:v>4.6660539572055519</c:v>
                </c:pt>
                <c:pt idx="1235">
                  <c:v>4.6661976649211008</c:v>
                </c:pt>
                <c:pt idx="1236">
                  <c:v>4.6647215105937079</c:v>
                </c:pt>
                <c:pt idx="1237">
                  <c:v>4.6644334580348081</c:v>
                </c:pt>
                <c:pt idx="1238">
                  <c:v>4.6684662646513715</c:v>
                </c:pt>
                <c:pt idx="1239">
                  <c:v>4.6737235601131726</c:v>
                </c:pt>
                <c:pt idx="1240">
                  <c:v>4.6762082169606138</c:v>
                </c:pt>
                <c:pt idx="1241">
                  <c:v>4.6762082169606138</c:v>
                </c:pt>
                <c:pt idx="1242">
                  <c:v>4.674695746348454</c:v>
                </c:pt>
                <c:pt idx="1243">
                  <c:v>4.6725714206695557</c:v>
                </c:pt>
                <c:pt idx="1244">
                  <c:v>4.6706986188888555</c:v>
                </c:pt>
                <c:pt idx="1245">
                  <c:v>4.6696547203797563</c:v>
                </c:pt>
                <c:pt idx="1246">
                  <c:v>4.6696908242885886</c:v>
                </c:pt>
                <c:pt idx="1247">
                  <c:v>4.6708067182394171</c:v>
                </c:pt>
                <c:pt idx="1248">
                  <c:v>4.6704826325636635</c:v>
                </c:pt>
                <c:pt idx="1249">
                  <c:v>4.6672780212989222</c:v>
                </c:pt>
                <c:pt idx="1250">
                  <c:v>4.6632452854743365</c:v>
                </c:pt>
                <c:pt idx="1251">
                  <c:v>4.6619126264865587</c:v>
                </c:pt>
                <c:pt idx="1252">
                  <c:v>4.6636049795150756</c:v>
                </c:pt>
                <c:pt idx="1253">
                  <c:v>4.6670979972986073</c:v>
                </c:pt>
                <c:pt idx="1254">
                  <c:v>4.6686104679107663</c:v>
                </c:pt>
                <c:pt idx="1255">
                  <c:v>4.6672060258571921</c:v>
                </c:pt>
                <c:pt idx="1256">
                  <c:v>4.6637130080736595</c:v>
                </c:pt>
                <c:pt idx="1257">
                  <c:v>4.6601479948483977</c:v>
                </c:pt>
                <c:pt idx="1258">
                  <c:v>4.657843715961163</c:v>
                </c:pt>
                <c:pt idx="1259">
                  <c:v>4.6593200118725111</c:v>
                </c:pt>
                <c:pt idx="1260">
                  <c:v>4.6631727944887595</c:v>
                </c:pt>
                <c:pt idx="1261">
                  <c:v>4.6665580668816196</c:v>
                </c:pt>
                <c:pt idx="1262">
                  <c:v>4.6658735792453481</c:v>
                </c:pt>
                <c:pt idx="1263">
                  <c:v>4.6596804138330317</c:v>
                </c:pt>
                <c:pt idx="1264">
                  <c:v>4.6513620732380794</c:v>
                </c:pt>
                <c:pt idx="1265">
                  <c:v>4.6454562524648813</c:v>
                </c:pt>
                <c:pt idx="1266">
                  <c:v>4.6432238982273981</c:v>
                </c:pt>
                <c:pt idx="1267">
                  <c:v>4.6432238982273981</c:v>
                </c:pt>
                <c:pt idx="1268">
                  <c:v>4.6426836138505196</c:v>
                </c:pt>
                <c:pt idx="1269">
                  <c:v>4.6427197885513305</c:v>
                </c:pt>
                <c:pt idx="1270">
                  <c:v>4.6438719987869259</c:v>
                </c:pt>
                <c:pt idx="1271">
                  <c:v>4.6467886990767262</c:v>
                </c:pt>
                <c:pt idx="1272">
                  <c:v>4.6503537830939656</c:v>
                </c:pt>
                <c:pt idx="1273">
                  <c:v>4.6539547586441037</c:v>
                </c:pt>
                <c:pt idx="1274">
                  <c:v>4.6566912225576544</c:v>
                </c:pt>
                <c:pt idx="1275">
                  <c:v>4.6580236691694994</c:v>
                </c:pt>
                <c:pt idx="1276">
                  <c:v>4.658023739961477</c:v>
                </c:pt>
                <c:pt idx="1277">
                  <c:v>4.6577358997785119</c:v>
                </c:pt>
                <c:pt idx="1278">
                  <c:v>4.6558632395817687</c:v>
                </c:pt>
                <c:pt idx="1279">
                  <c:v>4.6513621440300579</c:v>
                </c:pt>
                <c:pt idx="1280">
                  <c:v>4.6462848017765923</c:v>
                </c:pt>
                <c:pt idx="1281">
                  <c:v>4.6421797165503866</c:v>
                </c:pt>
                <c:pt idx="1282">
                  <c:v>4.6412074595231276</c:v>
                </c:pt>
                <c:pt idx="1283">
                  <c:v>4.6414591957972604</c:v>
                </c:pt>
                <c:pt idx="1284">
                  <c:v>4.6419636594332188</c:v>
                </c:pt>
                <c:pt idx="1285">
                  <c:v>4.6421434710575982</c:v>
                </c:pt>
                <c:pt idx="1286">
                  <c:v>4.6436558708777786</c:v>
                </c:pt>
                <c:pt idx="1287">
                  <c:v>4.6446644441898055</c:v>
                </c:pt>
                <c:pt idx="1288">
                  <c:v>4.6474007665194002</c:v>
                </c:pt>
                <c:pt idx="1289">
                  <c:v>4.6549626948283267</c:v>
                </c:pt>
                <c:pt idx="1290">
                  <c:v>4.6645415573853706</c:v>
                </c:pt>
                <c:pt idx="1291">
                  <c:v>4.6716713714599605</c:v>
                </c:pt>
                <c:pt idx="1292">
                  <c:v>4.6733993328534638</c:v>
                </c:pt>
                <c:pt idx="1293">
                  <c:v>4.6715273097845218</c:v>
                </c:pt>
                <c:pt idx="1294">
                  <c:v>4.6680342212090125</c:v>
                </c:pt>
                <c:pt idx="1295">
                  <c:v>4.6654414650110096</c:v>
                </c:pt>
                <c:pt idx="1296">
                  <c:v>4.6629930536563577</c:v>
                </c:pt>
                <c:pt idx="1297">
                  <c:v>4.6618765933697039</c:v>
                </c:pt>
                <c:pt idx="1298">
                  <c:v>4.6610486103938182</c:v>
                </c:pt>
                <c:pt idx="1299">
                  <c:v>4.6613725544856139</c:v>
                </c:pt>
                <c:pt idx="1300">
                  <c:v>4.6618046687199524</c:v>
                </c:pt>
                <c:pt idx="1301">
                  <c:v>4.6611203226676352</c:v>
                </c:pt>
                <c:pt idx="1302">
                  <c:v>4.6613363797848031</c:v>
                </c:pt>
                <c:pt idx="1303">
                  <c:v>4.6622730992390551</c:v>
                </c:pt>
                <c:pt idx="1304">
                  <c:v>4.6633532432409428</c:v>
                </c:pt>
                <c:pt idx="1305">
                  <c:v>4.6640371645413916</c:v>
                </c:pt>
                <c:pt idx="1306">
                  <c:v>4.6643611794251667</c:v>
                </c:pt>
                <c:pt idx="1307">
                  <c:v>4.6647576852945178</c:v>
                </c:pt>
                <c:pt idx="1308">
                  <c:v>4.6645772365423346</c:v>
                </c:pt>
                <c:pt idx="1309">
                  <c:v>4.6627770673311666</c:v>
                </c:pt>
                <c:pt idx="1310">
                  <c:v>4.6600763533665583</c:v>
                </c:pt>
                <c:pt idx="1311">
                  <c:v>4.6564752362324642</c:v>
                </c:pt>
                <c:pt idx="1312">
                  <c:v>4.6531262801243711</c:v>
                </c:pt>
                <c:pt idx="1313">
                  <c:v>4.6508577511860771</c:v>
                </c:pt>
                <c:pt idx="1314">
                  <c:v>4.6485534015068648</c:v>
                </c:pt>
                <c:pt idx="1315">
                  <c:v>4.6475087242860065</c:v>
                </c:pt>
                <c:pt idx="1316">
                  <c:v>4.6465007881017826</c:v>
                </c:pt>
                <c:pt idx="1317">
                  <c:v>4.6468250861534699</c:v>
                </c:pt>
                <c:pt idx="1318">
                  <c:v>4.6498137110930227</c:v>
                </c:pt>
                <c:pt idx="1319">
                  <c:v>4.6543508397615874</c:v>
                </c:pt>
                <c:pt idx="1320">
                  <c:v>4.6576996542857243</c:v>
                </c:pt>
                <c:pt idx="1321">
                  <c:v>4.6579157821948707</c:v>
                </c:pt>
                <c:pt idx="1322">
                  <c:v>4.6574474932597232</c:v>
                </c:pt>
                <c:pt idx="1323">
                  <c:v>4.658167589260982</c:v>
                </c:pt>
                <c:pt idx="1324">
                  <c:v>4.6590316761457</c:v>
                </c:pt>
                <c:pt idx="1325">
                  <c:v>4.6609762609921965</c:v>
                </c:pt>
                <c:pt idx="1326">
                  <c:v>4.6654777812957757</c:v>
                </c:pt>
                <c:pt idx="1327">
                  <c:v>4.6734718946310183</c:v>
                </c:pt>
                <c:pt idx="1328">
                  <c:v>4.6836621167109556</c:v>
                </c:pt>
                <c:pt idx="1329">
                  <c:v>4.6928083694898159</c:v>
                </c:pt>
                <c:pt idx="1330">
                  <c:v>4.6985339538867654</c:v>
                </c:pt>
                <c:pt idx="1331">
                  <c:v>4.6995785603156461</c:v>
                </c:pt>
                <c:pt idx="1332">
                  <c:v>4.6949689406615036</c:v>
                </c:pt>
                <c:pt idx="1333">
                  <c:v>4.6887034258475673</c:v>
                </c:pt>
                <c:pt idx="1334">
                  <c:v>4.6852469367247362</c:v>
                </c:pt>
                <c:pt idx="1335">
                  <c:v>4.6855348476996781</c:v>
                </c:pt>
                <c:pt idx="1336">
                  <c:v>4.6857509756088254</c:v>
                </c:pt>
                <c:pt idx="1337">
                  <c:v>4.6838781738281252</c:v>
                </c:pt>
                <c:pt idx="1338">
                  <c:v>4.680781591121967</c:v>
                </c:pt>
                <c:pt idx="1339">
                  <c:v>4.6773964603130631</c:v>
                </c:pt>
                <c:pt idx="1340">
                  <c:v>4.6745160055160522</c:v>
                </c:pt>
                <c:pt idx="1341">
                  <c:v>4.6733995452293984</c:v>
                </c:pt>
                <c:pt idx="1342">
                  <c:v>4.6734357199302083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B49-4C3D-B639-95C3C8117F4B}"/>
            </c:ext>
          </c:extLst>
        </c:ser>
        <c:ser>
          <c:idx val="7"/>
          <c:order val="3"/>
          <c:tx>
            <c:v>cycle 3</c:v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'Assemblage courbes'!$T$46:$T$1488</c:f>
              <c:numCache>
                <c:formatCode>0.00</c:formatCode>
                <c:ptCount val="1443"/>
                <c:pt idx="0">
                  <c:v>2305.6751427283652</c:v>
                </c:pt>
                <c:pt idx="1">
                  <c:v>2305.200946514422</c:v>
                </c:pt>
                <c:pt idx="2">
                  <c:v>2305.0413161057695</c:v>
                </c:pt>
                <c:pt idx="3">
                  <c:v>2304.9615009014415</c:v>
                </c:pt>
                <c:pt idx="4">
                  <c:v>2304.8816856971152</c:v>
                </c:pt>
                <c:pt idx="5">
                  <c:v>2304.8018704927872</c:v>
                </c:pt>
                <c:pt idx="6">
                  <c:v>2304.5248647836524</c:v>
                </c:pt>
                <c:pt idx="7">
                  <c:v>2303.8863431490372</c:v>
                </c:pt>
                <c:pt idx="8">
                  <c:v>2303.0553260216348</c:v>
                </c:pt>
                <c:pt idx="9">
                  <c:v>2302.2994290865372</c:v>
                </c:pt>
                <c:pt idx="10">
                  <c:v>2301.9426081730762</c:v>
                </c:pt>
                <c:pt idx="11">
                  <c:v>2301.9003530649024</c:v>
                </c:pt>
                <c:pt idx="12">
                  <c:v>2302.2571739783652</c:v>
                </c:pt>
                <c:pt idx="13">
                  <c:v>2302.7736253004805</c:v>
                </c:pt>
                <c:pt idx="14">
                  <c:v>2303.2900766225957</c:v>
                </c:pt>
                <c:pt idx="15">
                  <c:v>2303.6891526442305</c:v>
                </c:pt>
                <c:pt idx="16">
                  <c:v>2304.0084134615372</c:v>
                </c:pt>
                <c:pt idx="17">
                  <c:v>2304.4027944711524</c:v>
                </c:pt>
                <c:pt idx="18">
                  <c:v>2304.9990609975957</c:v>
                </c:pt>
                <c:pt idx="19">
                  <c:v>2305.5577674278848</c:v>
                </c:pt>
                <c:pt idx="20">
                  <c:v>2305.994403545672</c:v>
                </c:pt>
                <c:pt idx="21">
                  <c:v>2306.2714092548067</c:v>
                </c:pt>
                <c:pt idx="22">
                  <c:v>2306.4732947716348</c:v>
                </c:pt>
                <c:pt idx="23">
                  <c:v>2306.3934795673067</c:v>
                </c:pt>
                <c:pt idx="24">
                  <c:v>2306.1915940504805</c:v>
                </c:pt>
                <c:pt idx="25">
                  <c:v>2305.8770282451915</c:v>
                </c:pt>
                <c:pt idx="26">
                  <c:v>2305.4779522235567</c:v>
                </c:pt>
                <c:pt idx="27">
                  <c:v>2305.0413161057695</c:v>
                </c:pt>
                <c:pt idx="28">
                  <c:v>2304.5624248798067</c:v>
                </c:pt>
                <c:pt idx="29">
                  <c:v>2304.3276742788457</c:v>
                </c:pt>
                <c:pt idx="30">
                  <c:v>2304.3276742788457</c:v>
                </c:pt>
                <c:pt idx="31">
                  <c:v>2304.365234375</c:v>
                </c:pt>
                <c:pt idx="32">
                  <c:v>2304.4450495793262</c:v>
                </c:pt>
                <c:pt idx="33">
                  <c:v>2304.4450495793262</c:v>
                </c:pt>
                <c:pt idx="34">
                  <c:v>2304.4450495793262</c:v>
                </c:pt>
                <c:pt idx="35">
                  <c:v>2304.4826096754805</c:v>
                </c:pt>
                <c:pt idx="36">
                  <c:v>2304.6422400841348</c:v>
                </c:pt>
                <c:pt idx="37">
                  <c:v>2304.8018704927872</c:v>
                </c:pt>
                <c:pt idx="38">
                  <c:v>2304.8816856971152</c:v>
                </c:pt>
                <c:pt idx="39">
                  <c:v>2304.9615009014415</c:v>
                </c:pt>
                <c:pt idx="40">
                  <c:v>2305.0413161057695</c:v>
                </c:pt>
                <c:pt idx="41">
                  <c:v>2305.078876201922</c:v>
                </c:pt>
                <c:pt idx="42">
                  <c:v>2305.0413161057695</c:v>
                </c:pt>
                <c:pt idx="43">
                  <c:v>2305.078876201922</c:v>
                </c:pt>
                <c:pt idx="44">
                  <c:v>2305.2385066105762</c:v>
                </c:pt>
                <c:pt idx="45">
                  <c:v>2305.515512319711</c:v>
                </c:pt>
                <c:pt idx="46">
                  <c:v>2305.8770282451915</c:v>
                </c:pt>
                <c:pt idx="47">
                  <c:v>2306.1915940504805</c:v>
                </c:pt>
                <c:pt idx="48">
                  <c:v>2306.3512244591348</c:v>
                </c:pt>
                <c:pt idx="49">
                  <c:v>2306.3512244591348</c:v>
                </c:pt>
                <c:pt idx="50">
                  <c:v>2306.3136643629805</c:v>
                </c:pt>
                <c:pt idx="51">
                  <c:v>2306.2714092548067</c:v>
                </c:pt>
                <c:pt idx="52">
                  <c:v>2306.2338491586524</c:v>
                </c:pt>
                <c:pt idx="53">
                  <c:v>2306.2714092548067</c:v>
                </c:pt>
                <c:pt idx="54">
                  <c:v>2306.1915940504805</c:v>
                </c:pt>
                <c:pt idx="55">
                  <c:v>2305.9145883413457</c:v>
                </c:pt>
                <c:pt idx="56">
                  <c:v>2305.3981370192305</c:v>
                </c:pt>
                <c:pt idx="57">
                  <c:v>2304.7643103966348</c:v>
                </c:pt>
                <c:pt idx="58">
                  <c:v>2304.1680438701915</c:v>
                </c:pt>
                <c:pt idx="59">
                  <c:v>2303.8112229567305</c:v>
                </c:pt>
                <c:pt idx="60">
                  <c:v>2303.7689678485567</c:v>
                </c:pt>
                <c:pt idx="61">
                  <c:v>2303.8863431490372</c:v>
                </c:pt>
                <c:pt idx="62">
                  <c:v>2303.8863431490372</c:v>
                </c:pt>
                <c:pt idx="63">
                  <c:v>2303.8112229567305</c:v>
                </c:pt>
                <c:pt idx="64">
                  <c:v>2303.7689678485567</c:v>
                </c:pt>
                <c:pt idx="65">
                  <c:v>2303.7314077524024</c:v>
                </c:pt>
                <c:pt idx="66">
                  <c:v>2303.7689678485567</c:v>
                </c:pt>
                <c:pt idx="67">
                  <c:v>2303.928598257211</c:v>
                </c:pt>
                <c:pt idx="68">
                  <c:v>2304.1257887620195</c:v>
                </c:pt>
                <c:pt idx="69">
                  <c:v>2304.2056039663457</c:v>
                </c:pt>
                <c:pt idx="70">
                  <c:v>2304.1680438701915</c:v>
                </c:pt>
                <c:pt idx="71">
                  <c:v>2303.9661583533652</c:v>
                </c:pt>
                <c:pt idx="72">
                  <c:v>2303.8112229567305</c:v>
                </c:pt>
                <c:pt idx="73">
                  <c:v>2303.57177734375</c:v>
                </c:pt>
                <c:pt idx="74">
                  <c:v>2303.44970703125</c:v>
                </c:pt>
                <c:pt idx="75">
                  <c:v>2303.5295222355762</c:v>
                </c:pt>
                <c:pt idx="76">
                  <c:v>2303.8863431490372</c:v>
                </c:pt>
                <c:pt idx="77">
                  <c:v>2304.365234375</c:v>
                </c:pt>
                <c:pt idx="78">
                  <c:v>2304.844125600961</c:v>
                </c:pt>
                <c:pt idx="79">
                  <c:v>2305.1211313100957</c:v>
                </c:pt>
                <c:pt idx="80">
                  <c:v>2305.200946514422</c:v>
                </c:pt>
                <c:pt idx="81">
                  <c:v>2305.3183218149024</c:v>
                </c:pt>
                <c:pt idx="82">
                  <c:v>2305.515512319711</c:v>
                </c:pt>
                <c:pt idx="83">
                  <c:v>2305.7173978365372</c:v>
                </c:pt>
                <c:pt idx="84">
                  <c:v>2305.9145883413457</c:v>
                </c:pt>
                <c:pt idx="85">
                  <c:v>2306.1117788461524</c:v>
                </c:pt>
                <c:pt idx="86">
                  <c:v>2306.2338491586524</c:v>
                </c:pt>
                <c:pt idx="87">
                  <c:v>2306.2714092548067</c:v>
                </c:pt>
                <c:pt idx="88">
                  <c:v>2306.3136643629805</c:v>
                </c:pt>
                <c:pt idx="89">
                  <c:v>2306.3512244591348</c:v>
                </c:pt>
                <c:pt idx="90">
                  <c:v>2306.3934795673067</c:v>
                </c:pt>
                <c:pt idx="91">
                  <c:v>2306.3934795673067</c:v>
                </c:pt>
                <c:pt idx="92">
                  <c:v>2306.3136643629805</c:v>
                </c:pt>
                <c:pt idx="93">
                  <c:v>2306.2338491586524</c:v>
                </c:pt>
                <c:pt idx="94">
                  <c:v>2306.1915940504805</c:v>
                </c:pt>
                <c:pt idx="95">
                  <c:v>2306.07421875</c:v>
                </c:pt>
                <c:pt idx="96">
                  <c:v>2305.7972130408652</c:v>
                </c:pt>
                <c:pt idx="97">
                  <c:v>2305.3981370192305</c:v>
                </c:pt>
                <c:pt idx="98">
                  <c:v>2304.844125600961</c:v>
                </c:pt>
                <c:pt idx="99">
                  <c:v>2303.9661583533652</c:v>
                </c:pt>
                <c:pt idx="100">
                  <c:v>2303.0553260216348</c:v>
                </c:pt>
                <c:pt idx="101">
                  <c:v>2302.3792442908652</c:v>
                </c:pt>
                <c:pt idx="102">
                  <c:v>2301.9426081730762</c:v>
                </c:pt>
                <c:pt idx="103">
                  <c:v>2301.5857872596152</c:v>
                </c:pt>
                <c:pt idx="104">
                  <c:v>2301.2242713341348</c:v>
                </c:pt>
                <c:pt idx="105">
                  <c:v>2301.0270808293262</c:v>
                </c:pt>
                <c:pt idx="106">
                  <c:v>2300.947265625</c:v>
                </c:pt>
                <c:pt idx="107">
                  <c:v>2300.9097055288457</c:v>
                </c:pt>
                <c:pt idx="108">
                  <c:v>2300.8298903245195</c:v>
                </c:pt>
                <c:pt idx="109">
                  <c:v>2300.6702599158652</c:v>
                </c:pt>
                <c:pt idx="110">
                  <c:v>2300.4730694110567</c:v>
                </c:pt>
                <c:pt idx="111">
                  <c:v>2300.2336237980762</c:v>
                </c:pt>
                <c:pt idx="112">
                  <c:v>2298.32275390625</c:v>
                </c:pt>
                <c:pt idx="113">
                  <c:v>2289.5806415264415</c:v>
                </c:pt>
                <c:pt idx="114">
                  <c:v>2269.51416015625</c:v>
                </c:pt>
                <c:pt idx="115">
                  <c:v>2241.3393930288457</c:v>
                </c:pt>
                <c:pt idx="116">
                  <c:v>2212.925180288461</c:v>
                </c:pt>
                <c:pt idx="117">
                  <c:v>2190.3891225961524</c:v>
                </c:pt>
                <c:pt idx="118">
                  <c:v>2175.806415264422</c:v>
                </c:pt>
                <c:pt idx="119">
                  <c:v>2168.134765625</c:v>
                </c:pt>
                <c:pt idx="120">
                  <c:v>2165.0360576923067</c:v>
                </c:pt>
                <c:pt idx="121">
                  <c:v>2164.1627854567305</c:v>
                </c:pt>
                <c:pt idx="122">
                  <c:v>2164.1205303485567</c:v>
                </c:pt>
                <c:pt idx="123">
                  <c:v>2164.1205303485567</c:v>
                </c:pt>
                <c:pt idx="124">
                  <c:v>2163.9608999399024</c:v>
                </c:pt>
                <c:pt idx="125">
                  <c:v>2163.6040790264415</c:v>
                </c:pt>
                <c:pt idx="126">
                  <c:v>2163.1298828125</c:v>
                </c:pt>
                <c:pt idx="127">
                  <c:v>2162.5336162860567</c:v>
                </c:pt>
                <c:pt idx="128">
                  <c:v>2161.9373497596152</c:v>
                </c:pt>
                <c:pt idx="129">
                  <c:v>2161.4208984375</c:v>
                </c:pt>
                <c:pt idx="130">
                  <c:v>2161.1391977163457</c:v>
                </c:pt>
                <c:pt idx="131">
                  <c:v>2160.9420072115372</c:v>
                </c:pt>
                <c:pt idx="132">
                  <c:v>2160.7448167067305</c:v>
                </c:pt>
                <c:pt idx="133">
                  <c:v>2160.547626201922</c:v>
                </c:pt>
                <c:pt idx="134">
                  <c:v>2160.425555889422</c:v>
                </c:pt>
                <c:pt idx="135">
                  <c:v>2160.3879957932695</c:v>
                </c:pt>
                <c:pt idx="136">
                  <c:v>2160.2659254807695</c:v>
                </c:pt>
                <c:pt idx="137">
                  <c:v>2160.1861102764415</c:v>
                </c:pt>
                <c:pt idx="138">
                  <c:v>2160.068734975961</c:v>
                </c:pt>
                <c:pt idx="139">
                  <c:v>2159.9513596754805</c:v>
                </c:pt>
                <c:pt idx="140">
                  <c:v>2159.9091045673067</c:v>
                </c:pt>
                <c:pt idx="141">
                  <c:v>2159.8715444711524</c:v>
                </c:pt>
                <c:pt idx="142">
                  <c:v>2159.8292893629805</c:v>
                </c:pt>
                <c:pt idx="143">
                  <c:v>2159.8292893629805</c:v>
                </c:pt>
                <c:pt idx="144">
                  <c:v>2159.7917292668262</c:v>
                </c:pt>
                <c:pt idx="145">
                  <c:v>2159.6696589543262</c:v>
                </c:pt>
                <c:pt idx="146">
                  <c:v>2159.4349083533652</c:v>
                </c:pt>
                <c:pt idx="147">
                  <c:v>2159.153207632211</c:v>
                </c:pt>
                <c:pt idx="148">
                  <c:v>2158.8762019230762</c:v>
                </c:pt>
                <c:pt idx="149">
                  <c:v>2158.5569411057695</c:v>
                </c:pt>
                <c:pt idx="150">
                  <c:v>2158.2423753004805</c:v>
                </c:pt>
                <c:pt idx="151">
                  <c:v>2157.923114483172</c:v>
                </c:pt>
                <c:pt idx="152">
                  <c:v>2157.6038536658652</c:v>
                </c:pt>
                <c:pt idx="153">
                  <c:v>2157.3268479567305</c:v>
                </c:pt>
                <c:pt idx="154">
                  <c:v>2157.2845928485567</c:v>
                </c:pt>
                <c:pt idx="155">
                  <c:v>2157.4066631610567</c:v>
                </c:pt>
                <c:pt idx="156">
                  <c:v>2157.6836688701915</c:v>
                </c:pt>
                <c:pt idx="157">
                  <c:v>2157.8432992788457</c:v>
                </c:pt>
                <c:pt idx="158">
                  <c:v>2157.7634840745195</c:v>
                </c:pt>
                <c:pt idx="159">
                  <c:v>2157.566293569711</c:v>
                </c:pt>
                <c:pt idx="160">
                  <c:v>2157.2845928485567</c:v>
                </c:pt>
                <c:pt idx="161">
                  <c:v>2157.0498422475957</c:v>
                </c:pt>
                <c:pt idx="162">
                  <c:v>2156.7681415264415</c:v>
                </c:pt>
                <c:pt idx="163">
                  <c:v>2156.4113206129805</c:v>
                </c:pt>
                <c:pt idx="164">
                  <c:v>2156.0169396033652</c:v>
                </c:pt>
                <c:pt idx="165">
                  <c:v>2155.6976787860567</c:v>
                </c:pt>
                <c:pt idx="166">
                  <c:v>2155.4582331730762</c:v>
                </c:pt>
                <c:pt idx="167">
                  <c:v>2155.1812274639415</c:v>
                </c:pt>
                <c:pt idx="168">
                  <c:v>2154.941781850961</c:v>
                </c:pt>
                <c:pt idx="169">
                  <c:v>2154.7445913461524</c:v>
                </c:pt>
                <c:pt idx="170">
                  <c:v>2154.7445913461524</c:v>
                </c:pt>
                <c:pt idx="171">
                  <c:v>2154.8619666466348</c:v>
                </c:pt>
                <c:pt idx="172">
                  <c:v>2155.0215970552872</c:v>
                </c:pt>
                <c:pt idx="173">
                  <c:v>2155.0591571514415</c:v>
                </c:pt>
                <c:pt idx="174">
                  <c:v>2155.0591571514415</c:v>
                </c:pt>
                <c:pt idx="175">
                  <c:v>2154.9840369591348</c:v>
                </c:pt>
                <c:pt idx="176">
                  <c:v>2154.8619666466348</c:v>
                </c:pt>
                <c:pt idx="177">
                  <c:v>2154.7821514423067</c:v>
                </c:pt>
                <c:pt idx="178">
                  <c:v>2154.6647761418262</c:v>
                </c:pt>
                <c:pt idx="179">
                  <c:v>2154.505145733172</c:v>
                </c:pt>
                <c:pt idx="180">
                  <c:v>2154.3079552283652</c:v>
                </c:pt>
                <c:pt idx="181">
                  <c:v>2154.0685096153848</c:v>
                </c:pt>
                <c:pt idx="182">
                  <c:v>2153.8713191105762</c:v>
                </c:pt>
                <c:pt idx="183">
                  <c:v>2153.7492487980762</c:v>
                </c:pt>
                <c:pt idx="184">
                  <c:v>2153.711688701922</c:v>
                </c:pt>
                <c:pt idx="185">
                  <c:v>2153.79150390625</c:v>
                </c:pt>
                <c:pt idx="186">
                  <c:v>2153.8290640024024</c:v>
                </c:pt>
                <c:pt idx="187">
                  <c:v>2153.66943359375</c:v>
                </c:pt>
                <c:pt idx="188">
                  <c:v>2153.3924278846152</c:v>
                </c:pt>
                <c:pt idx="189">
                  <c:v>2153.0356069711524</c:v>
                </c:pt>
                <c:pt idx="190">
                  <c:v>2152.6787860576915</c:v>
                </c:pt>
                <c:pt idx="191">
                  <c:v>2152.4769005408652</c:v>
                </c:pt>
                <c:pt idx="192">
                  <c:v>2152.5191556490372</c:v>
                </c:pt>
                <c:pt idx="193">
                  <c:v>2152.6787860576915</c:v>
                </c:pt>
                <c:pt idx="194">
                  <c:v>2152.796161358172</c:v>
                </c:pt>
                <c:pt idx="195">
                  <c:v>2152.7586012620195</c:v>
                </c:pt>
                <c:pt idx="196">
                  <c:v>2152.5567157451915</c:v>
                </c:pt>
                <c:pt idx="197">
                  <c:v>2152.2797100360567</c:v>
                </c:pt>
                <c:pt idx="198">
                  <c:v>2152.002704326922</c:v>
                </c:pt>
                <c:pt idx="199">
                  <c:v>2151.7210036057695</c:v>
                </c:pt>
                <c:pt idx="200">
                  <c:v>2151.523813100961</c:v>
                </c:pt>
                <c:pt idx="201">
                  <c:v>2151.4064378004805</c:v>
                </c:pt>
                <c:pt idx="202">
                  <c:v>2151.2843674879805</c:v>
                </c:pt>
                <c:pt idx="203">
                  <c:v>2151.087176983172</c:v>
                </c:pt>
                <c:pt idx="204">
                  <c:v>2150.8899864783652</c:v>
                </c:pt>
                <c:pt idx="205">
                  <c:v>2150.730356069711</c:v>
                </c:pt>
                <c:pt idx="206">
                  <c:v>2150.6881009615372</c:v>
                </c:pt>
                <c:pt idx="207">
                  <c:v>2150.8101712740372</c:v>
                </c:pt>
                <c:pt idx="208">
                  <c:v>2151.0496168870195</c:v>
                </c:pt>
                <c:pt idx="209">
                  <c:v>2151.2843674879805</c:v>
                </c:pt>
                <c:pt idx="210">
                  <c:v>2151.3641826923067</c:v>
                </c:pt>
                <c:pt idx="211">
                  <c:v>2151.3266225961524</c:v>
                </c:pt>
                <c:pt idx="212">
                  <c:v>2151.2843674879805</c:v>
                </c:pt>
                <c:pt idx="213">
                  <c:v>2151.2045522836524</c:v>
                </c:pt>
                <c:pt idx="214">
                  <c:v>2151.1247370793262</c:v>
                </c:pt>
                <c:pt idx="215">
                  <c:v>2151.0073617788457</c:v>
                </c:pt>
                <c:pt idx="216">
                  <c:v>2150.8477313701915</c:v>
                </c:pt>
                <c:pt idx="217">
                  <c:v>2150.8101712740372</c:v>
                </c:pt>
                <c:pt idx="218">
                  <c:v>2150.8477313701915</c:v>
                </c:pt>
                <c:pt idx="219">
                  <c:v>2150.8101712740372</c:v>
                </c:pt>
                <c:pt idx="220">
                  <c:v>2150.6881009615372</c:v>
                </c:pt>
                <c:pt idx="221">
                  <c:v>2150.4909104567305</c:v>
                </c:pt>
                <c:pt idx="222">
                  <c:v>2150.3312800480762</c:v>
                </c:pt>
                <c:pt idx="223">
                  <c:v>2150.171649639422</c:v>
                </c:pt>
                <c:pt idx="224">
                  <c:v>2150.0542743389415</c:v>
                </c:pt>
                <c:pt idx="225">
                  <c:v>2149.9744591346152</c:v>
                </c:pt>
                <c:pt idx="226">
                  <c:v>2149.814828725961</c:v>
                </c:pt>
                <c:pt idx="227">
                  <c:v>2149.5753831129805</c:v>
                </c:pt>
                <c:pt idx="228">
                  <c:v>2149.378192608172</c:v>
                </c:pt>
                <c:pt idx="229">
                  <c:v>2149.378192608172</c:v>
                </c:pt>
                <c:pt idx="230">
                  <c:v>2149.5378230168262</c:v>
                </c:pt>
                <c:pt idx="231">
                  <c:v>2149.6974534254805</c:v>
                </c:pt>
                <c:pt idx="232">
                  <c:v>2149.814828725961</c:v>
                </c:pt>
                <c:pt idx="233">
                  <c:v>2149.936899038461</c:v>
                </c:pt>
                <c:pt idx="234">
                  <c:v>2150.0918344350957</c:v>
                </c:pt>
                <c:pt idx="235">
                  <c:v>2150.25146484375</c:v>
                </c:pt>
                <c:pt idx="236">
                  <c:v>2150.4110952524024</c:v>
                </c:pt>
                <c:pt idx="237">
                  <c:v>2150.5331655649024</c:v>
                </c:pt>
                <c:pt idx="238">
                  <c:v>2150.608285757211</c:v>
                </c:pt>
                <c:pt idx="239">
                  <c:v>2150.608285757211</c:v>
                </c:pt>
                <c:pt idx="240">
                  <c:v>2150.4909104567305</c:v>
                </c:pt>
                <c:pt idx="241">
                  <c:v>2150.37353515625</c:v>
                </c:pt>
                <c:pt idx="242">
                  <c:v>2150.0918344350957</c:v>
                </c:pt>
                <c:pt idx="243">
                  <c:v>2149.8570838341348</c:v>
                </c:pt>
                <c:pt idx="244">
                  <c:v>2149.6974534254805</c:v>
                </c:pt>
                <c:pt idx="245">
                  <c:v>2149.6974534254805</c:v>
                </c:pt>
                <c:pt idx="246">
                  <c:v>2149.7350135216348</c:v>
                </c:pt>
                <c:pt idx="247">
                  <c:v>2149.8946439302872</c:v>
                </c:pt>
                <c:pt idx="248">
                  <c:v>2150.0120192307695</c:v>
                </c:pt>
                <c:pt idx="249">
                  <c:v>2149.9744591346152</c:v>
                </c:pt>
                <c:pt idx="250">
                  <c:v>2149.9744591346152</c:v>
                </c:pt>
                <c:pt idx="251">
                  <c:v>2150.0918344350957</c:v>
                </c:pt>
                <c:pt idx="252">
                  <c:v>2150.1340895432695</c:v>
                </c:pt>
                <c:pt idx="253">
                  <c:v>2150.0542743389415</c:v>
                </c:pt>
                <c:pt idx="254">
                  <c:v>2149.8570838341348</c:v>
                </c:pt>
                <c:pt idx="255">
                  <c:v>2149.6176382211524</c:v>
                </c:pt>
                <c:pt idx="256">
                  <c:v>2149.4204477163457</c:v>
                </c:pt>
                <c:pt idx="257">
                  <c:v>2149.2983774038457</c:v>
                </c:pt>
                <c:pt idx="258">
                  <c:v>2149.1810021033652</c:v>
                </c:pt>
                <c:pt idx="259">
                  <c:v>2149.1011868990372</c:v>
                </c:pt>
                <c:pt idx="260">
                  <c:v>2149.0589317908652</c:v>
                </c:pt>
                <c:pt idx="261">
                  <c:v>2149.0589317908652</c:v>
                </c:pt>
                <c:pt idx="262">
                  <c:v>2149.2185621995195</c:v>
                </c:pt>
                <c:pt idx="263">
                  <c:v>2149.4580078125</c:v>
                </c:pt>
                <c:pt idx="264">
                  <c:v>2149.5378230168262</c:v>
                </c:pt>
                <c:pt idx="265">
                  <c:v>2149.4580078125</c:v>
                </c:pt>
                <c:pt idx="266">
                  <c:v>2149.2608173076915</c:v>
                </c:pt>
                <c:pt idx="267">
                  <c:v>2149.0589317908652</c:v>
                </c:pt>
                <c:pt idx="268">
                  <c:v>2149.0589317908652</c:v>
                </c:pt>
                <c:pt idx="269">
                  <c:v>2149.2608173076915</c:v>
                </c:pt>
                <c:pt idx="270">
                  <c:v>2149.5378230168262</c:v>
                </c:pt>
                <c:pt idx="271">
                  <c:v>2149.814828725961</c:v>
                </c:pt>
                <c:pt idx="272">
                  <c:v>2149.936899038461</c:v>
                </c:pt>
                <c:pt idx="273">
                  <c:v>2149.8570838341348</c:v>
                </c:pt>
                <c:pt idx="274">
                  <c:v>2149.6551983173067</c:v>
                </c:pt>
                <c:pt idx="275">
                  <c:v>2149.4580078125</c:v>
                </c:pt>
                <c:pt idx="276">
                  <c:v>2149.2983774038457</c:v>
                </c:pt>
                <c:pt idx="277">
                  <c:v>2149.2185621995195</c:v>
                </c:pt>
                <c:pt idx="278">
                  <c:v>2149.2185621995195</c:v>
                </c:pt>
                <c:pt idx="279">
                  <c:v>2149.2185621995195</c:v>
                </c:pt>
                <c:pt idx="280">
                  <c:v>2149.1387469951915</c:v>
                </c:pt>
                <c:pt idx="281">
                  <c:v>2149.1011868990372</c:v>
                </c:pt>
                <c:pt idx="282">
                  <c:v>2148.9415564903848</c:v>
                </c:pt>
                <c:pt idx="283">
                  <c:v>2148.7443659855762</c:v>
                </c:pt>
                <c:pt idx="284">
                  <c:v>2148.5049203725957</c:v>
                </c:pt>
                <c:pt idx="285">
                  <c:v>2148.4251051682695</c:v>
                </c:pt>
                <c:pt idx="286">
                  <c:v>2148.4251051682695</c:v>
                </c:pt>
                <c:pt idx="287">
                  <c:v>2148.3828500600957</c:v>
                </c:pt>
                <c:pt idx="288">
                  <c:v>2148.3452899639415</c:v>
                </c:pt>
                <c:pt idx="289">
                  <c:v>2148.3828500600957</c:v>
                </c:pt>
                <c:pt idx="290">
                  <c:v>2148.462665264422</c:v>
                </c:pt>
                <c:pt idx="291">
                  <c:v>2148.5049203725957</c:v>
                </c:pt>
                <c:pt idx="292">
                  <c:v>2148.54248046875</c:v>
                </c:pt>
                <c:pt idx="293">
                  <c:v>2148.54248046875</c:v>
                </c:pt>
                <c:pt idx="294">
                  <c:v>2148.3452899639415</c:v>
                </c:pt>
                <c:pt idx="295">
                  <c:v>2148.0682842548067</c:v>
                </c:pt>
                <c:pt idx="296">
                  <c:v>2147.9086538461524</c:v>
                </c:pt>
                <c:pt idx="297">
                  <c:v>2147.9884690504805</c:v>
                </c:pt>
                <c:pt idx="298">
                  <c:v>2148.1856595552872</c:v>
                </c:pt>
                <c:pt idx="299">
                  <c:v>2148.2654747596152</c:v>
                </c:pt>
                <c:pt idx="300">
                  <c:v>2148.2654747596152</c:v>
                </c:pt>
                <c:pt idx="301">
                  <c:v>2148.227914663461</c:v>
                </c:pt>
                <c:pt idx="302">
                  <c:v>2148.1480994591348</c:v>
                </c:pt>
                <c:pt idx="303">
                  <c:v>2148.105844350961</c:v>
                </c:pt>
                <c:pt idx="304">
                  <c:v>2148.1480994591348</c:v>
                </c:pt>
                <c:pt idx="305">
                  <c:v>2148.1480994591348</c:v>
                </c:pt>
                <c:pt idx="306">
                  <c:v>2148.1480994591348</c:v>
                </c:pt>
                <c:pt idx="307">
                  <c:v>2148.1480994591348</c:v>
                </c:pt>
                <c:pt idx="308">
                  <c:v>2148.1856595552872</c:v>
                </c:pt>
                <c:pt idx="309">
                  <c:v>2148.2654747596152</c:v>
                </c:pt>
                <c:pt idx="310">
                  <c:v>2148.2654747596152</c:v>
                </c:pt>
                <c:pt idx="311">
                  <c:v>2148.2654747596152</c:v>
                </c:pt>
                <c:pt idx="312">
                  <c:v>2148.227914663461</c:v>
                </c:pt>
                <c:pt idx="313">
                  <c:v>2148.2654747596152</c:v>
                </c:pt>
                <c:pt idx="314">
                  <c:v>2148.3077298677872</c:v>
                </c:pt>
                <c:pt idx="315">
                  <c:v>2148.2654747596152</c:v>
                </c:pt>
                <c:pt idx="316">
                  <c:v>2148.1856595552872</c:v>
                </c:pt>
                <c:pt idx="317">
                  <c:v>2148.105844350961</c:v>
                </c:pt>
                <c:pt idx="318">
                  <c:v>2148.105844350961</c:v>
                </c:pt>
                <c:pt idx="319">
                  <c:v>2148.0682842548067</c:v>
                </c:pt>
                <c:pt idx="320">
                  <c:v>2147.9086538461524</c:v>
                </c:pt>
                <c:pt idx="321">
                  <c:v>2147.7114633413457</c:v>
                </c:pt>
                <c:pt idx="322">
                  <c:v>2147.5518329326915</c:v>
                </c:pt>
                <c:pt idx="323">
                  <c:v>2147.5518329326915</c:v>
                </c:pt>
                <c:pt idx="324">
                  <c:v>2147.5518329326915</c:v>
                </c:pt>
                <c:pt idx="325">
                  <c:v>2147.5518329326915</c:v>
                </c:pt>
                <c:pt idx="326">
                  <c:v>2147.669208233172</c:v>
                </c:pt>
                <c:pt idx="327">
                  <c:v>2147.8288386418262</c:v>
                </c:pt>
                <c:pt idx="328">
                  <c:v>2148.0682842548067</c:v>
                </c:pt>
                <c:pt idx="329">
                  <c:v>2148.227914663461</c:v>
                </c:pt>
                <c:pt idx="330">
                  <c:v>2148.3828500600957</c:v>
                </c:pt>
                <c:pt idx="331">
                  <c:v>2148.5049203725957</c:v>
                </c:pt>
                <c:pt idx="332">
                  <c:v>2148.66455078125</c:v>
                </c:pt>
                <c:pt idx="333">
                  <c:v>2148.899301382211</c:v>
                </c:pt>
                <c:pt idx="334">
                  <c:v>2149.1810021033652</c:v>
                </c:pt>
                <c:pt idx="335">
                  <c:v>2149.4955679086524</c:v>
                </c:pt>
                <c:pt idx="336">
                  <c:v>2149.6974534254805</c:v>
                </c:pt>
                <c:pt idx="337">
                  <c:v>2149.7350135216348</c:v>
                </c:pt>
                <c:pt idx="338">
                  <c:v>2149.4955679086524</c:v>
                </c:pt>
                <c:pt idx="339">
                  <c:v>2149.0589317908652</c:v>
                </c:pt>
                <c:pt idx="340">
                  <c:v>2148.54248046875</c:v>
                </c:pt>
                <c:pt idx="341">
                  <c:v>2148.105844350961</c:v>
                </c:pt>
                <c:pt idx="342">
                  <c:v>2147.8288386418262</c:v>
                </c:pt>
                <c:pt idx="343">
                  <c:v>2147.7114633413457</c:v>
                </c:pt>
                <c:pt idx="344">
                  <c:v>2147.6316481370195</c:v>
                </c:pt>
                <c:pt idx="345">
                  <c:v>2147.5095778245195</c:v>
                </c:pt>
                <c:pt idx="346">
                  <c:v>2147.2701322115372</c:v>
                </c:pt>
                <c:pt idx="347">
                  <c:v>2147.1527569110567</c:v>
                </c:pt>
                <c:pt idx="348">
                  <c:v>2147.2325721153848</c:v>
                </c:pt>
                <c:pt idx="349">
                  <c:v>2147.312387319711</c:v>
                </c:pt>
                <c:pt idx="350">
                  <c:v>2147.3922025240372</c:v>
                </c:pt>
                <c:pt idx="351">
                  <c:v>2147.5095778245195</c:v>
                </c:pt>
                <c:pt idx="352">
                  <c:v>2147.5893930288457</c:v>
                </c:pt>
                <c:pt idx="353">
                  <c:v>2147.6316481370195</c:v>
                </c:pt>
                <c:pt idx="354">
                  <c:v>2147.5893930288457</c:v>
                </c:pt>
                <c:pt idx="355">
                  <c:v>2147.5518329326915</c:v>
                </c:pt>
                <c:pt idx="356">
                  <c:v>2147.5095778245195</c:v>
                </c:pt>
                <c:pt idx="357">
                  <c:v>2147.3922025240372</c:v>
                </c:pt>
                <c:pt idx="358">
                  <c:v>2147.0729417067305</c:v>
                </c:pt>
                <c:pt idx="359">
                  <c:v>2146.7161207932695</c:v>
                </c:pt>
                <c:pt idx="360">
                  <c:v>2146.3170447716348</c:v>
                </c:pt>
                <c:pt idx="361">
                  <c:v>2145.960223858172</c:v>
                </c:pt>
                <c:pt idx="362">
                  <c:v>2145.7630333533652</c:v>
                </c:pt>
                <c:pt idx="363">
                  <c:v>2145.7207782451915</c:v>
                </c:pt>
                <c:pt idx="364">
                  <c:v>2145.8428485576915</c:v>
                </c:pt>
                <c:pt idx="365">
                  <c:v>2146.0024789663457</c:v>
                </c:pt>
                <c:pt idx="366">
                  <c:v>2146.1574143629805</c:v>
                </c:pt>
                <c:pt idx="367">
                  <c:v>2146.1996694711524</c:v>
                </c:pt>
                <c:pt idx="368">
                  <c:v>2146.082294170672</c:v>
                </c:pt>
                <c:pt idx="369">
                  <c:v>2145.8804086538457</c:v>
                </c:pt>
                <c:pt idx="370">
                  <c:v>2145.7207782451915</c:v>
                </c:pt>
                <c:pt idx="371">
                  <c:v>2145.6832181490372</c:v>
                </c:pt>
                <c:pt idx="372">
                  <c:v>2145.603402944711</c:v>
                </c:pt>
                <c:pt idx="373">
                  <c:v>2145.4062124399024</c:v>
                </c:pt>
                <c:pt idx="374">
                  <c:v>2145.166766826922</c:v>
                </c:pt>
                <c:pt idx="375">
                  <c:v>2145.044696514422</c:v>
                </c:pt>
                <c:pt idx="376">
                  <c:v>2145.044696514422</c:v>
                </c:pt>
                <c:pt idx="377">
                  <c:v>2145.166766826922</c:v>
                </c:pt>
                <c:pt idx="378">
                  <c:v>2145.24658203125</c:v>
                </c:pt>
                <c:pt idx="379">
                  <c:v>2145.2043269230762</c:v>
                </c:pt>
                <c:pt idx="380">
                  <c:v>2145.12451171875</c:v>
                </c:pt>
                <c:pt idx="381">
                  <c:v>2145.12451171875</c:v>
                </c:pt>
                <c:pt idx="382">
                  <c:v>2145.12451171875</c:v>
                </c:pt>
                <c:pt idx="383">
                  <c:v>2145.0869516225957</c:v>
                </c:pt>
                <c:pt idx="384">
                  <c:v>2145.12451171875</c:v>
                </c:pt>
                <c:pt idx="385">
                  <c:v>2145.2841421274024</c:v>
                </c:pt>
                <c:pt idx="386">
                  <c:v>2145.5235877403848</c:v>
                </c:pt>
                <c:pt idx="387">
                  <c:v>2145.8005934495195</c:v>
                </c:pt>
                <c:pt idx="388">
                  <c:v>2145.9226637620195</c:v>
                </c:pt>
                <c:pt idx="389">
                  <c:v>2146.0400390625</c:v>
                </c:pt>
                <c:pt idx="390">
                  <c:v>2146.2372295673067</c:v>
                </c:pt>
                <c:pt idx="391">
                  <c:v>2146.4766751802872</c:v>
                </c:pt>
                <c:pt idx="392">
                  <c:v>2146.7161207932695</c:v>
                </c:pt>
                <c:pt idx="393">
                  <c:v>2146.9133112980762</c:v>
                </c:pt>
                <c:pt idx="394">
                  <c:v>2147.1151968149024</c:v>
                </c:pt>
                <c:pt idx="395">
                  <c:v>2147.2701322115372</c:v>
                </c:pt>
                <c:pt idx="396">
                  <c:v>2147.3922025240372</c:v>
                </c:pt>
                <c:pt idx="397">
                  <c:v>2147.3499474158652</c:v>
                </c:pt>
                <c:pt idx="398">
                  <c:v>2147.1950120192305</c:v>
                </c:pt>
                <c:pt idx="399">
                  <c:v>2146.95556640625</c:v>
                </c:pt>
                <c:pt idx="400">
                  <c:v>2146.753680889422</c:v>
                </c:pt>
                <c:pt idx="401">
                  <c:v>2146.518930288461</c:v>
                </c:pt>
                <c:pt idx="402">
                  <c:v>2146.3170447716348</c:v>
                </c:pt>
                <c:pt idx="403">
                  <c:v>2146.1198542668262</c:v>
                </c:pt>
                <c:pt idx="404">
                  <c:v>2146.0024789663457</c:v>
                </c:pt>
                <c:pt idx="405">
                  <c:v>2145.8428485576915</c:v>
                </c:pt>
                <c:pt idx="406">
                  <c:v>2145.5235877403848</c:v>
                </c:pt>
                <c:pt idx="407">
                  <c:v>2145.12451171875</c:v>
                </c:pt>
                <c:pt idx="408">
                  <c:v>2144.7676908052872</c:v>
                </c:pt>
                <c:pt idx="409">
                  <c:v>2144.5705003004805</c:v>
                </c:pt>
                <c:pt idx="410">
                  <c:v>2144.5705003004805</c:v>
                </c:pt>
                <c:pt idx="411">
                  <c:v>2144.7676908052872</c:v>
                </c:pt>
                <c:pt idx="412">
                  <c:v>2145.044696514422</c:v>
                </c:pt>
                <c:pt idx="413">
                  <c:v>2145.2841421274024</c:v>
                </c:pt>
                <c:pt idx="414">
                  <c:v>2145.4062124399024</c:v>
                </c:pt>
                <c:pt idx="415">
                  <c:v>2145.3639573317305</c:v>
                </c:pt>
                <c:pt idx="416">
                  <c:v>2145.166766826922</c:v>
                </c:pt>
                <c:pt idx="417">
                  <c:v>2145.044696514422</c:v>
                </c:pt>
                <c:pt idx="418">
                  <c:v>2145.0869516225957</c:v>
                </c:pt>
                <c:pt idx="419">
                  <c:v>2145.2043269230762</c:v>
                </c:pt>
                <c:pt idx="420">
                  <c:v>2145.2841421274024</c:v>
                </c:pt>
                <c:pt idx="421">
                  <c:v>2145.166766826922</c:v>
                </c:pt>
                <c:pt idx="422">
                  <c:v>2144.809945913461</c:v>
                </c:pt>
                <c:pt idx="423">
                  <c:v>2144.4108698918262</c:v>
                </c:pt>
                <c:pt idx="424">
                  <c:v>2144.1714242788457</c:v>
                </c:pt>
                <c:pt idx="425">
                  <c:v>2144.1714242788457</c:v>
                </c:pt>
                <c:pt idx="426">
                  <c:v>2144.2934945913457</c:v>
                </c:pt>
                <c:pt idx="427">
                  <c:v>2144.5282451923067</c:v>
                </c:pt>
                <c:pt idx="428">
                  <c:v>2144.809945913461</c:v>
                </c:pt>
                <c:pt idx="429">
                  <c:v>2145.0869516225957</c:v>
                </c:pt>
                <c:pt idx="430">
                  <c:v>2145.2841421274024</c:v>
                </c:pt>
                <c:pt idx="431">
                  <c:v>2145.2841421274024</c:v>
                </c:pt>
                <c:pt idx="432">
                  <c:v>2145.166766826922</c:v>
                </c:pt>
                <c:pt idx="433">
                  <c:v>2145.0071364182695</c:v>
                </c:pt>
                <c:pt idx="434">
                  <c:v>2144.9695763221152</c:v>
                </c:pt>
                <c:pt idx="435">
                  <c:v>2145.044696514422</c:v>
                </c:pt>
                <c:pt idx="436">
                  <c:v>2145.24658203125</c:v>
                </c:pt>
                <c:pt idx="437">
                  <c:v>2145.5235877403848</c:v>
                </c:pt>
                <c:pt idx="438">
                  <c:v>2145.7207782451915</c:v>
                </c:pt>
                <c:pt idx="439">
                  <c:v>2145.8804086538457</c:v>
                </c:pt>
                <c:pt idx="440">
                  <c:v>2146.0400390625</c:v>
                </c:pt>
                <c:pt idx="441">
                  <c:v>2146.1996694711524</c:v>
                </c:pt>
                <c:pt idx="442">
                  <c:v>2146.2794846754805</c:v>
                </c:pt>
                <c:pt idx="443">
                  <c:v>2146.3170447716348</c:v>
                </c:pt>
                <c:pt idx="444">
                  <c:v>2146.3592998798067</c:v>
                </c:pt>
                <c:pt idx="445">
                  <c:v>2146.396859975961</c:v>
                </c:pt>
                <c:pt idx="446">
                  <c:v>2146.396859975961</c:v>
                </c:pt>
                <c:pt idx="447">
                  <c:v>2146.4766751802872</c:v>
                </c:pt>
                <c:pt idx="448">
                  <c:v>2146.6738656850957</c:v>
                </c:pt>
                <c:pt idx="449">
                  <c:v>2146.83349609375</c:v>
                </c:pt>
                <c:pt idx="450">
                  <c:v>2146.9133112980762</c:v>
                </c:pt>
                <c:pt idx="451">
                  <c:v>2146.83349609375</c:v>
                </c:pt>
                <c:pt idx="452">
                  <c:v>2146.753680889422</c:v>
                </c:pt>
                <c:pt idx="453">
                  <c:v>2146.6738656850957</c:v>
                </c:pt>
                <c:pt idx="454">
                  <c:v>2146.7161207932695</c:v>
                </c:pt>
                <c:pt idx="455">
                  <c:v>2146.9931265024024</c:v>
                </c:pt>
                <c:pt idx="456">
                  <c:v>2147.3499474158652</c:v>
                </c:pt>
                <c:pt idx="457">
                  <c:v>2147.5893930288457</c:v>
                </c:pt>
                <c:pt idx="458">
                  <c:v>2147.5518329326915</c:v>
                </c:pt>
                <c:pt idx="459">
                  <c:v>2147.3922025240372</c:v>
                </c:pt>
                <c:pt idx="460">
                  <c:v>2147.1950120192305</c:v>
                </c:pt>
                <c:pt idx="461">
                  <c:v>2147.1527569110567</c:v>
                </c:pt>
                <c:pt idx="462">
                  <c:v>2147.2701322115372</c:v>
                </c:pt>
                <c:pt idx="463">
                  <c:v>2147.312387319711</c:v>
                </c:pt>
                <c:pt idx="464">
                  <c:v>2147.1151968149024</c:v>
                </c:pt>
                <c:pt idx="465">
                  <c:v>2146.83349609375</c:v>
                </c:pt>
                <c:pt idx="466">
                  <c:v>2146.518930288461</c:v>
                </c:pt>
                <c:pt idx="467">
                  <c:v>2146.3592998798067</c:v>
                </c:pt>
                <c:pt idx="468">
                  <c:v>2146.2794846754805</c:v>
                </c:pt>
                <c:pt idx="469">
                  <c:v>2146.2794846754805</c:v>
                </c:pt>
                <c:pt idx="470">
                  <c:v>2146.2372295673067</c:v>
                </c:pt>
                <c:pt idx="471">
                  <c:v>2146.2794846754805</c:v>
                </c:pt>
                <c:pt idx="472">
                  <c:v>2146.2794846754805</c:v>
                </c:pt>
                <c:pt idx="473">
                  <c:v>2146.3170447716348</c:v>
                </c:pt>
                <c:pt idx="474">
                  <c:v>2146.1996694711524</c:v>
                </c:pt>
                <c:pt idx="475">
                  <c:v>2145.960223858172</c:v>
                </c:pt>
                <c:pt idx="476">
                  <c:v>2145.7630333533652</c:v>
                </c:pt>
                <c:pt idx="477">
                  <c:v>2145.6409630408652</c:v>
                </c:pt>
                <c:pt idx="478">
                  <c:v>2145.6832181490372</c:v>
                </c:pt>
                <c:pt idx="479">
                  <c:v>2145.9226637620195</c:v>
                </c:pt>
                <c:pt idx="480">
                  <c:v>2146.082294170672</c:v>
                </c:pt>
                <c:pt idx="481">
                  <c:v>2146.1996694711524</c:v>
                </c:pt>
                <c:pt idx="482">
                  <c:v>2146.3170447716348</c:v>
                </c:pt>
                <c:pt idx="483">
                  <c:v>2146.3592998798067</c:v>
                </c:pt>
                <c:pt idx="484">
                  <c:v>2146.3592998798067</c:v>
                </c:pt>
                <c:pt idx="485">
                  <c:v>2146.1996694711524</c:v>
                </c:pt>
                <c:pt idx="486">
                  <c:v>2145.8005934495195</c:v>
                </c:pt>
                <c:pt idx="487">
                  <c:v>2145.4062124399024</c:v>
                </c:pt>
                <c:pt idx="488">
                  <c:v>2145.2043269230762</c:v>
                </c:pt>
                <c:pt idx="489">
                  <c:v>2145.166766826922</c:v>
                </c:pt>
                <c:pt idx="490">
                  <c:v>2145.2043269230762</c:v>
                </c:pt>
                <c:pt idx="491">
                  <c:v>2145.2841421274024</c:v>
                </c:pt>
                <c:pt idx="492">
                  <c:v>2145.2841421274024</c:v>
                </c:pt>
                <c:pt idx="493">
                  <c:v>2145.166766826922</c:v>
                </c:pt>
                <c:pt idx="494">
                  <c:v>2144.9695763221152</c:v>
                </c:pt>
                <c:pt idx="495">
                  <c:v>2144.7676908052872</c:v>
                </c:pt>
                <c:pt idx="496">
                  <c:v>2144.5705003004805</c:v>
                </c:pt>
                <c:pt idx="497">
                  <c:v>2144.5282451923067</c:v>
                </c:pt>
                <c:pt idx="498">
                  <c:v>2144.4906850961524</c:v>
                </c:pt>
                <c:pt idx="499">
                  <c:v>2144.4906850961524</c:v>
                </c:pt>
                <c:pt idx="500">
                  <c:v>2144.4906850961524</c:v>
                </c:pt>
                <c:pt idx="501">
                  <c:v>2144.4484299879805</c:v>
                </c:pt>
                <c:pt idx="502">
                  <c:v>2144.2934945913457</c:v>
                </c:pt>
                <c:pt idx="503">
                  <c:v>2144.0540489783652</c:v>
                </c:pt>
                <c:pt idx="504">
                  <c:v>2143.7770432692305</c:v>
                </c:pt>
                <c:pt idx="505">
                  <c:v>2143.4953425480762</c:v>
                </c:pt>
                <c:pt idx="506">
                  <c:v>2143.2605919471152</c:v>
                </c:pt>
                <c:pt idx="507">
                  <c:v>2143.100961538461</c:v>
                </c:pt>
                <c:pt idx="508">
                  <c:v>2142.9413311298067</c:v>
                </c:pt>
                <c:pt idx="509">
                  <c:v>2142.978891225961</c:v>
                </c:pt>
                <c:pt idx="510">
                  <c:v>2143.0587064302872</c:v>
                </c:pt>
                <c:pt idx="511">
                  <c:v>2143.0211463341348</c:v>
                </c:pt>
                <c:pt idx="512">
                  <c:v>2142.8615159254805</c:v>
                </c:pt>
                <c:pt idx="513">
                  <c:v>2142.664325420672</c:v>
                </c:pt>
                <c:pt idx="514">
                  <c:v>2142.3826246995195</c:v>
                </c:pt>
                <c:pt idx="515">
                  <c:v>2141.9882436899024</c:v>
                </c:pt>
                <c:pt idx="516">
                  <c:v>2141.82861328125</c:v>
                </c:pt>
                <c:pt idx="517">
                  <c:v>2141.8661733774024</c:v>
                </c:pt>
                <c:pt idx="518">
                  <c:v>2142.0680588942305</c:v>
                </c:pt>
                <c:pt idx="519">
                  <c:v>2142.3028094951915</c:v>
                </c:pt>
                <c:pt idx="520">
                  <c:v>2142.5845102163457</c:v>
                </c:pt>
                <c:pt idx="521">
                  <c:v>2142.978891225961</c:v>
                </c:pt>
                <c:pt idx="522">
                  <c:v>2143.335712139422</c:v>
                </c:pt>
                <c:pt idx="523">
                  <c:v>2143.3779672475957</c:v>
                </c:pt>
                <c:pt idx="524">
                  <c:v>2143.1807767427872</c:v>
                </c:pt>
                <c:pt idx="525">
                  <c:v>2143.0211463341348</c:v>
                </c:pt>
                <c:pt idx="526">
                  <c:v>2143.100961538461</c:v>
                </c:pt>
                <c:pt idx="527">
                  <c:v>2143.2605919471152</c:v>
                </c:pt>
                <c:pt idx="528">
                  <c:v>2143.457782451922</c:v>
                </c:pt>
                <c:pt idx="529">
                  <c:v>2143.6972280649024</c:v>
                </c:pt>
                <c:pt idx="530">
                  <c:v>2143.8146033653848</c:v>
                </c:pt>
                <c:pt idx="531">
                  <c:v>2143.8146033653848</c:v>
                </c:pt>
                <c:pt idx="532">
                  <c:v>2143.6549729567305</c:v>
                </c:pt>
                <c:pt idx="533">
                  <c:v>2143.4953425480762</c:v>
                </c:pt>
                <c:pt idx="534">
                  <c:v>2143.335712139422</c:v>
                </c:pt>
                <c:pt idx="535">
                  <c:v>2143.1807767427872</c:v>
                </c:pt>
                <c:pt idx="536">
                  <c:v>2143.1385216346152</c:v>
                </c:pt>
                <c:pt idx="537">
                  <c:v>2143.1385216346152</c:v>
                </c:pt>
                <c:pt idx="538">
                  <c:v>2143.100961538461</c:v>
                </c:pt>
                <c:pt idx="539">
                  <c:v>2142.9413311298067</c:v>
                </c:pt>
                <c:pt idx="540">
                  <c:v>2142.7817007211524</c:v>
                </c:pt>
                <c:pt idx="541">
                  <c:v>2142.7018855168262</c:v>
                </c:pt>
                <c:pt idx="542">
                  <c:v>2142.664325420672</c:v>
                </c:pt>
                <c:pt idx="543">
                  <c:v>2142.5845102163457</c:v>
                </c:pt>
                <c:pt idx="544">
                  <c:v>2142.4624399038457</c:v>
                </c:pt>
                <c:pt idx="545">
                  <c:v>2142.4248798076915</c:v>
                </c:pt>
                <c:pt idx="546">
                  <c:v>2142.3826246995195</c:v>
                </c:pt>
                <c:pt idx="547">
                  <c:v>2142.3450646033652</c:v>
                </c:pt>
                <c:pt idx="548">
                  <c:v>2142.4248798076915</c:v>
                </c:pt>
                <c:pt idx="549">
                  <c:v>2142.542255108172</c:v>
                </c:pt>
                <c:pt idx="550">
                  <c:v>2142.7018855168262</c:v>
                </c:pt>
                <c:pt idx="551">
                  <c:v>2142.7817007211524</c:v>
                </c:pt>
                <c:pt idx="552">
                  <c:v>2142.744140625</c:v>
                </c:pt>
                <c:pt idx="553">
                  <c:v>2142.744140625</c:v>
                </c:pt>
                <c:pt idx="554">
                  <c:v>2142.664325420672</c:v>
                </c:pt>
                <c:pt idx="555">
                  <c:v>2142.542255108172</c:v>
                </c:pt>
                <c:pt idx="556">
                  <c:v>2142.4248798076915</c:v>
                </c:pt>
                <c:pt idx="557">
                  <c:v>2142.2652493990372</c:v>
                </c:pt>
                <c:pt idx="558">
                  <c:v>2142.2229942908652</c:v>
                </c:pt>
                <c:pt idx="559">
                  <c:v>2142.1478740985567</c:v>
                </c:pt>
                <c:pt idx="560">
                  <c:v>2142.0680588942305</c:v>
                </c:pt>
                <c:pt idx="561">
                  <c:v>2142.1056189903848</c:v>
                </c:pt>
                <c:pt idx="562">
                  <c:v>2142.3028094951915</c:v>
                </c:pt>
                <c:pt idx="563">
                  <c:v>2142.542255108172</c:v>
                </c:pt>
                <c:pt idx="564">
                  <c:v>2142.744140625</c:v>
                </c:pt>
                <c:pt idx="565">
                  <c:v>2142.7018855168262</c:v>
                </c:pt>
                <c:pt idx="566">
                  <c:v>2142.542255108172</c:v>
                </c:pt>
                <c:pt idx="567">
                  <c:v>2142.2652493990372</c:v>
                </c:pt>
                <c:pt idx="568">
                  <c:v>2142.1478740985567</c:v>
                </c:pt>
                <c:pt idx="569">
                  <c:v>2142.2229942908652</c:v>
                </c:pt>
                <c:pt idx="570">
                  <c:v>2142.4624399038457</c:v>
                </c:pt>
                <c:pt idx="571">
                  <c:v>2142.664325420672</c:v>
                </c:pt>
                <c:pt idx="572">
                  <c:v>2142.744140625</c:v>
                </c:pt>
                <c:pt idx="573">
                  <c:v>2142.744140625</c:v>
                </c:pt>
                <c:pt idx="574">
                  <c:v>2142.8192608173067</c:v>
                </c:pt>
                <c:pt idx="575">
                  <c:v>2142.8990760216348</c:v>
                </c:pt>
                <c:pt idx="576">
                  <c:v>2142.9413311298067</c:v>
                </c:pt>
                <c:pt idx="577">
                  <c:v>2142.9413311298067</c:v>
                </c:pt>
                <c:pt idx="578">
                  <c:v>2142.8615159254805</c:v>
                </c:pt>
                <c:pt idx="579">
                  <c:v>2142.744140625</c:v>
                </c:pt>
                <c:pt idx="580">
                  <c:v>2142.542255108172</c:v>
                </c:pt>
                <c:pt idx="581">
                  <c:v>2142.3028094951915</c:v>
                </c:pt>
                <c:pt idx="582">
                  <c:v>2142.1478740985567</c:v>
                </c:pt>
                <c:pt idx="583">
                  <c:v>2141.9882436899024</c:v>
                </c:pt>
                <c:pt idx="584">
                  <c:v>2141.8661733774024</c:v>
                </c:pt>
                <c:pt idx="585">
                  <c:v>2141.748798076922</c:v>
                </c:pt>
                <c:pt idx="586">
                  <c:v>2141.70654296875</c:v>
                </c:pt>
                <c:pt idx="587">
                  <c:v>2141.82861328125</c:v>
                </c:pt>
                <c:pt idx="588">
                  <c:v>2142.0680588942305</c:v>
                </c:pt>
                <c:pt idx="589">
                  <c:v>2142.2229942908652</c:v>
                </c:pt>
                <c:pt idx="590">
                  <c:v>2142.3450646033652</c:v>
                </c:pt>
                <c:pt idx="591">
                  <c:v>2142.3826246995195</c:v>
                </c:pt>
                <c:pt idx="592">
                  <c:v>2142.3826246995195</c:v>
                </c:pt>
                <c:pt idx="593">
                  <c:v>2142.3826246995195</c:v>
                </c:pt>
                <c:pt idx="594">
                  <c:v>2142.4248798076915</c:v>
                </c:pt>
                <c:pt idx="595">
                  <c:v>2142.4248798076915</c:v>
                </c:pt>
                <c:pt idx="596">
                  <c:v>2142.4248798076915</c:v>
                </c:pt>
                <c:pt idx="597">
                  <c:v>2142.5046950120195</c:v>
                </c:pt>
                <c:pt idx="598">
                  <c:v>2142.5845102163457</c:v>
                </c:pt>
                <c:pt idx="599">
                  <c:v>2142.5845102163457</c:v>
                </c:pt>
                <c:pt idx="600">
                  <c:v>2142.542255108172</c:v>
                </c:pt>
                <c:pt idx="601">
                  <c:v>2142.5845102163457</c:v>
                </c:pt>
                <c:pt idx="602">
                  <c:v>2142.7817007211524</c:v>
                </c:pt>
                <c:pt idx="603">
                  <c:v>2142.978891225961</c:v>
                </c:pt>
                <c:pt idx="604">
                  <c:v>2143.1807767427872</c:v>
                </c:pt>
                <c:pt idx="605">
                  <c:v>2143.335712139422</c:v>
                </c:pt>
                <c:pt idx="606">
                  <c:v>2143.335712139422</c:v>
                </c:pt>
                <c:pt idx="607">
                  <c:v>2143.2605919471152</c:v>
                </c:pt>
                <c:pt idx="608">
                  <c:v>2143.0587064302872</c:v>
                </c:pt>
                <c:pt idx="609">
                  <c:v>2142.9413311298067</c:v>
                </c:pt>
                <c:pt idx="610">
                  <c:v>2142.8615159254805</c:v>
                </c:pt>
                <c:pt idx="611">
                  <c:v>2142.8990760216348</c:v>
                </c:pt>
                <c:pt idx="612">
                  <c:v>2143.0211463341348</c:v>
                </c:pt>
                <c:pt idx="613">
                  <c:v>2143.2183368389415</c:v>
                </c:pt>
                <c:pt idx="614">
                  <c:v>2143.457782451922</c:v>
                </c:pt>
                <c:pt idx="615">
                  <c:v>2143.6972280649024</c:v>
                </c:pt>
                <c:pt idx="616">
                  <c:v>2143.8568584735567</c:v>
                </c:pt>
                <c:pt idx="617">
                  <c:v>2143.9319786658652</c:v>
                </c:pt>
                <c:pt idx="618">
                  <c:v>2143.894418569711</c:v>
                </c:pt>
                <c:pt idx="619">
                  <c:v>2143.7770432692305</c:v>
                </c:pt>
                <c:pt idx="620">
                  <c:v>2143.6549729567305</c:v>
                </c:pt>
                <c:pt idx="621">
                  <c:v>2143.5751577524024</c:v>
                </c:pt>
                <c:pt idx="622">
                  <c:v>2143.5751577524024</c:v>
                </c:pt>
                <c:pt idx="623">
                  <c:v>2143.6174128605762</c:v>
                </c:pt>
                <c:pt idx="624">
                  <c:v>2143.6972280649024</c:v>
                </c:pt>
                <c:pt idx="625">
                  <c:v>2143.8568584735567</c:v>
                </c:pt>
                <c:pt idx="626">
                  <c:v>2143.9319786658652</c:v>
                </c:pt>
                <c:pt idx="627">
                  <c:v>2143.8146033653848</c:v>
                </c:pt>
                <c:pt idx="628">
                  <c:v>2143.6174128605762</c:v>
                </c:pt>
                <c:pt idx="629">
                  <c:v>2143.41552734375</c:v>
                </c:pt>
                <c:pt idx="630">
                  <c:v>2143.335712139422</c:v>
                </c:pt>
                <c:pt idx="631">
                  <c:v>2143.3779672475957</c:v>
                </c:pt>
                <c:pt idx="632">
                  <c:v>2143.457782451922</c:v>
                </c:pt>
                <c:pt idx="633">
                  <c:v>2143.457782451922</c:v>
                </c:pt>
                <c:pt idx="634">
                  <c:v>2143.335712139422</c:v>
                </c:pt>
                <c:pt idx="635">
                  <c:v>2143.2183368389415</c:v>
                </c:pt>
                <c:pt idx="636">
                  <c:v>2143.100961538461</c:v>
                </c:pt>
                <c:pt idx="637">
                  <c:v>2142.978891225961</c:v>
                </c:pt>
                <c:pt idx="638">
                  <c:v>2142.9413311298067</c:v>
                </c:pt>
                <c:pt idx="639">
                  <c:v>2142.9413311298067</c:v>
                </c:pt>
                <c:pt idx="640">
                  <c:v>2142.978891225961</c:v>
                </c:pt>
                <c:pt idx="641">
                  <c:v>2142.978891225961</c:v>
                </c:pt>
                <c:pt idx="642">
                  <c:v>2142.978891225961</c:v>
                </c:pt>
                <c:pt idx="643">
                  <c:v>2142.978891225961</c:v>
                </c:pt>
                <c:pt idx="644">
                  <c:v>2142.8990760216348</c:v>
                </c:pt>
                <c:pt idx="645">
                  <c:v>2142.744140625</c:v>
                </c:pt>
                <c:pt idx="646">
                  <c:v>2142.664325420672</c:v>
                </c:pt>
                <c:pt idx="647">
                  <c:v>2142.744140625</c:v>
                </c:pt>
                <c:pt idx="648">
                  <c:v>2142.8192608173067</c:v>
                </c:pt>
                <c:pt idx="649">
                  <c:v>2142.8615159254805</c:v>
                </c:pt>
                <c:pt idx="650">
                  <c:v>2142.744140625</c:v>
                </c:pt>
                <c:pt idx="651">
                  <c:v>2142.5845102163457</c:v>
                </c:pt>
                <c:pt idx="652">
                  <c:v>2142.542255108172</c:v>
                </c:pt>
                <c:pt idx="653">
                  <c:v>2142.4624399038457</c:v>
                </c:pt>
                <c:pt idx="654">
                  <c:v>2142.3028094951915</c:v>
                </c:pt>
                <c:pt idx="655">
                  <c:v>2142.1056189903848</c:v>
                </c:pt>
                <c:pt idx="656">
                  <c:v>2141.9882436899024</c:v>
                </c:pt>
                <c:pt idx="657">
                  <c:v>2142.0680588942305</c:v>
                </c:pt>
                <c:pt idx="658">
                  <c:v>2142.185434194711</c:v>
                </c:pt>
                <c:pt idx="659">
                  <c:v>2142.3028094951915</c:v>
                </c:pt>
                <c:pt idx="660">
                  <c:v>2142.3826246995195</c:v>
                </c:pt>
                <c:pt idx="661">
                  <c:v>2142.4624399038457</c:v>
                </c:pt>
                <c:pt idx="662">
                  <c:v>2142.4624399038457</c:v>
                </c:pt>
                <c:pt idx="663">
                  <c:v>2142.4248798076915</c:v>
                </c:pt>
                <c:pt idx="664">
                  <c:v>2142.3826246995195</c:v>
                </c:pt>
                <c:pt idx="665">
                  <c:v>2142.3826246995195</c:v>
                </c:pt>
                <c:pt idx="666">
                  <c:v>2142.4248798076915</c:v>
                </c:pt>
                <c:pt idx="667">
                  <c:v>2142.4248798076915</c:v>
                </c:pt>
                <c:pt idx="668">
                  <c:v>2142.4248798076915</c:v>
                </c:pt>
                <c:pt idx="669">
                  <c:v>2142.3450646033652</c:v>
                </c:pt>
                <c:pt idx="670">
                  <c:v>2142.185434194711</c:v>
                </c:pt>
                <c:pt idx="671">
                  <c:v>2142.0680588942305</c:v>
                </c:pt>
                <c:pt idx="672">
                  <c:v>2141.9882436899024</c:v>
                </c:pt>
                <c:pt idx="673">
                  <c:v>2141.9084284855762</c:v>
                </c:pt>
                <c:pt idx="674">
                  <c:v>2141.8661733774024</c:v>
                </c:pt>
                <c:pt idx="675">
                  <c:v>2141.8661733774024</c:v>
                </c:pt>
                <c:pt idx="676">
                  <c:v>2141.7863581730762</c:v>
                </c:pt>
                <c:pt idx="677">
                  <c:v>2141.5516075721152</c:v>
                </c:pt>
                <c:pt idx="678">
                  <c:v>2141.1900916466348</c:v>
                </c:pt>
                <c:pt idx="679">
                  <c:v>2140.8755258413457</c:v>
                </c:pt>
                <c:pt idx="680">
                  <c:v>2140.5562650240372</c:v>
                </c:pt>
                <c:pt idx="681">
                  <c:v>2140.3966346153848</c:v>
                </c:pt>
                <c:pt idx="682">
                  <c:v>2140.3168194110567</c:v>
                </c:pt>
                <c:pt idx="683">
                  <c:v>2140.3590745192305</c:v>
                </c:pt>
                <c:pt idx="684">
                  <c:v>2140.3590745192305</c:v>
                </c:pt>
                <c:pt idx="685">
                  <c:v>2140.3966346153848</c:v>
                </c:pt>
                <c:pt idx="686">
                  <c:v>2140.5562650240372</c:v>
                </c:pt>
                <c:pt idx="687">
                  <c:v>2140.9130859375</c:v>
                </c:pt>
                <c:pt idx="688">
                  <c:v>2141.1900916466348</c:v>
                </c:pt>
                <c:pt idx="689">
                  <c:v>2141.3121619591348</c:v>
                </c:pt>
                <c:pt idx="690">
                  <c:v>2141.269906850961</c:v>
                </c:pt>
                <c:pt idx="691">
                  <c:v>2141.1525315504805</c:v>
                </c:pt>
                <c:pt idx="692">
                  <c:v>2140.9130859375</c:v>
                </c:pt>
                <c:pt idx="693">
                  <c:v>2140.6736403245195</c:v>
                </c:pt>
                <c:pt idx="694">
                  <c:v>2140.5562650240372</c:v>
                </c:pt>
                <c:pt idx="695">
                  <c:v>2140.5938251201915</c:v>
                </c:pt>
                <c:pt idx="696">
                  <c:v>2140.6360802283652</c:v>
                </c:pt>
                <c:pt idx="697">
                  <c:v>2140.6736403245195</c:v>
                </c:pt>
                <c:pt idx="698">
                  <c:v>2140.7158954326915</c:v>
                </c:pt>
                <c:pt idx="699">
                  <c:v>2140.7957106370195</c:v>
                </c:pt>
                <c:pt idx="700">
                  <c:v>2140.9929011418262</c:v>
                </c:pt>
                <c:pt idx="701">
                  <c:v>2141.1900916466348</c:v>
                </c:pt>
                <c:pt idx="702">
                  <c:v>2141.269906850961</c:v>
                </c:pt>
                <c:pt idx="703">
                  <c:v>2141.2323467548067</c:v>
                </c:pt>
                <c:pt idx="704">
                  <c:v>2141.1102764423067</c:v>
                </c:pt>
                <c:pt idx="705">
                  <c:v>2141.03515625</c:v>
                </c:pt>
                <c:pt idx="706">
                  <c:v>2141.0727163461524</c:v>
                </c:pt>
                <c:pt idx="707">
                  <c:v>2141.2323467548067</c:v>
                </c:pt>
                <c:pt idx="708">
                  <c:v>2141.5516075721152</c:v>
                </c:pt>
                <c:pt idx="709">
                  <c:v>2141.8661733774024</c:v>
                </c:pt>
                <c:pt idx="710">
                  <c:v>2142.0680588942305</c:v>
                </c:pt>
                <c:pt idx="711">
                  <c:v>2142.0258037860567</c:v>
                </c:pt>
                <c:pt idx="712">
                  <c:v>2141.82861328125</c:v>
                </c:pt>
                <c:pt idx="713">
                  <c:v>2141.5891676682695</c:v>
                </c:pt>
                <c:pt idx="714">
                  <c:v>2141.4295372596152</c:v>
                </c:pt>
                <c:pt idx="715">
                  <c:v>2141.391977163461</c:v>
                </c:pt>
                <c:pt idx="716">
                  <c:v>2141.3121619591348</c:v>
                </c:pt>
                <c:pt idx="717">
                  <c:v>2141.1525315504805</c:v>
                </c:pt>
                <c:pt idx="718">
                  <c:v>2140.9929011418262</c:v>
                </c:pt>
                <c:pt idx="719">
                  <c:v>2140.833270733172</c:v>
                </c:pt>
                <c:pt idx="720">
                  <c:v>2140.7534555288457</c:v>
                </c:pt>
                <c:pt idx="721">
                  <c:v>2140.833270733172</c:v>
                </c:pt>
                <c:pt idx="722">
                  <c:v>2141.0727163461524</c:v>
                </c:pt>
                <c:pt idx="723">
                  <c:v>2141.391977163461</c:v>
                </c:pt>
                <c:pt idx="724">
                  <c:v>2141.7863581730762</c:v>
                </c:pt>
                <c:pt idx="725">
                  <c:v>2142.0680588942305</c:v>
                </c:pt>
                <c:pt idx="726">
                  <c:v>2142.2229942908652</c:v>
                </c:pt>
                <c:pt idx="727">
                  <c:v>2142.1478740985567</c:v>
                </c:pt>
                <c:pt idx="728">
                  <c:v>2141.9459885817305</c:v>
                </c:pt>
                <c:pt idx="729">
                  <c:v>2141.82861328125</c:v>
                </c:pt>
                <c:pt idx="730">
                  <c:v>2141.748798076922</c:v>
                </c:pt>
                <c:pt idx="731">
                  <c:v>2141.748798076922</c:v>
                </c:pt>
                <c:pt idx="732">
                  <c:v>2141.748798076922</c:v>
                </c:pt>
                <c:pt idx="733">
                  <c:v>2141.82861328125</c:v>
                </c:pt>
                <c:pt idx="734">
                  <c:v>2141.7863581730762</c:v>
                </c:pt>
                <c:pt idx="735">
                  <c:v>2141.70654296875</c:v>
                </c:pt>
                <c:pt idx="736">
                  <c:v>2141.626727764422</c:v>
                </c:pt>
                <c:pt idx="737">
                  <c:v>2141.5891676682695</c:v>
                </c:pt>
                <c:pt idx="738">
                  <c:v>2141.626727764422</c:v>
                </c:pt>
                <c:pt idx="739">
                  <c:v>2141.6689828725957</c:v>
                </c:pt>
                <c:pt idx="740">
                  <c:v>2141.6689828725957</c:v>
                </c:pt>
                <c:pt idx="741">
                  <c:v>2141.5891676682695</c:v>
                </c:pt>
                <c:pt idx="742">
                  <c:v>2141.5093524639415</c:v>
                </c:pt>
                <c:pt idx="743">
                  <c:v>2141.391977163461</c:v>
                </c:pt>
                <c:pt idx="744">
                  <c:v>2141.2323467548067</c:v>
                </c:pt>
                <c:pt idx="745">
                  <c:v>2141.2323467548067</c:v>
                </c:pt>
                <c:pt idx="746">
                  <c:v>2141.391977163461</c:v>
                </c:pt>
                <c:pt idx="747">
                  <c:v>2141.5516075721152</c:v>
                </c:pt>
                <c:pt idx="748">
                  <c:v>2141.5516075721152</c:v>
                </c:pt>
                <c:pt idx="749">
                  <c:v>2141.4295372596152</c:v>
                </c:pt>
                <c:pt idx="750">
                  <c:v>2141.3497220552872</c:v>
                </c:pt>
                <c:pt idx="751">
                  <c:v>2141.4295372596152</c:v>
                </c:pt>
                <c:pt idx="752">
                  <c:v>2141.5891676682695</c:v>
                </c:pt>
                <c:pt idx="753">
                  <c:v>2141.748798076922</c:v>
                </c:pt>
                <c:pt idx="754">
                  <c:v>2141.82861328125</c:v>
                </c:pt>
                <c:pt idx="755">
                  <c:v>2141.748798076922</c:v>
                </c:pt>
                <c:pt idx="756">
                  <c:v>2141.6689828725957</c:v>
                </c:pt>
                <c:pt idx="757">
                  <c:v>2141.5093524639415</c:v>
                </c:pt>
                <c:pt idx="758">
                  <c:v>2141.3121619591348</c:v>
                </c:pt>
                <c:pt idx="759">
                  <c:v>2141.1102764423067</c:v>
                </c:pt>
                <c:pt idx="760">
                  <c:v>2140.9929011418262</c:v>
                </c:pt>
                <c:pt idx="761">
                  <c:v>2140.833270733172</c:v>
                </c:pt>
                <c:pt idx="762">
                  <c:v>2140.7158954326915</c:v>
                </c:pt>
                <c:pt idx="763">
                  <c:v>2140.7158954326915</c:v>
                </c:pt>
                <c:pt idx="764">
                  <c:v>2140.7534555288457</c:v>
                </c:pt>
                <c:pt idx="765">
                  <c:v>2140.833270733172</c:v>
                </c:pt>
                <c:pt idx="766">
                  <c:v>2141.03515625</c:v>
                </c:pt>
                <c:pt idx="767">
                  <c:v>2141.3121619591348</c:v>
                </c:pt>
                <c:pt idx="768">
                  <c:v>2141.4717923677872</c:v>
                </c:pt>
                <c:pt idx="769">
                  <c:v>2141.4717923677872</c:v>
                </c:pt>
                <c:pt idx="770">
                  <c:v>2141.4295372596152</c:v>
                </c:pt>
                <c:pt idx="771">
                  <c:v>2141.4295372596152</c:v>
                </c:pt>
                <c:pt idx="772">
                  <c:v>2141.4717923677872</c:v>
                </c:pt>
                <c:pt idx="773">
                  <c:v>2141.5093524639415</c:v>
                </c:pt>
                <c:pt idx="774">
                  <c:v>2141.5516075721152</c:v>
                </c:pt>
                <c:pt idx="775">
                  <c:v>2141.4717923677872</c:v>
                </c:pt>
                <c:pt idx="776">
                  <c:v>2141.3121619591348</c:v>
                </c:pt>
                <c:pt idx="777">
                  <c:v>2141.1525315504805</c:v>
                </c:pt>
                <c:pt idx="778">
                  <c:v>2141.0727163461524</c:v>
                </c:pt>
                <c:pt idx="779">
                  <c:v>2141.1102764423067</c:v>
                </c:pt>
                <c:pt idx="780">
                  <c:v>2141.1102764423067</c:v>
                </c:pt>
                <c:pt idx="781">
                  <c:v>2140.955341045672</c:v>
                </c:pt>
                <c:pt idx="782">
                  <c:v>2140.7158954326915</c:v>
                </c:pt>
                <c:pt idx="783">
                  <c:v>2140.3966346153848</c:v>
                </c:pt>
                <c:pt idx="784">
                  <c:v>2140.1571890024024</c:v>
                </c:pt>
                <c:pt idx="785">
                  <c:v>2140.11962890625</c:v>
                </c:pt>
                <c:pt idx="786">
                  <c:v>2140.1994441105762</c:v>
                </c:pt>
                <c:pt idx="787">
                  <c:v>2140.2370042067305</c:v>
                </c:pt>
                <c:pt idx="788">
                  <c:v>2140.1571890024024</c:v>
                </c:pt>
                <c:pt idx="789">
                  <c:v>2139.8801832932695</c:v>
                </c:pt>
                <c:pt idx="790">
                  <c:v>2139.6407376802872</c:v>
                </c:pt>
                <c:pt idx="791">
                  <c:v>2139.5233623798067</c:v>
                </c:pt>
                <c:pt idx="792">
                  <c:v>2139.4811072716348</c:v>
                </c:pt>
                <c:pt idx="793">
                  <c:v>2139.5233623798067</c:v>
                </c:pt>
                <c:pt idx="794">
                  <c:v>2139.7205528846152</c:v>
                </c:pt>
                <c:pt idx="795">
                  <c:v>2139.9599984975957</c:v>
                </c:pt>
                <c:pt idx="796">
                  <c:v>2139.99755859375</c:v>
                </c:pt>
                <c:pt idx="797">
                  <c:v>2139.8426231971152</c:v>
                </c:pt>
                <c:pt idx="798">
                  <c:v>2139.5233623798067</c:v>
                </c:pt>
                <c:pt idx="799">
                  <c:v>2139.1665414663457</c:v>
                </c:pt>
                <c:pt idx="800">
                  <c:v>2138.8472806490372</c:v>
                </c:pt>
                <c:pt idx="801">
                  <c:v>2138.6500901442305</c:v>
                </c:pt>
                <c:pt idx="802">
                  <c:v>2138.6078350360567</c:v>
                </c:pt>
                <c:pt idx="803">
                  <c:v>2138.8097205528848</c:v>
                </c:pt>
                <c:pt idx="804">
                  <c:v>2139.0444711538457</c:v>
                </c:pt>
                <c:pt idx="805">
                  <c:v>2139.124286358172</c:v>
                </c:pt>
                <c:pt idx="806">
                  <c:v>2139.0069110576915</c:v>
                </c:pt>
                <c:pt idx="807">
                  <c:v>2138.9270958533652</c:v>
                </c:pt>
                <c:pt idx="808">
                  <c:v>2139.0069110576915</c:v>
                </c:pt>
                <c:pt idx="809">
                  <c:v>2139.124286358172</c:v>
                </c:pt>
                <c:pt idx="810">
                  <c:v>2139.1665414663457</c:v>
                </c:pt>
                <c:pt idx="811">
                  <c:v>2139.0867262620195</c:v>
                </c:pt>
                <c:pt idx="812">
                  <c:v>2138.9646559495195</c:v>
                </c:pt>
                <c:pt idx="813">
                  <c:v>2138.8097205528848</c:v>
                </c:pt>
                <c:pt idx="814">
                  <c:v>2138.6876502403848</c:v>
                </c:pt>
                <c:pt idx="815">
                  <c:v>2138.5702749399024</c:v>
                </c:pt>
                <c:pt idx="816">
                  <c:v>2138.41064453125</c:v>
                </c:pt>
                <c:pt idx="817">
                  <c:v>2138.2510141225957</c:v>
                </c:pt>
                <c:pt idx="818">
                  <c:v>2138.0913837139415</c:v>
                </c:pt>
                <c:pt idx="819">
                  <c:v>2137.8941932091348</c:v>
                </c:pt>
                <c:pt idx="820">
                  <c:v>2137.6171875</c:v>
                </c:pt>
                <c:pt idx="821">
                  <c:v>2137.415301983172</c:v>
                </c:pt>
                <c:pt idx="822">
                  <c:v>2137.3777418870195</c:v>
                </c:pt>
                <c:pt idx="823">
                  <c:v>2137.4951171875</c:v>
                </c:pt>
                <c:pt idx="824">
                  <c:v>2137.851938100961</c:v>
                </c:pt>
                <c:pt idx="825">
                  <c:v>2138.2134540264415</c:v>
                </c:pt>
                <c:pt idx="826">
                  <c:v>2138.41064453125</c:v>
                </c:pt>
                <c:pt idx="827">
                  <c:v>2138.4482046274024</c:v>
                </c:pt>
                <c:pt idx="828">
                  <c:v>2138.4904597355762</c:v>
                </c:pt>
                <c:pt idx="829">
                  <c:v>2138.4904597355762</c:v>
                </c:pt>
                <c:pt idx="830">
                  <c:v>2138.4482046274024</c:v>
                </c:pt>
                <c:pt idx="831">
                  <c:v>2138.3683894230762</c:v>
                </c:pt>
                <c:pt idx="832">
                  <c:v>2138.1711989182695</c:v>
                </c:pt>
                <c:pt idx="833">
                  <c:v>2137.8941932091348</c:v>
                </c:pt>
                <c:pt idx="834">
                  <c:v>2137.6970027043262</c:v>
                </c:pt>
                <c:pt idx="835">
                  <c:v>2137.6171875</c:v>
                </c:pt>
                <c:pt idx="836">
                  <c:v>2137.6171875</c:v>
                </c:pt>
                <c:pt idx="837">
                  <c:v>2137.5749323918262</c:v>
                </c:pt>
                <c:pt idx="838">
                  <c:v>2137.537372295672</c:v>
                </c:pt>
                <c:pt idx="839">
                  <c:v>2137.537372295672</c:v>
                </c:pt>
                <c:pt idx="840">
                  <c:v>2137.4575570913457</c:v>
                </c:pt>
                <c:pt idx="841">
                  <c:v>2137.3777418870195</c:v>
                </c:pt>
                <c:pt idx="842">
                  <c:v>2137.3354867788457</c:v>
                </c:pt>
                <c:pt idx="843">
                  <c:v>2137.3354867788457</c:v>
                </c:pt>
                <c:pt idx="844">
                  <c:v>2137.3354867788457</c:v>
                </c:pt>
                <c:pt idx="845">
                  <c:v>2137.2979266826915</c:v>
                </c:pt>
                <c:pt idx="846">
                  <c:v>2137.2556715745195</c:v>
                </c:pt>
                <c:pt idx="847">
                  <c:v>2137.3777418870195</c:v>
                </c:pt>
                <c:pt idx="848">
                  <c:v>2137.537372295672</c:v>
                </c:pt>
                <c:pt idx="849">
                  <c:v>2137.6171875</c:v>
                </c:pt>
                <c:pt idx="850">
                  <c:v>2137.5749323918262</c:v>
                </c:pt>
                <c:pt idx="851">
                  <c:v>2137.4575570913457</c:v>
                </c:pt>
                <c:pt idx="852">
                  <c:v>2137.415301983172</c:v>
                </c:pt>
                <c:pt idx="853">
                  <c:v>2137.4575570913457</c:v>
                </c:pt>
                <c:pt idx="854">
                  <c:v>2137.415301983172</c:v>
                </c:pt>
                <c:pt idx="855">
                  <c:v>2137.2979266826915</c:v>
                </c:pt>
                <c:pt idx="856">
                  <c:v>2137.1758563701915</c:v>
                </c:pt>
                <c:pt idx="857">
                  <c:v>2137.1758563701915</c:v>
                </c:pt>
                <c:pt idx="858">
                  <c:v>2137.2556715745195</c:v>
                </c:pt>
                <c:pt idx="859">
                  <c:v>2137.3777418870195</c:v>
                </c:pt>
                <c:pt idx="860">
                  <c:v>2137.4951171875</c:v>
                </c:pt>
                <c:pt idx="861">
                  <c:v>2137.4575570913457</c:v>
                </c:pt>
                <c:pt idx="862">
                  <c:v>2137.2181114783652</c:v>
                </c:pt>
                <c:pt idx="863">
                  <c:v>2136.9786658653848</c:v>
                </c:pt>
                <c:pt idx="864">
                  <c:v>2136.8190354567305</c:v>
                </c:pt>
                <c:pt idx="865">
                  <c:v>2136.8612905649024</c:v>
                </c:pt>
                <c:pt idx="866">
                  <c:v>2136.9411057692305</c:v>
                </c:pt>
                <c:pt idx="867">
                  <c:v>2137.058481069711</c:v>
                </c:pt>
                <c:pt idx="868">
                  <c:v>2137.1758563701915</c:v>
                </c:pt>
                <c:pt idx="869">
                  <c:v>2137.2979266826915</c:v>
                </c:pt>
                <c:pt idx="870">
                  <c:v>2137.3777418870195</c:v>
                </c:pt>
                <c:pt idx="871">
                  <c:v>2137.4575570913457</c:v>
                </c:pt>
                <c:pt idx="872">
                  <c:v>2137.4951171875</c:v>
                </c:pt>
                <c:pt idx="873">
                  <c:v>2137.415301983172</c:v>
                </c:pt>
                <c:pt idx="874">
                  <c:v>2137.1382962740372</c:v>
                </c:pt>
                <c:pt idx="875">
                  <c:v>2137.0209209735567</c:v>
                </c:pt>
                <c:pt idx="876">
                  <c:v>2137.0209209735567</c:v>
                </c:pt>
                <c:pt idx="877">
                  <c:v>2137.1758563701915</c:v>
                </c:pt>
                <c:pt idx="878">
                  <c:v>2137.2181114783652</c:v>
                </c:pt>
                <c:pt idx="879">
                  <c:v>2137.2979266826915</c:v>
                </c:pt>
                <c:pt idx="880">
                  <c:v>2137.2979266826915</c:v>
                </c:pt>
                <c:pt idx="881">
                  <c:v>2137.1382962740372</c:v>
                </c:pt>
                <c:pt idx="882">
                  <c:v>2136.7814753605762</c:v>
                </c:pt>
                <c:pt idx="883">
                  <c:v>2136.3823993389415</c:v>
                </c:pt>
                <c:pt idx="884">
                  <c:v>2136.142953725961</c:v>
                </c:pt>
                <c:pt idx="885">
                  <c:v>2136.0255784254805</c:v>
                </c:pt>
                <c:pt idx="886">
                  <c:v>2135.9457632211524</c:v>
                </c:pt>
                <c:pt idx="887">
                  <c:v>2135.908203125</c:v>
                </c:pt>
                <c:pt idx="888">
                  <c:v>2135.908203125</c:v>
                </c:pt>
                <c:pt idx="889">
                  <c:v>2135.7861328125</c:v>
                </c:pt>
                <c:pt idx="890">
                  <c:v>2135.5466871995195</c:v>
                </c:pt>
                <c:pt idx="891">
                  <c:v>2135.2321213942305</c:v>
                </c:pt>
                <c:pt idx="892">
                  <c:v>2134.8753004807695</c:v>
                </c:pt>
                <c:pt idx="893">
                  <c:v>2134.5137845552872</c:v>
                </c:pt>
                <c:pt idx="894">
                  <c:v>2134.1569636418262</c:v>
                </c:pt>
                <c:pt idx="895">
                  <c:v>2133.8799579326915</c:v>
                </c:pt>
                <c:pt idx="896">
                  <c:v>2133.5606971153848</c:v>
                </c:pt>
                <c:pt idx="897">
                  <c:v>2133.2461313100957</c:v>
                </c:pt>
                <c:pt idx="898">
                  <c:v>2132.847055288461</c:v>
                </c:pt>
                <c:pt idx="899">
                  <c:v>2132.5277944711524</c:v>
                </c:pt>
                <c:pt idx="900">
                  <c:v>2132.3306039663457</c:v>
                </c:pt>
                <c:pt idx="901">
                  <c:v>2132.3306039663457</c:v>
                </c:pt>
                <c:pt idx="902">
                  <c:v>2132.4479792668262</c:v>
                </c:pt>
                <c:pt idx="903">
                  <c:v>2132.6498647836524</c:v>
                </c:pt>
                <c:pt idx="904">
                  <c:v>2132.724984975961</c:v>
                </c:pt>
                <c:pt idx="905">
                  <c:v>2132.8048001802872</c:v>
                </c:pt>
                <c:pt idx="906">
                  <c:v>2132.724984975961</c:v>
                </c:pt>
                <c:pt idx="907">
                  <c:v>2132.490234375</c:v>
                </c:pt>
                <c:pt idx="908">
                  <c:v>2132.1709735576915</c:v>
                </c:pt>
                <c:pt idx="909">
                  <c:v>2131.8939678485567</c:v>
                </c:pt>
                <c:pt idx="910">
                  <c:v>2131.6920823317305</c:v>
                </c:pt>
                <c:pt idx="911">
                  <c:v>2131.6122671274024</c:v>
                </c:pt>
                <c:pt idx="912">
                  <c:v>2131.57470703125</c:v>
                </c:pt>
                <c:pt idx="913">
                  <c:v>2131.494891826922</c:v>
                </c:pt>
                <c:pt idx="914">
                  <c:v>2131.3775165264415</c:v>
                </c:pt>
                <c:pt idx="915">
                  <c:v>2131.2977013221152</c:v>
                </c:pt>
                <c:pt idx="916">
                  <c:v>2131.3775165264415</c:v>
                </c:pt>
                <c:pt idx="917">
                  <c:v>2131.494891826922</c:v>
                </c:pt>
                <c:pt idx="918">
                  <c:v>2131.57470703125</c:v>
                </c:pt>
                <c:pt idx="919">
                  <c:v>2131.6545222355762</c:v>
                </c:pt>
                <c:pt idx="920">
                  <c:v>2131.6920823317305</c:v>
                </c:pt>
                <c:pt idx="921">
                  <c:v>2131.6122671274024</c:v>
                </c:pt>
                <c:pt idx="922">
                  <c:v>2131.5371469350957</c:v>
                </c:pt>
                <c:pt idx="923">
                  <c:v>2131.5371469350957</c:v>
                </c:pt>
                <c:pt idx="924">
                  <c:v>2131.6122671274024</c:v>
                </c:pt>
                <c:pt idx="925">
                  <c:v>2131.7343374399024</c:v>
                </c:pt>
                <c:pt idx="926">
                  <c:v>2131.8141526442305</c:v>
                </c:pt>
                <c:pt idx="927">
                  <c:v>2131.8517127403848</c:v>
                </c:pt>
                <c:pt idx="928">
                  <c:v>2131.9737830528848</c:v>
                </c:pt>
                <c:pt idx="929">
                  <c:v>2132.1334134615372</c:v>
                </c:pt>
                <c:pt idx="930">
                  <c:v>2132.3681640625</c:v>
                </c:pt>
                <c:pt idx="931">
                  <c:v>2132.5277944711524</c:v>
                </c:pt>
                <c:pt idx="932">
                  <c:v>2132.724984975961</c:v>
                </c:pt>
                <c:pt idx="933">
                  <c:v>2132.8048001802872</c:v>
                </c:pt>
                <c:pt idx="934">
                  <c:v>2132.8048001802872</c:v>
                </c:pt>
                <c:pt idx="935">
                  <c:v>2132.6874248798067</c:v>
                </c:pt>
                <c:pt idx="936">
                  <c:v>2132.5700495793262</c:v>
                </c:pt>
                <c:pt idx="937">
                  <c:v>2132.5700495793262</c:v>
                </c:pt>
                <c:pt idx="938">
                  <c:v>2132.6498647836524</c:v>
                </c:pt>
                <c:pt idx="939">
                  <c:v>2132.8048001802872</c:v>
                </c:pt>
                <c:pt idx="940">
                  <c:v>2132.9644305889415</c:v>
                </c:pt>
                <c:pt idx="941">
                  <c:v>2133.0066856971152</c:v>
                </c:pt>
                <c:pt idx="942">
                  <c:v>2133.0865009014415</c:v>
                </c:pt>
                <c:pt idx="943">
                  <c:v>2133.1663161057695</c:v>
                </c:pt>
                <c:pt idx="944">
                  <c:v>2133.2461313100957</c:v>
                </c:pt>
                <c:pt idx="945">
                  <c:v>2133.203876201922</c:v>
                </c:pt>
                <c:pt idx="946">
                  <c:v>2133.1240609975957</c:v>
                </c:pt>
                <c:pt idx="947">
                  <c:v>2133.0442457932695</c:v>
                </c:pt>
                <c:pt idx="948">
                  <c:v>2132.9644305889415</c:v>
                </c:pt>
                <c:pt idx="949">
                  <c:v>2132.8846153846152</c:v>
                </c:pt>
                <c:pt idx="950">
                  <c:v>2132.7672400841348</c:v>
                </c:pt>
                <c:pt idx="951">
                  <c:v>2132.6498647836524</c:v>
                </c:pt>
                <c:pt idx="952">
                  <c:v>2132.5700495793262</c:v>
                </c:pt>
                <c:pt idx="953">
                  <c:v>2132.724984975961</c:v>
                </c:pt>
                <c:pt idx="954">
                  <c:v>2132.9268704927872</c:v>
                </c:pt>
                <c:pt idx="955">
                  <c:v>2133.1663161057695</c:v>
                </c:pt>
                <c:pt idx="956">
                  <c:v>2133.6029522235567</c:v>
                </c:pt>
                <c:pt idx="957">
                  <c:v>2134.2367788461524</c:v>
                </c:pt>
                <c:pt idx="958">
                  <c:v>2134.8753004807695</c:v>
                </c:pt>
                <c:pt idx="959">
                  <c:v>2135.3119365985567</c:v>
                </c:pt>
                <c:pt idx="960">
                  <c:v>2135.5889423076915</c:v>
                </c:pt>
                <c:pt idx="961">
                  <c:v>2135.5889423076915</c:v>
                </c:pt>
                <c:pt idx="962">
                  <c:v>2135.3917518028848</c:v>
                </c:pt>
                <c:pt idx="963">
                  <c:v>2135.1523061899024</c:v>
                </c:pt>
                <c:pt idx="964">
                  <c:v>2134.9504206730762</c:v>
                </c:pt>
                <c:pt idx="965">
                  <c:v>2134.8330453725957</c:v>
                </c:pt>
                <c:pt idx="966">
                  <c:v>2134.7156700721152</c:v>
                </c:pt>
                <c:pt idx="967">
                  <c:v>2134.6358548677872</c:v>
                </c:pt>
                <c:pt idx="968">
                  <c:v>2134.556039663461</c:v>
                </c:pt>
                <c:pt idx="969">
                  <c:v>2134.433969350961</c:v>
                </c:pt>
                <c:pt idx="970">
                  <c:v>2134.3165940504805</c:v>
                </c:pt>
                <c:pt idx="971">
                  <c:v>2134.19921875</c:v>
                </c:pt>
                <c:pt idx="972">
                  <c:v>2134.1569636418262</c:v>
                </c:pt>
                <c:pt idx="973">
                  <c:v>2134.19921875</c:v>
                </c:pt>
                <c:pt idx="974">
                  <c:v>2134.2790339543262</c:v>
                </c:pt>
                <c:pt idx="975">
                  <c:v>2134.3165940504805</c:v>
                </c:pt>
                <c:pt idx="976">
                  <c:v>2134.19921875</c:v>
                </c:pt>
                <c:pt idx="977">
                  <c:v>2134.0395883413457</c:v>
                </c:pt>
                <c:pt idx="978">
                  <c:v>2133.8799579326915</c:v>
                </c:pt>
                <c:pt idx="979">
                  <c:v>2133.640512319711</c:v>
                </c:pt>
                <c:pt idx="980">
                  <c:v>2133.5231370192305</c:v>
                </c:pt>
                <c:pt idx="981">
                  <c:v>2133.5606971153848</c:v>
                </c:pt>
                <c:pt idx="982">
                  <c:v>2133.6827674278848</c:v>
                </c:pt>
                <c:pt idx="983">
                  <c:v>2133.8001427283652</c:v>
                </c:pt>
                <c:pt idx="984">
                  <c:v>2133.8799579326915</c:v>
                </c:pt>
                <c:pt idx="985">
                  <c:v>2133.8377028245195</c:v>
                </c:pt>
                <c:pt idx="986">
                  <c:v>2133.7203275240372</c:v>
                </c:pt>
                <c:pt idx="987">
                  <c:v>2133.5231370192305</c:v>
                </c:pt>
                <c:pt idx="988">
                  <c:v>2133.5231370192305</c:v>
                </c:pt>
                <c:pt idx="989">
                  <c:v>2133.6827674278848</c:v>
                </c:pt>
                <c:pt idx="990">
                  <c:v>2133.8799579326915</c:v>
                </c:pt>
                <c:pt idx="991">
                  <c:v>2134.0771484375</c:v>
                </c:pt>
                <c:pt idx="992">
                  <c:v>2134.119403545672</c:v>
                </c:pt>
                <c:pt idx="993">
                  <c:v>2133.9597731370195</c:v>
                </c:pt>
                <c:pt idx="994">
                  <c:v>2133.762582632211</c:v>
                </c:pt>
                <c:pt idx="995">
                  <c:v>2133.7203275240372</c:v>
                </c:pt>
                <c:pt idx="996">
                  <c:v>2133.8799579326915</c:v>
                </c:pt>
                <c:pt idx="997">
                  <c:v>2134.119403545672</c:v>
                </c:pt>
                <c:pt idx="998">
                  <c:v>2134.3588491586524</c:v>
                </c:pt>
                <c:pt idx="999">
                  <c:v>2134.5935997596152</c:v>
                </c:pt>
                <c:pt idx="1000">
                  <c:v>2134.7156700721152</c:v>
                </c:pt>
                <c:pt idx="1001">
                  <c:v>2134.8330453725957</c:v>
                </c:pt>
                <c:pt idx="1002">
                  <c:v>2134.912860576922</c:v>
                </c:pt>
                <c:pt idx="1003">
                  <c:v>2134.99267578125</c:v>
                </c:pt>
                <c:pt idx="1004">
                  <c:v>2134.9504206730762</c:v>
                </c:pt>
                <c:pt idx="1005">
                  <c:v>2134.8753004807695</c:v>
                </c:pt>
                <c:pt idx="1006">
                  <c:v>2134.7532301682695</c:v>
                </c:pt>
                <c:pt idx="1007">
                  <c:v>2134.5935997596152</c:v>
                </c:pt>
                <c:pt idx="1008">
                  <c:v>2134.5137845552872</c:v>
                </c:pt>
                <c:pt idx="1009">
                  <c:v>2134.433969350961</c:v>
                </c:pt>
                <c:pt idx="1010">
                  <c:v>2134.2790339543262</c:v>
                </c:pt>
                <c:pt idx="1011">
                  <c:v>2134.0395883413457</c:v>
                </c:pt>
                <c:pt idx="1012">
                  <c:v>2133.7203275240372</c:v>
                </c:pt>
                <c:pt idx="1013">
                  <c:v>2133.5231370192305</c:v>
                </c:pt>
                <c:pt idx="1014">
                  <c:v>2133.5606971153848</c:v>
                </c:pt>
                <c:pt idx="1015">
                  <c:v>2133.7203275240372</c:v>
                </c:pt>
                <c:pt idx="1016">
                  <c:v>2133.8001427283652</c:v>
                </c:pt>
                <c:pt idx="1017">
                  <c:v>2133.762582632211</c:v>
                </c:pt>
                <c:pt idx="1018">
                  <c:v>2133.7203275240372</c:v>
                </c:pt>
                <c:pt idx="1019">
                  <c:v>2133.762582632211</c:v>
                </c:pt>
                <c:pt idx="1020">
                  <c:v>2133.8377028245195</c:v>
                </c:pt>
                <c:pt idx="1021">
                  <c:v>2133.9175180288457</c:v>
                </c:pt>
                <c:pt idx="1022">
                  <c:v>2133.9175180288457</c:v>
                </c:pt>
                <c:pt idx="1023">
                  <c:v>2133.9175180288457</c:v>
                </c:pt>
                <c:pt idx="1024">
                  <c:v>2133.8799579326915</c:v>
                </c:pt>
                <c:pt idx="1025">
                  <c:v>2133.8377028245195</c:v>
                </c:pt>
                <c:pt idx="1026">
                  <c:v>2133.8377028245195</c:v>
                </c:pt>
                <c:pt idx="1027">
                  <c:v>2133.8799579326915</c:v>
                </c:pt>
                <c:pt idx="1028">
                  <c:v>2133.8377028245195</c:v>
                </c:pt>
                <c:pt idx="1029">
                  <c:v>2133.7203275240372</c:v>
                </c:pt>
                <c:pt idx="1030">
                  <c:v>2133.640512319711</c:v>
                </c:pt>
                <c:pt idx="1031">
                  <c:v>2133.5606971153848</c:v>
                </c:pt>
                <c:pt idx="1032">
                  <c:v>2133.5606971153848</c:v>
                </c:pt>
                <c:pt idx="1033">
                  <c:v>2133.6827674278848</c:v>
                </c:pt>
                <c:pt idx="1034">
                  <c:v>2133.8377028245195</c:v>
                </c:pt>
                <c:pt idx="1035">
                  <c:v>2134.0395883413457</c:v>
                </c:pt>
                <c:pt idx="1036">
                  <c:v>2134.3165940504805</c:v>
                </c:pt>
                <c:pt idx="1037">
                  <c:v>2134.556039663461</c:v>
                </c:pt>
                <c:pt idx="1038">
                  <c:v>2134.6358548677872</c:v>
                </c:pt>
                <c:pt idx="1039">
                  <c:v>2134.6358548677872</c:v>
                </c:pt>
                <c:pt idx="1040">
                  <c:v>2134.556039663461</c:v>
                </c:pt>
                <c:pt idx="1041">
                  <c:v>2134.433969350961</c:v>
                </c:pt>
                <c:pt idx="1042">
                  <c:v>2134.3165940504805</c:v>
                </c:pt>
                <c:pt idx="1043">
                  <c:v>2134.1569636418262</c:v>
                </c:pt>
                <c:pt idx="1044">
                  <c:v>2134.0395883413457</c:v>
                </c:pt>
                <c:pt idx="1045">
                  <c:v>2134.0395883413457</c:v>
                </c:pt>
                <c:pt idx="1046">
                  <c:v>2134.19921875</c:v>
                </c:pt>
                <c:pt idx="1047">
                  <c:v>2134.5137845552872</c:v>
                </c:pt>
                <c:pt idx="1048">
                  <c:v>2134.9504206730762</c:v>
                </c:pt>
                <c:pt idx="1049">
                  <c:v>2135.349496694711</c:v>
                </c:pt>
                <c:pt idx="1050">
                  <c:v>2135.706317608172</c:v>
                </c:pt>
                <c:pt idx="1051">
                  <c:v>2135.828387920672</c:v>
                </c:pt>
                <c:pt idx="1052">
                  <c:v>2135.8659480168262</c:v>
                </c:pt>
                <c:pt idx="1053">
                  <c:v>2135.8659480168262</c:v>
                </c:pt>
                <c:pt idx="1054">
                  <c:v>2135.7485727163457</c:v>
                </c:pt>
                <c:pt idx="1055">
                  <c:v>2135.471567007211</c:v>
                </c:pt>
                <c:pt idx="1056">
                  <c:v>2135.1100510817305</c:v>
                </c:pt>
                <c:pt idx="1057">
                  <c:v>2134.8753004807695</c:v>
                </c:pt>
                <c:pt idx="1058">
                  <c:v>2134.6358548677872</c:v>
                </c:pt>
                <c:pt idx="1059">
                  <c:v>2134.3964092548067</c:v>
                </c:pt>
                <c:pt idx="1060">
                  <c:v>2134.0771484375</c:v>
                </c:pt>
                <c:pt idx="1061">
                  <c:v>2133.8001427283652</c:v>
                </c:pt>
                <c:pt idx="1062">
                  <c:v>2133.6029522235567</c:v>
                </c:pt>
                <c:pt idx="1063">
                  <c:v>2133.5231370192305</c:v>
                </c:pt>
                <c:pt idx="1064">
                  <c:v>2133.6029522235567</c:v>
                </c:pt>
                <c:pt idx="1065">
                  <c:v>2133.762582632211</c:v>
                </c:pt>
                <c:pt idx="1066">
                  <c:v>2134.119403545672</c:v>
                </c:pt>
                <c:pt idx="1067">
                  <c:v>2134.5137845552872</c:v>
                </c:pt>
                <c:pt idx="1068">
                  <c:v>2134.7954852764415</c:v>
                </c:pt>
                <c:pt idx="1069">
                  <c:v>2134.99267578125</c:v>
                </c:pt>
                <c:pt idx="1070">
                  <c:v>2134.99267578125</c:v>
                </c:pt>
                <c:pt idx="1071">
                  <c:v>2134.9504206730762</c:v>
                </c:pt>
                <c:pt idx="1072">
                  <c:v>2134.9504206730762</c:v>
                </c:pt>
                <c:pt idx="1073">
                  <c:v>2134.9504206730762</c:v>
                </c:pt>
                <c:pt idx="1074">
                  <c:v>2134.912860576922</c:v>
                </c:pt>
                <c:pt idx="1075">
                  <c:v>2134.9504206730762</c:v>
                </c:pt>
                <c:pt idx="1076">
                  <c:v>2135.2696814903848</c:v>
                </c:pt>
                <c:pt idx="1077">
                  <c:v>2135.706317608172</c:v>
                </c:pt>
                <c:pt idx="1078">
                  <c:v>2136.2227689302872</c:v>
                </c:pt>
                <c:pt idx="1079">
                  <c:v>2136.6594050480762</c:v>
                </c:pt>
                <c:pt idx="1080">
                  <c:v>2136.9411057692305</c:v>
                </c:pt>
                <c:pt idx="1081">
                  <c:v>2137.0209209735567</c:v>
                </c:pt>
                <c:pt idx="1082">
                  <c:v>2136.8190354567305</c:v>
                </c:pt>
                <c:pt idx="1083">
                  <c:v>2136.3448392427872</c:v>
                </c:pt>
                <c:pt idx="1084">
                  <c:v>2135.7861328125</c:v>
                </c:pt>
                <c:pt idx="1085">
                  <c:v>2135.2696814903848</c:v>
                </c:pt>
                <c:pt idx="1086">
                  <c:v>2134.912860576922</c:v>
                </c:pt>
                <c:pt idx="1087">
                  <c:v>2134.5935997596152</c:v>
                </c:pt>
                <c:pt idx="1088">
                  <c:v>2134.3165940504805</c:v>
                </c:pt>
                <c:pt idx="1089">
                  <c:v>2134.19921875</c:v>
                </c:pt>
                <c:pt idx="1090">
                  <c:v>2134.3165940504805</c:v>
                </c:pt>
                <c:pt idx="1091">
                  <c:v>2134.5137845552872</c:v>
                </c:pt>
                <c:pt idx="1092">
                  <c:v>2134.6358548677872</c:v>
                </c:pt>
                <c:pt idx="1093">
                  <c:v>2134.6358548677872</c:v>
                </c:pt>
                <c:pt idx="1094">
                  <c:v>2134.5935997596152</c:v>
                </c:pt>
                <c:pt idx="1095">
                  <c:v>2134.5137845552872</c:v>
                </c:pt>
                <c:pt idx="1096">
                  <c:v>2134.5137845552872</c:v>
                </c:pt>
                <c:pt idx="1097">
                  <c:v>2134.5935997596152</c:v>
                </c:pt>
                <c:pt idx="1098">
                  <c:v>2134.7156700721152</c:v>
                </c:pt>
                <c:pt idx="1099">
                  <c:v>2134.8753004807695</c:v>
                </c:pt>
                <c:pt idx="1100">
                  <c:v>2135.0724909855762</c:v>
                </c:pt>
                <c:pt idx="1101">
                  <c:v>2135.2696814903848</c:v>
                </c:pt>
                <c:pt idx="1102">
                  <c:v>2135.349496694711</c:v>
                </c:pt>
                <c:pt idx="1103">
                  <c:v>2135.349496694711</c:v>
                </c:pt>
                <c:pt idx="1104">
                  <c:v>2135.1898662860567</c:v>
                </c:pt>
                <c:pt idx="1105">
                  <c:v>2134.912860576922</c:v>
                </c:pt>
                <c:pt idx="1106">
                  <c:v>2134.7156700721152</c:v>
                </c:pt>
                <c:pt idx="1107">
                  <c:v>2134.556039663461</c:v>
                </c:pt>
                <c:pt idx="1108">
                  <c:v>2134.433969350961</c:v>
                </c:pt>
                <c:pt idx="1109">
                  <c:v>2134.3165940504805</c:v>
                </c:pt>
                <c:pt idx="1110">
                  <c:v>2134.3964092548067</c:v>
                </c:pt>
                <c:pt idx="1111">
                  <c:v>2134.556039663461</c:v>
                </c:pt>
                <c:pt idx="1112">
                  <c:v>2134.7532301682695</c:v>
                </c:pt>
                <c:pt idx="1113">
                  <c:v>2134.7532301682695</c:v>
                </c:pt>
                <c:pt idx="1114">
                  <c:v>2134.7156700721152</c:v>
                </c:pt>
                <c:pt idx="1115">
                  <c:v>2134.6358548677872</c:v>
                </c:pt>
                <c:pt idx="1116">
                  <c:v>2134.6358548677872</c:v>
                </c:pt>
                <c:pt idx="1117">
                  <c:v>2134.7532301682695</c:v>
                </c:pt>
                <c:pt idx="1118">
                  <c:v>2134.8330453725957</c:v>
                </c:pt>
                <c:pt idx="1119">
                  <c:v>2134.7954852764415</c:v>
                </c:pt>
                <c:pt idx="1120">
                  <c:v>2134.5935997596152</c:v>
                </c:pt>
                <c:pt idx="1121">
                  <c:v>2134.3588491586524</c:v>
                </c:pt>
                <c:pt idx="1122">
                  <c:v>2134.19921875</c:v>
                </c:pt>
                <c:pt idx="1123">
                  <c:v>2134.1569636418262</c:v>
                </c:pt>
                <c:pt idx="1124">
                  <c:v>2134.2367788461524</c:v>
                </c:pt>
                <c:pt idx="1125">
                  <c:v>2134.3165940504805</c:v>
                </c:pt>
                <c:pt idx="1126">
                  <c:v>2134.3964092548067</c:v>
                </c:pt>
                <c:pt idx="1127">
                  <c:v>2134.3588491586524</c:v>
                </c:pt>
                <c:pt idx="1128">
                  <c:v>2134.3165940504805</c:v>
                </c:pt>
                <c:pt idx="1129">
                  <c:v>2134.3964092548067</c:v>
                </c:pt>
                <c:pt idx="1130">
                  <c:v>2134.5137845552872</c:v>
                </c:pt>
                <c:pt idx="1131">
                  <c:v>2134.556039663461</c:v>
                </c:pt>
                <c:pt idx="1132">
                  <c:v>2134.3964092548067</c:v>
                </c:pt>
                <c:pt idx="1133">
                  <c:v>2134.2367788461524</c:v>
                </c:pt>
                <c:pt idx="1134">
                  <c:v>2134.0771484375</c:v>
                </c:pt>
                <c:pt idx="1135">
                  <c:v>2133.9175180288457</c:v>
                </c:pt>
                <c:pt idx="1136">
                  <c:v>2133.9175180288457</c:v>
                </c:pt>
                <c:pt idx="1137">
                  <c:v>2133.9597731370195</c:v>
                </c:pt>
                <c:pt idx="1138">
                  <c:v>2133.9597731370195</c:v>
                </c:pt>
                <c:pt idx="1139">
                  <c:v>2133.9175180288457</c:v>
                </c:pt>
                <c:pt idx="1140">
                  <c:v>2133.9175180288457</c:v>
                </c:pt>
                <c:pt idx="1141">
                  <c:v>2134.0395883413457</c:v>
                </c:pt>
                <c:pt idx="1142">
                  <c:v>2134.0771484375</c:v>
                </c:pt>
                <c:pt idx="1143">
                  <c:v>2133.9597731370195</c:v>
                </c:pt>
                <c:pt idx="1144">
                  <c:v>2133.8001427283652</c:v>
                </c:pt>
                <c:pt idx="1145">
                  <c:v>2133.640512319711</c:v>
                </c:pt>
                <c:pt idx="1146">
                  <c:v>2133.5606971153848</c:v>
                </c:pt>
                <c:pt idx="1147">
                  <c:v>2133.4010667067305</c:v>
                </c:pt>
                <c:pt idx="1148">
                  <c:v>2133.28369140625</c:v>
                </c:pt>
                <c:pt idx="1149">
                  <c:v>2133.2461313100957</c:v>
                </c:pt>
                <c:pt idx="1150">
                  <c:v>2133.28369140625</c:v>
                </c:pt>
                <c:pt idx="1151">
                  <c:v>2133.2461313100957</c:v>
                </c:pt>
                <c:pt idx="1152">
                  <c:v>2133.1240609975957</c:v>
                </c:pt>
                <c:pt idx="1153">
                  <c:v>2133.0066856971152</c:v>
                </c:pt>
                <c:pt idx="1154">
                  <c:v>2132.9644305889415</c:v>
                </c:pt>
                <c:pt idx="1155">
                  <c:v>2132.8846153846152</c:v>
                </c:pt>
                <c:pt idx="1156">
                  <c:v>2132.7672400841348</c:v>
                </c:pt>
                <c:pt idx="1157">
                  <c:v>2132.7672400841348</c:v>
                </c:pt>
                <c:pt idx="1158">
                  <c:v>2132.9268704927872</c:v>
                </c:pt>
                <c:pt idx="1159">
                  <c:v>2133.2461313100957</c:v>
                </c:pt>
                <c:pt idx="1160">
                  <c:v>2133.5231370192305</c:v>
                </c:pt>
                <c:pt idx="1161">
                  <c:v>2133.7203275240372</c:v>
                </c:pt>
                <c:pt idx="1162">
                  <c:v>2133.8001427283652</c:v>
                </c:pt>
                <c:pt idx="1163">
                  <c:v>2133.8377028245195</c:v>
                </c:pt>
                <c:pt idx="1164">
                  <c:v>2133.8001427283652</c:v>
                </c:pt>
                <c:pt idx="1165">
                  <c:v>2133.8001427283652</c:v>
                </c:pt>
                <c:pt idx="1166">
                  <c:v>2133.9175180288457</c:v>
                </c:pt>
                <c:pt idx="1167">
                  <c:v>2134.0395883413457</c:v>
                </c:pt>
                <c:pt idx="1168">
                  <c:v>2134.119403545672</c:v>
                </c:pt>
                <c:pt idx="1169">
                  <c:v>2134.19921875</c:v>
                </c:pt>
                <c:pt idx="1170">
                  <c:v>2134.2790339543262</c:v>
                </c:pt>
                <c:pt idx="1171">
                  <c:v>2134.3964092548067</c:v>
                </c:pt>
                <c:pt idx="1172">
                  <c:v>2134.6358548677872</c:v>
                </c:pt>
                <c:pt idx="1173">
                  <c:v>2134.9504206730762</c:v>
                </c:pt>
                <c:pt idx="1174">
                  <c:v>2135.1100510817305</c:v>
                </c:pt>
                <c:pt idx="1175">
                  <c:v>2135.0302358774024</c:v>
                </c:pt>
                <c:pt idx="1176">
                  <c:v>2134.7954852764415</c:v>
                </c:pt>
                <c:pt idx="1177">
                  <c:v>2134.556039663461</c:v>
                </c:pt>
                <c:pt idx="1178">
                  <c:v>2134.3165940504805</c:v>
                </c:pt>
                <c:pt idx="1179">
                  <c:v>2134.119403545672</c:v>
                </c:pt>
                <c:pt idx="1180">
                  <c:v>2133.997333233172</c:v>
                </c:pt>
                <c:pt idx="1181">
                  <c:v>2134.119403545672</c:v>
                </c:pt>
                <c:pt idx="1182">
                  <c:v>2135.0724909855762</c:v>
                </c:pt>
                <c:pt idx="1183">
                  <c:v>2136.9786658653848</c:v>
                </c:pt>
                <c:pt idx="1184">
                  <c:v>2139.2041015625</c:v>
                </c:pt>
                <c:pt idx="1185">
                  <c:v>2141.0727163461524</c:v>
                </c:pt>
                <c:pt idx="1186">
                  <c:v>2142.3028094951915</c:v>
                </c:pt>
                <c:pt idx="1187">
                  <c:v>2142.9413311298067</c:v>
                </c:pt>
                <c:pt idx="1188">
                  <c:v>2143.100961538461</c:v>
                </c:pt>
                <c:pt idx="1189">
                  <c:v>2143.0587064302872</c:v>
                </c:pt>
                <c:pt idx="1190">
                  <c:v>2142.978891225961</c:v>
                </c:pt>
                <c:pt idx="1191">
                  <c:v>2143.0211463341348</c:v>
                </c:pt>
                <c:pt idx="1192">
                  <c:v>2143.335712139422</c:v>
                </c:pt>
                <c:pt idx="1193">
                  <c:v>2143.8568584735567</c:v>
                </c:pt>
                <c:pt idx="1194">
                  <c:v>2144.373309795672</c:v>
                </c:pt>
                <c:pt idx="1195">
                  <c:v>2144.8475060096152</c:v>
                </c:pt>
                <c:pt idx="1196">
                  <c:v>2145.12451171875</c:v>
                </c:pt>
                <c:pt idx="1197">
                  <c:v>2145.2043269230762</c:v>
                </c:pt>
                <c:pt idx="1198">
                  <c:v>2145.2043269230762</c:v>
                </c:pt>
                <c:pt idx="1199">
                  <c:v>2145.12451171875</c:v>
                </c:pt>
                <c:pt idx="1200">
                  <c:v>2145.166766826922</c:v>
                </c:pt>
                <c:pt idx="1201">
                  <c:v>2145.24658203125</c:v>
                </c:pt>
                <c:pt idx="1202">
                  <c:v>2145.3263972355762</c:v>
                </c:pt>
                <c:pt idx="1203">
                  <c:v>2145.4062124399024</c:v>
                </c:pt>
                <c:pt idx="1204">
                  <c:v>2145.4860276442305</c:v>
                </c:pt>
                <c:pt idx="1205">
                  <c:v>2145.5611478365372</c:v>
                </c:pt>
                <c:pt idx="1206">
                  <c:v>2145.5235877403848</c:v>
                </c:pt>
                <c:pt idx="1207">
                  <c:v>2145.3639573317305</c:v>
                </c:pt>
                <c:pt idx="1208">
                  <c:v>2145.166766826922</c:v>
                </c:pt>
                <c:pt idx="1209">
                  <c:v>2145.0071364182695</c:v>
                </c:pt>
                <c:pt idx="1210">
                  <c:v>2144.9695763221152</c:v>
                </c:pt>
                <c:pt idx="1211">
                  <c:v>2144.9695763221152</c:v>
                </c:pt>
                <c:pt idx="1212">
                  <c:v>2145.0071364182695</c:v>
                </c:pt>
                <c:pt idx="1213">
                  <c:v>2144.9695763221152</c:v>
                </c:pt>
                <c:pt idx="1214">
                  <c:v>2144.9695763221152</c:v>
                </c:pt>
                <c:pt idx="1215">
                  <c:v>2145.044696514422</c:v>
                </c:pt>
                <c:pt idx="1216">
                  <c:v>2145.166766826922</c:v>
                </c:pt>
                <c:pt idx="1217">
                  <c:v>2145.3639573317305</c:v>
                </c:pt>
                <c:pt idx="1218">
                  <c:v>2145.603402944711</c:v>
                </c:pt>
                <c:pt idx="1219">
                  <c:v>2145.9226637620195</c:v>
                </c:pt>
                <c:pt idx="1220">
                  <c:v>2146.2372295673067</c:v>
                </c:pt>
                <c:pt idx="1221">
                  <c:v>2146.6363055889415</c:v>
                </c:pt>
                <c:pt idx="1222">
                  <c:v>2147.1151968149024</c:v>
                </c:pt>
                <c:pt idx="1223">
                  <c:v>2147.5893930288457</c:v>
                </c:pt>
                <c:pt idx="1224">
                  <c:v>2147.8663987379805</c:v>
                </c:pt>
                <c:pt idx="1225">
                  <c:v>2148.105844350961</c:v>
                </c:pt>
                <c:pt idx="1226">
                  <c:v>2148.2654747596152</c:v>
                </c:pt>
                <c:pt idx="1227">
                  <c:v>2148.5049203725957</c:v>
                </c:pt>
                <c:pt idx="1228">
                  <c:v>2148.6222956730762</c:v>
                </c:pt>
                <c:pt idx="1229">
                  <c:v>2148.7021108774024</c:v>
                </c:pt>
                <c:pt idx="1230">
                  <c:v>2148.6222956730762</c:v>
                </c:pt>
                <c:pt idx="1231">
                  <c:v>2148.66455078125</c:v>
                </c:pt>
                <c:pt idx="1232">
                  <c:v>2148.7819260817305</c:v>
                </c:pt>
                <c:pt idx="1233">
                  <c:v>2148.9415564903848</c:v>
                </c:pt>
                <c:pt idx="1234">
                  <c:v>2149.1011868990372</c:v>
                </c:pt>
                <c:pt idx="1235">
                  <c:v>2149.4204477163457</c:v>
                </c:pt>
                <c:pt idx="1236">
                  <c:v>2149.814828725961</c:v>
                </c:pt>
                <c:pt idx="1237">
                  <c:v>2150.2139047475957</c:v>
                </c:pt>
                <c:pt idx="1238">
                  <c:v>2150.5331655649024</c:v>
                </c:pt>
                <c:pt idx="1239">
                  <c:v>2150.730356069711</c:v>
                </c:pt>
                <c:pt idx="1240">
                  <c:v>2150.9275465745195</c:v>
                </c:pt>
                <c:pt idx="1241">
                  <c:v>2150.9275465745195</c:v>
                </c:pt>
                <c:pt idx="1242">
                  <c:v>2150.7679161658652</c:v>
                </c:pt>
                <c:pt idx="1243">
                  <c:v>2150.4909104567305</c:v>
                </c:pt>
                <c:pt idx="1244">
                  <c:v>2150.25146484375</c:v>
                </c:pt>
                <c:pt idx="1245">
                  <c:v>2150.0918344350957</c:v>
                </c:pt>
                <c:pt idx="1246">
                  <c:v>2150.0120192307695</c:v>
                </c:pt>
                <c:pt idx="1247">
                  <c:v>2149.9744591346152</c:v>
                </c:pt>
                <c:pt idx="1248">
                  <c:v>2150.0542743389415</c:v>
                </c:pt>
                <c:pt idx="1249">
                  <c:v>2150.293719951922</c:v>
                </c:pt>
                <c:pt idx="1250">
                  <c:v>2150.608285757211</c:v>
                </c:pt>
                <c:pt idx="1251">
                  <c:v>2150.8477313701915</c:v>
                </c:pt>
                <c:pt idx="1252">
                  <c:v>2151.0496168870195</c:v>
                </c:pt>
                <c:pt idx="1253">
                  <c:v>2151.3266225961524</c:v>
                </c:pt>
                <c:pt idx="1254">
                  <c:v>2151.5660682091348</c:v>
                </c:pt>
                <c:pt idx="1255">
                  <c:v>2151.6834435096152</c:v>
                </c:pt>
                <c:pt idx="1256">
                  <c:v>2151.7632587139415</c:v>
                </c:pt>
                <c:pt idx="1257">
                  <c:v>2151.8008188100957</c:v>
                </c:pt>
                <c:pt idx="1258">
                  <c:v>2151.880634014422</c:v>
                </c:pt>
                <c:pt idx="1259">
                  <c:v>2151.96044921875</c:v>
                </c:pt>
                <c:pt idx="1260">
                  <c:v>2151.9228891225957</c:v>
                </c:pt>
                <c:pt idx="1261">
                  <c:v>2151.8430739182695</c:v>
                </c:pt>
                <c:pt idx="1262">
                  <c:v>2151.6834435096152</c:v>
                </c:pt>
                <c:pt idx="1263">
                  <c:v>2151.4862530048067</c:v>
                </c:pt>
                <c:pt idx="1264">
                  <c:v>2150.9698016826915</c:v>
                </c:pt>
                <c:pt idx="1265">
                  <c:v>2149.7772686298067</c:v>
                </c:pt>
                <c:pt idx="1266">
                  <c:v>2147.0729417067305</c:v>
                </c:pt>
                <c:pt idx="1267">
                  <c:v>2142.3826246995195</c:v>
                </c:pt>
                <c:pt idx="1268">
                  <c:v>2134.3165940504805</c:v>
                </c:pt>
                <c:pt idx="1269">
                  <c:v>2122.0766977163457</c:v>
                </c:pt>
                <c:pt idx="1270">
                  <c:v>2105.2685546875</c:v>
                </c:pt>
                <c:pt idx="1271">
                  <c:v>2085.474384014422</c:v>
                </c:pt>
                <c:pt idx="1272">
                  <c:v>2066.3234299879805</c:v>
                </c:pt>
                <c:pt idx="1273">
                  <c:v>2051.9332181490372</c:v>
                </c:pt>
                <c:pt idx="1274">
                  <c:v>2044.5855243389415</c:v>
                </c:pt>
                <c:pt idx="1275">
                  <c:v>2047.1255258413457</c:v>
                </c:pt>
                <c:pt idx="1276">
                  <c:v>2063.45947265625</c:v>
                </c:pt>
                <c:pt idx="1277">
                  <c:v>2105.4234900841348</c:v>
                </c:pt>
                <c:pt idx="1278">
                  <c:v>2184.351337139422</c:v>
                </c:pt>
                <c:pt idx="1279">
                  <c:v>2292.8014197716348</c:v>
                </c:pt>
                <c:pt idx="1280">
                  <c:v>2420.4071514423067</c:v>
                </c:pt>
                <c:pt idx="1281">
                  <c:v>2552.900390625</c:v>
                </c:pt>
                <c:pt idx="1282">
                  <c:v>2669.0221228966348</c:v>
                </c:pt>
                <c:pt idx="1283">
                  <c:v>2753.9455003004805</c:v>
                </c:pt>
                <c:pt idx="1284">
                  <c:v>2805.4920372596152</c:v>
                </c:pt>
                <c:pt idx="1285">
                  <c:v>2830.48828125</c:v>
                </c:pt>
                <c:pt idx="1286">
                  <c:v>2839.0285081129805</c:v>
                </c:pt>
                <c:pt idx="1287">
                  <c:v>2839.70458984375</c:v>
                </c:pt>
                <c:pt idx="1288">
                  <c:v>2837.99560546875</c:v>
                </c:pt>
                <c:pt idx="1289">
                  <c:v>2836.4462515024024</c:v>
                </c:pt>
                <c:pt idx="1290">
                  <c:v>2835.6903545673067</c:v>
                </c:pt>
                <c:pt idx="1291">
                  <c:v>2835.413348858172</c:v>
                </c:pt>
                <c:pt idx="1292">
                  <c:v>2834.8593374399024</c:v>
                </c:pt>
                <c:pt idx="1293">
                  <c:v>2832.5118314302872</c:v>
                </c:pt>
                <c:pt idx="1294">
                  <c:v>2799.2101111778848</c:v>
                </c:pt>
                <c:pt idx="1295">
                  <c:v>2678.003680889422</c:v>
                </c:pt>
                <c:pt idx="1296">
                  <c:v>2475.8458533653848</c:v>
                </c:pt>
                <c:pt idx="1297">
                  <c:v>2253.2177734375</c:v>
                </c:pt>
                <c:pt idx="1298">
                  <c:v>2067.1168870192305</c:v>
                </c:pt>
                <c:pt idx="1299">
                  <c:v>1942.5723031850957</c:v>
                </c:pt>
                <c:pt idx="1300">
                  <c:v>1875.7294170673067</c:v>
                </c:pt>
                <c:pt idx="1301">
                  <c:v>1848.5828575721152</c:v>
                </c:pt>
                <c:pt idx="1302">
                  <c:v>1841.8267352764415</c:v>
                </c:pt>
                <c:pt idx="1303">
                  <c:v>1839.4839242788457</c:v>
                </c:pt>
                <c:pt idx="1304">
                  <c:v>1834.3992262620195</c:v>
                </c:pt>
                <c:pt idx="1305">
                  <c:v>1826.9247671274024</c:v>
                </c:pt>
                <c:pt idx="1306">
                  <c:v>1819.5348182091348</c:v>
                </c:pt>
                <c:pt idx="1307">
                  <c:v>1813.8538536658652</c:v>
                </c:pt>
                <c:pt idx="1308">
                  <c:v>1810.3560697115372</c:v>
                </c:pt>
                <c:pt idx="1309">
                  <c:v>1808.4874549278848</c:v>
                </c:pt>
                <c:pt idx="1310">
                  <c:v>1807.651742788461</c:v>
                </c:pt>
                <c:pt idx="1311">
                  <c:v>1807.215106670672</c:v>
                </c:pt>
                <c:pt idx="1312">
                  <c:v>1806.8958458533652</c:v>
                </c:pt>
                <c:pt idx="1313">
                  <c:v>1806.5390249399024</c:v>
                </c:pt>
                <c:pt idx="1314">
                  <c:v>1806.1023888221152</c:v>
                </c:pt>
                <c:pt idx="1315">
                  <c:v>1805.6657527043262</c:v>
                </c:pt>
                <c:pt idx="1316">
                  <c:v>1805.3089317908652</c:v>
                </c:pt>
                <c:pt idx="1317">
                  <c:v>1804.8722956730762</c:v>
                </c:pt>
                <c:pt idx="1318">
                  <c:v>1804.355844350961</c:v>
                </c:pt>
                <c:pt idx="1319">
                  <c:v>1803.8346980168262</c:v>
                </c:pt>
                <c:pt idx="1320">
                  <c:v>1803.440317007211</c:v>
                </c:pt>
                <c:pt idx="1321">
                  <c:v>1803.1633112980762</c:v>
                </c:pt>
                <c:pt idx="1322">
                  <c:v>1802.8440504807695</c:v>
                </c:pt>
                <c:pt idx="1323">
                  <c:v>1802.6046048677872</c:v>
                </c:pt>
                <c:pt idx="1324">
                  <c:v>1802.2853440504805</c:v>
                </c:pt>
                <c:pt idx="1325">
                  <c:v>1802.0083383413457</c:v>
                </c:pt>
                <c:pt idx="1326">
                  <c:v>1801.8909630408652</c:v>
                </c:pt>
                <c:pt idx="1327">
                  <c:v>1801.8909630408652</c:v>
                </c:pt>
                <c:pt idx="1328">
                  <c:v>1801.9285231370195</c:v>
                </c:pt>
                <c:pt idx="1329">
                  <c:v>1801.731332632211</c:v>
                </c:pt>
                <c:pt idx="1330">
                  <c:v>1801.4543269230762</c:v>
                </c:pt>
                <c:pt idx="1331">
                  <c:v>1801.1350661057695</c:v>
                </c:pt>
                <c:pt idx="1332">
                  <c:v>1800.9754356971152</c:v>
                </c:pt>
                <c:pt idx="1333">
                  <c:v>1800.8956204927872</c:v>
                </c:pt>
                <c:pt idx="1334">
                  <c:v>1800.8580603966348</c:v>
                </c:pt>
                <c:pt idx="1335">
                  <c:v>1800.8580603966348</c:v>
                </c:pt>
                <c:pt idx="1336">
                  <c:v>1800.7782451923067</c:v>
                </c:pt>
                <c:pt idx="1337">
                  <c:v>1800.6561748798067</c:v>
                </c:pt>
                <c:pt idx="1338">
                  <c:v>1800.3416090745195</c:v>
                </c:pt>
                <c:pt idx="1339">
                  <c:v>1799.9800931490372</c:v>
                </c:pt>
                <c:pt idx="1340">
                  <c:v>1799.585712139422</c:v>
                </c:pt>
                <c:pt idx="1341">
                  <c:v>1799.228891225961</c:v>
                </c:pt>
                <c:pt idx="1342">
                  <c:v>1798.9096304086524</c:v>
                </c:pt>
                <c:pt idx="1343">
                  <c:v>1798.670184795672</c:v>
                </c:pt>
                <c:pt idx="1344">
                  <c:v>1798.3931790865372</c:v>
                </c:pt>
                <c:pt idx="1345">
                  <c:v>1798.1959885817305</c:v>
                </c:pt>
                <c:pt idx="1346">
                  <c:v>1798.1959885817305</c:v>
                </c:pt>
                <c:pt idx="1347">
                  <c:v>1798.2711087740372</c:v>
                </c:pt>
                <c:pt idx="1348">
                  <c:v>1798.2711087740372</c:v>
                </c:pt>
                <c:pt idx="1349">
                  <c:v>1798.1537334735567</c:v>
                </c:pt>
                <c:pt idx="1350">
                  <c:v>1797.9941030649024</c:v>
                </c:pt>
                <c:pt idx="1351">
                  <c:v>1797.9142878605762</c:v>
                </c:pt>
                <c:pt idx="1352">
                  <c:v>1797.95654296875</c:v>
                </c:pt>
                <c:pt idx="1353">
                  <c:v>1797.9941030649024</c:v>
                </c:pt>
                <c:pt idx="1354">
                  <c:v>1798.4729942908652</c:v>
                </c:pt>
                <c:pt idx="1355">
                  <c:v>1800.3416090745195</c:v>
                </c:pt>
                <c:pt idx="1356">
                  <c:v>1806.0601337139415</c:v>
                </c:pt>
                <c:pt idx="1357">
                  <c:v>1822.1968900240372</c:v>
                </c:pt>
                <c:pt idx="1358">
                  <c:v>1865.3956956129805</c:v>
                </c:pt>
                <c:pt idx="1359">
                  <c:v>1973.8833383413457</c:v>
                </c:pt>
                <c:pt idx="1360">
                  <c:v>2187.2528545673067</c:v>
                </c:pt>
                <c:pt idx="1361">
                  <c:v>2516.9741586538457</c:v>
                </c:pt>
                <c:pt idx="1362">
                  <c:v>2932.8160682091348</c:v>
                </c:pt>
                <c:pt idx="1363">
                  <c:v>3379.9361478365372</c:v>
                </c:pt>
                <c:pt idx="1364">
                  <c:v>3820.2578500600957</c:v>
                </c:pt>
                <c:pt idx="1365">
                  <c:v>4233.7146935096152</c:v>
                </c:pt>
                <c:pt idx="1366">
                  <c:v>4587.5214092548067</c:v>
                </c:pt>
                <c:pt idx="1367">
                  <c:v>4855.249774639422</c:v>
                </c:pt>
                <c:pt idx="1368">
                  <c:v>5044.2568734975957</c:v>
                </c:pt>
                <c:pt idx="1369">
                  <c:v>5202.661884014422</c:v>
                </c:pt>
                <c:pt idx="1370">
                  <c:v>5364.36279296875</c:v>
                </c:pt>
                <c:pt idx="1371">
                  <c:v>5532.4254432091348</c:v>
                </c:pt>
                <c:pt idx="1372">
                  <c:v>5707.3240309495186</c:v>
                </c:pt>
                <c:pt idx="1373">
                  <c:v>5879.9126727764424</c:v>
                </c:pt>
                <c:pt idx="1374">
                  <c:v>6041.538461538461</c:v>
                </c:pt>
                <c:pt idx="1375">
                  <c:v>6197.00439453125</c:v>
                </c:pt>
                <c:pt idx="1376">
                  <c:v>6345.7095102163457</c:v>
                </c:pt>
                <c:pt idx="1377">
                  <c:v>6491.5178034855762</c:v>
                </c:pt>
                <c:pt idx="1378">
                  <c:v>6635.0208458533652</c:v>
                </c:pt>
                <c:pt idx="1379">
                  <c:v>6770.2559720552881</c:v>
                </c:pt>
                <c:pt idx="1380">
                  <c:v>6900.5613356370186</c:v>
                </c:pt>
                <c:pt idx="1381">
                  <c:v>7025.8242563100957</c:v>
                </c:pt>
                <c:pt idx="1382">
                  <c:v>7138.4904597355762</c:v>
                </c:pt>
                <c:pt idx="1383">
                  <c:v>7242.9263070913457</c:v>
                </c:pt>
                <c:pt idx="1384">
                  <c:v>7347.9208608774034</c:v>
                </c:pt>
                <c:pt idx="1385">
                  <c:v>7449.93408203125</c:v>
                </c:pt>
                <c:pt idx="1386">
                  <c:v>7548.4870793269229</c:v>
                </c:pt>
                <c:pt idx="1387">
                  <c:v>7649.9838491586534</c:v>
                </c:pt>
                <c:pt idx="1388">
                  <c:v>7751.682504507211</c:v>
                </c:pt>
                <c:pt idx="1389">
                  <c:v>7845.981820913461</c:v>
                </c:pt>
                <c:pt idx="1390">
                  <c:v>7937.4265700120186</c:v>
                </c:pt>
                <c:pt idx="1391">
                  <c:v>8031.9277719350957</c:v>
                </c:pt>
                <c:pt idx="1392">
                  <c:v>8124.6824293870186</c:v>
                </c:pt>
                <c:pt idx="1393">
                  <c:v>8211.357046274039</c:v>
                </c:pt>
                <c:pt idx="1394">
                  <c:v>8301.844012920672</c:v>
                </c:pt>
                <c:pt idx="1395">
                  <c:v>8399.805438701922</c:v>
                </c:pt>
                <c:pt idx="1396">
                  <c:v>8498.560321514422</c:v>
                </c:pt>
                <c:pt idx="1397">
                  <c:v>8600.1744666466348</c:v>
                </c:pt>
                <c:pt idx="1398">
                  <c:v>8707.5916466346152</c:v>
                </c:pt>
                <c:pt idx="1399">
                  <c:v>8812.107309194711</c:v>
                </c:pt>
                <c:pt idx="1400">
                  <c:v>8907.7259239783652</c:v>
                </c:pt>
                <c:pt idx="1401">
                  <c:v>9001.710674579328</c:v>
                </c:pt>
                <c:pt idx="1402">
                  <c:v>9100.2261117788457</c:v>
                </c:pt>
                <c:pt idx="1403">
                  <c:v>9197.868276742789</c:v>
                </c:pt>
                <c:pt idx="1404">
                  <c:v>9286.768329326922</c:v>
                </c:pt>
                <c:pt idx="1405">
                  <c:v>9376.5416541466348</c:v>
                </c:pt>
                <c:pt idx="1406">
                  <c:v>9482.52685546875</c:v>
                </c:pt>
                <c:pt idx="1407">
                  <c:v>9600.4749474158652</c:v>
                </c:pt>
                <c:pt idx="1408">
                  <c:v>9718.864370492789</c:v>
                </c:pt>
                <c:pt idx="1409">
                  <c:v>9844.4794170673085</c:v>
                </c:pt>
                <c:pt idx="1410">
                  <c:v>9983.6912184495195</c:v>
                </c:pt>
                <c:pt idx="1411">
                  <c:v>10124.37255859375</c:v>
                </c:pt>
                <c:pt idx="1412">
                  <c:v>10247.8466796875</c:v>
                </c:pt>
                <c:pt idx="1413">
                  <c:v>10352.63934795673</c:v>
                </c:pt>
                <c:pt idx="1414">
                  <c:v>10455.009390024039</c:v>
                </c:pt>
                <c:pt idx="1415">
                  <c:v>10567.276517427885</c:v>
                </c:pt>
                <c:pt idx="1416">
                  <c:v>10685.187049278846</c:v>
                </c:pt>
                <c:pt idx="1417">
                  <c:v>10794.2333984375</c:v>
                </c:pt>
                <c:pt idx="1418">
                  <c:v>10882.654559795672</c:v>
                </c:pt>
                <c:pt idx="1419">
                  <c:v>10951.08905498798</c:v>
                </c:pt>
                <c:pt idx="1420">
                  <c:v>11017.096228966346</c:v>
                </c:pt>
                <c:pt idx="1421">
                  <c:v>11099.437349759615</c:v>
                </c:pt>
                <c:pt idx="1422">
                  <c:v>11202.483473557691</c:v>
                </c:pt>
                <c:pt idx="1423">
                  <c:v>11311.891338641826</c:v>
                </c:pt>
                <c:pt idx="1424">
                  <c:v>11409.331618088941</c:v>
                </c:pt>
                <c:pt idx="1425">
                  <c:v>11483.80389873798</c:v>
                </c:pt>
                <c:pt idx="1426">
                  <c:v>11534.514723557691</c:v>
                </c:pt>
                <c:pt idx="1427">
                  <c:v>11577.4365234375</c:v>
                </c:pt>
                <c:pt idx="1428">
                  <c:v>11638.790940504809</c:v>
                </c:pt>
                <c:pt idx="1429">
                  <c:v>11731.465782752404</c:v>
                </c:pt>
                <c:pt idx="1430">
                  <c:v>11842.343186598559</c:v>
                </c:pt>
                <c:pt idx="1431">
                  <c:v>11949.520920973559</c:v>
                </c:pt>
                <c:pt idx="1432">
                  <c:v>12050.144418569711</c:v>
                </c:pt>
                <c:pt idx="1433">
                  <c:v>12155.974684495191</c:v>
                </c:pt>
                <c:pt idx="1434">
                  <c:v>12267.326284555289</c:v>
                </c:pt>
                <c:pt idx="1435">
                  <c:v>12365.325270432691</c:v>
                </c:pt>
                <c:pt idx="1436">
                  <c:v>12436.698843149039</c:v>
                </c:pt>
                <c:pt idx="1437">
                  <c:v>12492.96856219952</c:v>
                </c:pt>
                <c:pt idx="1438">
                  <c:v>12548.604454627404</c:v>
                </c:pt>
                <c:pt idx="1439">
                  <c:v>12600.74725811298</c:v>
                </c:pt>
                <c:pt idx="1440">
                  <c:v>12634.32598407452</c:v>
                </c:pt>
                <c:pt idx="1441">
                  <c:v>12646.129244290865</c:v>
                </c:pt>
                <c:pt idx="1442">
                  <c:v>12654.594350961539</c:v>
                </c:pt>
              </c:numCache>
            </c:numRef>
          </c:xVal>
          <c:yVal>
            <c:numRef>
              <c:f>'Assemblage courbes'!$R$46:$R$1488</c:f>
              <c:numCache>
                <c:formatCode>0.00</c:formatCode>
                <c:ptCount val="1443"/>
                <c:pt idx="0">
                  <c:v>4.2708519345063429</c:v>
                </c:pt>
                <c:pt idx="1">
                  <c:v>4.2723643697225127</c:v>
                </c:pt>
                <c:pt idx="2">
                  <c:v>4.2752092869465166</c:v>
                </c:pt>
                <c:pt idx="3">
                  <c:v>4.2765412380145138</c:v>
                </c:pt>
                <c:pt idx="4">
                  <c:v>4.2753890985708969</c:v>
                </c:pt>
                <c:pt idx="5">
                  <c:v>4.2733727660545942</c:v>
                </c:pt>
                <c:pt idx="6">
                  <c:v>4.2714639311570384</c:v>
                </c:pt>
                <c:pt idx="7">
                  <c:v>4.2693395700821508</c:v>
                </c:pt>
                <c:pt idx="8">
                  <c:v>4.2684753416134757</c:v>
                </c:pt>
                <c:pt idx="9">
                  <c:v>4.2680070880743166</c:v>
                </c:pt>
                <c:pt idx="10">
                  <c:v>4.2649465384850131</c:v>
                </c:pt>
                <c:pt idx="11">
                  <c:v>4.2600490786479073</c:v>
                </c:pt>
                <c:pt idx="12">
                  <c:v>4.2549717009984525</c:v>
                </c:pt>
                <c:pt idx="13">
                  <c:v>4.250902825869046</c:v>
                </c:pt>
                <c:pt idx="14">
                  <c:v>4.2481302226506745</c:v>
                </c:pt>
                <c:pt idx="15">
                  <c:v>4.2473020980908318</c:v>
                </c:pt>
                <c:pt idx="16">
                  <c:v>4.2480221586961013</c:v>
                </c:pt>
                <c:pt idx="17">
                  <c:v>4.2510107836356523</c:v>
                </c:pt>
                <c:pt idx="18">
                  <c:v>4.2560880904931286</c:v>
                </c:pt>
                <c:pt idx="19">
                  <c:v>4.2597610614849968</c:v>
                </c:pt>
                <c:pt idx="20">
                  <c:v>4.2610935788888193</c:v>
                </c:pt>
                <c:pt idx="21">
                  <c:v>4.2613814544677728</c:v>
                </c:pt>
                <c:pt idx="22">
                  <c:v>4.2591851333471444</c:v>
                </c:pt>
                <c:pt idx="23">
                  <c:v>4.2547560332371637</c:v>
                </c:pt>
                <c:pt idx="24">
                  <c:v>4.24816622037154</c:v>
                </c:pt>
                <c:pt idx="25">
                  <c:v>4.240172177828275</c:v>
                </c:pt>
                <c:pt idx="26">
                  <c:v>4.2341587532483613</c:v>
                </c:pt>
                <c:pt idx="27">
                  <c:v>4.2311339536079995</c:v>
                </c:pt>
                <c:pt idx="28">
                  <c:v>4.2313500107251674</c:v>
                </c:pt>
                <c:pt idx="29">
                  <c:v>4.2315298223495486</c:v>
                </c:pt>
                <c:pt idx="30">
                  <c:v>4.2314936476487377</c:v>
                </c:pt>
                <c:pt idx="31">
                  <c:v>4.233438197099245</c:v>
                </c:pt>
                <c:pt idx="32">
                  <c:v>4.2357791108351481</c:v>
                </c:pt>
                <c:pt idx="33">
                  <c:v>4.236823221720182</c:v>
                </c:pt>
                <c:pt idx="34">
                  <c:v>4.2363192890240597</c:v>
                </c:pt>
                <c:pt idx="35">
                  <c:v>4.235563018321991</c:v>
                </c:pt>
                <c:pt idx="36">
                  <c:v>4.2350947293868426</c:v>
                </c:pt>
                <c:pt idx="37">
                  <c:v>4.2344465934313265</c:v>
                </c:pt>
                <c:pt idx="38">
                  <c:v>4.2334024117543141</c:v>
                </c:pt>
                <c:pt idx="39">
                  <c:v>4.2316377801161549</c:v>
                </c:pt>
                <c:pt idx="40">
                  <c:v>4.2300897011390104</c:v>
                </c:pt>
                <c:pt idx="41">
                  <c:v>4.2299093585747931</c:v>
                </c:pt>
                <c:pt idx="42">
                  <c:v>4.2269568729400637</c:v>
                </c:pt>
                <c:pt idx="43">
                  <c:v>4.2192506351837746</c:v>
                </c:pt>
                <c:pt idx="44">
                  <c:v>4.2096722681705758</c:v>
                </c:pt>
                <c:pt idx="45">
                  <c:v>4.2035146403312682</c:v>
                </c:pt>
                <c:pt idx="46">
                  <c:v>4.2030825614929199</c:v>
                </c:pt>
                <c:pt idx="47">
                  <c:v>4.2049551862936747</c:v>
                </c:pt>
                <c:pt idx="48">
                  <c:v>4.2068273155505835</c:v>
                </c:pt>
                <c:pt idx="49">
                  <c:v>4.2077996079738318</c:v>
                </c:pt>
                <c:pt idx="50">
                  <c:v>4.207835711882665</c:v>
                </c:pt>
                <c:pt idx="51">
                  <c:v>4.2065755438804624</c:v>
                </c:pt>
                <c:pt idx="52">
                  <c:v>4.2053148449384246</c:v>
                </c:pt>
                <c:pt idx="53">
                  <c:v>4.2036226334938638</c:v>
                </c:pt>
                <c:pt idx="54">
                  <c:v>4.2004898406909064</c:v>
                </c:pt>
                <c:pt idx="55">
                  <c:v>4.195484777047084</c:v>
                </c:pt>
                <c:pt idx="56">
                  <c:v>4.1891110920906067</c:v>
                </c:pt>
                <c:pt idx="57">
                  <c:v>4.1819450325232284</c:v>
                </c:pt>
                <c:pt idx="58">
                  <c:v>4.1776238901798539</c:v>
                </c:pt>
                <c:pt idx="59">
                  <c:v>4.1776239609718324</c:v>
                </c:pt>
                <c:pt idx="60">
                  <c:v>4.1801085470272943</c:v>
                </c:pt>
                <c:pt idx="61">
                  <c:v>4.1821611604323747</c:v>
                </c:pt>
                <c:pt idx="62">
                  <c:v>4.1827012678293078</c:v>
                </c:pt>
                <c:pt idx="63">
                  <c:v>4.1814410998271061</c:v>
                </c:pt>
                <c:pt idx="64">
                  <c:v>4.1792082146497869</c:v>
                </c:pt>
                <c:pt idx="65">
                  <c:v>4.1757874046839198</c:v>
                </c:pt>
                <c:pt idx="66">
                  <c:v>4.1714662269445562</c:v>
                </c:pt>
                <c:pt idx="67">
                  <c:v>4.1685495266547568</c:v>
                </c:pt>
                <c:pt idx="68">
                  <c:v>4.166533052554497</c:v>
                </c:pt>
                <c:pt idx="69">
                  <c:v>4.1648764494749217</c:v>
                </c:pt>
                <c:pt idx="70">
                  <c:v>4.1649488696685202</c:v>
                </c:pt>
                <c:pt idx="71">
                  <c:v>4.1658849519949692</c:v>
                </c:pt>
                <c:pt idx="72">
                  <c:v>4.16588491659898</c:v>
                </c:pt>
                <c:pt idx="73">
                  <c:v>4.1640122564022359</c:v>
                </c:pt>
                <c:pt idx="74">
                  <c:v>4.1606634064821097</c:v>
                </c:pt>
                <c:pt idx="75">
                  <c:v>4.1586108992649953</c:v>
                </c:pt>
                <c:pt idx="76">
                  <c:v>4.1596553995059082</c:v>
                </c:pt>
                <c:pt idx="77">
                  <c:v>4.162391863419459</c:v>
                </c:pt>
                <c:pt idx="78">
                  <c:v>4.1639404379404503</c:v>
                </c:pt>
                <c:pt idx="79">
                  <c:v>4.1634002951475289</c:v>
                </c:pt>
                <c:pt idx="80">
                  <c:v>4.161131660021268</c:v>
                </c:pt>
                <c:pt idx="81">
                  <c:v>4.1574948637302098</c:v>
                </c:pt>
                <c:pt idx="82">
                  <c:v>4.1514452290534978</c:v>
                </c:pt>
                <c:pt idx="83">
                  <c:v>4.14309089073768</c:v>
                </c:pt>
                <c:pt idx="84">
                  <c:v>4.134449101594778</c:v>
                </c:pt>
                <c:pt idx="85">
                  <c:v>4.127282971235422</c:v>
                </c:pt>
                <c:pt idx="86">
                  <c:v>4.1218815433062037</c:v>
                </c:pt>
                <c:pt idx="87">
                  <c:v>4.1190371570220359</c:v>
                </c:pt>
                <c:pt idx="88">
                  <c:v>4.1190009469252367</c:v>
                </c:pt>
                <c:pt idx="89">
                  <c:v>4.1207293684665967</c:v>
                </c:pt>
                <c:pt idx="90">
                  <c:v>4.121809724844419</c:v>
                </c:pt>
                <c:pt idx="91">
                  <c:v>4.1221338105201717</c:v>
                </c:pt>
                <c:pt idx="92">
                  <c:v>4.1223860423381513</c:v>
                </c:pt>
                <c:pt idx="93">
                  <c:v>4.1239340505233173</c:v>
                </c:pt>
                <c:pt idx="94">
                  <c:v>4.1279673172877382</c:v>
                </c:pt>
                <c:pt idx="95">
                  <c:v>4.132468271255493</c:v>
                </c:pt>
                <c:pt idx="96">
                  <c:v>4.1345208492645851</c:v>
                </c:pt>
                <c:pt idx="97">
                  <c:v>4.1322883888391351</c:v>
                </c:pt>
                <c:pt idx="98">
                  <c:v>4.1278230078403766</c:v>
                </c:pt>
                <c:pt idx="99">
                  <c:v>4.1227457009829003</c:v>
                </c:pt>
                <c:pt idx="100">
                  <c:v>4.1172006007341233</c:v>
                </c:pt>
                <c:pt idx="101">
                  <c:v>4.1120870483838594</c:v>
                </c:pt>
                <c:pt idx="102">
                  <c:v>4.1096024269324074</c:v>
                </c:pt>
                <c:pt idx="103">
                  <c:v>4.109854658750387</c:v>
                </c:pt>
                <c:pt idx="104">
                  <c:v>4.1119071659675006</c:v>
                </c:pt>
                <c:pt idx="105">
                  <c:v>4.1144274665759166</c:v>
                </c:pt>
                <c:pt idx="106">
                  <c:v>4.1168764088704037</c:v>
                </c:pt>
                <c:pt idx="107">
                  <c:v>4.1182084661263687</c:v>
                </c:pt>
                <c:pt idx="108">
                  <c:v>4.1173442376576936</c:v>
                </c:pt>
                <c:pt idx="109">
                  <c:v>4.1148239016532893</c:v>
                </c:pt>
                <c:pt idx="110">
                  <c:v>4.1119433406683115</c:v>
                </c:pt>
                <c:pt idx="111">
                  <c:v>4.1092782350686878</c:v>
                </c:pt>
                <c:pt idx="112">
                  <c:v>4.0944064686848565</c:v>
                </c:pt>
                <c:pt idx="113">
                  <c:v>4.0495392208832959</c:v>
                </c:pt>
                <c:pt idx="114">
                  <c:v>3.9746399276073161</c:v>
                </c:pt>
                <c:pt idx="115">
                  <c:v>3.8888295729343705</c:v>
                </c:pt>
                <c:pt idx="116">
                  <c:v>3.8124899460719179</c:v>
                </c:pt>
                <c:pt idx="117">
                  <c:v>3.7575757945500885</c:v>
                </c:pt>
                <c:pt idx="118">
                  <c:v>3.7265356359115014</c:v>
                </c:pt>
                <c:pt idx="119">
                  <c:v>3.7132845810743476</c:v>
                </c:pt>
                <c:pt idx="120">
                  <c:v>3.7100798282256493</c:v>
                </c:pt>
                <c:pt idx="121">
                  <c:v>3.710799711850973</c:v>
                </c:pt>
                <c:pt idx="122">
                  <c:v>3.7133562225561874</c:v>
                </c:pt>
                <c:pt idx="123">
                  <c:v>3.7170291935480559</c:v>
                </c:pt>
                <c:pt idx="124">
                  <c:v>3.7227189218080956</c:v>
                </c:pt>
                <c:pt idx="125">
                  <c:v>3.7288765142514158</c:v>
                </c:pt>
                <c:pt idx="126">
                  <c:v>3.7332333003557645</c:v>
                </c:pt>
                <c:pt idx="127">
                  <c:v>3.7349261489281282</c:v>
                </c:pt>
                <c:pt idx="128">
                  <c:v>3.7331614818939793</c:v>
                </c:pt>
                <c:pt idx="129">
                  <c:v>3.7304969426301811</c:v>
                </c:pt>
                <c:pt idx="130">
                  <c:v>3.7288402333626376</c:v>
                </c:pt>
                <c:pt idx="131">
                  <c:v>3.7279041156401997</c:v>
                </c:pt>
                <c:pt idx="132">
                  <c:v>3.7276519546141991</c:v>
                </c:pt>
                <c:pt idx="133">
                  <c:v>3.7287321340120756</c:v>
                </c:pt>
                <c:pt idx="134">
                  <c:v>3.728804554205674</c:v>
                </c:pt>
                <c:pt idx="135">
                  <c:v>3.7268961794559772</c:v>
                </c:pt>
                <c:pt idx="136">
                  <c:v>3.7234392655812774</c:v>
                </c:pt>
                <c:pt idx="137">
                  <c:v>3.7200180662595308</c:v>
                </c:pt>
                <c:pt idx="138">
                  <c:v>3.7183976024847762</c:v>
                </c:pt>
                <c:pt idx="139">
                  <c:v>3.7182176492764403</c:v>
                </c:pt>
                <c:pt idx="140">
                  <c:v>3.718469881094419</c:v>
                </c:pt>
                <c:pt idx="141">
                  <c:v>3.7196220205380364</c:v>
                </c:pt>
                <c:pt idx="142">
                  <c:v>3.7209901463068453</c:v>
                </c:pt>
                <c:pt idx="143">
                  <c:v>3.7214946807347813</c:v>
                </c:pt>
                <c:pt idx="144">
                  <c:v>3.7229707996661845</c:v>
                </c:pt>
                <c:pt idx="145">
                  <c:v>3.7260680195001457</c:v>
                </c:pt>
                <c:pt idx="146">
                  <c:v>3.7295605063438417</c:v>
                </c:pt>
                <c:pt idx="147">
                  <c:v>3.731721077515529</c:v>
                </c:pt>
                <c:pt idx="148">
                  <c:v>3.7307487850922803</c:v>
                </c:pt>
                <c:pt idx="149">
                  <c:v>3.7304247348125159</c:v>
                </c:pt>
                <c:pt idx="150">
                  <c:v>3.7335937023162842</c:v>
                </c:pt>
                <c:pt idx="151">
                  <c:v>3.737770606004275</c:v>
                </c:pt>
                <c:pt idx="152">
                  <c:v>3.7416958088141223</c:v>
                </c:pt>
                <c:pt idx="153">
                  <c:v>3.7430640053749085</c:v>
                </c:pt>
                <c:pt idx="154">
                  <c:v>3.7416235302044796</c:v>
                </c:pt>
                <c:pt idx="155">
                  <c:v>3.7389227454478924</c:v>
                </c:pt>
                <c:pt idx="156">
                  <c:v>3.7371224346527683</c:v>
                </c:pt>
                <c:pt idx="157">
                  <c:v>3.7388509623820965</c:v>
                </c:pt>
                <c:pt idx="158">
                  <c:v>3.7427399550951446</c:v>
                </c:pt>
                <c:pt idx="159">
                  <c:v>3.7481413476283731</c:v>
                </c:pt>
                <c:pt idx="160">
                  <c:v>3.7553073717997623</c:v>
                </c:pt>
                <c:pt idx="161">
                  <c:v>3.7630854457158311</c:v>
                </c:pt>
                <c:pt idx="162">
                  <c:v>3.7690626601989448</c:v>
                </c:pt>
                <c:pt idx="163">
                  <c:v>3.7729878984047813</c:v>
                </c:pt>
                <c:pt idx="164">
                  <c:v>3.7742118740081785</c:v>
                </c:pt>
                <c:pt idx="165">
                  <c:v>3.7723397093552808</c:v>
                </c:pt>
                <c:pt idx="166">
                  <c:v>3.7692786996181193</c:v>
                </c:pt>
                <c:pt idx="167">
                  <c:v>3.7679823569151067</c:v>
                </c:pt>
                <c:pt idx="168">
                  <c:v>3.7683426172916707</c:v>
                </c:pt>
                <c:pt idx="169">
                  <c:v>3.7689188816914192</c:v>
                </c:pt>
                <c:pt idx="170">
                  <c:v>3.7674064995692325</c:v>
                </c:pt>
                <c:pt idx="171">
                  <c:v>3.7635892899219803</c:v>
                </c:pt>
                <c:pt idx="172">
                  <c:v>3.757936178812614</c:v>
                </c:pt>
                <c:pt idx="173">
                  <c:v>3.7517785332753109</c:v>
                </c:pt>
                <c:pt idx="174">
                  <c:v>3.7475654725845042</c:v>
                </c:pt>
                <c:pt idx="175">
                  <c:v>3.7470252943955935</c:v>
                </c:pt>
                <c:pt idx="176">
                  <c:v>3.7493295732828287</c:v>
                </c:pt>
                <c:pt idx="177">
                  <c:v>3.7536868903270135</c:v>
                </c:pt>
                <c:pt idx="178">
                  <c:v>3.7590883005582367</c:v>
                </c:pt>
                <c:pt idx="179">
                  <c:v>3.7631933503884532</c:v>
                </c:pt>
                <c:pt idx="180">
                  <c:v>3.7653539215601404</c:v>
                </c:pt>
                <c:pt idx="181">
                  <c:v>3.7645258500942815</c:v>
                </c:pt>
                <c:pt idx="182">
                  <c:v>3.7608885759573711</c:v>
                </c:pt>
                <c:pt idx="183">
                  <c:v>3.7567116191753973</c:v>
                </c:pt>
                <c:pt idx="184">
                  <c:v>3.75282259106636</c:v>
                </c:pt>
                <c:pt idx="185">
                  <c:v>3.7485733025807599</c:v>
                </c:pt>
                <c:pt idx="186">
                  <c:v>3.7445044097533593</c:v>
                </c:pt>
                <c:pt idx="187">
                  <c:v>3.7427040812602406</c:v>
                </c:pt>
                <c:pt idx="188">
                  <c:v>3.7423076815788563</c:v>
                </c:pt>
                <c:pt idx="189">
                  <c:v>3.7445044097533589</c:v>
                </c:pt>
                <c:pt idx="190">
                  <c:v>3.7489697553561285</c:v>
                </c:pt>
                <c:pt idx="191">
                  <c:v>3.7535425985776456</c:v>
                </c:pt>
                <c:pt idx="192">
                  <c:v>3.7555232873329749</c:v>
                </c:pt>
                <c:pt idx="193">
                  <c:v>3.7551273654974424</c:v>
                </c:pt>
                <c:pt idx="194">
                  <c:v>3.7535787555804618</c:v>
                </c:pt>
                <c:pt idx="195">
                  <c:v>3.752930584228956</c:v>
                </c:pt>
                <c:pt idx="196">
                  <c:v>3.7533627161612877</c:v>
                </c:pt>
                <c:pt idx="197">
                  <c:v>3.7557031520513386</c:v>
                </c:pt>
                <c:pt idx="198">
                  <c:v>3.7596283371631913</c:v>
                </c:pt>
                <c:pt idx="199">
                  <c:v>3.7618251007336836</c:v>
                </c:pt>
                <c:pt idx="200">
                  <c:v>3.761356794100541</c:v>
                </c:pt>
                <c:pt idx="201">
                  <c:v>3.7625089689401481</c:v>
                </c:pt>
                <c:pt idx="202">
                  <c:v>3.7663261254934164</c:v>
                </c:pt>
                <c:pt idx="203">
                  <c:v>3.7721953822099246</c:v>
                </c:pt>
                <c:pt idx="204">
                  <c:v>3.7771646605088156</c:v>
                </c:pt>
                <c:pt idx="205">
                  <c:v>3.7802975241037515</c:v>
                </c:pt>
                <c:pt idx="206">
                  <c:v>3.7817380346701697</c:v>
                </c:pt>
                <c:pt idx="207">
                  <c:v>3.7820259810411012</c:v>
                </c:pt>
                <c:pt idx="208">
                  <c:v>3.7824223630244918</c:v>
                </c:pt>
                <c:pt idx="209">
                  <c:v>3.781917899388533</c:v>
                </c:pt>
                <c:pt idx="210">
                  <c:v>3.7799734207300038</c:v>
                </c:pt>
                <c:pt idx="211">
                  <c:v>3.7779570528177109</c:v>
                </c:pt>
                <c:pt idx="212">
                  <c:v>3.776732546274479</c:v>
                </c:pt>
                <c:pt idx="213">
                  <c:v>3.7748241892227754</c:v>
                </c:pt>
                <c:pt idx="214">
                  <c:v>3.772015464397577</c:v>
                </c:pt>
                <c:pt idx="215">
                  <c:v>3.7692066864783942</c:v>
                </c:pt>
                <c:pt idx="216">
                  <c:v>3.7685585151268888</c:v>
                </c:pt>
                <c:pt idx="217">
                  <c:v>3.7725198926375456</c:v>
                </c:pt>
                <c:pt idx="218">
                  <c:v>3.7800095423368307</c:v>
                </c:pt>
                <c:pt idx="219">
                  <c:v>3.786419348900135</c:v>
                </c:pt>
                <c:pt idx="220">
                  <c:v>3.7889040057475754</c:v>
                </c:pt>
                <c:pt idx="221">
                  <c:v>3.7877156916031467</c:v>
                </c:pt>
                <c:pt idx="222">
                  <c:v>3.7863831918973188</c:v>
                </c:pt>
                <c:pt idx="223">
                  <c:v>3.7858430491043973</c:v>
                </c:pt>
                <c:pt idx="224">
                  <c:v>3.7855912951322703</c:v>
                </c:pt>
                <c:pt idx="225">
                  <c:v>3.7865635344615352</c:v>
                </c:pt>
                <c:pt idx="226">
                  <c:v>3.7911725523838626</c:v>
                </c:pt>
                <c:pt idx="227">
                  <c:v>3.7995987799534432</c:v>
                </c:pt>
                <c:pt idx="228">
                  <c:v>3.8081329829876238</c:v>
                </c:pt>
                <c:pt idx="229">
                  <c:v>3.8155507788291345</c:v>
                </c:pt>
                <c:pt idx="230">
                  <c:v>3.8203759069626142</c:v>
                </c:pt>
                <c:pt idx="231">
                  <c:v>3.8216365528106686</c:v>
                </c:pt>
                <c:pt idx="232">
                  <c:v>3.8206999749403732</c:v>
                </c:pt>
                <c:pt idx="233">
                  <c:v>3.818395696053138</c:v>
                </c:pt>
                <c:pt idx="234">
                  <c:v>3.8124898044879618</c:v>
                </c:pt>
                <c:pt idx="235">
                  <c:v>3.8037394912426286</c:v>
                </c:pt>
                <c:pt idx="236">
                  <c:v>3.7958539020098168</c:v>
                </c:pt>
                <c:pt idx="237">
                  <c:v>3.7931888672021716</c:v>
                </c:pt>
                <c:pt idx="238">
                  <c:v>3.7960337667281814</c:v>
                </c:pt>
                <c:pt idx="239">
                  <c:v>3.7992746411837062</c:v>
                </c:pt>
                <c:pt idx="240">
                  <c:v>3.801470891512357</c:v>
                </c:pt>
                <c:pt idx="241">
                  <c:v>3.8037756836414331</c:v>
                </c:pt>
                <c:pt idx="242">
                  <c:v>3.806008073274906</c:v>
                </c:pt>
                <c:pt idx="243">
                  <c:v>3.8073406083767227</c:v>
                </c:pt>
                <c:pt idx="244">
                  <c:v>3.807232597516133</c:v>
                </c:pt>
                <c:pt idx="245">
                  <c:v>3.8073768007755278</c:v>
                </c:pt>
                <c:pt idx="246">
                  <c:v>3.8095011618504158</c:v>
                </c:pt>
                <c:pt idx="247">
                  <c:v>3.8114818506057442</c:v>
                </c:pt>
                <c:pt idx="248">
                  <c:v>3.8107975045534275</c:v>
                </c:pt>
                <c:pt idx="249">
                  <c:v>3.807088819008607</c:v>
                </c:pt>
                <c:pt idx="250">
                  <c:v>3.8008231803087087</c:v>
                </c:pt>
                <c:pt idx="251">
                  <c:v>3.7959257027736069</c:v>
                </c:pt>
                <c:pt idx="252">
                  <c:v>3.7950253173021169</c:v>
                </c:pt>
                <c:pt idx="253">
                  <c:v>3.7966819380796868</c:v>
                </c:pt>
                <c:pt idx="254">
                  <c:v>3.7992746234857115</c:v>
                </c:pt>
                <c:pt idx="255">
                  <c:v>3.801363376195614</c:v>
                </c:pt>
                <c:pt idx="256">
                  <c:v>3.8028396190129792</c:v>
                </c:pt>
                <c:pt idx="257">
                  <c:v>3.8036676727808434</c:v>
                </c:pt>
                <c:pt idx="258">
                  <c:v>3.8051438802022197</c:v>
                </c:pt>
                <c:pt idx="259">
                  <c:v>3.808384754657745</c:v>
                </c:pt>
                <c:pt idx="260">
                  <c:v>3.8125978507445408</c:v>
                </c:pt>
                <c:pt idx="261">
                  <c:v>3.8160190854622766</c:v>
                </c:pt>
                <c:pt idx="262">
                  <c:v>3.8186474323272708</c:v>
                </c:pt>
                <c:pt idx="263">
                  <c:v>3.8208079681029683</c:v>
                </c:pt>
                <c:pt idx="264">
                  <c:v>3.8243010743764727</c:v>
                </c:pt>
                <c:pt idx="265">
                  <c:v>3.8300627272862653</c:v>
                </c:pt>
                <c:pt idx="266">
                  <c:v>3.8356078452330364</c:v>
                </c:pt>
                <c:pt idx="267">
                  <c:v>3.8391009338085467</c:v>
                </c:pt>
                <c:pt idx="268">
                  <c:v>3.8393888624814836</c:v>
                </c:pt>
                <c:pt idx="269">
                  <c:v>3.8353199519560888</c:v>
                </c:pt>
                <c:pt idx="270">
                  <c:v>3.8280101846731629</c:v>
                </c:pt>
                <c:pt idx="271">
                  <c:v>3.8203758538686312</c:v>
                </c:pt>
                <c:pt idx="272">
                  <c:v>3.8143624292887179</c:v>
                </c:pt>
                <c:pt idx="273">
                  <c:v>3.8109774046677805</c:v>
                </c:pt>
                <c:pt idx="274">
                  <c:v>3.8096810442667741</c:v>
                </c:pt>
                <c:pt idx="275">
                  <c:v>3.8091409014738526</c:v>
                </c:pt>
                <c:pt idx="276">
                  <c:v>3.8093212617360628</c:v>
                </c:pt>
                <c:pt idx="277">
                  <c:v>3.810221187059696</c:v>
                </c:pt>
                <c:pt idx="278">
                  <c:v>3.8140021689121539</c:v>
                </c:pt>
                <c:pt idx="279">
                  <c:v>3.819151860567239</c:v>
                </c:pt>
                <c:pt idx="280">
                  <c:v>3.8226087213479554</c:v>
                </c:pt>
                <c:pt idx="281">
                  <c:v>3.8244452068438894</c:v>
                </c:pt>
                <c:pt idx="282">
                  <c:v>3.8250209933977861</c:v>
                </c:pt>
                <c:pt idx="283">
                  <c:v>3.8245169899096854</c:v>
                </c:pt>
                <c:pt idx="284">
                  <c:v>3.823040782488309</c:v>
                </c:pt>
                <c:pt idx="285">
                  <c:v>3.8199079542893628</c:v>
                </c:pt>
                <c:pt idx="286">
                  <c:v>3.8172072403247537</c:v>
                </c:pt>
                <c:pt idx="287">
                  <c:v>3.8172790587865384</c:v>
                </c:pt>
                <c:pt idx="288">
                  <c:v>3.8204118869854851</c:v>
                </c:pt>
                <c:pt idx="289">
                  <c:v>3.8248053610324861</c:v>
                </c:pt>
                <c:pt idx="290">
                  <c:v>3.8306745823530042</c:v>
                </c:pt>
                <c:pt idx="291">
                  <c:v>3.8359318424188169</c:v>
                </c:pt>
                <c:pt idx="292">
                  <c:v>3.8389927990619959</c:v>
                </c:pt>
                <c:pt idx="293">
                  <c:v>3.8399288636904494</c:v>
                </c:pt>
                <c:pt idx="294">
                  <c:v>3.8390645998257855</c:v>
                </c:pt>
                <c:pt idx="295">
                  <c:v>3.8369763957537137</c:v>
                </c:pt>
                <c:pt idx="296">
                  <c:v>3.8353559496769534</c:v>
                </c:pt>
                <c:pt idx="297">
                  <c:v>3.8355720067941226</c:v>
                </c:pt>
                <c:pt idx="298">
                  <c:v>3.8361478464420022</c:v>
                </c:pt>
                <c:pt idx="299">
                  <c:v>3.8360398001854237</c:v>
                </c:pt>
                <c:pt idx="300">
                  <c:v>3.8346716036246371</c:v>
                </c:pt>
                <c:pt idx="301">
                  <c:v>3.8333034601578344</c:v>
                </c:pt>
                <c:pt idx="302">
                  <c:v>3.832943164385282</c:v>
                </c:pt>
                <c:pt idx="303">
                  <c:v>3.8329793567840871</c:v>
                </c:pt>
                <c:pt idx="304">
                  <c:v>3.8328351712226869</c:v>
                </c:pt>
                <c:pt idx="305">
                  <c:v>3.8322588183329653</c:v>
                </c:pt>
                <c:pt idx="306">
                  <c:v>3.8297385000265556</c:v>
                </c:pt>
                <c:pt idx="307">
                  <c:v>3.8273980464385104</c:v>
                </c:pt>
                <c:pt idx="308">
                  <c:v>3.82512941131225</c:v>
                </c:pt>
                <c:pt idx="309">
                  <c:v>3.8236169760960794</c:v>
                </c:pt>
                <c:pt idx="310">
                  <c:v>3.8236169583980848</c:v>
                </c:pt>
                <c:pt idx="311">
                  <c:v>3.8251293582182666</c:v>
                </c:pt>
                <c:pt idx="312">
                  <c:v>3.828694318349545</c:v>
                </c:pt>
                <c:pt idx="313">
                  <c:v>3.8329074498323288</c:v>
                </c:pt>
                <c:pt idx="314">
                  <c:v>3.8364723745676184</c:v>
                </c:pt>
                <c:pt idx="315">
                  <c:v>3.8388846643154437</c:v>
                </c:pt>
                <c:pt idx="316">
                  <c:v>3.8395328533649447</c:v>
                </c:pt>
                <c:pt idx="317">
                  <c:v>3.8373004637314718</c:v>
                </c:pt>
                <c:pt idx="318">
                  <c:v>3.8327994566697337</c:v>
                </c:pt>
                <c:pt idx="319">
                  <c:v>3.8288380791590764</c:v>
                </c:pt>
                <c:pt idx="320">
                  <c:v>3.8258856112223407</c:v>
                </c:pt>
                <c:pt idx="321">
                  <c:v>3.8246972970779129</c:v>
                </c:pt>
                <c:pt idx="322">
                  <c:v>3.8260293189378878</c:v>
                </c:pt>
                <c:pt idx="323">
                  <c:v>3.828550150486139</c:v>
                </c:pt>
                <c:pt idx="324">
                  <c:v>3.8299183647449202</c:v>
                </c:pt>
                <c:pt idx="325">
                  <c:v>3.8305665360964256</c:v>
                </c:pt>
                <c:pt idx="326">
                  <c:v>3.8318990358022549</c:v>
                </c:pt>
                <c:pt idx="327">
                  <c:v>3.8330154960889078</c:v>
                </c:pt>
                <c:pt idx="328">
                  <c:v>3.8326551826183608</c:v>
                </c:pt>
                <c:pt idx="329">
                  <c:v>3.8311789751969845</c:v>
                </c:pt>
                <c:pt idx="330">
                  <c:v>3.8302423973266895</c:v>
                </c:pt>
                <c:pt idx="331">
                  <c:v>3.8313588399153491</c:v>
                </c:pt>
                <c:pt idx="332">
                  <c:v>3.8330154429949244</c:v>
                </c:pt>
                <c:pt idx="333">
                  <c:v>3.832223103780013</c:v>
                </c:pt>
                <c:pt idx="334">
                  <c:v>3.828334057972981</c:v>
                </c:pt>
                <c:pt idx="335">
                  <c:v>3.8249133364970871</c:v>
                </c:pt>
                <c:pt idx="336">
                  <c:v>3.8246248768843132</c:v>
                </c:pt>
                <c:pt idx="337">
                  <c:v>3.8281179654598234</c:v>
                </c:pt>
                <c:pt idx="338">
                  <c:v>3.8351036824629854</c:v>
                </c:pt>
                <c:pt idx="339">
                  <c:v>3.8427380132675166</c:v>
                </c:pt>
                <c:pt idx="340">
                  <c:v>3.847022963212086</c:v>
                </c:pt>
                <c:pt idx="341">
                  <c:v>3.8470229278160972</c:v>
                </c:pt>
                <c:pt idx="342">
                  <c:v>3.8440343205745404</c:v>
                </c:pt>
                <c:pt idx="343">
                  <c:v>3.8411894033505365</c:v>
                </c:pt>
                <c:pt idx="344">
                  <c:v>3.8407934815150035</c:v>
                </c:pt>
                <c:pt idx="345">
                  <c:v>3.8423415427941539</c:v>
                </c:pt>
                <c:pt idx="346">
                  <c:v>3.8446824919260463</c:v>
                </c:pt>
                <c:pt idx="347">
                  <c:v>3.8464466103223653</c:v>
                </c:pt>
                <c:pt idx="348">
                  <c:v>3.8467707490921019</c:v>
                </c:pt>
                <c:pt idx="349">
                  <c:v>3.845042309852746</c:v>
                </c:pt>
                <c:pt idx="350">
                  <c:v>3.8423415958881377</c:v>
                </c:pt>
                <c:pt idx="351">
                  <c:v>3.8396408996215232</c:v>
                </c:pt>
                <c:pt idx="352">
                  <c:v>3.8367964602433715</c:v>
                </c:pt>
                <c:pt idx="353">
                  <c:v>3.8359322494726915</c:v>
                </c:pt>
                <c:pt idx="354">
                  <c:v>3.8374803461478311</c:v>
                </c:pt>
                <c:pt idx="355">
                  <c:v>3.8384525854770954</c:v>
                </c:pt>
                <c:pt idx="356">
                  <c:v>3.8380566636415625</c:v>
                </c:pt>
                <c:pt idx="357">
                  <c:v>3.8380566636415625</c:v>
                </c:pt>
                <c:pt idx="358">
                  <c:v>3.8380566636415625</c:v>
                </c:pt>
                <c:pt idx="359">
                  <c:v>3.8384525500811066</c:v>
                </c:pt>
                <c:pt idx="360">
                  <c:v>3.8392449246920068</c:v>
                </c:pt>
                <c:pt idx="361">
                  <c:v>3.8393891456493963</c:v>
                </c:pt>
                <c:pt idx="362">
                  <c:v>3.8389926928740277</c:v>
                </c:pt>
                <c:pt idx="363">
                  <c:v>3.8379485642910005</c:v>
                </c:pt>
                <c:pt idx="364">
                  <c:v>3.8375883393104258</c:v>
                </c:pt>
                <c:pt idx="365">
                  <c:v>3.8402890178790456</c:v>
                </c:pt>
                <c:pt idx="366">
                  <c:v>3.8457622819680433</c:v>
                </c:pt>
                <c:pt idx="367">
                  <c:v>3.8497236948746902</c:v>
                </c:pt>
                <c:pt idx="368">
                  <c:v>3.8491112026801471</c:v>
                </c:pt>
                <c:pt idx="369">
                  <c:v>3.8448623920403993</c:v>
                </c:pt>
                <c:pt idx="370">
                  <c:v>3.8398568859467139</c:v>
                </c:pt>
                <c:pt idx="371">
                  <c:v>3.8359321963787072</c:v>
                </c:pt>
                <c:pt idx="372">
                  <c:v>3.83456348657608</c:v>
                </c:pt>
                <c:pt idx="373">
                  <c:v>3.8352478503263909</c:v>
                </c:pt>
                <c:pt idx="374">
                  <c:v>3.8347795436932488</c:v>
                </c:pt>
                <c:pt idx="375">
                  <c:v>3.8335555326938624</c:v>
                </c:pt>
                <c:pt idx="376">
                  <c:v>3.8334113117364739</c:v>
                </c:pt>
                <c:pt idx="377">
                  <c:v>3.8347076544394856</c:v>
                </c:pt>
                <c:pt idx="378">
                  <c:v>3.83564371906794</c:v>
                </c:pt>
                <c:pt idx="379">
                  <c:v>3.8354276973467605</c:v>
                </c:pt>
                <c:pt idx="380">
                  <c:v>3.8336635612524472</c:v>
                </c:pt>
                <c:pt idx="381">
                  <c:v>3.8312145658639762</c:v>
                </c:pt>
                <c:pt idx="382">
                  <c:v>3.8296303121860209</c:v>
                </c:pt>
                <c:pt idx="383">
                  <c:v>3.8306025515152853</c:v>
                </c:pt>
                <c:pt idx="384">
                  <c:v>3.8334113294344681</c:v>
                </c:pt>
                <c:pt idx="385">
                  <c:v>3.8365079475366146</c:v>
                </c:pt>
                <c:pt idx="386">
                  <c:v>3.8383444507305433</c:v>
                </c:pt>
                <c:pt idx="387">
                  <c:v>3.8384524615911331</c:v>
                </c:pt>
                <c:pt idx="388">
                  <c:v>3.8365079475366146</c:v>
                </c:pt>
                <c:pt idx="389">
                  <c:v>3.8356080576089711</c:v>
                </c:pt>
                <c:pt idx="390">
                  <c:v>3.8380565397556015</c:v>
                </c:pt>
                <c:pt idx="391">
                  <c:v>3.8429178071939023</c:v>
                </c:pt>
                <c:pt idx="392">
                  <c:v>3.8473469603978669</c:v>
                </c:pt>
                <c:pt idx="393">
                  <c:v>3.8517042774420518</c:v>
                </c:pt>
                <c:pt idx="394">
                  <c:v>3.8593019910959092</c:v>
                </c:pt>
                <c:pt idx="395">
                  <c:v>3.8682321690596062</c:v>
                </c:pt>
                <c:pt idx="396">
                  <c:v>3.8728055432209598</c:v>
                </c:pt>
                <c:pt idx="397">
                  <c:v>3.8727336362692024</c:v>
                </c:pt>
                <c:pt idx="398">
                  <c:v>3.8693124192494608</c:v>
                </c:pt>
                <c:pt idx="399">
                  <c:v>3.8640913515824535</c:v>
                </c:pt>
                <c:pt idx="400">
                  <c:v>3.857969898443955</c:v>
                </c:pt>
                <c:pt idx="401">
                  <c:v>3.8519559960181899</c:v>
                </c:pt>
                <c:pt idx="402">
                  <c:v>3.8472027394404775</c:v>
                </c:pt>
                <c:pt idx="403">
                  <c:v>3.8422696535403906</c:v>
                </c:pt>
                <c:pt idx="404">
                  <c:v>3.8376243901252742</c:v>
                </c:pt>
                <c:pt idx="405">
                  <c:v>3.8338072335720055</c:v>
                </c:pt>
                <c:pt idx="406">
                  <c:v>3.8308185909344599</c:v>
                </c:pt>
                <c:pt idx="407">
                  <c:v>3.8273259625068081</c:v>
                </c:pt>
                <c:pt idx="408">
                  <c:v>3.824048913350472</c:v>
                </c:pt>
                <c:pt idx="409">
                  <c:v>3.8211683346674992</c:v>
                </c:pt>
                <c:pt idx="410">
                  <c:v>3.8176752283939943</c:v>
                </c:pt>
                <c:pt idx="411">
                  <c:v>3.8137862179829525</c:v>
                </c:pt>
                <c:pt idx="412">
                  <c:v>3.8124898752799399</c:v>
                </c:pt>
                <c:pt idx="413">
                  <c:v>3.8147585104061998</c:v>
                </c:pt>
                <c:pt idx="414">
                  <c:v>3.8183596098423003</c:v>
                </c:pt>
                <c:pt idx="415">
                  <c:v>3.823004855559422</c:v>
                </c:pt>
                <c:pt idx="416">
                  <c:v>3.828478101950425</c:v>
                </c:pt>
                <c:pt idx="417">
                  <c:v>3.8347437583483179</c:v>
                </c:pt>
                <c:pt idx="418">
                  <c:v>3.8397849435989673</c:v>
                </c:pt>
                <c:pt idx="419">
                  <c:v>3.8413691972769217</c:v>
                </c:pt>
                <c:pt idx="420">
                  <c:v>3.8413691618809329</c:v>
                </c:pt>
                <c:pt idx="421">
                  <c:v>3.8418012584172758</c:v>
                </c:pt>
                <c:pt idx="422">
                  <c:v>3.8456545896713545</c:v>
                </c:pt>
                <c:pt idx="423">
                  <c:v>3.8502636606876663</c:v>
                </c:pt>
                <c:pt idx="424">
                  <c:v>3.8522081747421848</c:v>
                </c:pt>
                <c:pt idx="425">
                  <c:v>3.8514158001312842</c:v>
                </c:pt>
                <c:pt idx="426">
                  <c:v>3.8495436354783861</c:v>
                </c:pt>
                <c:pt idx="427">
                  <c:v>3.8484990821434901</c:v>
                </c:pt>
                <c:pt idx="428">
                  <c:v>3.8502275213828456</c:v>
                </c:pt>
                <c:pt idx="429">
                  <c:v>3.8533246527268337</c:v>
                </c:pt>
                <c:pt idx="430">
                  <c:v>3.8564574455297911</c:v>
                </c:pt>
                <c:pt idx="431">
                  <c:v>3.8587260275620676</c:v>
                </c:pt>
                <c:pt idx="432">
                  <c:v>3.858869735277616</c:v>
                </c:pt>
                <c:pt idx="433">
                  <c:v>3.8554490138017212</c:v>
                </c:pt>
                <c:pt idx="434">
                  <c:v>3.8511997076181266</c:v>
                </c:pt>
                <c:pt idx="435">
                  <c:v>3.8491471650050229</c:v>
                </c:pt>
                <c:pt idx="436">
                  <c:v>3.8508399250874152</c:v>
                </c:pt>
                <c:pt idx="437">
                  <c:v>3.8543325181190782</c:v>
                </c:pt>
                <c:pt idx="438">
                  <c:v>3.8576814034351927</c:v>
                </c:pt>
                <c:pt idx="439">
                  <c:v>3.8581859024671403</c:v>
                </c:pt>
                <c:pt idx="440">
                  <c:v>3.8556650355229007</c:v>
                </c:pt>
                <c:pt idx="441">
                  <c:v>3.8532522679292232</c:v>
                </c:pt>
                <c:pt idx="442">
                  <c:v>3.8510560352985674</c:v>
                </c:pt>
                <c:pt idx="443">
                  <c:v>3.8495436177803919</c:v>
                </c:pt>
                <c:pt idx="444">
                  <c:v>3.8481749433737531</c:v>
                </c:pt>
                <c:pt idx="445">
                  <c:v>3.8475991037258734</c:v>
                </c:pt>
                <c:pt idx="446">
                  <c:v>3.847995096353384</c:v>
                </c:pt>
                <c:pt idx="447">
                  <c:v>3.8504078993430504</c:v>
                </c:pt>
                <c:pt idx="448">
                  <c:v>3.8539728417763346</c:v>
                </c:pt>
                <c:pt idx="449">
                  <c:v>3.8563132953643797</c:v>
                </c:pt>
                <c:pt idx="450">
                  <c:v>3.8569614313198968</c:v>
                </c:pt>
                <c:pt idx="451">
                  <c:v>3.8571775061350602</c:v>
                </c:pt>
                <c:pt idx="452">
                  <c:v>3.8581135707635141</c:v>
                </c:pt>
                <c:pt idx="453">
                  <c:v>3.8592662057509788</c:v>
                </c:pt>
                <c:pt idx="454">
                  <c:v>3.8587617421150209</c:v>
                </c:pt>
                <c:pt idx="455">
                  <c:v>3.8569252566190868</c:v>
                </c:pt>
                <c:pt idx="456">
                  <c:v>3.8539728063803449</c:v>
                </c:pt>
                <c:pt idx="457">
                  <c:v>3.8504797001068405</c:v>
                </c:pt>
                <c:pt idx="458">
                  <c:v>3.8484271928897265</c:v>
                </c:pt>
                <c:pt idx="459">
                  <c:v>3.8486070753060853</c:v>
                </c:pt>
                <c:pt idx="460">
                  <c:v>3.8490753642412328</c:v>
                </c:pt>
                <c:pt idx="461">
                  <c:v>3.8488592894260698</c:v>
                </c:pt>
                <c:pt idx="462">
                  <c:v>3.84878745326629</c:v>
                </c:pt>
                <c:pt idx="463">
                  <c:v>3.8488954818248748</c:v>
                </c:pt>
                <c:pt idx="464">
                  <c:v>3.8494713037747603</c:v>
                </c:pt>
                <c:pt idx="465">
                  <c:v>3.848931160981838</c:v>
                </c:pt>
                <c:pt idx="466">
                  <c:v>3.846734892955193</c:v>
                </c:pt>
                <c:pt idx="467">
                  <c:v>3.8420896826340596</c:v>
                </c:pt>
                <c:pt idx="468">
                  <c:v>3.8375524477775285</c:v>
                </c:pt>
                <c:pt idx="469">
                  <c:v>3.8335916012067059</c:v>
                </c:pt>
                <c:pt idx="470">
                  <c:v>3.830998898102687</c:v>
                </c:pt>
                <c:pt idx="471">
                  <c:v>3.8285142412552466</c:v>
                </c:pt>
                <c:pt idx="472">
                  <c:v>3.8257412132850055</c:v>
                </c:pt>
                <c:pt idx="473">
                  <c:v>3.8222124278545375</c:v>
                </c:pt>
                <c:pt idx="474">
                  <c:v>3.8193318314735705</c:v>
                </c:pt>
                <c:pt idx="475">
                  <c:v>3.8177114384907935</c:v>
                </c:pt>
                <c:pt idx="476">
                  <c:v>3.8176034453281984</c:v>
                </c:pt>
                <c:pt idx="477">
                  <c:v>3.8191876990061537</c:v>
                </c:pt>
                <c:pt idx="478">
                  <c:v>3.8221406270907474</c:v>
                </c:pt>
                <c:pt idx="479">
                  <c:v>3.8285500266001771</c:v>
                </c:pt>
                <c:pt idx="480">
                  <c:v>3.8371204220331627</c:v>
                </c:pt>
                <c:pt idx="481">
                  <c:v>3.8437101110128258</c:v>
                </c:pt>
                <c:pt idx="482">
                  <c:v>3.845762635927934</c:v>
                </c:pt>
                <c:pt idx="483">
                  <c:v>3.8450782721776222</c:v>
                </c:pt>
                <c:pt idx="484">
                  <c:v>3.8439623251328099</c:v>
                </c:pt>
                <c:pt idx="485">
                  <c:v>3.8420178110782914</c:v>
                </c:pt>
                <c:pt idx="486">
                  <c:v>3.8390648475977085</c:v>
                </c:pt>
                <c:pt idx="487">
                  <c:v>3.8373002513555377</c:v>
                </c:pt>
                <c:pt idx="488">
                  <c:v>3.8369761479817899</c:v>
                </c:pt>
                <c:pt idx="489">
                  <c:v>3.8372645545005795</c:v>
                </c:pt>
                <c:pt idx="490">
                  <c:v>3.8378404118464537</c:v>
                </c:pt>
                <c:pt idx="491">
                  <c:v>3.8366520800040318</c:v>
                </c:pt>
                <c:pt idx="492">
                  <c:v>3.8339514014354115</c:v>
                </c:pt>
                <c:pt idx="493">
                  <c:v>3.8307467016806966</c:v>
                </c:pt>
                <c:pt idx="494">
                  <c:v>3.8274696702223552</c:v>
                </c:pt>
                <c:pt idx="495">
                  <c:v>3.8248413056593673</c:v>
                </c:pt>
                <c:pt idx="496">
                  <c:v>3.8235087705575506</c:v>
                </c:pt>
                <c:pt idx="497">
                  <c:v>3.8242649527696462</c:v>
                </c:pt>
                <c:pt idx="498">
                  <c:v>3.8269656490362602</c:v>
                </c:pt>
                <c:pt idx="499">
                  <c:v>3.8309265487010662</c:v>
                </c:pt>
                <c:pt idx="500">
                  <c:v>3.8338076583238747</c:v>
                </c:pt>
                <c:pt idx="501">
                  <c:v>3.8349597977674925</c:v>
                </c:pt>
                <c:pt idx="502">
                  <c:v>3.8348155768101031</c:v>
                </c:pt>
                <c:pt idx="503">
                  <c:v>3.8335553734119117</c:v>
                </c:pt>
                <c:pt idx="504">
                  <c:v>3.8317189056139727</c:v>
                </c:pt>
                <c:pt idx="505">
                  <c:v>3.8308185201424814</c:v>
                </c:pt>
                <c:pt idx="506">
                  <c:v>3.8324751055240629</c:v>
                </c:pt>
                <c:pt idx="507">
                  <c:v>3.8361480588179364</c:v>
                </c:pt>
                <c:pt idx="508">
                  <c:v>3.8396049726926362</c:v>
                </c:pt>
                <c:pt idx="509">
                  <c:v>3.8417293691635126</c:v>
                </c:pt>
                <c:pt idx="510">
                  <c:v>3.843098061268146</c:v>
                </c:pt>
                <c:pt idx="511">
                  <c:v>3.8454023578533754</c:v>
                </c:pt>
                <c:pt idx="512">
                  <c:v>3.848571360753132</c:v>
                </c:pt>
                <c:pt idx="513">
                  <c:v>3.8508037857825936</c:v>
                </c:pt>
                <c:pt idx="514">
                  <c:v>3.8492551935636077</c:v>
                </c:pt>
                <c:pt idx="515">
                  <c:v>3.8458344720877133</c:v>
                </c:pt>
                <c:pt idx="516">
                  <c:v>3.8414776682853695</c:v>
                </c:pt>
                <c:pt idx="517">
                  <c:v>3.8375524477775276</c:v>
                </c:pt>
                <c:pt idx="518">
                  <c:v>3.8331232591775746</c:v>
                </c:pt>
                <c:pt idx="519">
                  <c:v>3.8292704234673427</c:v>
                </c:pt>
                <c:pt idx="520">
                  <c:v>3.8287302275804374</c:v>
                </c:pt>
                <c:pt idx="521">
                  <c:v>3.830566730774366</c:v>
                </c:pt>
                <c:pt idx="522">
                  <c:v>3.8327273019460528</c:v>
                </c:pt>
                <c:pt idx="523">
                  <c:v>3.833879423691676</c:v>
                </c:pt>
                <c:pt idx="524">
                  <c:v>3.8344914380403661</c:v>
                </c:pt>
                <c:pt idx="525">
                  <c:v>3.8338075875318967</c:v>
                </c:pt>
                <c:pt idx="526">
                  <c:v>3.8309988273107085</c:v>
                </c:pt>
                <c:pt idx="527">
                  <c:v>3.82728968161803</c:v>
                </c:pt>
                <c:pt idx="528">
                  <c:v>3.8252371390049271</c:v>
                </c:pt>
                <c:pt idx="529">
                  <c:v>3.8248050424685842</c:v>
                </c:pt>
                <c:pt idx="530">
                  <c:v>3.8266057957135708</c:v>
                </c:pt>
                <c:pt idx="531">
                  <c:v>3.8281181778357576</c:v>
                </c:pt>
                <c:pt idx="532">
                  <c:v>3.8279021207185884</c:v>
                </c:pt>
                <c:pt idx="533">
                  <c:v>3.8263173891947817</c:v>
                </c:pt>
                <c:pt idx="534">
                  <c:v>3.8255255278257221</c:v>
                </c:pt>
                <c:pt idx="535">
                  <c:v>3.8259214673592497</c:v>
                </c:pt>
                <c:pt idx="536">
                  <c:v>3.8254174992671377</c:v>
                </c:pt>
                <c:pt idx="537">
                  <c:v>3.8241930458178883</c:v>
                </c:pt>
                <c:pt idx="538">
                  <c:v>3.823292607252414</c:v>
                </c:pt>
                <c:pt idx="539">
                  <c:v>3.8226087390459496</c:v>
                </c:pt>
                <c:pt idx="540">
                  <c:v>3.8218882005948283</c:v>
                </c:pt>
                <c:pt idx="541">
                  <c:v>3.8203758007746473</c:v>
                </c:pt>
                <c:pt idx="542">
                  <c:v>3.8181795681439907</c:v>
                </c:pt>
                <c:pt idx="543">
                  <c:v>3.8175313613964961</c:v>
                </c:pt>
                <c:pt idx="544">
                  <c:v>3.8199079896853521</c:v>
                </c:pt>
                <c:pt idx="545">
                  <c:v>3.8237608607915727</c:v>
                </c:pt>
                <c:pt idx="546">
                  <c:v>3.8270379099479084</c:v>
                </c:pt>
                <c:pt idx="547">
                  <c:v>3.8287302275804374</c:v>
                </c:pt>
                <c:pt idx="548">
                  <c:v>3.8300265702834491</c:v>
                </c:pt>
                <c:pt idx="549">
                  <c:v>3.8315751448044413</c:v>
                </c:pt>
                <c:pt idx="550">
                  <c:v>3.8329071489664219</c:v>
                </c:pt>
                <c:pt idx="551">
                  <c:v>3.8349958662803356</c:v>
                </c:pt>
                <c:pt idx="552">
                  <c:v>3.8392446415240942</c:v>
                </c:pt>
                <c:pt idx="553">
                  <c:v>3.8436738301240476</c:v>
                </c:pt>
                <c:pt idx="554">
                  <c:v>3.8447903258066907</c:v>
                </c:pt>
                <c:pt idx="555">
                  <c:v>3.8441059620563802</c:v>
                </c:pt>
                <c:pt idx="556">
                  <c:v>3.8431336873311266</c:v>
                </c:pt>
                <c:pt idx="557">
                  <c:v>3.8413695689348071</c:v>
                </c:pt>
                <c:pt idx="558">
                  <c:v>3.8386688549701979</c:v>
                </c:pt>
                <c:pt idx="559">
                  <c:v>3.8358957739059738</c:v>
                </c:pt>
                <c:pt idx="560">
                  <c:v>3.8344914380403661</c:v>
                </c:pt>
                <c:pt idx="561">
                  <c:v>3.8345994489009558</c:v>
                </c:pt>
                <c:pt idx="562">
                  <c:v>3.8345637874419869</c:v>
                </c:pt>
                <c:pt idx="563">
                  <c:v>3.8333392808987541</c:v>
                </c:pt>
                <c:pt idx="564">
                  <c:v>3.8322228383100949</c:v>
                </c:pt>
                <c:pt idx="565">
                  <c:v>3.8309988450087031</c:v>
                </c:pt>
                <c:pt idx="566">
                  <c:v>3.8304587022157812</c:v>
                </c:pt>
                <c:pt idx="567">
                  <c:v>3.8323670415694897</c:v>
                </c:pt>
                <c:pt idx="568">
                  <c:v>3.8336633488765126</c:v>
                </c:pt>
                <c:pt idx="569">
                  <c:v>3.8341316555096556</c:v>
                </c:pt>
                <c:pt idx="570">
                  <c:v>3.8329071843624107</c:v>
                </c:pt>
                <c:pt idx="571">
                  <c:v>3.8313591053852667</c:v>
                </c:pt>
                <c:pt idx="572">
                  <c:v>3.8312148667298827</c:v>
                </c:pt>
                <c:pt idx="573">
                  <c:v>3.8338793528996975</c:v>
                </c:pt>
                <c:pt idx="574">
                  <c:v>3.837372476871197</c:v>
                </c:pt>
                <c:pt idx="575">
                  <c:v>3.8384527270610516</c:v>
                </c:pt>
                <c:pt idx="576">
                  <c:v>3.8352480273063363</c:v>
                </c:pt>
                <c:pt idx="577">
                  <c:v>3.8309987919147197</c:v>
                </c:pt>
                <c:pt idx="578">
                  <c:v>3.8286221282298745</c:v>
                </c:pt>
                <c:pt idx="579">
                  <c:v>3.8277940744620103</c:v>
                </c:pt>
                <c:pt idx="580">
                  <c:v>3.8280101669751683</c:v>
                </c:pt>
                <c:pt idx="581">
                  <c:v>3.8299185063288759</c:v>
                </c:pt>
                <c:pt idx="582">
                  <c:v>3.833411577206391</c:v>
                </c:pt>
                <c:pt idx="583">
                  <c:v>3.8370483734974492</c:v>
                </c:pt>
                <c:pt idx="584">
                  <c:v>3.839857151416632</c:v>
                </c:pt>
                <c:pt idx="585">
                  <c:v>3.8407570413442755</c:v>
                </c:pt>
                <c:pt idx="586">
                  <c:v>3.8410811624160175</c:v>
                </c:pt>
                <c:pt idx="587">
                  <c:v>3.8434221469438996</c:v>
                </c:pt>
                <c:pt idx="588">
                  <c:v>3.8472750003521252</c:v>
                </c:pt>
                <c:pt idx="589">
                  <c:v>3.8514157647352953</c:v>
                </c:pt>
                <c:pt idx="590">
                  <c:v>3.8546927961936359</c:v>
                </c:pt>
                <c:pt idx="591">
                  <c:v>3.8584019064903257</c:v>
                </c:pt>
                <c:pt idx="592">
                  <c:v>3.8614624206836403</c:v>
                </c:pt>
                <c:pt idx="593">
                  <c:v>3.8626150556711045</c:v>
                </c:pt>
                <c:pt idx="594">
                  <c:v>3.8624708347137156</c:v>
                </c:pt>
                <c:pt idx="595">
                  <c:v>3.8637309673199285</c:v>
                </c:pt>
                <c:pt idx="596">
                  <c:v>3.8670798526360439</c:v>
                </c:pt>
                <c:pt idx="597">
                  <c:v>3.87100509084188</c:v>
                </c:pt>
                <c:pt idx="598">
                  <c:v>3.8733098298769728</c:v>
                </c:pt>
                <c:pt idx="599">
                  <c:v>3.8731294873127569</c:v>
                </c:pt>
                <c:pt idx="600">
                  <c:v>3.8708252261235163</c:v>
                </c:pt>
                <c:pt idx="601">
                  <c:v>3.8671879165906176</c:v>
                </c:pt>
                <c:pt idx="602">
                  <c:v>3.8649916308659775</c:v>
                </c:pt>
                <c:pt idx="603">
                  <c:v>3.8633712201852064</c:v>
                </c:pt>
                <c:pt idx="604">
                  <c:v>3.8616066062450405</c:v>
                </c:pt>
                <c:pt idx="605">
                  <c:v>3.8596982314953436</c:v>
                </c:pt>
                <c:pt idx="606">
                  <c:v>3.8583657317895153</c:v>
                </c:pt>
                <c:pt idx="607">
                  <c:v>3.8571412252462829</c:v>
                </c:pt>
                <c:pt idx="608">
                  <c:v>3.8561333067600541</c:v>
                </c:pt>
                <c:pt idx="609">
                  <c:v>3.8550529857782214</c:v>
                </c:pt>
                <c:pt idx="610">
                  <c:v>3.8532883541400609</c:v>
                </c:pt>
                <c:pt idx="611">
                  <c:v>3.8528924323045293</c:v>
                </c:pt>
                <c:pt idx="612">
                  <c:v>3.8560252428054809</c:v>
                </c:pt>
                <c:pt idx="613">
                  <c:v>3.8620386673853941</c:v>
                </c:pt>
                <c:pt idx="614">
                  <c:v>3.8693127555113569</c:v>
                </c:pt>
                <c:pt idx="615">
                  <c:v>3.8757582589296189</c:v>
                </c:pt>
                <c:pt idx="616">
                  <c:v>3.8785670014528124</c:v>
                </c:pt>
                <c:pt idx="617">
                  <c:v>3.8774148443112009</c:v>
                </c:pt>
                <c:pt idx="618">
                  <c:v>3.8766943589540626</c:v>
                </c:pt>
                <c:pt idx="619">
                  <c:v>3.8787111870142126</c:v>
                </c:pt>
                <c:pt idx="620">
                  <c:v>3.8821681185869066</c:v>
                </c:pt>
                <c:pt idx="621">
                  <c:v>3.8817716481135442</c:v>
                </c:pt>
                <c:pt idx="622">
                  <c:v>3.8766224873982944</c:v>
                </c:pt>
                <c:pt idx="623">
                  <c:v>3.8710768562096818</c:v>
                </c:pt>
                <c:pt idx="624">
                  <c:v>3.8688444134822251</c:v>
                </c:pt>
                <c:pt idx="625">
                  <c:v>3.8689162673399995</c:v>
                </c:pt>
                <c:pt idx="626">
                  <c:v>3.8686283740630514</c:v>
                </c:pt>
                <c:pt idx="627">
                  <c:v>3.8670797995420596</c:v>
                </c:pt>
                <c:pt idx="628">
                  <c:v>3.8641630107622875</c:v>
                </c:pt>
                <c:pt idx="629">
                  <c:v>3.8621466782459848</c:v>
                </c:pt>
                <c:pt idx="630">
                  <c:v>3.861858749573047</c:v>
                </c:pt>
                <c:pt idx="631">
                  <c:v>3.8621828529467948</c:v>
                </c:pt>
                <c:pt idx="632">
                  <c:v>3.862794831899496</c:v>
                </c:pt>
                <c:pt idx="633">
                  <c:v>3.8638751174853398</c:v>
                </c:pt>
                <c:pt idx="634">
                  <c:v>3.8660718810558321</c:v>
                </c:pt>
                <c:pt idx="635">
                  <c:v>3.8689162673399995</c:v>
                </c:pt>
                <c:pt idx="636">
                  <c:v>3.8732735666861897</c:v>
                </c:pt>
                <c:pt idx="637">
                  <c:v>3.8787830231739924</c:v>
                </c:pt>
                <c:pt idx="638">
                  <c:v>3.8850125048710749</c:v>
                </c:pt>
                <c:pt idx="639">
                  <c:v>3.8907380538720351</c:v>
                </c:pt>
                <c:pt idx="640">
                  <c:v>3.8945552281232976</c:v>
                </c:pt>
                <c:pt idx="641">
                  <c:v>3.8981558320155503</c:v>
                </c:pt>
                <c:pt idx="642">
                  <c:v>3.9012168063567239</c:v>
                </c:pt>
                <c:pt idx="643">
                  <c:v>3.9020810702213868</c:v>
                </c:pt>
                <c:pt idx="644">
                  <c:v>3.9003526132840372</c:v>
                </c:pt>
                <c:pt idx="645">
                  <c:v>3.8982638605741351</c:v>
                </c:pt>
                <c:pt idx="646">
                  <c:v>3.8976880740202384</c:v>
                </c:pt>
                <c:pt idx="647">
                  <c:v>3.8981558143175556</c:v>
                </c:pt>
                <c:pt idx="648">
                  <c:v>3.8994883317213791</c:v>
                </c:pt>
                <c:pt idx="649">
                  <c:v>3.9021890456859873</c:v>
                </c:pt>
                <c:pt idx="650">
                  <c:v>3.9040617589767166</c:v>
                </c:pt>
                <c:pt idx="651">
                  <c:v>3.9018288384034086</c:v>
                </c:pt>
                <c:pt idx="652">
                  <c:v>3.8974720169030697</c:v>
                </c:pt>
                <c:pt idx="653">
                  <c:v>3.8947712852404672</c:v>
                </c:pt>
                <c:pt idx="654">
                  <c:v>3.8936909465606391</c:v>
                </c:pt>
                <c:pt idx="655">
                  <c:v>3.8934030178877022</c:v>
                </c:pt>
                <c:pt idx="656">
                  <c:v>3.8934386793466711</c:v>
                </c:pt>
                <c:pt idx="657">
                  <c:v>3.8927905256931603</c:v>
                </c:pt>
                <c:pt idx="658">
                  <c:v>3.8911700973143946</c:v>
                </c:pt>
                <c:pt idx="659">
                  <c:v>3.8899817831699668</c:v>
                </c:pt>
                <c:pt idx="660">
                  <c:v>3.8892617933566749</c:v>
                </c:pt>
                <c:pt idx="661">
                  <c:v>3.8870650120881884</c:v>
                </c:pt>
                <c:pt idx="662">
                  <c:v>3.8826720335850342</c:v>
                </c:pt>
                <c:pt idx="663">
                  <c:v>3.8769826946808736</c:v>
                </c:pt>
                <c:pt idx="664">
                  <c:v>3.8737056632225331</c:v>
                </c:pt>
                <c:pt idx="665">
                  <c:v>3.8742819984142596</c:v>
                </c:pt>
                <c:pt idx="666">
                  <c:v>3.8778469054515541</c:v>
                </c:pt>
                <c:pt idx="667">
                  <c:v>3.8813395161812116</c:v>
                </c:pt>
                <c:pt idx="668">
                  <c:v>3.8828880553062146</c:v>
                </c:pt>
                <c:pt idx="669">
                  <c:v>3.8831403402181772</c:v>
                </c:pt>
                <c:pt idx="670">
                  <c:v>3.8820238976295176</c:v>
                </c:pt>
                <c:pt idx="671">
                  <c:v>3.879575397784893</c:v>
                </c:pt>
                <c:pt idx="672">
                  <c:v>3.8781710619192857</c:v>
                </c:pt>
                <c:pt idx="673">
                  <c:v>3.8769465730740467</c:v>
                </c:pt>
                <c:pt idx="674">
                  <c:v>3.8751462799769181</c:v>
                </c:pt>
                <c:pt idx="675">
                  <c:v>3.8731294165207788</c:v>
                </c:pt>
                <c:pt idx="676">
                  <c:v>3.8696006310903108</c:v>
                </c:pt>
                <c:pt idx="677">
                  <c:v>3.8634430386469911</c:v>
                </c:pt>
                <c:pt idx="678">
                  <c:v>3.8566734141569867</c:v>
                </c:pt>
                <c:pt idx="679">
                  <c:v>3.8522804533518276</c:v>
                </c:pt>
                <c:pt idx="680">
                  <c:v>3.8516679788552799</c:v>
                </c:pt>
                <c:pt idx="681">
                  <c:v>3.8555569892663222</c:v>
                </c:pt>
                <c:pt idx="682">
                  <c:v>3.8584375856472892</c:v>
                </c:pt>
                <c:pt idx="683">
                  <c:v>3.8554851000125585</c:v>
                </c:pt>
                <c:pt idx="684">
                  <c:v>3.8482471865874071</c:v>
                </c:pt>
                <c:pt idx="685">
                  <c:v>3.8412615403762227</c:v>
                </c:pt>
                <c:pt idx="686">
                  <c:v>3.836039959467374</c:v>
                </c:pt>
                <c:pt idx="687">
                  <c:v>3.8339155806944918</c:v>
                </c:pt>
                <c:pt idx="688">
                  <c:v>3.8348155237161197</c:v>
                </c:pt>
                <c:pt idx="689">
                  <c:v>3.8389206089423249</c:v>
                </c:pt>
                <c:pt idx="690">
                  <c:v>3.8450063475278702</c:v>
                </c:pt>
                <c:pt idx="691">
                  <c:v>3.850011853621556</c:v>
                </c:pt>
                <c:pt idx="692">
                  <c:v>3.8517041358580948</c:v>
                </c:pt>
                <c:pt idx="693">
                  <c:v>3.851775972017875</c:v>
                </c:pt>
                <c:pt idx="694">
                  <c:v>3.8522804356538334</c:v>
                </c:pt>
                <c:pt idx="695">
                  <c:v>3.854188775007541</c:v>
                </c:pt>
                <c:pt idx="696">
                  <c:v>3.8570694067844968</c:v>
                </c:pt>
                <c:pt idx="697">
                  <c:v>3.8606343138217922</c:v>
                </c:pt>
                <c:pt idx="698">
                  <c:v>3.8645951780906089</c:v>
                </c:pt>
                <c:pt idx="699">
                  <c:v>3.8680163774123559</c:v>
                </c:pt>
                <c:pt idx="700">
                  <c:v>3.8713652627284709</c:v>
                </c:pt>
                <c:pt idx="701">
                  <c:v>3.8743900269728435</c:v>
                </c:pt>
                <c:pt idx="702">
                  <c:v>3.877342477211585</c:v>
                </c:pt>
                <c:pt idx="703">
                  <c:v>3.8803672768519473</c:v>
                </c:pt>
                <c:pt idx="704">
                  <c:v>3.8813757085800167</c:v>
                </c:pt>
                <c:pt idx="705">
                  <c:v>3.8818078228143542</c:v>
                </c:pt>
                <c:pt idx="706">
                  <c:v>3.88321222947194</c:v>
                </c:pt>
                <c:pt idx="707">
                  <c:v>3.8841482764023993</c:v>
                </c:pt>
                <c:pt idx="708">
                  <c:v>3.8828519336993876</c:v>
                </c:pt>
                <c:pt idx="709">
                  <c:v>3.8798632910618416</c:v>
                </c:pt>
                <c:pt idx="710">
                  <c:v>3.8779906662610859</c:v>
                </c:pt>
                <c:pt idx="711">
                  <c:v>3.8762984017225413</c:v>
                </c:pt>
                <c:pt idx="712">
                  <c:v>3.8734534491025481</c:v>
                </c:pt>
                <c:pt idx="713">
                  <c:v>3.8717612199599922</c:v>
                </c:pt>
                <c:pt idx="714">
                  <c:v>3.8717250452591818</c:v>
                </c:pt>
                <c:pt idx="715">
                  <c:v>3.874029837388258</c:v>
                </c:pt>
                <c:pt idx="716">
                  <c:v>3.8778108015427217</c:v>
                </c:pt>
                <c:pt idx="717">
                  <c:v>3.8807637296273154</c:v>
                </c:pt>
                <c:pt idx="718">
                  <c:v>3.8803673299459316</c:v>
                </c:pt>
                <c:pt idx="719">
                  <c:v>3.8798994834606462</c:v>
                </c:pt>
                <c:pt idx="720">
                  <c:v>3.882131926188102</c:v>
                </c:pt>
                <c:pt idx="721">
                  <c:v>3.8856968686213862</c:v>
                </c:pt>
                <c:pt idx="722">
                  <c:v>3.8881453153720265</c:v>
                </c:pt>
                <c:pt idx="723">
                  <c:v>3.888721668261748</c:v>
                </c:pt>
                <c:pt idx="724">
                  <c:v>3.8883975825859949</c:v>
                </c:pt>
                <c:pt idx="725">
                  <c:v>3.8860209365991443</c:v>
                </c:pt>
                <c:pt idx="726">
                  <c:v>3.8813756908820221</c:v>
                </c:pt>
                <c:pt idx="727">
                  <c:v>3.8767666375637053</c:v>
                </c:pt>
                <c:pt idx="728">
                  <c:v>3.8741016558500436</c:v>
                </c:pt>
                <c:pt idx="729">
                  <c:v>3.873057509569021</c:v>
                </c:pt>
                <c:pt idx="730">
                  <c:v>3.8748221589051757</c:v>
                </c:pt>
                <c:pt idx="731">
                  <c:v>3.879791472600056</c:v>
                </c:pt>
                <c:pt idx="732">
                  <c:v>3.886128947459734</c:v>
                </c:pt>
                <c:pt idx="733">
                  <c:v>3.8920343434810634</c:v>
                </c:pt>
                <c:pt idx="734">
                  <c:v>3.8975799569716814</c:v>
                </c:pt>
                <c:pt idx="735">
                  <c:v>3.9033054528786586</c:v>
                </c:pt>
                <c:pt idx="736">
                  <c:v>3.9085988699472862</c:v>
                </c:pt>
                <c:pt idx="737">
                  <c:v>3.9120557661239919</c:v>
                </c:pt>
                <c:pt idx="738">
                  <c:v>3.9127039020795085</c:v>
                </c:pt>
                <c:pt idx="739">
                  <c:v>3.9125235418172979</c:v>
                </c:pt>
                <c:pt idx="740">
                  <c:v>3.9131717131688037</c:v>
                </c:pt>
                <c:pt idx="741">
                  <c:v>3.9138198668223159</c:v>
                </c:pt>
                <c:pt idx="742">
                  <c:v>3.9151885589269488</c:v>
                </c:pt>
                <c:pt idx="743">
                  <c:v>3.9187173620554114</c:v>
                </c:pt>
                <c:pt idx="744">
                  <c:v>3.9236866580522975</c:v>
                </c:pt>
                <c:pt idx="745">
                  <c:v>3.9284756114849673</c:v>
                </c:pt>
                <c:pt idx="746">
                  <c:v>3.9306004858016967</c:v>
                </c:pt>
                <c:pt idx="747">
                  <c:v>3.9298081288887898</c:v>
                </c:pt>
                <c:pt idx="748">
                  <c:v>3.9290157542778896</c:v>
                </c:pt>
                <c:pt idx="749">
                  <c:v>3.9289077434172994</c:v>
                </c:pt>
                <c:pt idx="750">
                  <c:v>3.928980057422931</c:v>
                </c:pt>
                <c:pt idx="751">
                  <c:v>3.927827900281319</c:v>
                </c:pt>
                <c:pt idx="752">
                  <c:v>3.9267114399946643</c:v>
                </c:pt>
                <c:pt idx="753">
                  <c:v>3.92685564325406</c:v>
                </c:pt>
                <c:pt idx="754">
                  <c:v>3.9274676576027496</c:v>
                </c:pt>
                <c:pt idx="755">
                  <c:v>3.928079654253446</c:v>
                </c:pt>
                <c:pt idx="756">
                  <c:v>3.9285479608865881</c:v>
                </c:pt>
                <c:pt idx="757">
                  <c:v>3.9303844109865334</c:v>
                </c:pt>
                <c:pt idx="758">
                  <c:v>3.9316088821337769</c:v>
                </c:pt>
                <c:pt idx="759">
                  <c:v>3.9299522967521958</c:v>
                </c:pt>
                <c:pt idx="760">
                  <c:v>3.9247668728461624</c:v>
                </c:pt>
                <c:pt idx="761">
                  <c:v>3.9167727595109207</c:v>
                </c:pt>
                <c:pt idx="762">
                  <c:v>3.9099313165591312</c:v>
                </c:pt>
                <c:pt idx="763">
                  <c:v>3.9067622959613799</c:v>
                </c:pt>
                <c:pt idx="764">
                  <c:v>3.9076983605898339</c:v>
                </c:pt>
                <c:pt idx="765">
                  <c:v>3.9096071954873888</c:v>
                </c:pt>
                <c:pt idx="766">
                  <c:v>3.9087786461756773</c:v>
                </c:pt>
                <c:pt idx="767">
                  <c:v>3.9045298532339241</c:v>
                </c:pt>
                <c:pt idx="768">
                  <c:v>3.8963553619384763</c:v>
                </c:pt>
                <c:pt idx="769">
                  <c:v>3.8887576836806077</c:v>
                </c:pt>
                <c:pt idx="770">
                  <c:v>3.8850847657827225</c:v>
                </c:pt>
                <c:pt idx="771">
                  <c:v>3.8840406195017003</c:v>
                </c:pt>
                <c:pt idx="772">
                  <c:v>3.8813755846940552</c:v>
                </c:pt>
                <c:pt idx="773">
                  <c:v>3.8764786380987899</c:v>
                </c:pt>
                <c:pt idx="774">
                  <c:v>3.8696728743039643</c:v>
                </c:pt>
                <c:pt idx="775">
                  <c:v>3.8631911430909081</c:v>
                </c:pt>
                <c:pt idx="776">
                  <c:v>3.8596261829596297</c:v>
                </c:pt>
                <c:pt idx="777">
                  <c:v>3.8593021149818711</c:v>
                </c:pt>
                <c:pt idx="778">
                  <c:v>3.8606341191438527</c:v>
                </c:pt>
                <c:pt idx="779">
                  <c:v>3.8637669473427989</c:v>
                </c:pt>
                <c:pt idx="780">
                  <c:v>3.866972124943366</c:v>
                </c:pt>
                <c:pt idx="781">
                  <c:v>3.8690246852544634</c:v>
                </c:pt>
                <c:pt idx="782">
                  <c:v>3.8696366996031535</c:v>
                </c:pt>
                <c:pt idx="783">
                  <c:v>3.8687724711344793</c:v>
                </c:pt>
                <c:pt idx="784">
                  <c:v>3.8660717217738805</c:v>
                </c:pt>
                <c:pt idx="785">
                  <c:v>3.8630107651307029</c:v>
                </c:pt>
                <c:pt idx="786">
                  <c:v>3.8617505794305069</c:v>
                </c:pt>
                <c:pt idx="787">
                  <c:v>3.8637674074906569</c:v>
                </c:pt>
                <c:pt idx="788">
                  <c:v>3.8663596327488237</c:v>
                </c:pt>
                <c:pt idx="789">
                  <c:v>3.8657114436993227</c:v>
                </c:pt>
                <c:pt idx="790">
                  <c:v>3.8619666542456699</c:v>
                </c:pt>
                <c:pt idx="791">
                  <c:v>3.8569254689950205</c:v>
                </c:pt>
                <c:pt idx="792">
                  <c:v>3.8534323627215161</c:v>
                </c:pt>
                <c:pt idx="793">
                  <c:v>3.8514522049060229</c:v>
                </c:pt>
                <c:pt idx="794">
                  <c:v>3.850839695013486</c:v>
                </c:pt>
                <c:pt idx="795">
                  <c:v>3.8509839159708754</c:v>
                </c:pt>
                <c:pt idx="796">
                  <c:v>3.8515240587637978</c:v>
                </c:pt>
                <c:pt idx="797">
                  <c:v>3.8521722478132983</c:v>
                </c:pt>
                <c:pt idx="798">
                  <c:v>3.8536846476334792</c:v>
                </c:pt>
                <c:pt idx="799">
                  <c:v>3.8570696899524095</c:v>
                </c:pt>
                <c:pt idx="800">
                  <c:v>3.8618224509862751</c:v>
                </c:pt>
                <c:pt idx="801">
                  <c:v>3.8688086281372946</c:v>
                </c:pt>
                <c:pt idx="802">
                  <c:v>3.8779548278221716</c:v>
                </c:pt>
                <c:pt idx="803">
                  <c:v>3.8871372729998366</c:v>
                </c:pt>
                <c:pt idx="804">
                  <c:v>3.8953112156574541</c:v>
                </c:pt>
                <c:pt idx="805">
                  <c:v>3.8990560759030854</c:v>
                </c:pt>
                <c:pt idx="806">
                  <c:v>3.8998484151179973</c:v>
                </c:pt>
                <c:pt idx="807">
                  <c:v>3.899272097624265</c:v>
                </c:pt>
                <c:pt idx="808">
                  <c:v>3.8966437684572659</c:v>
                </c:pt>
                <c:pt idx="809">
                  <c:v>3.8927185302514298</c:v>
                </c:pt>
                <c:pt idx="810">
                  <c:v>3.8905222799227785</c:v>
                </c:pt>
                <c:pt idx="811">
                  <c:v>3.8899098231242251</c:v>
                </c:pt>
                <c:pt idx="812">
                  <c:v>3.8908820801514845</c:v>
                </c:pt>
                <c:pt idx="813">
                  <c:v>3.8918905118795544</c:v>
                </c:pt>
                <c:pt idx="814">
                  <c:v>3.8916383331555586</c:v>
                </c:pt>
                <c:pt idx="815">
                  <c:v>3.8903781297573676</c:v>
                </c:pt>
                <c:pt idx="816">
                  <c:v>3.8897299584058618</c:v>
                </c:pt>
                <c:pt idx="817">
                  <c:v>3.8903057803557473</c:v>
                </c:pt>
                <c:pt idx="818">
                  <c:v>3.8909539694052477</c:v>
                </c:pt>
                <c:pt idx="819">
                  <c:v>3.8894415695850668</c:v>
                </c:pt>
                <c:pt idx="820">
                  <c:v>3.8863092192319719</c:v>
                </c:pt>
                <c:pt idx="821">
                  <c:v>3.8820599130483768</c:v>
                </c:pt>
                <c:pt idx="822">
                  <c:v>3.8769825707949126</c:v>
                </c:pt>
                <c:pt idx="823">
                  <c:v>3.87237353517459</c:v>
                </c:pt>
                <c:pt idx="824">
                  <c:v>3.8698888783271492</c:v>
                </c:pt>
                <c:pt idx="825">
                  <c:v>3.8694924609477699</c:v>
                </c:pt>
                <c:pt idx="826">
                  <c:v>3.8712570571899416</c:v>
                </c:pt>
                <c:pt idx="827">
                  <c:v>3.8751099105981677</c:v>
                </c:pt>
                <c:pt idx="828">
                  <c:v>3.8787110631282511</c:v>
                </c:pt>
                <c:pt idx="829">
                  <c:v>3.880547530926191</c:v>
                </c:pt>
                <c:pt idx="830">
                  <c:v>3.8795752562009373</c:v>
                </c:pt>
                <c:pt idx="831">
                  <c:v>3.8762982070446008</c:v>
                </c:pt>
                <c:pt idx="832">
                  <c:v>3.8729855141272909</c:v>
                </c:pt>
                <c:pt idx="833">
                  <c:v>3.8734894822194024</c:v>
                </c:pt>
                <c:pt idx="834">
                  <c:v>3.8769106992391431</c:v>
                </c:pt>
                <c:pt idx="835">
                  <c:v>3.8815558741642873</c:v>
                </c:pt>
                <c:pt idx="836">
                  <c:v>3.8873171023222115</c:v>
                </c:pt>
                <c:pt idx="837">
                  <c:v>3.8934028763037456</c:v>
                </c:pt>
                <c:pt idx="838">
                  <c:v>3.8980837834798372</c:v>
                </c:pt>
                <c:pt idx="839">
                  <c:v>3.9012166470747722</c:v>
                </c:pt>
                <c:pt idx="840">
                  <c:v>3.9035214215058542</c:v>
                </c:pt>
                <c:pt idx="841">
                  <c:v>3.9053216969049891</c:v>
                </c:pt>
                <c:pt idx="842">
                  <c:v>3.9048177288128776</c:v>
                </c:pt>
                <c:pt idx="843">
                  <c:v>3.902585321481411</c:v>
                </c:pt>
                <c:pt idx="844">
                  <c:v>3.8980119473200574</c:v>
                </c:pt>
                <c:pt idx="845">
                  <c:v>3.8919262087345121</c:v>
                </c:pt>
                <c:pt idx="846">
                  <c:v>3.8851927589453181</c:v>
                </c:pt>
                <c:pt idx="847">
                  <c:v>3.8801154166918534</c:v>
                </c:pt>
                <c:pt idx="848">
                  <c:v>3.8783869774524979</c:v>
                </c:pt>
                <c:pt idx="849">
                  <c:v>3.8798632025718685</c:v>
                </c:pt>
                <c:pt idx="850">
                  <c:v>3.8833200987485736</c:v>
                </c:pt>
                <c:pt idx="851">
                  <c:v>3.8896938014030451</c:v>
                </c:pt>
                <c:pt idx="852">
                  <c:v>3.8988761757887325</c:v>
                </c:pt>
                <c:pt idx="853">
                  <c:v>3.9073024033583126</c:v>
                </c:pt>
                <c:pt idx="854">
                  <c:v>3.9134600311976211</c:v>
                </c:pt>
                <c:pt idx="855">
                  <c:v>3.9184293271945068</c:v>
                </c:pt>
                <c:pt idx="856">
                  <c:v>3.9236865341663356</c:v>
                </c:pt>
                <c:pt idx="857">
                  <c:v>3.9293758907684913</c:v>
                </c:pt>
                <c:pt idx="858">
                  <c:v>3.9334809936926911</c:v>
                </c:pt>
                <c:pt idx="859">
                  <c:v>3.9352818000316616</c:v>
                </c:pt>
                <c:pt idx="860">
                  <c:v>3.9348135287945083</c:v>
                </c:pt>
                <c:pt idx="861">
                  <c:v>3.9335533253963173</c:v>
                </c:pt>
                <c:pt idx="862">
                  <c:v>3.9315364973361677</c:v>
                </c:pt>
                <c:pt idx="863">
                  <c:v>3.92804385121052</c:v>
                </c:pt>
                <c:pt idx="864">
                  <c:v>3.9208059377853686</c:v>
                </c:pt>
                <c:pt idx="865">
                  <c:v>3.9125596280281356</c:v>
                </c:pt>
                <c:pt idx="866">
                  <c:v>3.9064743672884426</c:v>
                </c:pt>
                <c:pt idx="867">
                  <c:v>3.9045298355359295</c:v>
                </c:pt>
                <c:pt idx="868">
                  <c:v>3.9051056397878203</c:v>
                </c:pt>
                <c:pt idx="869">
                  <c:v>3.904673560949472</c:v>
                </c:pt>
                <c:pt idx="870">
                  <c:v>3.9012889787783984</c:v>
                </c:pt>
                <c:pt idx="871">
                  <c:v>3.8975436406869148</c:v>
                </c:pt>
                <c:pt idx="872">
                  <c:v>3.8950951762382799</c:v>
                </c:pt>
                <c:pt idx="873">
                  <c:v>3.8932586730443512</c:v>
                </c:pt>
                <c:pt idx="874">
                  <c:v>3.8933310224459721</c:v>
                </c:pt>
                <c:pt idx="875">
                  <c:v>3.8957795222905967</c:v>
                </c:pt>
                <c:pt idx="876">
                  <c:v>3.9015768720553465</c:v>
                </c:pt>
                <c:pt idx="877">
                  <c:v>3.9109391642533815</c:v>
                </c:pt>
                <c:pt idx="878">
                  <c:v>3.9227142417430878</c:v>
                </c:pt>
                <c:pt idx="879">
                  <c:v>3.9340210302976457</c:v>
                </c:pt>
                <c:pt idx="880">
                  <c:v>3.9413670076773712</c:v>
                </c:pt>
                <c:pt idx="881">
                  <c:v>3.9448600608568922</c:v>
                </c:pt>
                <c:pt idx="882">
                  <c:v>3.9462283105116618</c:v>
                </c:pt>
                <c:pt idx="883">
                  <c:v>3.9472367422397316</c:v>
                </c:pt>
                <c:pt idx="884">
                  <c:v>3.9478487034944387</c:v>
                </c:pt>
                <c:pt idx="885">
                  <c:v>3.9470206674245687</c:v>
                </c:pt>
                <c:pt idx="886">
                  <c:v>3.9427713612409736</c:v>
                </c:pt>
                <c:pt idx="887">
                  <c:v>3.936109747611559</c:v>
                </c:pt>
                <c:pt idx="888">
                  <c:v>3.9301681768894197</c:v>
                </c:pt>
                <c:pt idx="889">
                  <c:v>3.9259550808026238</c:v>
                </c:pt>
                <c:pt idx="890">
                  <c:v>3.923974922987131</c:v>
                </c:pt>
                <c:pt idx="891">
                  <c:v>3.9231463913734141</c:v>
                </c:pt>
                <c:pt idx="892">
                  <c:v>3.921238034321711</c:v>
                </c:pt>
                <c:pt idx="893">
                  <c:v>3.9187172027734611</c:v>
                </c:pt>
                <c:pt idx="894">
                  <c:v>3.917024938234916</c:v>
                </c:pt>
                <c:pt idx="895">
                  <c:v>3.9167008348611678</c:v>
                </c:pt>
                <c:pt idx="896">
                  <c:v>3.9168807349755212</c:v>
                </c:pt>
                <c:pt idx="897">
                  <c:v>3.9183574202427494</c:v>
                </c:pt>
                <c:pt idx="898">
                  <c:v>3.9195095773843618</c:v>
                </c:pt>
                <c:pt idx="899">
                  <c:v>3.9205537059673898</c:v>
                </c:pt>
                <c:pt idx="900">
                  <c:v>3.921238034321711</c:v>
                </c:pt>
                <c:pt idx="901">
                  <c:v>3.9205536705714001</c:v>
                </c:pt>
                <c:pt idx="902">
                  <c:v>3.9181770422825442</c:v>
                </c:pt>
                <c:pt idx="903">
                  <c:v>3.9175650633298429</c:v>
                </c:pt>
                <c:pt idx="904">
                  <c:v>3.9190774808480189</c:v>
                </c:pt>
                <c:pt idx="905">
                  <c:v>3.9198336984561042</c:v>
                </c:pt>
                <c:pt idx="906">
                  <c:v>3.9186815590124859</c:v>
                </c:pt>
                <c:pt idx="907">
                  <c:v>3.9159446349510776</c:v>
                </c:pt>
                <c:pt idx="908">
                  <c:v>3.9124877564723675</c:v>
                </c:pt>
                <c:pt idx="909">
                  <c:v>3.9092468643188472</c:v>
                </c:pt>
                <c:pt idx="910">
                  <c:v>3.907194357101734</c:v>
                </c:pt>
                <c:pt idx="911">
                  <c:v>3.9061502462167006</c:v>
                </c:pt>
                <c:pt idx="912">
                  <c:v>3.9070862754491658</c:v>
                </c:pt>
                <c:pt idx="913">
                  <c:v>3.909391067578242</c:v>
                </c:pt>
                <c:pt idx="914">
                  <c:v>3.9117314857702987</c:v>
                </c:pt>
                <c:pt idx="915">
                  <c:v>3.914684431552887</c:v>
                </c:pt>
                <c:pt idx="916">
                  <c:v>3.916988745836111</c:v>
                </c:pt>
                <c:pt idx="917">
                  <c:v>3.917312866907853</c:v>
                </c:pt>
                <c:pt idx="918">
                  <c:v>3.9165210055387933</c:v>
                </c:pt>
                <c:pt idx="919">
                  <c:v>3.9174932625660528</c:v>
                </c:pt>
                <c:pt idx="920">
                  <c:v>3.921778194812628</c:v>
                </c:pt>
                <c:pt idx="921">
                  <c:v>3.9282237159288846</c:v>
                </c:pt>
                <c:pt idx="922">
                  <c:v>3.9373699687077446</c:v>
                </c:pt>
                <c:pt idx="923">
                  <c:v>3.9484612133869752</c:v>
                </c:pt>
                <c:pt idx="924">
                  <c:v>3.9572833804900824</c:v>
                </c:pt>
                <c:pt idx="925">
                  <c:v>3.960200169269855</c:v>
                </c:pt>
                <c:pt idx="926">
                  <c:v>3.9582913520702943</c:v>
                </c:pt>
                <c:pt idx="927">
                  <c:v>3.9539344774759728</c:v>
                </c:pt>
                <c:pt idx="928">
                  <c:v>3.9490732100376715</c:v>
                </c:pt>
                <c:pt idx="929">
                  <c:v>3.9452203212334562</c:v>
                </c:pt>
                <c:pt idx="930">
                  <c:v>3.9439596399894121</c:v>
                </c:pt>
                <c:pt idx="931">
                  <c:v>3.944896217859708</c:v>
                </c:pt>
                <c:pt idx="932">
                  <c:v>3.9455082322083981</c:v>
                </c:pt>
                <c:pt idx="933">
                  <c:v>3.944140053345607</c:v>
                </c:pt>
                <c:pt idx="934">
                  <c:v>3.941511210936766</c:v>
                </c:pt>
                <c:pt idx="935">
                  <c:v>3.9396028892810522</c:v>
                </c:pt>
                <c:pt idx="936">
                  <c:v>3.9397828070933998</c:v>
                </c:pt>
                <c:pt idx="937">
                  <c:v>3.9410791144004236</c:v>
                </c:pt>
                <c:pt idx="938">
                  <c:v>3.9426277243174037</c:v>
                </c:pt>
                <c:pt idx="939">
                  <c:v>3.9450761887660386</c:v>
                </c:pt>
                <c:pt idx="940">
                  <c:v>3.9468764995611627</c:v>
                </c:pt>
                <c:pt idx="941">
                  <c:v>3.9458323355821463</c:v>
                </c:pt>
                <c:pt idx="942">
                  <c:v>3.9423035855476676</c:v>
                </c:pt>
                <c:pt idx="943">
                  <c:v>3.9381985180194556</c:v>
                </c:pt>
                <c:pt idx="944">
                  <c:v>3.9344893546287829</c:v>
                </c:pt>
                <c:pt idx="945">
                  <c:v>3.93160877594581</c:v>
                </c:pt>
                <c:pt idx="946">
                  <c:v>3.9289437411381649</c:v>
                </c:pt>
                <c:pt idx="947">
                  <c:v>3.9274675337167881</c:v>
                </c:pt>
                <c:pt idx="948">
                  <c:v>3.9273233304573933</c:v>
                </c:pt>
                <c:pt idx="949">
                  <c:v>3.9286558301632217</c:v>
                </c:pt>
                <c:pt idx="950">
                  <c:v>3.9308164013349089</c:v>
                </c:pt>
                <c:pt idx="951">
                  <c:v>3.9314283979856053</c:v>
                </c:pt>
                <c:pt idx="952">
                  <c:v>3.9295918947916761</c:v>
                </c:pt>
                <c:pt idx="953">
                  <c:v>3.9245507272390219</c:v>
                </c:pt>
                <c:pt idx="954">
                  <c:v>3.9196537806437561</c:v>
                </c:pt>
                <c:pt idx="955">
                  <c:v>3.9179610205613646</c:v>
                </c:pt>
                <c:pt idx="956">
                  <c:v>3.9214540737408856</c:v>
                </c:pt>
                <c:pt idx="957">
                  <c:v>3.9288000511206107</c:v>
                </c:pt>
                <c:pt idx="958">
                  <c:v>3.9356776687732111</c:v>
                </c:pt>
                <c:pt idx="959">
                  <c:v>3.9403590891911429</c:v>
                </c:pt>
                <c:pt idx="960">
                  <c:v>3.942951756899173</c:v>
                </c:pt>
                <c:pt idx="961">
                  <c:v>3.9447158398995028</c:v>
                </c:pt>
                <c:pt idx="962">
                  <c:v>3.9454363783506246</c:v>
                </c:pt>
                <c:pt idx="963">
                  <c:v>3.9451122749768763</c:v>
                </c:pt>
                <c:pt idx="964">
                  <c:v>3.9432034577773165</c:v>
                </c:pt>
                <c:pt idx="965">
                  <c:v>3.9408630041892709</c:v>
                </c:pt>
                <c:pt idx="966">
                  <c:v>3.9387742514793684</c:v>
                </c:pt>
                <c:pt idx="967">
                  <c:v>3.937226172502224</c:v>
                </c:pt>
                <c:pt idx="968">
                  <c:v>3.936074015360612</c:v>
                </c:pt>
                <c:pt idx="969">
                  <c:v>3.9343812375802258</c:v>
                </c:pt>
                <c:pt idx="970">
                  <c:v>3.9301324446384718</c:v>
                </c:pt>
                <c:pt idx="971">
                  <c:v>3.9248029059630172</c:v>
                </c:pt>
                <c:pt idx="972">
                  <c:v>3.9210219064125642</c:v>
                </c:pt>
                <c:pt idx="973">
                  <c:v>3.9195814135441416</c:v>
                </c:pt>
                <c:pt idx="974">
                  <c:v>3.9208059023893798</c:v>
                </c:pt>
                <c:pt idx="975">
                  <c:v>3.9235784525137682</c:v>
                </c:pt>
                <c:pt idx="976">
                  <c:v>3.9286558124652275</c:v>
                </c:pt>
                <c:pt idx="977">
                  <c:v>3.9343813437681927</c:v>
                </c:pt>
                <c:pt idx="978">
                  <c:v>3.9387386254163883</c:v>
                </c:pt>
                <c:pt idx="979">
                  <c:v>3.9407550110266754</c:v>
                </c:pt>
                <c:pt idx="980">
                  <c:v>3.9420513183336983</c:v>
                </c:pt>
                <c:pt idx="981">
                  <c:v>3.9423035855476676</c:v>
                </c:pt>
                <c:pt idx="982">
                  <c:v>3.940251007538575</c:v>
                </c:pt>
                <c:pt idx="983">
                  <c:v>3.9370458299380076</c:v>
                </c:pt>
                <c:pt idx="984">
                  <c:v>3.9330131118114178</c:v>
                </c:pt>
                <c:pt idx="985">
                  <c:v>3.9290878913035763</c:v>
                </c:pt>
                <c:pt idx="986">
                  <c:v>3.9262434873214129</c:v>
                </c:pt>
                <c:pt idx="987">
                  <c:v>3.9261354410648344</c:v>
                </c:pt>
                <c:pt idx="988">
                  <c:v>3.9293763155203596</c:v>
                </c:pt>
                <c:pt idx="989">
                  <c:v>3.9331930119257703</c:v>
                </c:pt>
                <c:pt idx="990">
                  <c:v>3.9342014082578514</c:v>
                </c:pt>
                <c:pt idx="991">
                  <c:v>3.9320770294849687</c:v>
                </c:pt>
                <c:pt idx="992">
                  <c:v>3.9302404908950508</c:v>
                </c:pt>
                <c:pt idx="993">
                  <c:v>3.9307083019843461</c:v>
                </c:pt>
                <c:pt idx="994">
                  <c:v>3.9338773048841031</c:v>
                </c:pt>
                <c:pt idx="995">
                  <c:v>3.9397465085066279</c:v>
                </c:pt>
                <c:pt idx="996">
                  <c:v>3.9453639935530145</c:v>
                </c:pt>
                <c:pt idx="997">
                  <c:v>3.9490013030859132</c:v>
                </c:pt>
                <c:pt idx="998">
                  <c:v>3.9507654568782216</c:v>
                </c:pt>
                <c:pt idx="999">
                  <c:v>3.950909677835611</c:v>
                </c:pt>
                <c:pt idx="1000">
                  <c:v>3.9500454316689417</c:v>
                </c:pt>
                <c:pt idx="1001">
                  <c:v>3.9483170101275804</c:v>
                </c:pt>
                <c:pt idx="1002">
                  <c:v>3.9475607925194955</c:v>
                </c:pt>
                <c:pt idx="1003">
                  <c:v>3.9485692065495708</c:v>
                </c:pt>
                <c:pt idx="1004">
                  <c:v>3.9508016315790324</c:v>
                </c:pt>
                <c:pt idx="1005">
                  <c:v>3.9514135928337386</c:v>
                </c:pt>
                <c:pt idx="1006">
                  <c:v>3.9506935853224534</c:v>
                </c:pt>
                <c:pt idx="1007">
                  <c:v>3.9503333072478957</c:v>
                </c:pt>
                <c:pt idx="1008">
                  <c:v>3.9519899457234597</c:v>
                </c:pt>
                <c:pt idx="1009">
                  <c:v>3.9558789738324966</c:v>
                </c:pt>
                <c:pt idx="1010">
                  <c:v>3.9588675987720485</c:v>
                </c:pt>
                <c:pt idx="1011">
                  <c:v>3.9578953771407783</c:v>
                </c:pt>
                <c:pt idx="1012">
                  <c:v>3.9531059104662676</c:v>
                </c:pt>
                <c:pt idx="1013">
                  <c:v>3.9481371277112225</c:v>
                </c:pt>
                <c:pt idx="1014">
                  <c:v>3.9459765565395348</c:v>
                </c:pt>
                <c:pt idx="1015">
                  <c:v>3.9472728815445532</c:v>
                </c:pt>
                <c:pt idx="1016">
                  <c:v>3.9496133174346042</c:v>
                </c:pt>
                <c:pt idx="1017">
                  <c:v>3.9493610856166255</c:v>
                </c:pt>
                <c:pt idx="1018">
                  <c:v>3.9463005714233108</c:v>
                </c:pt>
                <c:pt idx="1019">
                  <c:v>3.9404670469577487</c:v>
                </c:pt>
                <c:pt idx="1020">
                  <c:v>3.9350294620257156</c:v>
                </c:pt>
                <c:pt idx="1021">
                  <c:v>3.9328688731560342</c:v>
                </c:pt>
                <c:pt idx="1022">
                  <c:v>3.9353178508465105</c:v>
                </c:pt>
                <c:pt idx="1023">
                  <c:v>3.9397108116516697</c:v>
                </c:pt>
                <c:pt idx="1024">
                  <c:v>3.9428074474518113</c:v>
                </c:pt>
                <c:pt idx="1025">
                  <c:v>3.9436355189176702</c:v>
                </c:pt>
                <c:pt idx="1026">
                  <c:v>3.9438877153396605</c:v>
                </c:pt>
                <c:pt idx="1027">
                  <c:v>3.9443917011297662</c:v>
                </c:pt>
                <c:pt idx="1028">
                  <c:v>3.9477405510498924</c:v>
                </c:pt>
                <c:pt idx="1029">
                  <c:v>3.9556266712225399</c:v>
                </c:pt>
                <c:pt idx="1030">
                  <c:v>3.9650974875230047</c:v>
                </c:pt>
                <c:pt idx="1031">
                  <c:v>3.9731634370180271</c:v>
                </c:pt>
                <c:pt idx="1032">
                  <c:v>3.9795009295756993</c:v>
                </c:pt>
                <c:pt idx="1033">
                  <c:v>3.9824538753582877</c:v>
                </c:pt>
                <c:pt idx="1034">
                  <c:v>3.9802571471837846</c:v>
                </c:pt>
                <c:pt idx="1035">
                  <c:v>3.9739196369281178</c:v>
                </c:pt>
                <c:pt idx="1036">
                  <c:v>3.9690583871878107</c:v>
                </c:pt>
                <c:pt idx="1037">
                  <c:v>3.9681941233231468</c:v>
                </c:pt>
                <c:pt idx="1038">
                  <c:v>3.969598512282738</c:v>
                </c:pt>
                <c:pt idx="1039">
                  <c:v>3.9694905014221482</c:v>
                </c:pt>
                <c:pt idx="1040">
                  <c:v>3.9677977059437675</c:v>
                </c:pt>
                <c:pt idx="1041">
                  <c:v>3.9649894766624154</c:v>
                </c:pt>
                <c:pt idx="1042">
                  <c:v>3.9631529734684867</c:v>
                </c:pt>
                <c:pt idx="1043">
                  <c:v>3.9634409375374129</c:v>
                </c:pt>
                <c:pt idx="1044">
                  <c:v>3.9665737657363596</c:v>
                </c:pt>
                <c:pt idx="1045">
                  <c:v>3.9699226333544799</c:v>
                </c:pt>
                <c:pt idx="1046">
                  <c:v>3.970786861823155</c:v>
                </c:pt>
                <c:pt idx="1047">
                  <c:v>3.9694543798153217</c:v>
                </c:pt>
                <c:pt idx="1048">
                  <c:v>3.9674018372022188</c:v>
                </c:pt>
                <c:pt idx="1049">
                  <c:v>3.9647729947933779</c:v>
                </c:pt>
                <c:pt idx="1050">
                  <c:v>3.9605960557093991</c:v>
                </c:pt>
                <c:pt idx="1051">
                  <c:v>3.9555548704587489</c:v>
                </c:pt>
                <c:pt idx="1052">
                  <c:v>3.9511618919555955</c:v>
                </c:pt>
                <c:pt idx="1053">
                  <c:v>3.9506217668606678</c:v>
                </c:pt>
                <c:pt idx="1054">
                  <c:v>3.9531063883121194</c:v>
                </c:pt>
                <c:pt idx="1055">
                  <c:v>3.9557347528751081</c:v>
                </c:pt>
                <c:pt idx="1056">
                  <c:v>3.9566708352015567</c:v>
                </c:pt>
                <c:pt idx="1057">
                  <c:v>3.9565989990417774</c:v>
                </c:pt>
                <c:pt idx="1058">
                  <c:v>3.9555187134559335</c:v>
                </c:pt>
                <c:pt idx="1059">
                  <c:v>3.9524938784195824</c:v>
                </c:pt>
                <c:pt idx="1060">
                  <c:v>3.9488570821285247</c:v>
                </c:pt>
                <c:pt idx="1061">
                  <c:v>3.9447881362071402</c:v>
                </c:pt>
                <c:pt idx="1062">
                  <c:v>3.941259386172661</c:v>
                </c:pt>
                <c:pt idx="1063">
                  <c:v>3.9390626403001638</c:v>
                </c:pt>
                <c:pt idx="1064">
                  <c:v>3.9380903655749102</c:v>
                </c:pt>
                <c:pt idx="1065">
                  <c:v>3.9396389400959011</c:v>
                </c:pt>
                <c:pt idx="1066">
                  <c:v>3.9435279682049384</c:v>
                </c:pt>
                <c:pt idx="1067">
                  <c:v>3.9473084368155549</c:v>
                </c:pt>
                <c:pt idx="1068">
                  <c:v>3.9491092431545254</c:v>
                </c:pt>
                <c:pt idx="1069">
                  <c:v>3.9501172324327323</c:v>
                </c:pt>
                <c:pt idx="1070">
                  <c:v>3.9500453785749583</c:v>
                </c:pt>
                <c:pt idx="1071">
                  <c:v>3.9473085076075329</c:v>
                </c:pt>
                <c:pt idx="1072">
                  <c:v>3.9442480111122125</c:v>
                </c:pt>
                <c:pt idx="1073">
                  <c:v>3.945147971831835</c:v>
                </c:pt>
                <c:pt idx="1074">
                  <c:v>3.9487852459687454</c:v>
                </c:pt>
                <c:pt idx="1075">
                  <c:v>3.9519537710226493</c:v>
                </c:pt>
                <c:pt idx="1076">
                  <c:v>3.9526743094737711</c:v>
                </c:pt>
                <c:pt idx="1077">
                  <c:v>3.9507654745762162</c:v>
                </c:pt>
                <c:pt idx="1078">
                  <c:v>3.9479929067538335</c:v>
                </c:pt>
                <c:pt idx="1079">
                  <c:v>3.9477768319386701</c:v>
                </c:pt>
                <c:pt idx="1080">
                  <c:v>3.9513417566739597</c:v>
                </c:pt>
                <c:pt idx="1081">
                  <c:v>3.9576792846276208</c:v>
                </c:pt>
                <c:pt idx="1082">
                  <c:v>3.9663577440151796</c:v>
                </c:pt>
                <c:pt idx="1083">
                  <c:v>3.9769802396114051</c:v>
                </c:pt>
                <c:pt idx="1084">
                  <c:v>3.9865229274676395</c:v>
                </c:pt>
                <c:pt idx="1085">
                  <c:v>3.9933643704194286</c:v>
                </c:pt>
                <c:pt idx="1086">
                  <c:v>3.9944807953100936</c:v>
                </c:pt>
                <c:pt idx="1087">
                  <c:v>3.9907359704604515</c:v>
                </c:pt>
                <c:pt idx="1088">
                  <c:v>3.9850466315562905</c:v>
                </c:pt>
                <c:pt idx="1089">
                  <c:v>3.980365246534348</c:v>
                </c:pt>
                <c:pt idx="1090">
                  <c:v>3.9793211533473083</c:v>
                </c:pt>
                <c:pt idx="1091">
                  <c:v>3.9821656104234546</c:v>
                </c:pt>
                <c:pt idx="1092">
                  <c:v>3.9868108561405768</c:v>
                </c:pt>
                <c:pt idx="1093">
                  <c:v>3.990591873389024</c:v>
                </c:pt>
                <c:pt idx="1094">
                  <c:v>3.9925363697455478</c:v>
                </c:pt>
                <c:pt idx="1095">
                  <c:v>3.9927162875578945</c:v>
                </c:pt>
                <c:pt idx="1096">
                  <c:v>3.9902316307104551</c:v>
                </c:pt>
                <c:pt idx="1097">
                  <c:v>3.9855864203893221</c:v>
                </c:pt>
                <c:pt idx="1098">
                  <c:v>3.9807251175550311</c:v>
                </c:pt>
                <c:pt idx="1099">
                  <c:v>3.9776284640568949</c:v>
                </c:pt>
                <c:pt idx="1100">
                  <c:v>3.9759000071195452</c:v>
                </c:pt>
                <c:pt idx="1101">
                  <c:v>3.974747832279939</c:v>
                </c:pt>
                <c:pt idx="1102">
                  <c:v>3.974315718045601</c:v>
                </c:pt>
                <c:pt idx="1103">
                  <c:v>3.9725153895524827</c:v>
                </c:pt>
                <c:pt idx="1104">
                  <c:v>3.9679781900919395</c:v>
                </c:pt>
                <c:pt idx="1105">
                  <c:v>3.9634047805345975</c:v>
                </c:pt>
                <c:pt idx="1106">
                  <c:v>3.9629007947444919</c:v>
                </c:pt>
                <c:pt idx="1107">
                  <c:v>3.9650970804691315</c:v>
                </c:pt>
                <c:pt idx="1108">
                  <c:v>3.9662496623626118</c:v>
                </c:pt>
                <c:pt idx="1109">
                  <c:v>3.9641248057438774</c:v>
                </c:pt>
                <c:pt idx="1110">
                  <c:v>3.9605598810085878</c:v>
                </c:pt>
                <c:pt idx="1111">
                  <c:v>3.9558071199747231</c:v>
                </c:pt>
                <c:pt idx="1112">
                  <c:v>3.9507297777212576</c:v>
                </c:pt>
                <c:pt idx="1113">
                  <c:v>3.9465523607914266</c:v>
                </c:pt>
                <c:pt idx="1114">
                  <c:v>3.9444279466225547</c:v>
                </c:pt>
                <c:pt idx="1115">
                  <c:v>3.9441038786447966</c:v>
                </c:pt>
                <c:pt idx="1116">
                  <c:v>3.9449319501106554</c:v>
                </c:pt>
                <c:pt idx="1117">
                  <c:v>3.9483532025263854</c:v>
                </c:pt>
                <c:pt idx="1118">
                  <c:v>3.9554825741511124</c:v>
                </c:pt>
                <c:pt idx="1119">
                  <c:v>3.9650252974033351</c:v>
                </c:pt>
                <c:pt idx="1120">
                  <c:v>3.9735595004375157</c:v>
                </c:pt>
                <c:pt idx="1121">
                  <c:v>3.9791770031818974</c:v>
                </c:pt>
                <c:pt idx="1122">
                  <c:v>3.9825615499569822</c:v>
                </c:pt>
                <c:pt idx="1123">
                  <c:v>3.9832097213084876</c:v>
                </c:pt>
                <c:pt idx="1124">
                  <c:v>3.9815892929297223</c:v>
                </c:pt>
                <c:pt idx="1125">
                  <c:v>3.9787805327085342</c:v>
                </c:pt>
                <c:pt idx="1126">
                  <c:v>3.9770163966142213</c:v>
                </c:pt>
                <c:pt idx="1127">
                  <c:v>3.9760079648861515</c:v>
                </c:pt>
                <c:pt idx="1128">
                  <c:v>3.9758999717235559</c:v>
                </c:pt>
                <c:pt idx="1129">
                  <c:v>3.9766923109384678</c:v>
                </c:pt>
                <c:pt idx="1130">
                  <c:v>3.9766204570806942</c:v>
                </c:pt>
                <c:pt idx="1131">
                  <c:v>3.9728751897811887</c:v>
                </c:pt>
                <c:pt idx="1132">
                  <c:v>3.9661774191489587</c:v>
                </c:pt>
                <c:pt idx="1133">
                  <c:v>3.9575712737670306</c:v>
                </c:pt>
                <c:pt idx="1134">
                  <c:v>3.9496133351325984</c:v>
                </c:pt>
                <c:pt idx="1135">
                  <c:v>3.9439959031801957</c:v>
                </c:pt>
                <c:pt idx="1136">
                  <c:v>3.9406108254652756</c:v>
                </c:pt>
                <c:pt idx="1137">
                  <c:v>3.9383783827378194</c:v>
                </c:pt>
                <c:pt idx="1138">
                  <c:v>3.9360017544489638</c:v>
                </c:pt>
                <c:pt idx="1139">
                  <c:v>3.9352455722368673</c:v>
                </c:pt>
                <c:pt idx="1140">
                  <c:v>3.9383421903390152</c:v>
                </c:pt>
                <c:pt idx="1141">
                  <c:v>3.9416910933531244</c:v>
                </c:pt>
                <c:pt idx="1142">
                  <c:v>3.9421955215930931</c:v>
                </c:pt>
                <c:pt idx="1143">
                  <c:v>3.9414393393809974</c:v>
                </c:pt>
                <c:pt idx="1144">
                  <c:v>3.9421231721914731</c:v>
                </c:pt>
                <c:pt idx="1145">
                  <c:v>3.9445721321839553</c:v>
                </c:pt>
                <c:pt idx="1146">
                  <c:v>3.9482807646347919</c:v>
                </c:pt>
                <c:pt idx="1147">
                  <c:v>3.9534304562898779</c:v>
                </c:pt>
                <c:pt idx="1148">
                  <c:v>3.95652709209002</c:v>
                </c:pt>
                <c:pt idx="1149">
                  <c:v>3.9567069568083832</c:v>
                </c:pt>
                <c:pt idx="1150">
                  <c:v>3.9555186780599443</c:v>
                </c:pt>
                <c:pt idx="1151">
                  <c:v>3.9560588031548711</c:v>
                </c:pt>
                <c:pt idx="1152">
                  <c:v>3.9590117666354541</c:v>
                </c:pt>
                <c:pt idx="1153">
                  <c:v>3.9616763058992528</c:v>
                </c:pt>
                <c:pt idx="1154">
                  <c:v>3.9621446479283846</c:v>
                </c:pt>
                <c:pt idx="1155">
                  <c:v>3.9593359054051911</c:v>
                </c:pt>
                <c:pt idx="1156">
                  <c:v>3.9558428168296818</c:v>
                </c:pt>
                <c:pt idx="1157">
                  <c:v>3.953250131423657</c:v>
                </c:pt>
                <c:pt idx="1158">
                  <c:v>3.9518819171648758</c:v>
                </c:pt>
                <c:pt idx="1159">
                  <c:v>3.9525662809151867</c:v>
                </c:pt>
                <c:pt idx="1160">
                  <c:v>3.955914635291466</c:v>
                </c:pt>
                <c:pt idx="1161">
                  <c:v>3.959876048198113</c:v>
                </c:pt>
                <c:pt idx="1162">
                  <c:v>3.9621446125323954</c:v>
                </c:pt>
                <c:pt idx="1163">
                  <c:v>3.960632212712214</c:v>
                </c:pt>
                <c:pt idx="1164">
                  <c:v>3.9576792846276208</c:v>
                </c:pt>
                <c:pt idx="1165">
                  <c:v>3.9581476089587579</c:v>
                </c:pt>
                <c:pt idx="1166">
                  <c:v>3.9616401842924263</c:v>
                </c:pt>
                <c:pt idx="1167">
                  <c:v>3.9649533904515777</c:v>
                </c:pt>
                <c:pt idx="1168">
                  <c:v>3.9665738365283381</c:v>
                </c:pt>
                <c:pt idx="1169">
                  <c:v>3.9672220078798439</c:v>
                </c:pt>
                <c:pt idx="1170">
                  <c:v>3.9689861085781684</c:v>
                </c:pt>
                <c:pt idx="1171">
                  <c:v>3.9722270007316878</c:v>
                </c:pt>
                <c:pt idx="1172">
                  <c:v>3.9773043429851533</c:v>
                </c:pt>
                <c:pt idx="1173">
                  <c:v>3.9825258708000182</c:v>
                </c:pt>
                <c:pt idx="1174">
                  <c:v>3.986739019980797</c:v>
                </c:pt>
                <c:pt idx="1175">
                  <c:v>3.9910958237831404</c:v>
                </c:pt>
                <c:pt idx="1176">
                  <c:v>3.9937247015879698</c:v>
                </c:pt>
                <c:pt idx="1177">
                  <c:v>3.9934006159122171</c:v>
                </c:pt>
                <c:pt idx="1178">
                  <c:v>3.9899075273367068</c:v>
                </c:pt>
                <c:pt idx="1179">
                  <c:v>3.9829937172853027</c:v>
                </c:pt>
                <c:pt idx="1180">
                  <c:v>3.975107632508645</c:v>
                </c:pt>
                <c:pt idx="1181">
                  <c:v>3.9675099719487701</c:v>
                </c:pt>
                <c:pt idx="1182">
                  <c:v>3.9608840374763195</c:v>
                </c:pt>
                <c:pt idx="1183">
                  <c:v>3.9557348590630754</c:v>
                </c:pt>
                <c:pt idx="1184">
                  <c:v>3.952098080470011</c:v>
                </c:pt>
                <c:pt idx="1185">
                  <c:v>3.9502615949740769</c:v>
                </c:pt>
                <c:pt idx="1186">
                  <c:v>3.9501892101764677</c:v>
                </c:pt>
                <c:pt idx="1187">
                  <c:v>3.9503695704386788</c:v>
                </c:pt>
                <c:pt idx="1188">
                  <c:v>3.9514855351814853</c:v>
                </c:pt>
                <c:pt idx="1189">
                  <c:v>3.9537184734527879</c:v>
                </c:pt>
                <c:pt idx="1190">
                  <c:v>3.9576431453227991</c:v>
                </c:pt>
                <c:pt idx="1191">
                  <c:v>3.9611724262971144</c:v>
                </c:pt>
                <c:pt idx="1192">
                  <c:v>3.961964269968179</c:v>
                </c:pt>
                <c:pt idx="1193">
                  <c:v>3.9596600441749272</c:v>
                </c:pt>
                <c:pt idx="1194">
                  <c:v>3.9567789522501138</c:v>
                </c:pt>
                <c:pt idx="1195">
                  <c:v>3.9558790269264801</c:v>
                </c:pt>
                <c:pt idx="1196">
                  <c:v>3.9560951017416435</c:v>
                </c:pt>
                <c:pt idx="1197">
                  <c:v>3.9559147237814387</c:v>
                </c:pt>
                <c:pt idx="1198">
                  <c:v>3.9560950840436493</c:v>
                </c:pt>
                <c:pt idx="1199">
                  <c:v>3.9565628951329446</c:v>
                </c:pt>
                <c:pt idx="1200">
                  <c:v>3.9585797054951004</c:v>
                </c:pt>
                <c:pt idx="1201">
                  <c:v>3.9608483052253716</c:v>
                </c:pt>
                <c:pt idx="1202">
                  <c:v>3.9617843875518211</c:v>
                </c:pt>
                <c:pt idx="1203">
                  <c:v>3.9645212762172397</c:v>
                </c:pt>
                <c:pt idx="1204">
                  <c:v>3.9699583656054278</c:v>
                </c:pt>
                <c:pt idx="1205">
                  <c:v>3.9755401714948504</c:v>
                </c:pt>
                <c:pt idx="1206">
                  <c:v>3.9782404076136073</c:v>
                </c:pt>
                <c:pt idx="1207">
                  <c:v>3.974531792860764</c:v>
                </c:pt>
                <c:pt idx="1208">
                  <c:v>3.9655292300994578</c:v>
                </c:pt>
                <c:pt idx="1209">
                  <c:v>3.9561307632006129</c:v>
                </c:pt>
                <c:pt idx="1210">
                  <c:v>3.9493611387106085</c:v>
                </c:pt>
                <c:pt idx="1211">
                  <c:v>3.946084107252267</c:v>
                </c:pt>
                <c:pt idx="1212">
                  <c:v>3.9468046280053941</c:v>
                </c:pt>
                <c:pt idx="1213">
                  <c:v>3.9511257880467627</c:v>
                </c:pt>
                <c:pt idx="1214">
                  <c:v>3.9570673410709079</c:v>
                </c:pt>
                <c:pt idx="1215">
                  <c:v>3.9625406051599064</c:v>
                </c:pt>
                <c:pt idx="1216">
                  <c:v>3.9661055652911843</c:v>
                </c:pt>
                <c:pt idx="1217">
                  <c:v>3.9685540297398196</c:v>
                </c:pt>
                <c:pt idx="1218">
                  <c:v>3.9706789571505321</c:v>
                </c:pt>
                <c:pt idx="1219">
                  <c:v>3.9709306757266702</c:v>
                </c:pt>
                <c:pt idx="1220">
                  <c:v>3.9695986538666941</c:v>
                </c:pt>
                <c:pt idx="1221">
                  <c:v>3.9674019433901857</c:v>
                </c:pt>
                <c:pt idx="1222">
                  <c:v>3.9658176720142362</c:v>
                </c:pt>
                <c:pt idx="1223">
                  <c:v>3.9653132083782783</c:v>
                </c:pt>
                <c:pt idx="1224">
                  <c:v>3.9672939148316013</c:v>
                </c:pt>
                <c:pt idx="1225">
                  <c:v>3.9712910068952114</c:v>
                </c:pt>
                <c:pt idx="1226">
                  <c:v>3.9739193714582002</c:v>
                </c:pt>
                <c:pt idx="1227">
                  <c:v>3.9719391959447123</c:v>
                </c:pt>
                <c:pt idx="1228">
                  <c:v>3.9651333790559038</c:v>
                </c:pt>
                <c:pt idx="1229">
                  <c:v>3.9553746517804949</c:v>
                </c:pt>
                <c:pt idx="1230">
                  <c:v>3.9476327525652368</c:v>
                </c:pt>
                <c:pt idx="1231">
                  <c:v>3.944679806782649</c:v>
                </c:pt>
                <c:pt idx="1232">
                  <c:v>3.945724448607518</c:v>
                </c:pt>
                <c:pt idx="1233">
                  <c:v>3.9498294984377345</c:v>
                </c:pt>
                <c:pt idx="1234">
                  <c:v>3.9551228801103742</c:v>
                </c:pt>
                <c:pt idx="1235">
                  <c:v>3.9599480082438538</c:v>
                </c:pt>
                <c:pt idx="1236">
                  <c:v>3.9632249866082114</c:v>
                </c:pt>
                <c:pt idx="1237">
                  <c:v>3.9647012294255766</c:v>
                </c:pt>
                <c:pt idx="1238">
                  <c:v>3.9648092402861663</c:v>
                </c:pt>
                <c:pt idx="1239">
                  <c:v>3.9623607581395368</c:v>
                </c:pt>
                <c:pt idx="1240">
                  <c:v>3.9596238517761226</c:v>
                </c:pt>
                <c:pt idx="1241">
                  <c:v>3.9592278945446013</c:v>
                </c:pt>
                <c:pt idx="1242">
                  <c:v>3.9625406405558947</c:v>
                </c:pt>
                <c:pt idx="1243">
                  <c:v>3.9661417399919943</c:v>
                </c:pt>
                <c:pt idx="1244">
                  <c:v>3.9667175796398744</c:v>
                </c:pt>
                <c:pt idx="1245">
                  <c:v>3.9645213293112236</c:v>
                </c:pt>
                <c:pt idx="1246">
                  <c:v>3.9633687297197486</c:v>
                </c:pt>
                <c:pt idx="1247">
                  <c:v>3.9645570438641764</c:v>
                </c:pt>
                <c:pt idx="1248">
                  <c:v>3.9679420861831076</c:v>
                </c:pt>
                <c:pt idx="1249">
                  <c:v>3.9711467505418336</c:v>
                </c:pt>
                <c:pt idx="1250">
                  <c:v>3.9724792679456562</c:v>
                </c:pt>
                <c:pt idx="1251">
                  <c:v>3.9689143255123724</c:v>
                </c:pt>
                <c:pt idx="1252">
                  <c:v>3.9609202652711129</c:v>
                </c:pt>
                <c:pt idx="1253">
                  <c:v>3.9532502022156346</c:v>
                </c:pt>
                <c:pt idx="1254">
                  <c:v>3.9504414596924415</c:v>
                </c:pt>
                <c:pt idx="1255">
                  <c:v>3.9515579199790949</c:v>
                </c:pt>
                <c:pt idx="1256">
                  <c:v>3.9560227346420285</c:v>
                </c:pt>
                <c:pt idx="1257">
                  <c:v>3.9678701615333556</c:v>
                </c:pt>
                <c:pt idx="1258">
                  <c:v>3.9821298781725072</c:v>
                </c:pt>
                <c:pt idx="1259">
                  <c:v>3.9908439636230462</c:v>
                </c:pt>
                <c:pt idx="1260">
                  <c:v>3.9926080820193657</c:v>
                </c:pt>
                <c:pt idx="1261">
                  <c:v>3.9897275210343874</c:v>
                </c:pt>
                <c:pt idx="1262">
                  <c:v>3.9834619531264672</c:v>
                </c:pt>
                <c:pt idx="1263">
                  <c:v>3.9773404999879687</c:v>
                </c:pt>
                <c:pt idx="1264">
                  <c:v>3.9759000425155344</c:v>
                </c:pt>
                <c:pt idx="1265">
                  <c:v>3.9820215487480159</c:v>
                </c:pt>
                <c:pt idx="1266">
                  <c:v>3.9982977217894331</c:v>
                </c:pt>
                <c:pt idx="1267">
                  <c:v>4.0224242650545552</c:v>
                </c:pt>
                <c:pt idx="1268">
                  <c:v>4.0585771796336534</c:v>
                </c:pt>
                <c:pt idx="1269">
                  <c:v>4.1081261841150427</c:v>
                </c:pt>
                <c:pt idx="1270">
                  <c:v>4.1813692105733429</c:v>
                </c:pt>
                <c:pt idx="1271">
                  <c:v>4.2855799046846537</c:v>
                </c:pt>
                <c:pt idx="1272">
                  <c:v>4.4233871088578152</c:v>
                </c:pt>
                <c:pt idx="1273">
                  <c:v>4.5824042444962716</c:v>
                </c:pt>
                <c:pt idx="1274">
                  <c:v>4.7439059484921966</c:v>
                </c:pt>
                <c:pt idx="1275">
                  <c:v>4.9204231619834902</c:v>
                </c:pt>
                <c:pt idx="1276">
                  <c:v>5.1166016439291147</c:v>
                </c:pt>
                <c:pt idx="1277">
                  <c:v>5.3486097157918486</c:v>
                </c:pt>
                <c:pt idx="1278">
                  <c:v>5.6213435985491822</c:v>
                </c:pt>
                <c:pt idx="1279">
                  <c:v>5.9026122329785267</c:v>
                </c:pt>
                <c:pt idx="1280">
                  <c:v>6.1642192803896387</c:v>
                </c:pt>
                <c:pt idx="1281">
                  <c:v>6.3874407227222729</c:v>
                </c:pt>
                <c:pt idx="1282">
                  <c:v>6.5550280591157764</c:v>
                </c:pt>
                <c:pt idx="1283">
                  <c:v>6.6612555635892425</c:v>
                </c:pt>
                <c:pt idx="1284">
                  <c:v>6.7156657116229717</c:v>
                </c:pt>
                <c:pt idx="1285">
                  <c:v>6.7342825860243583</c:v>
                </c:pt>
                <c:pt idx="1286">
                  <c:v>6.7337425848153929</c:v>
                </c:pt>
                <c:pt idx="1287">
                  <c:v>6.7263966428316557</c:v>
                </c:pt>
                <c:pt idx="1288">
                  <c:v>6.7176820795352645</c:v>
                </c:pt>
                <c:pt idx="1289">
                  <c:v>6.707455116418692</c:v>
                </c:pt>
                <c:pt idx="1290">
                  <c:v>6.6972646819628201</c:v>
                </c:pt>
                <c:pt idx="1291">
                  <c:v>6.6895946543033302</c:v>
                </c:pt>
                <c:pt idx="1292">
                  <c:v>6.6841217264762278</c:v>
                </c:pt>
                <c:pt idx="1293">
                  <c:v>6.6722742641889132</c:v>
                </c:pt>
                <c:pt idx="1294">
                  <c:v>6.5653623074751621</c:v>
                </c:pt>
                <c:pt idx="1295">
                  <c:v>6.2129400541232176</c:v>
                </c:pt>
                <c:pt idx="1296">
                  <c:v>5.641436910445873</c:v>
                </c:pt>
                <c:pt idx="1297">
                  <c:v>5.0184765645173881</c:v>
                </c:pt>
                <c:pt idx="1298">
                  <c:v>4.4988269519805906</c:v>
                </c:pt>
                <c:pt idx="1299">
                  <c:v>4.1513370235149676</c:v>
                </c:pt>
                <c:pt idx="1300">
                  <c:v>3.9671499239481416</c:v>
                </c:pt>
                <c:pt idx="1301">
                  <c:v>3.8974717514331525</c:v>
                </c:pt>
                <c:pt idx="1302">
                  <c:v>3.8873531708350546</c:v>
                </c:pt>
                <c:pt idx="1303">
                  <c:v>3.9010366230744578</c:v>
                </c:pt>
                <c:pt idx="1304">
                  <c:v>3.9209500525547907</c:v>
                </c:pt>
                <c:pt idx="1305">
                  <c:v>3.9400710366322445</c:v>
                </c:pt>
                <c:pt idx="1306">
                  <c:v>3.9553387071536132</c:v>
                </c:pt>
                <c:pt idx="1307">
                  <c:v>3.9654214670107915</c:v>
                </c:pt>
                <c:pt idx="1308">
                  <c:v>3.9700666242379405</c:v>
                </c:pt>
                <c:pt idx="1309">
                  <c:v>3.9700665534459629</c:v>
                </c:pt>
                <c:pt idx="1310">
                  <c:v>3.9670417184096114</c:v>
                </c:pt>
                <c:pt idx="1311">
                  <c:v>3.962468379644247</c:v>
                </c:pt>
                <c:pt idx="1312">
                  <c:v>3.9582914759562566</c:v>
                </c:pt>
                <c:pt idx="1313">
                  <c:v>3.9568152508368857</c:v>
                </c:pt>
                <c:pt idx="1314">
                  <c:v>3.9587596940994261</c:v>
                </c:pt>
                <c:pt idx="1315">
                  <c:v>3.9611719661492568</c:v>
                </c:pt>
                <c:pt idx="1316">
                  <c:v>3.9624326296953054</c:v>
                </c:pt>
                <c:pt idx="1317">
                  <c:v>3.9621447541163519</c:v>
                </c:pt>
                <c:pt idx="1318">
                  <c:v>3.9616402904803931</c:v>
                </c:pt>
                <c:pt idx="1319">
                  <c:v>3.9623246365327098</c:v>
                </c:pt>
                <c:pt idx="1320">
                  <c:v>3.9651332728679356</c:v>
                </c:pt>
                <c:pt idx="1321">
                  <c:v>3.9696343330236581</c:v>
                </c:pt>
                <c:pt idx="1322">
                  <c:v>3.9742795610427861</c:v>
                </c:pt>
                <c:pt idx="1323">
                  <c:v>3.9766562247276305</c:v>
                </c:pt>
                <c:pt idx="1324">
                  <c:v>3.9748197038357072</c:v>
                </c:pt>
                <c:pt idx="1325">
                  <c:v>3.970138336511758</c:v>
                </c:pt>
                <c:pt idx="1326">
                  <c:v>3.9650615251981289</c:v>
                </c:pt>
                <c:pt idx="1327">
                  <c:v>3.9605242549456081</c:v>
                </c:pt>
                <c:pt idx="1328">
                  <c:v>3.9571753696294927</c:v>
                </c:pt>
                <c:pt idx="1329">
                  <c:v>3.9554468772961542</c:v>
                </c:pt>
                <c:pt idx="1330">
                  <c:v>3.9564910589731652</c:v>
                </c:pt>
                <c:pt idx="1331">
                  <c:v>3.9598399088932918</c:v>
                </c:pt>
                <c:pt idx="1332">
                  <c:v>3.9665738188303434</c:v>
                </c:pt>
                <c:pt idx="1333">
                  <c:v>3.9739198316060582</c:v>
                </c:pt>
                <c:pt idx="1334">
                  <c:v>3.9800412493485671</c:v>
                </c:pt>
                <c:pt idx="1335">
                  <c:v>3.9848663951800418</c:v>
                </c:pt>
                <c:pt idx="1336">
                  <c:v>3.9883594837555516</c:v>
                </c:pt>
                <c:pt idx="1337">
                  <c:v>3.9905918379930347</c:v>
                </c:pt>
                <c:pt idx="1338">
                  <c:v>3.9898718127837549</c:v>
                </c:pt>
                <c:pt idx="1339">
                  <c:v>3.9866310268182019</c:v>
                </c:pt>
                <c:pt idx="1340">
                  <c:v>3.9839302066656259</c:v>
                </c:pt>
                <c:pt idx="1341">
                  <c:v>3.9849024990888742</c:v>
                </c:pt>
                <c:pt idx="1342">
                  <c:v>3.9880709710487952</c:v>
                </c:pt>
                <c:pt idx="1343">
                  <c:v>3.9905556632922243</c:v>
                </c:pt>
                <c:pt idx="1344">
                  <c:v>3.9914922057665314</c:v>
                </c:pt>
                <c:pt idx="1345">
                  <c:v>3.9898356026869553</c:v>
                </c:pt>
                <c:pt idx="1346">
                  <c:v>3.9846145881139314</c:v>
                </c:pt>
                <c:pt idx="1347">
                  <c:v>3.977412283053765</c:v>
                </c:pt>
                <c:pt idx="1348">
                  <c:v>3.9707507225183334</c:v>
                </c:pt>
                <c:pt idx="1349">
                  <c:v>3.9663934408701382</c:v>
                </c:pt>
                <c:pt idx="1350">
                  <c:v>3.9656733448688799</c:v>
                </c:pt>
                <c:pt idx="1351">
                  <c:v>3.9683022403717043</c:v>
                </c:pt>
                <c:pt idx="1352">
                  <c:v>3.9734514364829425</c:v>
                </c:pt>
                <c:pt idx="1353">
                  <c:v>3.9818414893517127</c:v>
                </c:pt>
                <c:pt idx="1354">
                  <c:v>3.9958133835058942</c:v>
                </c:pt>
                <c:pt idx="1355">
                  <c:v>4.0227119636535642</c:v>
                </c:pt>
                <c:pt idx="1356">
                  <c:v>4.0783461403846735</c:v>
                </c:pt>
                <c:pt idx="1357">
                  <c:v>4.1853301633321323</c:v>
                </c:pt>
                <c:pt idx="1358">
                  <c:v>4.3762153166991009</c:v>
                </c:pt>
                <c:pt idx="1359">
                  <c:v>4.7279175094457777</c:v>
                </c:pt>
                <c:pt idx="1360">
                  <c:v>5.4690963528706478</c:v>
                </c:pt>
                <c:pt idx="1361">
                  <c:v>6.943784012060898</c:v>
                </c:pt>
                <c:pt idx="1362">
                  <c:v>9.6500968434260432</c:v>
                </c:pt>
                <c:pt idx="1363">
                  <c:v>13.693074214275065</c:v>
                </c:pt>
                <c:pt idx="1364">
                  <c:v>18.890796669079705</c:v>
                </c:pt>
                <c:pt idx="1365">
                  <c:v>24.824439468383787</c:v>
                </c:pt>
                <c:pt idx="1366">
                  <c:v>30.541919033343977</c:v>
                </c:pt>
                <c:pt idx="1367">
                  <c:v>35.175629905553961</c:v>
                </c:pt>
                <c:pt idx="1368">
                  <c:v>38.63565296393174</c:v>
                </c:pt>
                <c:pt idx="1369">
                  <c:v>41.805405692320605</c:v>
                </c:pt>
                <c:pt idx="1370">
                  <c:v>45.293658043054428</c:v>
                </c:pt>
                <c:pt idx="1371">
                  <c:v>49.0843534044119</c:v>
                </c:pt>
                <c:pt idx="1372">
                  <c:v>53.182390298109794</c:v>
                </c:pt>
                <c:pt idx="1373">
                  <c:v>57.350390337430504</c:v>
                </c:pt>
                <c:pt idx="1374">
                  <c:v>61.346230515700114</c:v>
                </c:pt>
                <c:pt idx="1375">
                  <c:v>65.279960077725917</c:v>
                </c:pt>
                <c:pt idx="1376">
                  <c:v>69.09701143411489</c:v>
                </c:pt>
                <c:pt idx="1377">
                  <c:v>72.871397597973143</c:v>
                </c:pt>
                <c:pt idx="1378">
                  <c:v>76.602174487480752</c:v>
                </c:pt>
                <c:pt idx="1379">
                  <c:v>80.119374810732324</c:v>
                </c:pt>
                <c:pt idx="1380">
                  <c:v>83.528739129579975</c:v>
                </c:pt>
                <c:pt idx="1381">
                  <c:v>86.830752510657675</c:v>
                </c:pt>
                <c:pt idx="1382">
                  <c:v>89.805515531393198</c:v>
                </c:pt>
                <c:pt idx="1383">
                  <c:v>92.583803911942695</c:v>
                </c:pt>
                <c:pt idx="1384">
                  <c:v>95.417376296703623</c:v>
                </c:pt>
                <c:pt idx="1385">
                  <c:v>98.192326977069555</c:v>
                </c:pt>
                <c:pt idx="1386">
                  <c:v>100.88553104547354</c:v>
                </c:pt>
                <c:pt idx="1387">
                  <c:v>103.67963378759531</c:v>
                </c:pt>
                <c:pt idx="1388">
                  <c:v>106.48399995070238</c:v>
                </c:pt>
                <c:pt idx="1389">
                  <c:v>109.07223395714392</c:v>
                </c:pt>
                <c:pt idx="1390">
                  <c:v>111.58157794952392</c:v>
                </c:pt>
                <c:pt idx="1391">
                  <c:v>114.18904755225547</c:v>
                </c:pt>
                <c:pt idx="1392">
                  <c:v>116.74653235508845</c:v>
                </c:pt>
                <c:pt idx="1393">
                  <c:v>119.1190773626474</c:v>
                </c:pt>
                <c:pt idx="1394">
                  <c:v>121.59655193915732</c:v>
                </c:pt>
                <c:pt idx="1395">
                  <c:v>124.28324172973632</c:v>
                </c:pt>
                <c:pt idx="1396">
                  <c:v>126.97104833456187</c:v>
                </c:pt>
                <c:pt idx="1397">
                  <c:v>129.71717733529897</c:v>
                </c:pt>
                <c:pt idx="1398">
                  <c:v>132.60663290757398</c:v>
                </c:pt>
                <c:pt idx="1399">
                  <c:v>135.39037113776573</c:v>
                </c:pt>
                <c:pt idx="1400">
                  <c:v>137.90205353076641</c:v>
                </c:pt>
                <c:pt idx="1401">
                  <c:v>140.34532255612888</c:v>
                </c:pt>
                <c:pt idx="1402">
                  <c:v>142.86859557812031</c:v>
                </c:pt>
                <c:pt idx="1403">
                  <c:v>145.30487092238207</c:v>
                </c:pt>
                <c:pt idx="1404">
                  <c:v>147.43911370790923</c:v>
                </c:pt>
                <c:pt idx="1405">
                  <c:v>149.49301212897669</c:v>
                </c:pt>
                <c:pt idx="1406">
                  <c:v>151.79233501140888</c:v>
                </c:pt>
                <c:pt idx="1407">
                  <c:v>154.21061843285193</c:v>
                </c:pt>
                <c:pt idx="1408">
                  <c:v>156.5192818920429</c:v>
                </c:pt>
                <c:pt idx="1409">
                  <c:v>158.88660075261041</c:v>
                </c:pt>
                <c:pt idx="1410">
                  <c:v>161.43361513871412</c:v>
                </c:pt>
                <c:pt idx="1411">
                  <c:v>163.91694449498101</c:v>
                </c:pt>
                <c:pt idx="1412">
                  <c:v>165.99299797351543</c:v>
                </c:pt>
                <c:pt idx="1413">
                  <c:v>167.71038700984073</c:v>
                </c:pt>
                <c:pt idx="1414">
                  <c:v>169.4279159311148</c:v>
                </c:pt>
                <c:pt idx="1415">
                  <c:v>171.36302597926215</c:v>
                </c:pt>
                <c:pt idx="1416">
                  <c:v>173.39368764143723</c:v>
                </c:pt>
                <c:pt idx="1417">
                  <c:v>175.2272423494779</c:v>
                </c:pt>
                <c:pt idx="1418">
                  <c:v>176.65336430476262</c:v>
                </c:pt>
                <c:pt idx="1419">
                  <c:v>177.73453677250788</c:v>
                </c:pt>
                <c:pt idx="1420">
                  <c:v>178.85662587092472</c:v>
                </c:pt>
                <c:pt idx="1421">
                  <c:v>180.36123121114878</c:v>
                </c:pt>
                <c:pt idx="1422">
                  <c:v>182.27029547471267</c:v>
                </c:pt>
                <c:pt idx="1423">
                  <c:v>184.24921952761133</c:v>
                </c:pt>
                <c:pt idx="1424">
                  <c:v>185.94379202622633</c:v>
                </c:pt>
                <c:pt idx="1425">
                  <c:v>187.17212912339431</c:v>
                </c:pt>
                <c:pt idx="1426">
                  <c:v>187.9533486175537</c:v>
                </c:pt>
                <c:pt idx="1427">
                  <c:v>188.67389655480019</c:v>
                </c:pt>
                <c:pt idx="1428">
                  <c:v>189.875501468365</c:v>
                </c:pt>
                <c:pt idx="1429">
                  <c:v>191.74278883713939</c:v>
                </c:pt>
                <c:pt idx="1430">
                  <c:v>193.91735756507285</c:v>
                </c:pt>
                <c:pt idx="1431">
                  <c:v>195.93797696040224</c:v>
                </c:pt>
                <c:pt idx="1432">
                  <c:v>197.82789284339316</c:v>
                </c:pt>
                <c:pt idx="1433">
                  <c:v>199.85351581573485</c:v>
                </c:pt>
                <c:pt idx="1434">
                  <c:v>201.93651030613825</c:v>
                </c:pt>
                <c:pt idx="1435">
                  <c:v>203.55747557126557</c:v>
                </c:pt>
                <c:pt idx="1436">
                  <c:v>204.48203692803014</c:v>
                </c:pt>
                <c:pt idx="1437">
                  <c:v>205.19424217224119</c:v>
                </c:pt>
                <c:pt idx="1438">
                  <c:v>206.09011408879206</c:v>
                </c:pt>
                <c:pt idx="1439">
                  <c:v>206.96600681011495</c:v>
                </c:pt>
                <c:pt idx="1440">
                  <c:v>207.28193838266225</c:v>
                </c:pt>
                <c:pt idx="1441">
                  <c:v>206.96783947284405</c:v>
                </c:pt>
                <c:pt idx="1442">
                  <c:v>206.68235071622408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B49-4C3D-B639-95C3C8117F4B}"/>
            </c:ext>
          </c:extLst>
        </c:ser>
        <c:ser>
          <c:idx val="6"/>
          <c:order val="4"/>
          <c:tx>
            <c:v>cycle 3.1</c:v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'Assemblage courbes'!$AA$46:$AA$1746</c:f>
              <c:numCache>
                <c:formatCode>0.00</c:formatCode>
                <c:ptCount val="1701"/>
                <c:pt idx="0">
                  <c:v>1110.3438626802881</c:v>
                </c:pt>
                <c:pt idx="1">
                  <c:v>1110.4236778846152</c:v>
                </c:pt>
                <c:pt idx="2">
                  <c:v>1110.5034930889419</c:v>
                </c:pt>
                <c:pt idx="3">
                  <c:v>1110.3814227764419</c:v>
                </c:pt>
                <c:pt idx="4">
                  <c:v>1110.1466721754805</c:v>
                </c:pt>
                <c:pt idx="5">
                  <c:v>1109.8274113581729</c:v>
                </c:pt>
                <c:pt idx="6">
                  <c:v>1109.5879657451919</c:v>
                </c:pt>
                <c:pt idx="7">
                  <c:v>1109.4705904447114</c:v>
                </c:pt>
                <c:pt idx="8">
                  <c:v>1109.5879657451919</c:v>
                </c:pt>
                <c:pt idx="9">
                  <c:v>1109.9870417668267</c:v>
                </c:pt>
                <c:pt idx="10">
                  <c:v>1110.4236778846152</c:v>
                </c:pt>
                <c:pt idx="11">
                  <c:v>1110.7429387019229</c:v>
                </c:pt>
                <c:pt idx="12">
                  <c:v>1110.8603140024038</c:v>
                </c:pt>
                <c:pt idx="13">
                  <c:v>1110.7804987980767</c:v>
                </c:pt>
                <c:pt idx="14">
                  <c:v>1110.6208683894229</c:v>
                </c:pt>
                <c:pt idx="15">
                  <c:v>1110.4236778846152</c:v>
                </c:pt>
                <c:pt idx="16">
                  <c:v>1110.1466721754805</c:v>
                </c:pt>
                <c:pt idx="17">
                  <c:v>1109.8274113581729</c:v>
                </c:pt>
                <c:pt idx="18">
                  <c:v>1109.5504056490381</c:v>
                </c:pt>
                <c:pt idx="19">
                  <c:v>1109.3109600360576</c:v>
                </c:pt>
                <c:pt idx="20">
                  <c:v>1109.11376953125</c:v>
                </c:pt>
                <c:pt idx="21">
                  <c:v>1109.0339543269229</c:v>
                </c:pt>
                <c:pt idx="22">
                  <c:v>1109.0715144230767</c:v>
                </c:pt>
                <c:pt idx="23">
                  <c:v>1109.1513296274038</c:v>
                </c:pt>
                <c:pt idx="24">
                  <c:v>1109.2311448317305</c:v>
                </c:pt>
                <c:pt idx="25">
                  <c:v>1109.2687049278843</c:v>
                </c:pt>
                <c:pt idx="26">
                  <c:v>1109.2687049278843</c:v>
                </c:pt>
                <c:pt idx="27">
                  <c:v>1109.11376953125</c:v>
                </c:pt>
                <c:pt idx="28">
                  <c:v>1108.8743239182691</c:v>
                </c:pt>
                <c:pt idx="29">
                  <c:v>1108.6348783052881</c:v>
                </c:pt>
                <c:pt idx="30">
                  <c:v>1108.3578725961538</c:v>
                </c:pt>
                <c:pt idx="31">
                  <c:v>1108.076171875</c:v>
                </c:pt>
                <c:pt idx="32">
                  <c:v>1107.8789813701919</c:v>
                </c:pt>
                <c:pt idx="33">
                  <c:v>1107.7193509615381</c:v>
                </c:pt>
                <c:pt idx="34">
                  <c:v>1107.6817908653843</c:v>
                </c:pt>
                <c:pt idx="35">
                  <c:v>1107.7616060697114</c:v>
                </c:pt>
                <c:pt idx="36">
                  <c:v>1107.8789813701919</c:v>
                </c:pt>
                <c:pt idx="37">
                  <c:v>1108.0010516826919</c:v>
                </c:pt>
                <c:pt idx="38">
                  <c:v>1108.0386117788462</c:v>
                </c:pt>
                <c:pt idx="39">
                  <c:v>1108.0386117788462</c:v>
                </c:pt>
                <c:pt idx="40">
                  <c:v>1107.9587965745191</c:v>
                </c:pt>
                <c:pt idx="41">
                  <c:v>1107.8789813701919</c:v>
                </c:pt>
                <c:pt idx="42">
                  <c:v>1107.7991661658652</c:v>
                </c:pt>
                <c:pt idx="43">
                  <c:v>1107.6395357572114</c:v>
                </c:pt>
                <c:pt idx="44">
                  <c:v>1107.40478515625</c:v>
                </c:pt>
                <c:pt idx="45">
                  <c:v>1107.0432692307691</c:v>
                </c:pt>
                <c:pt idx="46">
                  <c:v>1106.6066331129805</c:v>
                </c:pt>
                <c:pt idx="47">
                  <c:v>1106.2122521033652</c:v>
                </c:pt>
                <c:pt idx="48">
                  <c:v>1105.9305513822114</c:v>
                </c:pt>
                <c:pt idx="49">
                  <c:v>1105.8131760817305</c:v>
                </c:pt>
                <c:pt idx="50">
                  <c:v>1105.7333608774038</c:v>
                </c:pt>
                <c:pt idx="51">
                  <c:v>1105.69580078125</c:v>
                </c:pt>
                <c:pt idx="52">
                  <c:v>1105.57373046875</c:v>
                </c:pt>
                <c:pt idx="53">
                  <c:v>1105.4939152644229</c:v>
                </c:pt>
                <c:pt idx="54">
                  <c:v>1105.4939152644229</c:v>
                </c:pt>
                <c:pt idx="55">
                  <c:v>1105.4939152644229</c:v>
                </c:pt>
                <c:pt idx="56">
                  <c:v>1105.4141000600962</c:v>
                </c:pt>
                <c:pt idx="57">
                  <c:v>1105.2544696514419</c:v>
                </c:pt>
                <c:pt idx="58">
                  <c:v>1105.0572791466343</c:v>
                </c:pt>
                <c:pt idx="59">
                  <c:v>1104.9774639423076</c:v>
                </c:pt>
                <c:pt idx="60">
                  <c:v>1105.0197190504805</c:v>
                </c:pt>
                <c:pt idx="61">
                  <c:v>1105.0995342548076</c:v>
                </c:pt>
                <c:pt idx="62">
                  <c:v>1105.0572791466343</c:v>
                </c:pt>
                <c:pt idx="63">
                  <c:v>1105.0197190504805</c:v>
                </c:pt>
                <c:pt idx="64">
                  <c:v>1104.8976487379805</c:v>
                </c:pt>
                <c:pt idx="65">
                  <c:v>1104.7004582331729</c:v>
                </c:pt>
                <c:pt idx="66">
                  <c:v>1104.5408278245191</c:v>
                </c:pt>
                <c:pt idx="67">
                  <c:v>1104.5830829326919</c:v>
                </c:pt>
                <c:pt idx="68">
                  <c:v>1104.8178335336538</c:v>
                </c:pt>
                <c:pt idx="69">
                  <c:v>1105.1370943509614</c:v>
                </c:pt>
                <c:pt idx="70">
                  <c:v>1105.5361703725962</c:v>
                </c:pt>
                <c:pt idx="71">
                  <c:v>1105.69580078125</c:v>
                </c:pt>
                <c:pt idx="72">
                  <c:v>1105.69580078125</c:v>
                </c:pt>
                <c:pt idx="73">
                  <c:v>1105.5361703725962</c:v>
                </c:pt>
                <c:pt idx="74">
                  <c:v>1105.3342848557691</c:v>
                </c:pt>
                <c:pt idx="75">
                  <c:v>1105.1370943509614</c:v>
                </c:pt>
                <c:pt idx="76">
                  <c:v>1104.9399038461538</c:v>
                </c:pt>
                <c:pt idx="77">
                  <c:v>1104.7802734375</c:v>
                </c:pt>
                <c:pt idx="78">
                  <c:v>1104.6628981370191</c:v>
                </c:pt>
                <c:pt idx="79">
                  <c:v>1104.6206430288462</c:v>
                </c:pt>
                <c:pt idx="80">
                  <c:v>1104.5830829326919</c:v>
                </c:pt>
                <c:pt idx="81">
                  <c:v>1104.6206430288462</c:v>
                </c:pt>
                <c:pt idx="82">
                  <c:v>1104.6206430288462</c:v>
                </c:pt>
                <c:pt idx="83">
                  <c:v>1104.6628981370191</c:v>
                </c:pt>
                <c:pt idx="84">
                  <c:v>1104.6628981370191</c:v>
                </c:pt>
                <c:pt idx="85">
                  <c:v>1104.6206430288462</c:v>
                </c:pt>
                <c:pt idx="86">
                  <c:v>1104.5408278245191</c:v>
                </c:pt>
                <c:pt idx="87">
                  <c:v>1104.3436373197114</c:v>
                </c:pt>
                <c:pt idx="88">
                  <c:v>1104.0243765024038</c:v>
                </c:pt>
                <c:pt idx="89">
                  <c:v>1103.9070012019229</c:v>
                </c:pt>
                <c:pt idx="90">
                  <c:v>1103.9445612980767</c:v>
                </c:pt>
                <c:pt idx="91">
                  <c:v>1104.0666316105767</c:v>
                </c:pt>
                <c:pt idx="92">
                  <c:v>1104.1840069110576</c:v>
                </c:pt>
                <c:pt idx="93">
                  <c:v>1104.3013822115381</c:v>
                </c:pt>
                <c:pt idx="94">
                  <c:v>1104.3436373197114</c:v>
                </c:pt>
                <c:pt idx="95">
                  <c:v>1104.3013822115381</c:v>
                </c:pt>
                <c:pt idx="96">
                  <c:v>1104.1417518028843</c:v>
                </c:pt>
                <c:pt idx="97">
                  <c:v>1103.9445612980767</c:v>
                </c:pt>
                <c:pt idx="98">
                  <c:v>1103.8271859975962</c:v>
                </c:pt>
                <c:pt idx="99">
                  <c:v>1103.7051156850962</c:v>
                </c:pt>
                <c:pt idx="100">
                  <c:v>1103.6253004807691</c:v>
                </c:pt>
                <c:pt idx="101">
                  <c:v>1103.5079251802881</c:v>
                </c:pt>
                <c:pt idx="102">
                  <c:v>1103.4281099759614</c:v>
                </c:pt>
                <c:pt idx="103">
                  <c:v>1103.3905498798076</c:v>
                </c:pt>
                <c:pt idx="104">
                  <c:v>1103.3905498798076</c:v>
                </c:pt>
                <c:pt idx="105">
                  <c:v>1103.3905498798076</c:v>
                </c:pt>
                <c:pt idx="106">
                  <c:v>1103.2309194711538</c:v>
                </c:pt>
                <c:pt idx="107">
                  <c:v>1103.0290339543267</c:v>
                </c:pt>
                <c:pt idx="108">
                  <c:v>1102.8318434495191</c:v>
                </c:pt>
                <c:pt idx="109">
                  <c:v>1102.7144681490381</c:v>
                </c:pt>
                <c:pt idx="110">
                  <c:v>1102.7520282451919</c:v>
                </c:pt>
                <c:pt idx="111">
                  <c:v>1102.7520282451919</c:v>
                </c:pt>
                <c:pt idx="112">
                  <c:v>1102.7520282451919</c:v>
                </c:pt>
                <c:pt idx="113">
                  <c:v>1102.6722130408652</c:v>
                </c:pt>
                <c:pt idx="114">
                  <c:v>1102.5125826322114</c:v>
                </c:pt>
                <c:pt idx="115">
                  <c:v>1102.2355769230767</c:v>
                </c:pt>
                <c:pt idx="116">
                  <c:v>1101.9163161057691</c:v>
                </c:pt>
                <c:pt idx="117">
                  <c:v>1101.6815655048076</c:v>
                </c:pt>
                <c:pt idx="118">
                  <c:v>1101.5594951923076</c:v>
                </c:pt>
                <c:pt idx="119">
                  <c:v>1101.4796799879805</c:v>
                </c:pt>
                <c:pt idx="120">
                  <c:v>1101.2824894831729</c:v>
                </c:pt>
                <c:pt idx="121">
                  <c:v>1101.1228590745191</c:v>
                </c:pt>
                <c:pt idx="122">
                  <c:v>1101.0430438701919</c:v>
                </c:pt>
                <c:pt idx="123">
                  <c:v>1101.0054837740381</c:v>
                </c:pt>
                <c:pt idx="124">
                  <c:v>1101.0054837740381</c:v>
                </c:pt>
                <c:pt idx="125">
                  <c:v>1100.9256685697114</c:v>
                </c:pt>
                <c:pt idx="126">
                  <c:v>1100.7284780649038</c:v>
                </c:pt>
                <c:pt idx="127">
                  <c:v>1100.44677734375</c:v>
                </c:pt>
                <c:pt idx="128">
                  <c:v>1100.1697716346152</c:v>
                </c:pt>
                <c:pt idx="129">
                  <c:v>1099.9725811298076</c:v>
                </c:pt>
                <c:pt idx="130">
                  <c:v>1099.7331355168267</c:v>
                </c:pt>
                <c:pt idx="131">
                  <c:v>1099.6157602163462</c:v>
                </c:pt>
                <c:pt idx="132">
                  <c:v>1099.7331355168267</c:v>
                </c:pt>
                <c:pt idx="133">
                  <c:v>1099.9303260216343</c:v>
                </c:pt>
                <c:pt idx="134">
                  <c:v>1099.9303260216343</c:v>
                </c:pt>
                <c:pt idx="135">
                  <c:v>1099.7706956129805</c:v>
                </c:pt>
                <c:pt idx="136">
                  <c:v>1099.5735051081729</c:v>
                </c:pt>
                <c:pt idx="137">
                  <c:v>1099.3763146033652</c:v>
                </c:pt>
                <c:pt idx="138">
                  <c:v>1099.1368689903843</c:v>
                </c:pt>
                <c:pt idx="139">
                  <c:v>1098.9396784855767</c:v>
                </c:pt>
                <c:pt idx="140">
                  <c:v>1098.6579777644229</c:v>
                </c:pt>
                <c:pt idx="141">
                  <c:v>1098.3434119591343</c:v>
                </c:pt>
                <c:pt idx="142">
                  <c:v>1098.0617112379805</c:v>
                </c:pt>
                <c:pt idx="143">
                  <c:v>1097.9443359375</c:v>
                </c:pt>
                <c:pt idx="144">
                  <c:v>1097.9443359375</c:v>
                </c:pt>
                <c:pt idx="145">
                  <c:v>1098.3434119591343</c:v>
                </c:pt>
                <c:pt idx="146">
                  <c:v>1100.1322115384614</c:v>
                </c:pt>
                <c:pt idx="147">
                  <c:v>1104.9399038461538</c:v>
                </c:pt>
                <c:pt idx="148">
                  <c:v>1113.0434945913462</c:v>
                </c:pt>
                <c:pt idx="149">
                  <c:v>1124.25048828125</c:v>
                </c:pt>
                <c:pt idx="150">
                  <c:v>1137.5655423677881</c:v>
                </c:pt>
                <c:pt idx="151">
                  <c:v>1151.5519831730767</c:v>
                </c:pt>
                <c:pt idx="152">
                  <c:v>1165.6229341947114</c:v>
                </c:pt>
                <c:pt idx="153">
                  <c:v>1181.7972506009614</c:v>
                </c:pt>
                <c:pt idx="154">
                  <c:v>1206.7934945913462</c:v>
                </c:pt>
                <c:pt idx="155">
                  <c:v>1251.0627629206729</c:v>
                </c:pt>
                <c:pt idx="156">
                  <c:v>1327.1266526442305</c:v>
                </c:pt>
                <c:pt idx="157">
                  <c:v>1447.6992563100962</c:v>
                </c:pt>
                <c:pt idx="158">
                  <c:v>1627.4853515625</c:v>
                </c:pt>
                <c:pt idx="159">
                  <c:v>1885.6358924278843</c:v>
                </c:pt>
                <c:pt idx="160">
                  <c:v>2242.90283203125</c:v>
                </c:pt>
                <c:pt idx="161">
                  <c:v>2711.9533128004805</c:v>
                </c:pt>
                <c:pt idx="162">
                  <c:v>3274.1997821514424</c:v>
                </c:pt>
                <c:pt idx="163">
                  <c:v>3888.1852839543271</c:v>
                </c:pt>
                <c:pt idx="164">
                  <c:v>4520.4531625600957</c:v>
                </c:pt>
                <c:pt idx="165">
                  <c:v>5150.9322415865381</c:v>
                </c:pt>
                <c:pt idx="166">
                  <c:v>5755.0253530649043</c:v>
                </c:pt>
                <c:pt idx="167">
                  <c:v>6307.6141826923076</c:v>
                </c:pt>
                <c:pt idx="168">
                  <c:v>6784.2189378004805</c:v>
                </c:pt>
                <c:pt idx="169">
                  <c:v>7180.0319260817305</c:v>
                </c:pt>
                <c:pt idx="170">
                  <c:v>7496.7621319110576</c:v>
                </c:pt>
                <c:pt idx="171">
                  <c:v>7750.7810621995195</c:v>
                </c:pt>
                <c:pt idx="172">
                  <c:v>7956.0000375600957</c:v>
                </c:pt>
                <c:pt idx="173">
                  <c:v>8120.3254582331738</c:v>
                </c:pt>
                <c:pt idx="174">
                  <c:v>8256.1145958533652</c:v>
                </c:pt>
                <c:pt idx="175">
                  <c:v>8370.7667893629805</c:v>
                </c:pt>
                <c:pt idx="176">
                  <c:v>8463.6810772235585</c:v>
                </c:pt>
                <c:pt idx="177">
                  <c:v>8532.350323016828</c:v>
                </c:pt>
                <c:pt idx="178">
                  <c:v>8577.49755859375</c:v>
                </c:pt>
                <c:pt idx="179">
                  <c:v>8603.2496995192305</c:v>
                </c:pt>
                <c:pt idx="180">
                  <c:v>8615.3675255408652</c:v>
                </c:pt>
                <c:pt idx="181">
                  <c:v>8619.264385516828</c:v>
                </c:pt>
                <c:pt idx="182">
                  <c:v>8619.0625</c:v>
                </c:pt>
                <c:pt idx="183">
                  <c:v>8617.1985802283652</c:v>
                </c:pt>
                <c:pt idx="184">
                  <c:v>8615.0107046274043</c:v>
                </c:pt>
                <c:pt idx="185">
                  <c:v>8613.0622746394238</c:v>
                </c:pt>
                <c:pt idx="186">
                  <c:v>8611.2734750600957</c:v>
                </c:pt>
                <c:pt idx="187">
                  <c:v>8609.4471153846152</c:v>
                </c:pt>
                <c:pt idx="188">
                  <c:v>8607.700570913461</c:v>
                </c:pt>
                <c:pt idx="189">
                  <c:v>8606.071401742789</c:v>
                </c:pt>
                <c:pt idx="190">
                  <c:v>8604.7567983774043</c:v>
                </c:pt>
                <c:pt idx="191">
                  <c:v>8603.6440805288457</c:v>
                </c:pt>
                <c:pt idx="192">
                  <c:v>8602.6909930889415</c:v>
                </c:pt>
                <c:pt idx="193">
                  <c:v>8602.451547475961</c:v>
                </c:pt>
                <c:pt idx="194">
                  <c:v>8605.7897010216348</c:v>
                </c:pt>
                <c:pt idx="195">
                  <c:v>8623.9922626201915</c:v>
                </c:pt>
                <c:pt idx="196">
                  <c:v>8672.914287860578</c:v>
                </c:pt>
                <c:pt idx="197">
                  <c:v>8750.367901141828</c:v>
                </c:pt>
                <c:pt idx="198">
                  <c:v>8851.3857797475957</c:v>
                </c:pt>
                <c:pt idx="199">
                  <c:v>8966.5121694711543</c:v>
                </c:pt>
                <c:pt idx="200">
                  <c:v>9079.3755634014415</c:v>
                </c:pt>
                <c:pt idx="201">
                  <c:v>9183.7738506610585</c:v>
                </c:pt>
                <c:pt idx="202">
                  <c:v>9279.3877704326915</c:v>
                </c:pt>
                <c:pt idx="203">
                  <c:v>9362.7617938701915</c:v>
                </c:pt>
                <c:pt idx="204">
                  <c:v>9428.651592548078</c:v>
                </c:pt>
                <c:pt idx="205">
                  <c:v>9474.8317307692305</c:v>
                </c:pt>
                <c:pt idx="206">
                  <c:v>9503.2459435096152</c:v>
                </c:pt>
                <c:pt idx="207">
                  <c:v>9518.467172475961</c:v>
                </c:pt>
                <c:pt idx="208">
                  <c:v>9525.382925180289</c:v>
                </c:pt>
                <c:pt idx="209">
                  <c:v>9527.9229266826915</c:v>
                </c:pt>
                <c:pt idx="210">
                  <c:v>9528.5191932091348</c:v>
                </c:pt>
                <c:pt idx="211">
                  <c:v>9528.4816331129805</c:v>
                </c:pt>
                <c:pt idx="212">
                  <c:v>9528.199932391828</c:v>
                </c:pt>
                <c:pt idx="213">
                  <c:v>9527.885366586539</c:v>
                </c:pt>
                <c:pt idx="214">
                  <c:v>9527.406475360578</c:v>
                </c:pt>
                <c:pt idx="215">
                  <c:v>9526.6928335336543</c:v>
                </c:pt>
                <c:pt idx="216">
                  <c:v>9525.61767578125</c:v>
                </c:pt>
                <c:pt idx="217">
                  <c:v>9524.387582632211</c:v>
                </c:pt>
                <c:pt idx="218">
                  <c:v>9523.035419170672</c:v>
                </c:pt>
                <c:pt idx="219">
                  <c:v>9521.5658804086543</c:v>
                </c:pt>
                <c:pt idx="220">
                  <c:v>9520.054086538461</c:v>
                </c:pt>
                <c:pt idx="221">
                  <c:v>9518.7441781850976</c:v>
                </c:pt>
                <c:pt idx="222">
                  <c:v>9517.631460336539</c:v>
                </c:pt>
                <c:pt idx="223">
                  <c:v>9516.6783728966348</c:v>
                </c:pt>
                <c:pt idx="224">
                  <c:v>9515.8051006610585</c:v>
                </c:pt>
                <c:pt idx="225">
                  <c:v>9514.9693885216348</c:v>
                </c:pt>
                <c:pt idx="226">
                  <c:v>9513.9740459735585</c:v>
                </c:pt>
                <c:pt idx="227">
                  <c:v>9512.7016977163476</c:v>
                </c:pt>
                <c:pt idx="228">
                  <c:v>9511.072528545672</c:v>
                </c:pt>
                <c:pt idx="229">
                  <c:v>9509.3259840745195</c:v>
                </c:pt>
                <c:pt idx="230">
                  <c:v>9507.499624399039</c:v>
                </c:pt>
                <c:pt idx="231">
                  <c:v>9505.7483849158652</c:v>
                </c:pt>
                <c:pt idx="232">
                  <c:v>9504.1192157451915</c:v>
                </c:pt>
                <c:pt idx="233">
                  <c:v>9502.607421875</c:v>
                </c:pt>
                <c:pt idx="234">
                  <c:v>9501.2176983173085</c:v>
                </c:pt>
                <c:pt idx="235">
                  <c:v>9499.8655348557695</c:v>
                </c:pt>
                <c:pt idx="236">
                  <c:v>9498.51806640625</c:v>
                </c:pt>
                <c:pt idx="237">
                  <c:v>9496.9640174278848</c:v>
                </c:pt>
                <c:pt idx="238">
                  <c:v>9495.334848257211</c:v>
                </c:pt>
                <c:pt idx="239">
                  <c:v>9493.625863882211</c:v>
                </c:pt>
                <c:pt idx="240">
                  <c:v>9491.9591346153848</c:v>
                </c:pt>
                <c:pt idx="241">
                  <c:v>9490.329965444711</c:v>
                </c:pt>
                <c:pt idx="242">
                  <c:v>9489.616323617789</c:v>
                </c:pt>
                <c:pt idx="243">
                  <c:v>9492.395770733172</c:v>
                </c:pt>
                <c:pt idx="244">
                  <c:v>9508.4527118389415</c:v>
                </c:pt>
                <c:pt idx="245">
                  <c:v>9550.693734975961</c:v>
                </c:pt>
                <c:pt idx="246">
                  <c:v>9615.592886117789</c:v>
                </c:pt>
                <c:pt idx="247">
                  <c:v>9692.130972055289</c:v>
                </c:pt>
                <c:pt idx="248">
                  <c:v>9780.3549429086543</c:v>
                </c:pt>
                <c:pt idx="249">
                  <c:v>9875.7294170673085</c:v>
                </c:pt>
                <c:pt idx="250">
                  <c:v>9971.4654071514415</c:v>
                </c:pt>
                <c:pt idx="251">
                  <c:v>10069.86346905048</c:v>
                </c:pt>
                <c:pt idx="252">
                  <c:v>10169.092548076924</c:v>
                </c:pt>
                <c:pt idx="253">
                  <c:v>10261.171123798078</c:v>
                </c:pt>
                <c:pt idx="254">
                  <c:v>10350.39043719952</c:v>
                </c:pt>
                <c:pt idx="255">
                  <c:v>10443.379845252404</c:v>
                </c:pt>
                <c:pt idx="256">
                  <c:v>10534.425518329328</c:v>
                </c:pt>
                <c:pt idx="257">
                  <c:v>10621.100135216348</c:v>
                </c:pt>
                <c:pt idx="258">
                  <c:v>10709.718487079328</c:v>
                </c:pt>
                <c:pt idx="259">
                  <c:v>10800.365084134615</c:v>
                </c:pt>
                <c:pt idx="260">
                  <c:v>10885.452786959135</c:v>
                </c:pt>
                <c:pt idx="261">
                  <c:v>10966.521559495191</c:v>
                </c:pt>
                <c:pt idx="262">
                  <c:v>11049.18194110577</c:v>
                </c:pt>
                <c:pt idx="263">
                  <c:v>11132.199143629809</c:v>
                </c:pt>
                <c:pt idx="264">
                  <c:v>11208.023587740385</c:v>
                </c:pt>
                <c:pt idx="265">
                  <c:v>11270.138596754809</c:v>
                </c:pt>
                <c:pt idx="266">
                  <c:v>11323.746243990385</c:v>
                </c:pt>
                <c:pt idx="267">
                  <c:v>11380.138033353365</c:v>
                </c:pt>
                <c:pt idx="268">
                  <c:v>11444.43622295673</c:v>
                </c:pt>
                <c:pt idx="269">
                  <c:v>11511.5185546875</c:v>
                </c:pt>
                <c:pt idx="270">
                  <c:v>11572.084209735578</c:v>
                </c:pt>
                <c:pt idx="271">
                  <c:v>11620.564903846154</c:v>
                </c:pt>
                <c:pt idx="272">
                  <c:v>11664.47735126202</c:v>
                </c:pt>
                <c:pt idx="273">
                  <c:v>11717.930063100961</c:v>
                </c:pt>
                <c:pt idx="274">
                  <c:v>11785.6884765625</c:v>
                </c:pt>
                <c:pt idx="275">
                  <c:v>11858.25458233173</c:v>
                </c:pt>
                <c:pt idx="276">
                  <c:v>11925.21484375</c:v>
                </c:pt>
                <c:pt idx="277">
                  <c:v>11988.362755408654</c:v>
                </c:pt>
                <c:pt idx="278">
                  <c:v>12052.703200120191</c:v>
                </c:pt>
                <c:pt idx="279">
                  <c:v>12119.386455829328</c:v>
                </c:pt>
                <c:pt idx="280">
                  <c:v>12185.792705829328</c:v>
                </c:pt>
                <c:pt idx="281">
                  <c:v>12244.766751802885</c:v>
                </c:pt>
                <c:pt idx="282">
                  <c:v>12294.599609375</c:v>
                </c:pt>
                <c:pt idx="283">
                  <c:v>12343.995830829328</c:v>
                </c:pt>
                <c:pt idx="284">
                  <c:v>12398.997896634617</c:v>
                </c:pt>
                <c:pt idx="285">
                  <c:v>12456.3427734375</c:v>
                </c:pt>
                <c:pt idx="286">
                  <c:v>12508.40106670673</c:v>
                </c:pt>
                <c:pt idx="287">
                  <c:v>12549.257061298078</c:v>
                </c:pt>
                <c:pt idx="288">
                  <c:v>12579.854454627404</c:v>
                </c:pt>
                <c:pt idx="289">
                  <c:v>12603.939866286059</c:v>
                </c:pt>
                <c:pt idx="290">
                  <c:v>12622.100172776441</c:v>
                </c:pt>
                <c:pt idx="291">
                  <c:v>12638.23223407452</c:v>
                </c:pt>
                <c:pt idx="292">
                  <c:v>12661.801194411059</c:v>
                </c:pt>
                <c:pt idx="293">
                  <c:v>12697.605356069711</c:v>
                </c:pt>
                <c:pt idx="294">
                  <c:v>12742.11407001202</c:v>
                </c:pt>
                <c:pt idx="295">
                  <c:v>12788.890474759617</c:v>
                </c:pt>
                <c:pt idx="296">
                  <c:v>12832.44610126202</c:v>
                </c:pt>
                <c:pt idx="297">
                  <c:v>12869.12353515625</c:v>
                </c:pt>
                <c:pt idx="298">
                  <c:v>12895.950833834135</c:v>
                </c:pt>
                <c:pt idx="299">
                  <c:v>12912.364595853367</c:v>
                </c:pt>
                <c:pt idx="300">
                  <c:v>12920.82500751202</c:v>
                </c:pt>
                <c:pt idx="301">
                  <c:v>12926.233661358174</c:v>
                </c:pt>
                <c:pt idx="302">
                  <c:v>12940.576923076924</c:v>
                </c:pt>
                <c:pt idx="303">
                  <c:v>12972.488919771635</c:v>
                </c:pt>
                <c:pt idx="304">
                  <c:v>13019.861591045674</c:v>
                </c:pt>
                <c:pt idx="305">
                  <c:v>13075.375413161059</c:v>
                </c:pt>
                <c:pt idx="306">
                  <c:v>13128.471304086539</c:v>
                </c:pt>
                <c:pt idx="307">
                  <c:v>13170.477576622596</c:v>
                </c:pt>
                <c:pt idx="308">
                  <c:v>13206.558743990385</c:v>
                </c:pt>
                <c:pt idx="309">
                  <c:v>13247.532113882213</c:v>
                </c:pt>
                <c:pt idx="310">
                  <c:v>13295.778057391828</c:v>
                </c:pt>
                <c:pt idx="311">
                  <c:v>13345.333909254809</c:v>
                </c:pt>
                <c:pt idx="312">
                  <c:v>13387.73456280048</c:v>
                </c:pt>
                <c:pt idx="313">
                  <c:v>13416.505596454328</c:v>
                </c:pt>
                <c:pt idx="314">
                  <c:v>13430.09765625</c:v>
                </c:pt>
                <c:pt idx="315">
                  <c:v>13431.370004507213</c:v>
                </c:pt>
                <c:pt idx="316">
                  <c:v>13426.322866586539</c:v>
                </c:pt>
                <c:pt idx="317">
                  <c:v>13427.994290865385</c:v>
                </c:pt>
                <c:pt idx="318">
                  <c:v>13446.27197265625</c:v>
                </c:pt>
                <c:pt idx="319">
                  <c:v>13478.263784555289</c:v>
                </c:pt>
                <c:pt idx="320">
                  <c:v>13513.988131009615</c:v>
                </c:pt>
                <c:pt idx="321">
                  <c:v>13544.670034555289</c:v>
                </c:pt>
                <c:pt idx="322">
                  <c:v>13566.21074969952</c:v>
                </c:pt>
                <c:pt idx="323">
                  <c:v>13578.328575721154</c:v>
                </c:pt>
                <c:pt idx="324">
                  <c:v>13582.422626201924</c:v>
                </c:pt>
                <c:pt idx="325">
                  <c:v>13579.8779296875</c:v>
                </c:pt>
                <c:pt idx="326">
                  <c:v>13572.48798076923</c:v>
                </c:pt>
                <c:pt idx="327">
                  <c:v>13562.830341045674</c:v>
                </c:pt>
                <c:pt idx="328">
                  <c:v>13552.53887469952</c:v>
                </c:pt>
                <c:pt idx="329">
                  <c:v>13546.933030348559</c:v>
                </c:pt>
                <c:pt idx="330">
                  <c:v>13555.994403545674</c:v>
                </c:pt>
                <c:pt idx="331">
                  <c:v>13582.342810997596</c:v>
                </c:pt>
                <c:pt idx="332">
                  <c:v>13617.710336538463</c:v>
                </c:pt>
                <c:pt idx="333">
                  <c:v>13651.054311899039</c:v>
                </c:pt>
                <c:pt idx="334">
                  <c:v>13675.773550180289</c:v>
                </c:pt>
                <c:pt idx="335">
                  <c:v>13690.755333533654</c:v>
                </c:pt>
                <c:pt idx="336">
                  <c:v>13697.98565204327</c:v>
                </c:pt>
                <c:pt idx="337">
                  <c:v>13700.253342848559</c:v>
                </c:pt>
                <c:pt idx="338">
                  <c:v>13699.497445913463</c:v>
                </c:pt>
                <c:pt idx="339">
                  <c:v>13696.63818359375</c:v>
                </c:pt>
                <c:pt idx="340">
                  <c:v>13691.351600060096</c:v>
                </c:pt>
                <c:pt idx="341">
                  <c:v>13683.482759915865</c:v>
                </c:pt>
                <c:pt idx="342">
                  <c:v>13673.787560096154</c:v>
                </c:pt>
                <c:pt idx="343">
                  <c:v>13663.730844350963</c:v>
                </c:pt>
                <c:pt idx="344">
                  <c:v>13654.669471153846</c:v>
                </c:pt>
                <c:pt idx="345">
                  <c:v>13653.2421875</c:v>
                </c:pt>
                <c:pt idx="346">
                  <c:v>13667.70751953125</c:v>
                </c:pt>
                <c:pt idx="347">
                  <c:v>13697.67108623798</c:v>
                </c:pt>
                <c:pt idx="348">
                  <c:v>13733.592623197115</c:v>
                </c:pt>
                <c:pt idx="349">
                  <c:v>13764.711162860578</c:v>
                </c:pt>
                <c:pt idx="350">
                  <c:v>13785.613356370193</c:v>
                </c:pt>
                <c:pt idx="351">
                  <c:v>13796.623159555289</c:v>
                </c:pt>
                <c:pt idx="352">
                  <c:v>13800.674954927885</c:v>
                </c:pt>
                <c:pt idx="353">
                  <c:v>13800.834585336539</c:v>
                </c:pt>
                <c:pt idx="354">
                  <c:v>13799.045785757213</c:v>
                </c:pt>
                <c:pt idx="355">
                  <c:v>13796.30389873798</c:v>
                </c:pt>
                <c:pt idx="356">
                  <c:v>13792.88592998798</c:v>
                </c:pt>
                <c:pt idx="357">
                  <c:v>13788.791879507213</c:v>
                </c:pt>
                <c:pt idx="358">
                  <c:v>13783.43017578125</c:v>
                </c:pt>
                <c:pt idx="359">
                  <c:v>13776.035531850963</c:v>
                </c:pt>
                <c:pt idx="360">
                  <c:v>13766.57977764423</c:v>
                </c:pt>
                <c:pt idx="361">
                  <c:v>13756.443246694713</c:v>
                </c:pt>
                <c:pt idx="362">
                  <c:v>13746.710486778846</c:v>
                </c:pt>
                <c:pt idx="363">
                  <c:v>13739.437913161059</c:v>
                </c:pt>
                <c:pt idx="364">
                  <c:v>13742.813626802885</c:v>
                </c:pt>
                <c:pt idx="365">
                  <c:v>13762.80498798077</c:v>
                </c:pt>
                <c:pt idx="366">
                  <c:v>13795.749887319713</c:v>
                </c:pt>
                <c:pt idx="367">
                  <c:v>13831.15497295673</c:v>
                </c:pt>
                <c:pt idx="368">
                  <c:v>13859.052734375</c:v>
                </c:pt>
                <c:pt idx="369">
                  <c:v>13875.508751502404</c:v>
                </c:pt>
                <c:pt idx="370">
                  <c:v>13882.025428185096</c:v>
                </c:pt>
                <c:pt idx="371">
                  <c:v>13882.462064302885</c:v>
                </c:pt>
                <c:pt idx="372">
                  <c:v>13880.23662860577</c:v>
                </c:pt>
                <c:pt idx="373">
                  <c:v>13877.372671274039</c:v>
                </c:pt>
                <c:pt idx="374">
                  <c:v>13874.353778545674</c:v>
                </c:pt>
                <c:pt idx="375">
                  <c:v>13871.25507061298</c:v>
                </c:pt>
                <c:pt idx="376">
                  <c:v>13867.874661959135</c:v>
                </c:pt>
                <c:pt idx="377">
                  <c:v>13864.020057091346</c:v>
                </c:pt>
                <c:pt idx="378">
                  <c:v>13859.371995192309</c:v>
                </c:pt>
                <c:pt idx="379">
                  <c:v>13853.451585036059</c:v>
                </c:pt>
                <c:pt idx="380">
                  <c:v>13845.822190504809</c:v>
                </c:pt>
                <c:pt idx="381">
                  <c:v>13836.361741286059</c:v>
                </c:pt>
                <c:pt idx="382">
                  <c:v>13825.990459735578</c:v>
                </c:pt>
                <c:pt idx="383">
                  <c:v>13816.135629507213</c:v>
                </c:pt>
                <c:pt idx="384">
                  <c:v>13807.074256310096</c:v>
                </c:pt>
                <c:pt idx="385">
                  <c:v>13802.34637920673</c:v>
                </c:pt>
                <c:pt idx="386">
                  <c:v>13811.008676382213</c:v>
                </c:pt>
                <c:pt idx="387">
                  <c:v>13836.28192608173</c:v>
                </c:pt>
                <c:pt idx="388">
                  <c:v>13871.771521935096</c:v>
                </c:pt>
                <c:pt idx="389">
                  <c:v>13906.308030348559</c:v>
                </c:pt>
                <c:pt idx="390">
                  <c:v>13931.064828725963</c:v>
                </c:pt>
                <c:pt idx="391">
                  <c:v>13943.422100360578</c:v>
                </c:pt>
                <c:pt idx="392">
                  <c:v>13946.08417217548</c:v>
                </c:pt>
                <c:pt idx="393">
                  <c:v>13943.501915564904</c:v>
                </c:pt>
                <c:pt idx="394">
                  <c:v>13939.407865084135</c:v>
                </c:pt>
                <c:pt idx="395">
                  <c:v>13935.872521033654</c:v>
                </c:pt>
                <c:pt idx="396">
                  <c:v>13933.130634014424</c:v>
                </c:pt>
                <c:pt idx="397">
                  <c:v>13930.548377403846</c:v>
                </c:pt>
                <c:pt idx="398">
                  <c:v>13927.524789663463</c:v>
                </c:pt>
                <c:pt idx="399">
                  <c:v>13923.8720703125</c:v>
                </c:pt>
                <c:pt idx="400">
                  <c:v>13919.66064453125</c:v>
                </c:pt>
                <c:pt idx="401">
                  <c:v>13915.08770282452</c:v>
                </c:pt>
                <c:pt idx="402">
                  <c:v>13909.801119290865</c:v>
                </c:pt>
                <c:pt idx="403">
                  <c:v>13903.167067307693</c:v>
                </c:pt>
                <c:pt idx="404">
                  <c:v>13894.8193359375</c:v>
                </c:pt>
                <c:pt idx="405">
                  <c:v>13884.964505709135</c:v>
                </c:pt>
                <c:pt idx="406">
                  <c:v>13874.710599459135</c:v>
                </c:pt>
                <c:pt idx="407">
                  <c:v>13865.21259014423</c:v>
                </c:pt>
                <c:pt idx="408">
                  <c:v>13856.55029296875</c:v>
                </c:pt>
                <c:pt idx="409">
                  <c:v>13853.334209735578</c:v>
                </c:pt>
                <c:pt idx="410">
                  <c:v>13864.381573016828</c:v>
                </c:pt>
                <c:pt idx="411">
                  <c:v>13891.481182391828</c:v>
                </c:pt>
                <c:pt idx="412">
                  <c:v>13927.369854266828</c:v>
                </c:pt>
                <c:pt idx="413">
                  <c:v>13961.10821063702</c:v>
                </c:pt>
                <c:pt idx="414">
                  <c:v>13984.512845552885</c:v>
                </c:pt>
                <c:pt idx="415">
                  <c:v>13995.52264873798</c:v>
                </c:pt>
                <c:pt idx="416">
                  <c:v>13996.832557091346</c:v>
                </c:pt>
                <c:pt idx="417">
                  <c:v>13992.940392127404</c:v>
                </c:pt>
                <c:pt idx="418">
                  <c:v>13987.65380859375</c:v>
                </c:pt>
                <c:pt idx="419">
                  <c:v>13983.123121995193</c:v>
                </c:pt>
                <c:pt idx="420">
                  <c:v>13979.827223557693</c:v>
                </c:pt>
                <c:pt idx="421">
                  <c:v>13977.16045673077</c:v>
                </c:pt>
                <c:pt idx="422">
                  <c:v>13973.747182992789</c:v>
                </c:pt>
                <c:pt idx="423">
                  <c:v>13968.620229867789</c:v>
                </c:pt>
                <c:pt idx="424">
                  <c:v>13962.25848858173</c:v>
                </c:pt>
                <c:pt idx="425">
                  <c:v>13955.54462139423</c:v>
                </c:pt>
                <c:pt idx="426">
                  <c:v>13948.905874399039</c:v>
                </c:pt>
                <c:pt idx="427">
                  <c:v>13942.43145282452</c:v>
                </c:pt>
                <c:pt idx="428">
                  <c:v>13935.515700120193</c:v>
                </c:pt>
                <c:pt idx="429">
                  <c:v>13927.2900390625</c:v>
                </c:pt>
                <c:pt idx="430">
                  <c:v>13917.510329026443</c:v>
                </c:pt>
                <c:pt idx="431">
                  <c:v>13906.941856971154</c:v>
                </c:pt>
                <c:pt idx="432">
                  <c:v>13896.964956430289</c:v>
                </c:pt>
                <c:pt idx="433">
                  <c:v>13887.786207932693</c:v>
                </c:pt>
                <c:pt idx="434">
                  <c:v>13882.105243389424</c:v>
                </c:pt>
                <c:pt idx="435">
                  <c:v>13888.89892578125</c:v>
                </c:pt>
                <c:pt idx="436">
                  <c:v>13912.186185396635</c:v>
                </c:pt>
                <c:pt idx="437">
                  <c:v>13946.600623497596</c:v>
                </c:pt>
                <c:pt idx="438">
                  <c:v>13981.573768028846</c:v>
                </c:pt>
                <c:pt idx="439">
                  <c:v>14007.92217548077</c:v>
                </c:pt>
                <c:pt idx="440">
                  <c:v>14021.988431490385</c:v>
                </c:pt>
                <c:pt idx="441">
                  <c:v>14025.24676983173</c:v>
                </c:pt>
                <c:pt idx="442">
                  <c:v>14021.95087139423</c:v>
                </c:pt>
                <c:pt idx="443">
                  <c:v>14016.307466947115</c:v>
                </c:pt>
                <c:pt idx="444">
                  <c:v>14011.138258713943</c:v>
                </c:pt>
                <c:pt idx="445">
                  <c:v>14007.283653846154</c:v>
                </c:pt>
                <c:pt idx="446">
                  <c:v>14004.424391526443</c:v>
                </c:pt>
                <c:pt idx="447">
                  <c:v>14001.842134915865</c:v>
                </c:pt>
                <c:pt idx="448">
                  <c:v>13999.020432692309</c:v>
                </c:pt>
                <c:pt idx="449">
                  <c:v>13995.682279146635</c:v>
                </c:pt>
                <c:pt idx="450">
                  <c:v>13991.865234375</c:v>
                </c:pt>
                <c:pt idx="451">
                  <c:v>13987.65380859375</c:v>
                </c:pt>
                <c:pt idx="452">
                  <c:v>13983.123121995193</c:v>
                </c:pt>
                <c:pt idx="453">
                  <c:v>13977.836538461539</c:v>
                </c:pt>
                <c:pt idx="454">
                  <c:v>13970.92548076923</c:v>
                </c:pt>
                <c:pt idx="455">
                  <c:v>13961.981482872596</c:v>
                </c:pt>
                <c:pt idx="456">
                  <c:v>13951.253380408654</c:v>
                </c:pt>
                <c:pt idx="457">
                  <c:v>13940.004131610578</c:v>
                </c:pt>
                <c:pt idx="458">
                  <c:v>13929.750225360578</c:v>
                </c:pt>
                <c:pt idx="459">
                  <c:v>13920.4541015625</c:v>
                </c:pt>
                <c:pt idx="460">
                  <c:v>13915.364708533654</c:v>
                </c:pt>
                <c:pt idx="461">
                  <c:v>13923.355618990385</c:v>
                </c:pt>
                <c:pt idx="462">
                  <c:v>13947.79315655048</c:v>
                </c:pt>
                <c:pt idx="463">
                  <c:v>13982.724045973559</c:v>
                </c:pt>
                <c:pt idx="464">
                  <c:v>14017.457744891828</c:v>
                </c:pt>
                <c:pt idx="465">
                  <c:v>14043.092510516828</c:v>
                </c:pt>
                <c:pt idx="466">
                  <c:v>14056.285494290865</c:v>
                </c:pt>
                <c:pt idx="467">
                  <c:v>14058.708120492789</c:v>
                </c:pt>
                <c:pt idx="468">
                  <c:v>14054.416879507213</c:v>
                </c:pt>
                <c:pt idx="469">
                  <c:v>14047.703012319713</c:v>
                </c:pt>
                <c:pt idx="470">
                  <c:v>14041.463341346154</c:v>
                </c:pt>
                <c:pt idx="471">
                  <c:v>14036.85283954327</c:v>
                </c:pt>
                <c:pt idx="472">
                  <c:v>14033.711876502404</c:v>
                </c:pt>
                <c:pt idx="473">
                  <c:v>14031.171875</c:v>
                </c:pt>
                <c:pt idx="474">
                  <c:v>14028.505108173078</c:v>
                </c:pt>
                <c:pt idx="475">
                  <c:v>14025.326585036059</c:v>
                </c:pt>
                <c:pt idx="476">
                  <c:v>14021.514235276443</c:v>
                </c:pt>
                <c:pt idx="477">
                  <c:v>14017.063363882213</c:v>
                </c:pt>
                <c:pt idx="478">
                  <c:v>14012.175856370193</c:v>
                </c:pt>
                <c:pt idx="479">
                  <c:v>14007.086463341346</c:v>
                </c:pt>
                <c:pt idx="480">
                  <c:v>14001.522874098559</c:v>
                </c:pt>
                <c:pt idx="481">
                  <c:v>13994.846567007213</c:v>
                </c:pt>
                <c:pt idx="482">
                  <c:v>13986.62090594952</c:v>
                </c:pt>
                <c:pt idx="483">
                  <c:v>13976.803635817309</c:v>
                </c:pt>
                <c:pt idx="484">
                  <c:v>13966.394794170674</c:v>
                </c:pt>
                <c:pt idx="485">
                  <c:v>13956.77471454327</c:v>
                </c:pt>
                <c:pt idx="486">
                  <c:v>13947.995042067309</c:v>
                </c:pt>
                <c:pt idx="487">
                  <c:v>13942.469012920674</c:v>
                </c:pt>
                <c:pt idx="488">
                  <c:v>13948.868314302885</c:v>
                </c:pt>
                <c:pt idx="489">
                  <c:v>13971.676682692309</c:v>
                </c:pt>
                <c:pt idx="490">
                  <c:v>14005.814115084135</c:v>
                </c:pt>
                <c:pt idx="491">
                  <c:v>14041.18633563702</c:v>
                </c:pt>
                <c:pt idx="492">
                  <c:v>14068.562950721154</c:v>
                </c:pt>
                <c:pt idx="493">
                  <c:v>14083.66680438702</c:v>
                </c:pt>
                <c:pt idx="494">
                  <c:v>14087.483849158654</c:v>
                </c:pt>
                <c:pt idx="495">
                  <c:v>14083.826434795674</c:v>
                </c:pt>
                <c:pt idx="496">
                  <c:v>14076.83086688702</c:v>
                </c:pt>
                <c:pt idx="497">
                  <c:v>14069.600548377404</c:v>
                </c:pt>
                <c:pt idx="498">
                  <c:v>14063.835073617789</c:v>
                </c:pt>
                <c:pt idx="499">
                  <c:v>14059.900653545674</c:v>
                </c:pt>
                <c:pt idx="500">
                  <c:v>14057.158766526443</c:v>
                </c:pt>
                <c:pt idx="501">
                  <c:v>14054.73614032452</c:v>
                </c:pt>
                <c:pt idx="502">
                  <c:v>14051.951998197115</c:v>
                </c:pt>
                <c:pt idx="503">
                  <c:v>14048.496469350963</c:v>
                </c:pt>
                <c:pt idx="504">
                  <c:v>14044.285043569713</c:v>
                </c:pt>
                <c:pt idx="505">
                  <c:v>14039.514911358174</c:v>
                </c:pt>
                <c:pt idx="506">
                  <c:v>14034.510028545674</c:v>
                </c:pt>
                <c:pt idx="507">
                  <c:v>14029.420635516828</c:v>
                </c:pt>
                <c:pt idx="508">
                  <c:v>14024.09649188702</c:v>
                </c:pt>
                <c:pt idx="509">
                  <c:v>14017.73944561298</c:v>
                </c:pt>
                <c:pt idx="510">
                  <c:v>14009.63115985577</c:v>
                </c:pt>
                <c:pt idx="511">
                  <c:v>13999.893704927885</c:v>
                </c:pt>
                <c:pt idx="512">
                  <c:v>13989.282977764424</c:v>
                </c:pt>
                <c:pt idx="513">
                  <c:v>13979.071326622596</c:v>
                </c:pt>
                <c:pt idx="514">
                  <c:v>13969.850323016828</c:v>
                </c:pt>
                <c:pt idx="515">
                  <c:v>13962.220928485578</c:v>
                </c:pt>
                <c:pt idx="516">
                  <c:v>13963.291391225963</c:v>
                </c:pt>
                <c:pt idx="517">
                  <c:v>13980.301419771635</c:v>
                </c:pt>
                <c:pt idx="518">
                  <c:v>14011.537334735578</c:v>
                </c:pt>
                <c:pt idx="519">
                  <c:v>14047.862642728365</c:v>
                </c:pt>
                <c:pt idx="520">
                  <c:v>14078.938927283654</c:v>
                </c:pt>
                <c:pt idx="521">
                  <c:v>14098.37158203125</c:v>
                </c:pt>
                <c:pt idx="522">
                  <c:v>14105.245079627404</c:v>
                </c:pt>
                <c:pt idx="523">
                  <c:v>14102.662823016828</c:v>
                </c:pt>
                <c:pt idx="524">
                  <c:v>14095.310434194713</c:v>
                </c:pt>
                <c:pt idx="525">
                  <c:v>14086.446251502404</c:v>
                </c:pt>
                <c:pt idx="526">
                  <c:v>14076.671236478365</c:v>
                </c:pt>
                <c:pt idx="527">
                  <c:v>14068.248384915865</c:v>
                </c:pt>
                <c:pt idx="528">
                  <c:v>14062.126089242789</c:v>
                </c:pt>
                <c:pt idx="529">
                  <c:v>14058.708120492789</c:v>
                </c:pt>
                <c:pt idx="530">
                  <c:v>14057.280836838943</c:v>
                </c:pt>
                <c:pt idx="531">
                  <c:v>14056.32305438702</c:v>
                </c:pt>
                <c:pt idx="532">
                  <c:v>14054.576509915865</c:v>
                </c:pt>
                <c:pt idx="533">
                  <c:v>14051.5576171875</c:v>
                </c:pt>
                <c:pt idx="534">
                  <c:v>14047.421311598559</c:v>
                </c:pt>
                <c:pt idx="535">
                  <c:v>14042.576059194713</c:v>
                </c:pt>
                <c:pt idx="536">
                  <c:v>14037.251915564904</c:v>
                </c:pt>
                <c:pt idx="537">
                  <c:v>14031.28925030048</c:v>
                </c:pt>
                <c:pt idx="538">
                  <c:v>14024.415752704328</c:v>
                </c:pt>
                <c:pt idx="539">
                  <c:v>14016.46709735577</c:v>
                </c:pt>
                <c:pt idx="540">
                  <c:v>14007.405724158654</c:v>
                </c:pt>
                <c:pt idx="541">
                  <c:v>13997.748084435096</c:v>
                </c:pt>
                <c:pt idx="542">
                  <c:v>13988.447265625</c:v>
                </c:pt>
                <c:pt idx="543">
                  <c:v>13979.944598858174</c:v>
                </c:pt>
                <c:pt idx="544">
                  <c:v>13971.878568209135</c:v>
                </c:pt>
                <c:pt idx="545">
                  <c:v>13968.418344350963</c:v>
                </c:pt>
                <c:pt idx="546">
                  <c:v>13978.752065805289</c:v>
                </c:pt>
                <c:pt idx="547">
                  <c:v>14005.260103665865</c:v>
                </c:pt>
                <c:pt idx="548">
                  <c:v>14041.144080528846</c:v>
                </c:pt>
                <c:pt idx="549">
                  <c:v>14075.638333834135</c:v>
                </c:pt>
                <c:pt idx="550">
                  <c:v>14100.554762620193</c:v>
                </c:pt>
                <c:pt idx="551">
                  <c:v>14113.193734975963</c:v>
                </c:pt>
                <c:pt idx="552">
                  <c:v>14115.33935546875</c:v>
                </c:pt>
                <c:pt idx="553">
                  <c:v>14110.808668870193</c:v>
                </c:pt>
                <c:pt idx="554">
                  <c:v>14103.456280048078</c:v>
                </c:pt>
                <c:pt idx="555">
                  <c:v>14096.024076021635</c:v>
                </c:pt>
                <c:pt idx="556">
                  <c:v>14090.103665865385</c:v>
                </c:pt>
                <c:pt idx="557">
                  <c:v>14085.972055288463</c:v>
                </c:pt>
                <c:pt idx="558">
                  <c:v>14083.187913161059</c:v>
                </c:pt>
                <c:pt idx="559">
                  <c:v>14080.845102163463</c:v>
                </c:pt>
                <c:pt idx="560">
                  <c:v>14078.300405649039</c:v>
                </c:pt>
                <c:pt idx="561">
                  <c:v>14075.2392578125</c:v>
                </c:pt>
                <c:pt idx="562">
                  <c:v>14071.506723257213</c:v>
                </c:pt>
                <c:pt idx="563">
                  <c:v>14067.173227163463</c:v>
                </c:pt>
                <c:pt idx="564">
                  <c:v>14062.48291015625</c:v>
                </c:pt>
                <c:pt idx="565">
                  <c:v>14057.515587439904</c:v>
                </c:pt>
                <c:pt idx="566">
                  <c:v>14052.191443810096</c:v>
                </c:pt>
                <c:pt idx="567">
                  <c:v>14046.153658353365</c:v>
                </c:pt>
                <c:pt idx="568">
                  <c:v>14038.80126953125</c:v>
                </c:pt>
                <c:pt idx="569">
                  <c:v>14029.857271634615</c:v>
                </c:pt>
                <c:pt idx="570">
                  <c:v>14019.485990084135</c:v>
                </c:pt>
                <c:pt idx="571">
                  <c:v>14008.241436298078</c:v>
                </c:pt>
                <c:pt idx="572">
                  <c:v>13996.954627403846</c:v>
                </c:pt>
                <c:pt idx="573">
                  <c:v>13986.221829927885</c:v>
                </c:pt>
                <c:pt idx="574">
                  <c:v>13977.63934795673</c:v>
                </c:pt>
                <c:pt idx="575">
                  <c:v>13979.507962740385</c:v>
                </c:pt>
                <c:pt idx="576">
                  <c:v>13997.78564453125</c:v>
                </c:pt>
                <c:pt idx="577">
                  <c:v>14028.66473858173</c:v>
                </c:pt>
                <c:pt idx="578">
                  <c:v>14061.332632211539</c:v>
                </c:pt>
                <c:pt idx="579">
                  <c:v>14085.73260967548</c:v>
                </c:pt>
                <c:pt idx="580">
                  <c:v>14097.57342998798</c:v>
                </c:pt>
                <c:pt idx="581">
                  <c:v>14098.845778245193</c:v>
                </c:pt>
                <c:pt idx="582">
                  <c:v>14094.357346754809</c:v>
                </c:pt>
                <c:pt idx="583">
                  <c:v>14086.845327524039</c:v>
                </c:pt>
                <c:pt idx="584">
                  <c:v>14078.460036057693</c:v>
                </c:pt>
                <c:pt idx="585">
                  <c:v>14072.102989783654</c:v>
                </c:pt>
                <c:pt idx="586">
                  <c:v>14070.511380709135</c:v>
                </c:pt>
                <c:pt idx="587">
                  <c:v>14073.689903846154</c:v>
                </c:pt>
                <c:pt idx="588">
                  <c:v>14078.779296875</c:v>
                </c:pt>
                <c:pt idx="589">
                  <c:v>14082.591646634615</c:v>
                </c:pt>
                <c:pt idx="590">
                  <c:v>14083.028282752404</c:v>
                </c:pt>
                <c:pt idx="591">
                  <c:v>14080.568096454328</c:v>
                </c:pt>
                <c:pt idx="592">
                  <c:v>14077.267503004809</c:v>
                </c:pt>
                <c:pt idx="593">
                  <c:v>14074.126539963943</c:v>
                </c:pt>
                <c:pt idx="594">
                  <c:v>14071.02783203125</c:v>
                </c:pt>
                <c:pt idx="595">
                  <c:v>14067.530048076924</c:v>
                </c:pt>
                <c:pt idx="596">
                  <c:v>14063.360877403846</c:v>
                </c:pt>
                <c:pt idx="597">
                  <c:v>14058.03203876202</c:v>
                </c:pt>
                <c:pt idx="598">
                  <c:v>14051.041165865385</c:v>
                </c:pt>
                <c:pt idx="599">
                  <c:v>14042.21923828125</c:v>
                </c:pt>
                <c:pt idx="600">
                  <c:v>14032.20477764423</c:v>
                </c:pt>
                <c:pt idx="601">
                  <c:v>14022.068246694713</c:v>
                </c:pt>
                <c:pt idx="602">
                  <c:v>14012.969313401443</c:v>
                </c:pt>
                <c:pt idx="603">
                  <c:v>14004.663837139424</c:v>
                </c:pt>
                <c:pt idx="604">
                  <c:v>13998.02509014423</c:v>
                </c:pt>
                <c:pt idx="605">
                  <c:v>14001.08623798077</c:v>
                </c:pt>
                <c:pt idx="606">
                  <c:v>14020.67852313702</c:v>
                </c:pt>
                <c:pt idx="607">
                  <c:v>14053.740797776443</c:v>
                </c:pt>
                <c:pt idx="608">
                  <c:v>14090.460486778846</c:v>
                </c:pt>
                <c:pt idx="609">
                  <c:v>14120.546123798078</c:v>
                </c:pt>
                <c:pt idx="610">
                  <c:v>14138.668870192309</c:v>
                </c:pt>
                <c:pt idx="611">
                  <c:v>14144.866286057693</c:v>
                </c:pt>
                <c:pt idx="612">
                  <c:v>14142.363844651443</c:v>
                </c:pt>
                <c:pt idx="613">
                  <c:v>14135.04901592548</c:v>
                </c:pt>
                <c:pt idx="614">
                  <c:v>14125.35381610577</c:v>
                </c:pt>
                <c:pt idx="615">
                  <c:v>14114.189077524039</c:v>
                </c:pt>
                <c:pt idx="616">
                  <c:v>14101.869365985578</c:v>
                </c:pt>
                <c:pt idx="617">
                  <c:v>14088.713942307693</c:v>
                </c:pt>
                <c:pt idx="618">
                  <c:v>14075.084322415865</c:v>
                </c:pt>
                <c:pt idx="619">
                  <c:v>14061.412447415865</c:v>
                </c:pt>
                <c:pt idx="620">
                  <c:v>14047.820387620193</c:v>
                </c:pt>
                <c:pt idx="621">
                  <c:v>14034.430213341346</c:v>
                </c:pt>
                <c:pt idx="622">
                  <c:v>14021.115159254809</c:v>
                </c:pt>
                <c:pt idx="623">
                  <c:v>14007.842360276443</c:v>
                </c:pt>
                <c:pt idx="624">
                  <c:v>13988.766526442309</c:v>
                </c:pt>
                <c:pt idx="625">
                  <c:v>13934.759803185096</c:v>
                </c:pt>
                <c:pt idx="626">
                  <c:v>13811.126051682693</c:v>
                </c:pt>
                <c:pt idx="627">
                  <c:v>13606.226337139424</c:v>
                </c:pt>
                <c:pt idx="628">
                  <c:v>13335.037747896635</c:v>
                </c:pt>
                <c:pt idx="629">
                  <c:v>13026.458082932693</c:v>
                </c:pt>
                <c:pt idx="630">
                  <c:v>12709.009540264424</c:v>
                </c:pt>
                <c:pt idx="631">
                  <c:v>12402.336050180289</c:v>
                </c:pt>
                <c:pt idx="632">
                  <c:v>12116.048302283654</c:v>
                </c:pt>
                <c:pt idx="633">
                  <c:v>11852.611177884617</c:v>
                </c:pt>
                <c:pt idx="634">
                  <c:v>11610.672513521635</c:v>
                </c:pt>
                <c:pt idx="635">
                  <c:v>11387.171161358174</c:v>
                </c:pt>
                <c:pt idx="636">
                  <c:v>11179.013108473559</c:v>
                </c:pt>
                <c:pt idx="637">
                  <c:v>10983.451772836539</c:v>
                </c:pt>
                <c:pt idx="638">
                  <c:v>10798.538724459135</c:v>
                </c:pt>
                <c:pt idx="639">
                  <c:v>10622.888934795674</c:v>
                </c:pt>
                <c:pt idx="640">
                  <c:v>10455.220665564904</c:v>
                </c:pt>
                <c:pt idx="641">
                  <c:v>10277.185809795674</c:v>
                </c:pt>
                <c:pt idx="642">
                  <c:v>9950.718149038461</c:v>
                </c:pt>
                <c:pt idx="643">
                  <c:v>9303.7501878004805</c:v>
                </c:pt>
                <c:pt idx="644">
                  <c:v>8371.1658653846152</c:v>
                </c:pt>
                <c:pt idx="645">
                  <c:v>7359.6583909254805</c:v>
                </c:pt>
                <c:pt idx="646">
                  <c:v>6483.4236027644229</c:v>
                </c:pt>
                <c:pt idx="647">
                  <c:v>5855.766225961539</c:v>
                </c:pt>
                <c:pt idx="648">
                  <c:v>5479.8225285456729</c:v>
                </c:pt>
                <c:pt idx="649">
                  <c:v>5293.7592022235576</c:v>
                </c:pt>
                <c:pt idx="650">
                  <c:v>5221.1930964543271</c:v>
                </c:pt>
                <c:pt idx="651">
                  <c:v>5201.4036207932695</c:v>
                </c:pt>
                <c:pt idx="652">
                  <c:v>5198.22509765625</c:v>
                </c:pt>
                <c:pt idx="653">
                  <c:v>5195.7602163461543</c:v>
                </c:pt>
                <c:pt idx="654">
                  <c:v>5190.1168118990381</c:v>
                </c:pt>
                <c:pt idx="655">
                  <c:v>5182.4076021634619</c:v>
                </c:pt>
                <c:pt idx="656">
                  <c:v>5174.5763221153848</c:v>
                </c:pt>
                <c:pt idx="657">
                  <c:v>5167.6652644230771</c:v>
                </c:pt>
                <c:pt idx="658">
                  <c:v>5161.8997896634619</c:v>
                </c:pt>
                <c:pt idx="659">
                  <c:v>5157.1343524639424</c:v>
                </c:pt>
                <c:pt idx="660">
                  <c:v>5152.9604867788457</c:v>
                </c:pt>
                <c:pt idx="661">
                  <c:v>5149.1434420072119</c:v>
                </c:pt>
                <c:pt idx="662">
                  <c:v>5145.6879131610576</c:v>
                </c:pt>
                <c:pt idx="663">
                  <c:v>5142.3497596153848</c:v>
                </c:pt>
                <c:pt idx="664">
                  <c:v>5139.1289813701924</c:v>
                </c:pt>
                <c:pt idx="665">
                  <c:v>5136.0302734375</c:v>
                </c:pt>
                <c:pt idx="666">
                  <c:v>5133.0911959134619</c:v>
                </c:pt>
                <c:pt idx="667">
                  <c:v>5130.3070537860576</c:v>
                </c:pt>
                <c:pt idx="668">
                  <c:v>5127.607421875</c:v>
                </c:pt>
                <c:pt idx="669">
                  <c:v>5124.9453500600957</c:v>
                </c:pt>
                <c:pt idx="670">
                  <c:v>5122.48046875</c:v>
                </c:pt>
                <c:pt idx="671">
                  <c:v>5120.1752178485576</c:v>
                </c:pt>
                <c:pt idx="672">
                  <c:v>5118.1094125600957</c:v>
                </c:pt>
                <c:pt idx="673">
                  <c:v>5116.1609825721152</c:v>
                </c:pt>
                <c:pt idx="674">
                  <c:v>5114.3346228966348</c:v>
                </c:pt>
                <c:pt idx="675">
                  <c:v>5112.6631986177881</c:v>
                </c:pt>
                <c:pt idx="676">
                  <c:v>5111.0340294471152</c:v>
                </c:pt>
                <c:pt idx="677">
                  <c:v>5109.4846754807695</c:v>
                </c:pt>
                <c:pt idx="678">
                  <c:v>5108.2123272235576</c:v>
                </c:pt>
                <c:pt idx="679">
                  <c:v>5107.099609375</c:v>
                </c:pt>
                <c:pt idx="680">
                  <c:v>5106.1042668269229</c:v>
                </c:pt>
                <c:pt idx="681">
                  <c:v>5105.0713641826924</c:v>
                </c:pt>
                <c:pt idx="682">
                  <c:v>5103.9586463341348</c:v>
                </c:pt>
                <c:pt idx="683">
                  <c:v>5102.8459284855771</c:v>
                </c:pt>
                <c:pt idx="684">
                  <c:v>5101.6956505408652</c:v>
                </c:pt>
                <c:pt idx="685">
                  <c:v>5100.5031174879805</c:v>
                </c:pt>
                <c:pt idx="686">
                  <c:v>5099.34814453125</c:v>
                </c:pt>
                <c:pt idx="687">
                  <c:v>5098.0804912860576</c:v>
                </c:pt>
                <c:pt idx="688">
                  <c:v>5096.7658879206729</c:v>
                </c:pt>
                <c:pt idx="689">
                  <c:v>5095.3761643629805</c:v>
                </c:pt>
                <c:pt idx="690">
                  <c:v>5094.0662560096152</c:v>
                </c:pt>
                <c:pt idx="691">
                  <c:v>5092.9910982572119</c:v>
                </c:pt>
                <c:pt idx="692">
                  <c:v>5092.1553861177881</c:v>
                </c:pt>
                <c:pt idx="693">
                  <c:v>5091.4417442908652</c:v>
                </c:pt>
                <c:pt idx="694">
                  <c:v>5090.8079176682695</c:v>
                </c:pt>
                <c:pt idx="695">
                  <c:v>5090.1318359375</c:v>
                </c:pt>
                <c:pt idx="696">
                  <c:v>5089.4557542067305</c:v>
                </c:pt>
                <c:pt idx="697">
                  <c:v>5088.7374173677881</c:v>
                </c:pt>
                <c:pt idx="698">
                  <c:v>5087.8641451322119</c:v>
                </c:pt>
                <c:pt idx="699">
                  <c:v>5086.9110576923076</c:v>
                </c:pt>
                <c:pt idx="700">
                  <c:v>5085.8781550480771</c:v>
                </c:pt>
                <c:pt idx="701">
                  <c:v>5084.9250676081729</c:v>
                </c:pt>
                <c:pt idx="702">
                  <c:v>5084.0517953725957</c:v>
                </c:pt>
                <c:pt idx="703">
                  <c:v>5083.3757136418271</c:v>
                </c:pt>
                <c:pt idx="704">
                  <c:v>5082.8592623197119</c:v>
                </c:pt>
                <c:pt idx="705">
                  <c:v>5082.4601862980771</c:v>
                </c:pt>
                <c:pt idx="706">
                  <c:v>5082.1409254807695</c:v>
                </c:pt>
                <c:pt idx="707">
                  <c:v>5081.8263596754805</c:v>
                </c:pt>
                <c:pt idx="708">
                  <c:v>5081.4272836538457</c:v>
                </c:pt>
                <c:pt idx="709">
                  <c:v>5080.9483924278848</c:v>
                </c:pt>
                <c:pt idx="710">
                  <c:v>5080.4741962139424</c:v>
                </c:pt>
                <c:pt idx="711">
                  <c:v>5080.0375600961543</c:v>
                </c:pt>
                <c:pt idx="712">
                  <c:v>5079.5211087740381</c:v>
                </c:pt>
                <c:pt idx="713">
                  <c:v>5078.9248422475957</c:v>
                </c:pt>
                <c:pt idx="714">
                  <c:v>5078.3285757211543</c:v>
                </c:pt>
                <c:pt idx="715">
                  <c:v>5077.6524939903848</c:v>
                </c:pt>
                <c:pt idx="716">
                  <c:v>5077.0139723557695</c:v>
                </c:pt>
                <c:pt idx="717">
                  <c:v>5076.3801457331729</c:v>
                </c:pt>
                <c:pt idx="718">
                  <c:v>5075.7463191105771</c:v>
                </c:pt>
                <c:pt idx="719">
                  <c:v>5075.2298677884619</c:v>
                </c:pt>
                <c:pt idx="720">
                  <c:v>5074.7885366586543</c:v>
                </c:pt>
                <c:pt idx="721">
                  <c:v>5074.3519005408652</c:v>
                </c:pt>
                <c:pt idx="722">
                  <c:v>5073.8777043269229</c:v>
                </c:pt>
                <c:pt idx="723">
                  <c:v>5073.2814378004805</c:v>
                </c:pt>
                <c:pt idx="724">
                  <c:v>5072.6851712740381</c:v>
                </c:pt>
                <c:pt idx="725">
                  <c:v>5072.2062800480771</c:v>
                </c:pt>
                <c:pt idx="726">
                  <c:v>5071.9292743389424</c:v>
                </c:pt>
                <c:pt idx="727">
                  <c:v>5071.6100135216348</c:v>
                </c:pt>
                <c:pt idx="728">
                  <c:v>5071.2156325120195</c:v>
                </c:pt>
                <c:pt idx="729">
                  <c:v>5070.7367412860576</c:v>
                </c:pt>
                <c:pt idx="730">
                  <c:v>5070.3799203725957</c:v>
                </c:pt>
                <c:pt idx="731">
                  <c:v>5069.9808443509619</c:v>
                </c:pt>
                <c:pt idx="732">
                  <c:v>5069.5442082331729</c:v>
                </c:pt>
                <c:pt idx="733">
                  <c:v>5069.0277569110576</c:v>
                </c:pt>
                <c:pt idx="734">
                  <c:v>5068.5535606971152</c:v>
                </c:pt>
                <c:pt idx="735">
                  <c:v>5068.1920447716348</c:v>
                </c:pt>
                <c:pt idx="736">
                  <c:v>5067.9948542668271</c:v>
                </c:pt>
                <c:pt idx="737">
                  <c:v>5067.9150390625</c:v>
                </c:pt>
                <c:pt idx="738">
                  <c:v>5067.8774789663457</c:v>
                </c:pt>
                <c:pt idx="739">
                  <c:v>5067.7178485576924</c:v>
                </c:pt>
                <c:pt idx="740">
                  <c:v>5067.4408428485576</c:v>
                </c:pt>
                <c:pt idx="741">
                  <c:v>5067.0793269230771</c:v>
                </c:pt>
                <c:pt idx="742">
                  <c:v>5066.7225060096152</c:v>
                </c:pt>
                <c:pt idx="743">
                  <c:v>5066.4455003004805</c:v>
                </c:pt>
                <c:pt idx="744">
                  <c:v>5066.2060546875</c:v>
                </c:pt>
                <c:pt idx="745">
                  <c:v>5066.0088641826924</c:v>
                </c:pt>
                <c:pt idx="746">
                  <c:v>5065.7694185697119</c:v>
                </c:pt>
                <c:pt idx="747">
                  <c:v>5065.4924128605771</c:v>
                </c:pt>
                <c:pt idx="748">
                  <c:v>5065.3327824519229</c:v>
                </c:pt>
                <c:pt idx="749">
                  <c:v>5065.2154071514424</c:v>
                </c:pt>
                <c:pt idx="750">
                  <c:v>5065.0933368389424</c:v>
                </c:pt>
                <c:pt idx="751">
                  <c:v>5064.9759615384619</c:v>
                </c:pt>
                <c:pt idx="752">
                  <c:v>5064.8163311298076</c:v>
                </c:pt>
                <c:pt idx="753">
                  <c:v>5064.7365159254805</c:v>
                </c:pt>
                <c:pt idx="754">
                  <c:v>5064.8538912259619</c:v>
                </c:pt>
                <c:pt idx="755">
                  <c:v>5064.9759615384619</c:v>
                </c:pt>
                <c:pt idx="756">
                  <c:v>5064.9337064302881</c:v>
                </c:pt>
                <c:pt idx="757">
                  <c:v>5064.6567007211543</c:v>
                </c:pt>
                <c:pt idx="758">
                  <c:v>5064.1825045072119</c:v>
                </c:pt>
                <c:pt idx="759">
                  <c:v>5063.6237980769229</c:v>
                </c:pt>
                <c:pt idx="760">
                  <c:v>5062.9899714543271</c:v>
                </c:pt>
                <c:pt idx="761">
                  <c:v>5062.3138897235576</c:v>
                </c:pt>
                <c:pt idx="762">
                  <c:v>5061.7176231971152</c:v>
                </c:pt>
                <c:pt idx="763">
                  <c:v>5061.2809870793271</c:v>
                </c:pt>
                <c:pt idx="764">
                  <c:v>5060.9194711538457</c:v>
                </c:pt>
                <c:pt idx="765">
                  <c:v>5060.7645357572119</c:v>
                </c:pt>
                <c:pt idx="766">
                  <c:v>5060.8020958533652</c:v>
                </c:pt>
                <c:pt idx="767">
                  <c:v>5060.8020958533652</c:v>
                </c:pt>
                <c:pt idx="768">
                  <c:v>5060.6424654447119</c:v>
                </c:pt>
                <c:pt idx="769">
                  <c:v>5060.2480844350957</c:v>
                </c:pt>
                <c:pt idx="770">
                  <c:v>5059.6095628004805</c:v>
                </c:pt>
                <c:pt idx="771">
                  <c:v>5058.8959209735576</c:v>
                </c:pt>
                <c:pt idx="772">
                  <c:v>5058.2996544471152</c:v>
                </c:pt>
                <c:pt idx="773">
                  <c:v>5057.783203125</c:v>
                </c:pt>
                <c:pt idx="774">
                  <c:v>5057.4263822115381</c:v>
                </c:pt>
                <c:pt idx="775">
                  <c:v>5057.2667518028848</c:v>
                </c:pt>
                <c:pt idx="776">
                  <c:v>5057.2244966947119</c:v>
                </c:pt>
                <c:pt idx="777">
                  <c:v>5057.2244966947119</c:v>
                </c:pt>
                <c:pt idx="778">
                  <c:v>5057.0648662860576</c:v>
                </c:pt>
                <c:pt idx="779">
                  <c:v>5056.7878605769229</c:v>
                </c:pt>
                <c:pt idx="780">
                  <c:v>5056.4310396634619</c:v>
                </c:pt>
                <c:pt idx="781">
                  <c:v>5056.1915940504805</c:v>
                </c:pt>
                <c:pt idx="782">
                  <c:v>5056.0319636418271</c:v>
                </c:pt>
                <c:pt idx="783">
                  <c:v>5055.8347731370195</c:v>
                </c:pt>
                <c:pt idx="784">
                  <c:v>5055.6751427283652</c:v>
                </c:pt>
                <c:pt idx="785">
                  <c:v>5055.5577674278848</c:v>
                </c:pt>
                <c:pt idx="786">
                  <c:v>5055.4356971153848</c:v>
                </c:pt>
                <c:pt idx="787">
                  <c:v>5055.2385066105771</c:v>
                </c:pt>
                <c:pt idx="788">
                  <c:v>5054.8816856971152</c:v>
                </c:pt>
                <c:pt idx="789">
                  <c:v>5054.4450495793271</c:v>
                </c:pt>
                <c:pt idx="790">
                  <c:v>5054.1257887620195</c:v>
                </c:pt>
                <c:pt idx="791">
                  <c:v>5053.9285982572119</c:v>
                </c:pt>
                <c:pt idx="792">
                  <c:v>5053.8863431490381</c:v>
                </c:pt>
                <c:pt idx="793">
                  <c:v>5053.9661583533652</c:v>
                </c:pt>
                <c:pt idx="794">
                  <c:v>5054.0084134615381</c:v>
                </c:pt>
                <c:pt idx="795">
                  <c:v>5053.9661583533652</c:v>
                </c:pt>
                <c:pt idx="796">
                  <c:v>5053.8863431490381</c:v>
                </c:pt>
                <c:pt idx="797">
                  <c:v>5053.8065279447119</c:v>
                </c:pt>
                <c:pt idx="798">
                  <c:v>5053.6093374399043</c:v>
                </c:pt>
                <c:pt idx="799">
                  <c:v>5053.4121469350957</c:v>
                </c:pt>
                <c:pt idx="800">
                  <c:v>5053.1727013221152</c:v>
                </c:pt>
                <c:pt idx="801">
                  <c:v>5052.9332557091348</c:v>
                </c:pt>
                <c:pt idx="802">
                  <c:v>5052.6938100961543</c:v>
                </c:pt>
                <c:pt idx="803">
                  <c:v>5052.4590594951924</c:v>
                </c:pt>
                <c:pt idx="804">
                  <c:v>5052.2571739783652</c:v>
                </c:pt>
                <c:pt idx="805">
                  <c:v>5052.0975435697119</c:v>
                </c:pt>
                <c:pt idx="806">
                  <c:v>5052.0177283653848</c:v>
                </c:pt>
                <c:pt idx="807">
                  <c:v>5051.9801682692305</c:v>
                </c:pt>
                <c:pt idx="808">
                  <c:v>5051.9379131610576</c:v>
                </c:pt>
                <c:pt idx="809">
                  <c:v>5051.8205378605771</c:v>
                </c:pt>
                <c:pt idx="810">
                  <c:v>5051.6609074519229</c:v>
                </c:pt>
                <c:pt idx="811">
                  <c:v>5051.2665264423076</c:v>
                </c:pt>
                <c:pt idx="812">
                  <c:v>5050.8674504206729</c:v>
                </c:pt>
                <c:pt idx="813">
                  <c:v>5050.6702599158652</c:v>
                </c:pt>
                <c:pt idx="814">
                  <c:v>5050.5904447115381</c:v>
                </c:pt>
                <c:pt idx="815">
                  <c:v>5050.5904447115381</c:v>
                </c:pt>
                <c:pt idx="816">
                  <c:v>5050.7876352163457</c:v>
                </c:pt>
                <c:pt idx="817">
                  <c:v>5050.947265625</c:v>
                </c:pt>
                <c:pt idx="818">
                  <c:v>5051.0270808293271</c:v>
                </c:pt>
                <c:pt idx="819">
                  <c:v>5050.8674504206729</c:v>
                </c:pt>
                <c:pt idx="820">
                  <c:v>5050.5904447115381</c:v>
                </c:pt>
                <c:pt idx="821">
                  <c:v>5050.1913686899043</c:v>
                </c:pt>
                <c:pt idx="822">
                  <c:v>5049.8721078725957</c:v>
                </c:pt>
                <c:pt idx="823">
                  <c:v>5049.6373572716348</c:v>
                </c:pt>
                <c:pt idx="824">
                  <c:v>5049.4354717548076</c:v>
                </c:pt>
                <c:pt idx="825">
                  <c:v>5049.2758413461543</c:v>
                </c:pt>
                <c:pt idx="826">
                  <c:v>5049.1209059495195</c:v>
                </c:pt>
                <c:pt idx="827">
                  <c:v>5048.9612755408652</c:v>
                </c:pt>
                <c:pt idx="828">
                  <c:v>5048.7593900240381</c:v>
                </c:pt>
                <c:pt idx="829">
                  <c:v>5048.5621995192305</c:v>
                </c:pt>
                <c:pt idx="830">
                  <c:v>5048.44482421875</c:v>
                </c:pt>
                <c:pt idx="831">
                  <c:v>5048.32275390625</c:v>
                </c:pt>
                <c:pt idx="832">
                  <c:v>5048.2851938100957</c:v>
                </c:pt>
                <c:pt idx="833">
                  <c:v>5048.3650090144229</c:v>
                </c:pt>
                <c:pt idx="834">
                  <c:v>5048.4025691105771</c:v>
                </c:pt>
                <c:pt idx="835">
                  <c:v>5048.3650090144229</c:v>
                </c:pt>
                <c:pt idx="836">
                  <c:v>5048.1255634014424</c:v>
                </c:pt>
                <c:pt idx="837">
                  <c:v>5047.8485576923076</c:v>
                </c:pt>
                <c:pt idx="838">
                  <c:v>5047.6091120793271</c:v>
                </c:pt>
                <c:pt idx="839">
                  <c:v>5047.529296875</c:v>
                </c:pt>
                <c:pt idx="840">
                  <c:v>5047.5668569711543</c:v>
                </c:pt>
                <c:pt idx="841">
                  <c:v>5047.6091120793271</c:v>
                </c:pt>
                <c:pt idx="842">
                  <c:v>5047.6466721754805</c:v>
                </c:pt>
                <c:pt idx="843">
                  <c:v>5047.7264873798076</c:v>
                </c:pt>
                <c:pt idx="844">
                  <c:v>5047.8063025841348</c:v>
                </c:pt>
                <c:pt idx="845">
                  <c:v>5047.9283728966348</c:v>
                </c:pt>
                <c:pt idx="846">
                  <c:v>5048.0081881009619</c:v>
                </c:pt>
                <c:pt idx="847">
                  <c:v>5048.0081881009619</c:v>
                </c:pt>
                <c:pt idx="848">
                  <c:v>5047.9283728966348</c:v>
                </c:pt>
                <c:pt idx="849">
                  <c:v>5047.8485576923076</c:v>
                </c:pt>
                <c:pt idx="850">
                  <c:v>5047.7687424879805</c:v>
                </c:pt>
                <c:pt idx="851">
                  <c:v>5047.7687424879805</c:v>
                </c:pt>
                <c:pt idx="852">
                  <c:v>5047.8063025841348</c:v>
                </c:pt>
                <c:pt idx="853">
                  <c:v>5047.6889272836543</c:v>
                </c:pt>
                <c:pt idx="854">
                  <c:v>5047.4870417668271</c:v>
                </c:pt>
                <c:pt idx="855">
                  <c:v>5047.2522911658652</c:v>
                </c:pt>
                <c:pt idx="856">
                  <c:v>5047.0128455528848</c:v>
                </c:pt>
                <c:pt idx="857">
                  <c:v>5046.7733999399043</c:v>
                </c:pt>
                <c:pt idx="858">
                  <c:v>5046.5762094350957</c:v>
                </c:pt>
                <c:pt idx="859">
                  <c:v>5046.5762094350957</c:v>
                </c:pt>
                <c:pt idx="860">
                  <c:v>5046.73583984375</c:v>
                </c:pt>
                <c:pt idx="861">
                  <c:v>5046.9705904447119</c:v>
                </c:pt>
                <c:pt idx="862">
                  <c:v>5047.1724759615381</c:v>
                </c:pt>
                <c:pt idx="863">
                  <c:v>5047.2100360576924</c:v>
                </c:pt>
                <c:pt idx="864">
                  <c:v>5047.1724759615381</c:v>
                </c:pt>
                <c:pt idx="865">
                  <c:v>5046.8156550480771</c:v>
                </c:pt>
                <c:pt idx="866">
                  <c:v>5046.2992037259619</c:v>
                </c:pt>
                <c:pt idx="867">
                  <c:v>5045.8578725961543</c:v>
                </c:pt>
                <c:pt idx="868">
                  <c:v>5045.5808668870195</c:v>
                </c:pt>
                <c:pt idx="869">
                  <c:v>5045.3414212740381</c:v>
                </c:pt>
                <c:pt idx="870">
                  <c:v>5045.0644155649043</c:v>
                </c:pt>
                <c:pt idx="871">
                  <c:v>5044.90478515625</c:v>
                </c:pt>
                <c:pt idx="872">
                  <c:v>5044.7451547475957</c:v>
                </c:pt>
                <c:pt idx="873">
                  <c:v>5044.5902193509619</c:v>
                </c:pt>
                <c:pt idx="874">
                  <c:v>5044.4681490384619</c:v>
                </c:pt>
                <c:pt idx="875">
                  <c:v>5044.4681490384619</c:v>
                </c:pt>
                <c:pt idx="876">
                  <c:v>5044.5479642427881</c:v>
                </c:pt>
                <c:pt idx="877">
                  <c:v>5044.6277794471152</c:v>
                </c:pt>
                <c:pt idx="878">
                  <c:v>5044.5902193509619</c:v>
                </c:pt>
                <c:pt idx="879">
                  <c:v>5044.6700345552881</c:v>
                </c:pt>
                <c:pt idx="880">
                  <c:v>5044.8249699519229</c:v>
                </c:pt>
                <c:pt idx="881">
                  <c:v>5045.02685546875</c:v>
                </c:pt>
                <c:pt idx="882">
                  <c:v>5045.02685546875</c:v>
                </c:pt>
                <c:pt idx="883">
                  <c:v>5044.90478515625</c:v>
                </c:pt>
                <c:pt idx="884">
                  <c:v>5044.7451547475957</c:v>
                </c:pt>
                <c:pt idx="885">
                  <c:v>5044.5902193509619</c:v>
                </c:pt>
                <c:pt idx="886">
                  <c:v>5044.5104041466348</c:v>
                </c:pt>
                <c:pt idx="887">
                  <c:v>5044.4681490384619</c:v>
                </c:pt>
                <c:pt idx="888">
                  <c:v>5044.5104041466348</c:v>
                </c:pt>
                <c:pt idx="889">
                  <c:v>5044.6700345552881</c:v>
                </c:pt>
                <c:pt idx="890">
                  <c:v>5044.8672250600957</c:v>
                </c:pt>
                <c:pt idx="891">
                  <c:v>5045.0644155649043</c:v>
                </c:pt>
                <c:pt idx="892">
                  <c:v>5045.2240459735576</c:v>
                </c:pt>
                <c:pt idx="893">
                  <c:v>5045.2240459735576</c:v>
                </c:pt>
                <c:pt idx="894">
                  <c:v>5045.0644155649043</c:v>
                </c:pt>
                <c:pt idx="895">
                  <c:v>5044.8249699519229</c:v>
                </c:pt>
                <c:pt idx="896">
                  <c:v>5044.6700345552881</c:v>
                </c:pt>
                <c:pt idx="897">
                  <c:v>5044.7075946514424</c:v>
                </c:pt>
                <c:pt idx="898">
                  <c:v>5044.8672250600957</c:v>
                </c:pt>
                <c:pt idx="899">
                  <c:v>5044.9470402644229</c:v>
                </c:pt>
                <c:pt idx="900">
                  <c:v>5044.9470402644229</c:v>
                </c:pt>
                <c:pt idx="901">
                  <c:v>5044.9470402644229</c:v>
                </c:pt>
                <c:pt idx="902">
                  <c:v>5044.9470402644229</c:v>
                </c:pt>
                <c:pt idx="903">
                  <c:v>5044.90478515625</c:v>
                </c:pt>
                <c:pt idx="904">
                  <c:v>5044.7874098557695</c:v>
                </c:pt>
                <c:pt idx="905">
                  <c:v>5044.5479642427881</c:v>
                </c:pt>
                <c:pt idx="906">
                  <c:v>5044.2709585336543</c:v>
                </c:pt>
                <c:pt idx="907">
                  <c:v>5044.111328125</c:v>
                </c:pt>
                <c:pt idx="908">
                  <c:v>5044.0737680288457</c:v>
                </c:pt>
                <c:pt idx="909">
                  <c:v>5044.0737680288457</c:v>
                </c:pt>
                <c:pt idx="910">
                  <c:v>5043.9516977163457</c:v>
                </c:pt>
                <c:pt idx="911">
                  <c:v>5043.7920673076924</c:v>
                </c:pt>
                <c:pt idx="912">
                  <c:v>5043.6746920072119</c:v>
                </c:pt>
                <c:pt idx="913">
                  <c:v>5043.7920673076924</c:v>
                </c:pt>
                <c:pt idx="914">
                  <c:v>5044.0737680288457</c:v>
                </c:pt>
                <c:pt idx="915">
                  <c:v>5044.3507737379805</c:v>
                </c:pt>
                <c:pt idx="916">
                  <c:v>5044.5104041466348</c:v>
                </c:pt>
                <c:pt idx="917">
                  <c:v>5044.3883338341348</c:v>
                </c:pt>
                <c:pt idx="918">
                  <c:v>5044.0737680288457</c:v>
                </c:pt>
                <c:pt idx="919">
                  <c:v>5043.7545072115381</c:v>
                </c:pt>
                <c:pt idx="920">
                  <c:v>5043.5948768028848</c:v>
                </c:pt>
                <c:pt idx="921">
                  <c:v>5043.5948768028848</c:v>
                </c:pt>
                <c:pt idx="922">
                  <c:v>5043.6324368990381</c:v>
                </c:pt>
                <c:pt idx="923">
                  <c:v>5043.6324368990381</c:v>
                </c:pt>
                <c:pt idx="924">
                  <c:v>5043.5948768028848</c:v>
                </c:pt>
                <c:pt idx="925">
                  <c:v>5043.5573167067305</c:v>
                </c:pt>
                <c:pt idx="926">
                  <c:v>5043.3976862980771</c:v>
                </c:pt>
                <c:pt idx="927">
                  <c:v>5043.1159855769229</c:v>
                </c:pt>
                <c:pt idx="928">
                  <c:v>5042.8812349759619</c:v>
                </c:pt>
                <c:pt idx="929">
                  <c:v>5042.8812349759619</c:v>
                </c:pt>
                <c:pt idx="930">
                  <c:v>5042.9986102764424</c:v>
                </c:pt>
                <c:pt idx="931">
                  <c:v>5043.0784254807695</c:v>
                </c:pt>
                <c:pt idx="932">
                  <c:v>5043.0784254807695</c:v>
                </c:pt>
                <c:pt idx="933">
                  <c:v>5043.0361703725957</c:v>
                </c:pt>
                <c:pt idx="934">
                  <c:v>5042.9986102764424</c:v>
                </c:pt>
                <c:pt idx="935">
                  <c:v>5042.8812349759619</c:v>
                </c:pt>
                <c:pt idx="936">
                  <c:v>5042.7591646634619</c:v>
                </c:pt>
                <c:pt idx="937">
                  <c:v>5042.5995342548076</c:v>
                </c:pt>
                <c:pt idx="938">
                  <c:v>5042.40234375</c:v>
                </c:pt>
                <c:pt idx="939">
                  <c:v>5042.40234375</c:v>
                </c:pt>
                <c:pt idx="940">
                  <c:v>5042.5197190504805</c:v>
                </c:pt>
                <c:pt idx="941">
                  <c:v>5042.7216045673076</c:v>
                </c:pt>
                <c:pt idx="942">
                  <c:v>5042.8812349759619</c:v>
                </c:pt>
                <c:pt idx="943">
                  <c:v>5042.9187950721152</c:v>
                </c:pt>
                <c:pt idx="944">
                  <c:v>5042.7216045673076</c:v>
                </c:pt>
                <c:pt idx="945">
                  <c:v>5042.4821589543271</c:v>
                </c:pt>
                <c:pt idx="946">
                  <c:v>5042.2849684495195</c:v>
                </c:pt>
                <c:pt idx="947">
                  <c:v>5042.0455228365381</c:v>
                </c:pt>
                <c:pt idx="948">
                  <c:v>5041.8858924278848</c:v>
                </c:pt>
                <c:pt idx="949">
                  <c:v>5041.6887019230771</c:v>
                </c:pt>
                <c:pt idx="950">
                  <c:v>5041.4492563100957</c:v>
                </c:pt>
                <c:pt idx="951">
                  <c:v>5041.2098106971152</c:v>
                </c:pt>
                <c:pt idx="952">
                  <c:v>5041.0126201923076</c:v>
                </c:pt>
                <c:pt idx="953">
                  <c:v>5040.9328049879805</c:v>
                </c:pt>
                <c:pt idx="954">
                  <c:v>5040.8529897836543</c:v>
                </c:pt>
                <c:pt idx="955">
                  <c:v>5040.6557992788457</c:v>
                </c:pt>
                <c:pt idx="956">
                  <c:v>5040.4961688701924</c:v>
                </c:pt>
                <c:pt idx="957">
                  <c:v>5040.3740985576924</c:v>
                </c:pt>
                <c:pt idx="958">
                  <c:v>5040.3740985576924</c:v>
                </c:pt>
                <c:pt idx="959">
                  <c:v>5040.4961688701924</c:v>
                </c:pt>
                <c:pt idx="960">
                  <c:v>5040.4961688701924</c:v>
                </c:pt>
                <c:pt idx="961">
                  <c:v>5040.2942833533652</c:v>
                </c:pt>
                <c:pt idx="962">
                  <c:v>5039.89990234375</c:v>
                </c:pt>
                <c:pt idx="963">
                  <c:v>5039.3834510216348</c:v>
                </c:pt>
                <c:pt idx="964">
                  <c:v>5038.9045597956729</c:v>
                </c:pt>
                <c:pt idx="965">
                  <c:v>5038.4303635817305</c:v>
                </c:pt>
                <c:pt idx="966">
                  <c:v>5038.0312875600957</c:v>
                </c:pt>
                <c:pt idx="967">
                  <c:v>5037.6744666466348</c:v>
                </c:pt>
                <c:pt idx="968">
                  <c:v>5037.4350210336543</c:v>
                </c:pt>
                <c:pt idx="969">
                  <c:v>5037.3176457331729</c:v>
                </c:pt>
                <c:pt idx="970">
                  <c:v>5037.275390625</c:v>
                </c:pt>
                <c:pt idx="971">
                  <c:v>5037.1157602163457</c:v>
                </c:pt>
                <c:pt idx="972">
                  <c:v>5036.8763146033652</c:v>
                </c:pt>
                <c:pt idx="973">
                  <c:v>5036.6415640024043</c:v>
                </c:pt>
                <c:pt idx="974">
                  <c:v>5036.48193359375</c:v>
                </c:pt>
                <c:pt idx="975">
                  <c:v>5036.2424879807695</c:v>
                </c:pt>
                <c:pt idx="976">
                  <c:v>5036.1251126802881</c:v>
                </c:pt>
                <c:pt idx="977">
                  <c:v>5036.1251126802881</c:v>
                </c:pt>
                <c:pt idx="978">
                  <c:v>5036.1626727764424</c:v>
                </c:pt>
                <c:pt idx="979">
                  <c:v>5036.2049278846152</c:v>
                </c:pt>
                <c:pt idx="980">
                  <c:v>5036.1251126802881</c:v>
                </c:pt>
                <c:pt idx="981">
                  <c:v>5036.0452974759619</c:v>
                </c:pt>
                <c:pt idx="982">
                  <c:v>5036.0030423677881</c:v>
                </c:pt>
                <c:pt idx="983">
                  <c:v>5035.8856670673076</c:v>
                </c:pt>
                <c:pt idx="984">
                  <c:v>5035.7260366586543</c:v>
                </c:pt>
                <c:pt idx="985">
                  <c:v>5035.4865910456729</c:v>
                </c:pt>
                <c:pt idx="986">
                  <c:v>5035.1720252403848</c:v>
                </c:pt>
                <c:pt idx="987">
                  <c:v>5034.8105093149043</c:v>
                </c:pt>
                <c:pt idx="988">
                  <c:v>5034.4536884014424</c:v>
                </c:pt>
                <c:pt idx="989">
                  <c:v>5034.2142427884619</c:v>
                </c:pt>
                <c:pt idx="990">
                  <c:v>5033.9372370793271</c:v>
                </c:pt>
                <c:pt idx="991">
                  <c:v>5033.6179762620195</c:v>
                </c:pt>
                <c:pt idx="992">
                  <c:v>5033.3034104567305</c:v>
                </c:pt>
                <c:pt idx="993">
                  <c:v>5033.1437800480771</c:v>
                </c:pt>
                <c:pt idx="994">
                  <c:v>5032.9465895432695</c:v>
                </c:pt>
                <c:pt idx="995">
                  <c:v>5032.7869591346152</c:v>
                </c:pt>
                <c:pt idx="996">
                  <c:v>5032.6273287259619</c:v>
                </c:pt>
                <c:pt idx="997">
                  <c:v>5032.5052584134619</c:v>
                </c:pt>
                <c:pt idx="998">
                  <c:v>5032.3878831129805</c:v>
                </c:pt>
                <c:pt idx="999">
                  <c:v>5032.2705078125</c:v>
                </c:pt>
                <c:pt idx="1000">
                  <c:v>5032.1484375</c:v>
                </c:pt>
                <c:pt idx="1001">
                  <c:v>5031.9888070913457</c:v>
                </c:pt>
                <c:pt idx="1002">
                  <c:v>5031.9512469951924</c:v>
                </c:pt>
                <c:pt idx="1003">
                  <c:v>5031.9888070913457</c:v>
                </c:pt>
                <c:pt idx="1004">
                  <c:v>5032.0310621995195</c:v>
                </c:pt>
                <c:pt idx="1005">
                  <c:v>5032.0310621995195</c:v>
                </c:pt>
                <c:pt idx="1006">
                  <c:v>5031.9512469951924</c:v>
                </c:pt>
                <c:pt idx="1007">
                  <c:v>5031.8714317908652</c:v>
                </c:pt>
                <c:pt idx="1008">
                  <c:v>5031.9089918870195</c:v>
                </c:pt>
                <c:pt idx="1009">
                  <c:v>5031.9888070913457</c:v>
                </c:pt>
                <c:pt idx="1010">
                  <c:v>5031.9512469951924</c:v>
                </c:pt>
                <c:pt idx="1011">
                  <c:v>5031.7118013822119</c:v>
                </c:pt>
                <c:pt idx="1012">
                  <c:v>5031.2376051682695</c:v>
                </c:pt>
                <c:pt idx="1013">
                  <c:v>5030.7211538461543</c:v>
                </c:pt>
                <c:pt idx="1014">
                  <c:v>5030.3220778245195</c:v>
                </c:pt>
                <c:pt idx="1015">
                  <c:v>5030.1624474158652</c:v>
                </c:pt>
                <c:pt idx="1016">
                  <c:v>5030.2000075120195</c:v>
                </c:pt>
                <c:pt idx="1017">
                  <c:v>5030.3220778245195</c:v>
                </c:pt>
                <c:pt idx="1018">
                  <c:v>5030.4018930288457</c:v>
                </c:pt>
                <c:pt idx="1019">
                  <c:v>5030.4817082331729</c:v>
                </c:pt>
                <c:pt idx="1020">
                  <c:v>5030.5192683293271</c:v>
                </c:pt>
                <c:pt idx="1021">
                  <c:v>5030.6413386418271</c:v>
                </c:pt>
                <c:pt idx="1022">
                  <c:v>5030.7962740384619</c:v>
                </c:pt>
                <c:pt idx="1023">
                  <c:v>5030.9183443509619</c:v>
                </c:pt>
                <c:pt idx="1024">
                  <c:v>5030.8385291466348</c:v>
                </c:pt>
                <c:pt idx="1025">
                  <c:v>5030.5990835336543</c:v>
                </c:pt>
                <c:pt idx="1026">
                  <c:v>5030.4018930288457</c:v>
                </c:pt>
                <c:pt idx="1027">
                  <c:v>5030.3596379206729</c:v>
                </c:pt>
                <c:pt idx="1028">
                  <c:v>5030.439453125</c:v>
                </c:pt>
                <c:pt idx="1029">
                  <c:v>5030.5615234375</c:v>
                </c:pt>
                <c:pt idx="1030">
                  <c:v>5030.6788987379805</c:v>
                </c:pt>
                <c:pt idx="1031">
                  <c:v>5030.7587139423076</c:v>
                </c:pt>
                <c:pt idx="1032">
                  <c:v>5030.7211538461543</c:v>
                </c:pt>
                <c:pt idx="1033">
                  <c:v>5030.5990835336543</c:v>
                </c:pt>
                <c:pt idx="1034">
                  <c:v>5030.4018930288457</c:v>
                </c:pt>
                <c:pt idx="1035">
                  <c:v>5030.2000075120195</c:v>
                </c:pt>
                <c:pt idx="1036">
                  <c:v>5029.9652569110576</c:v>
                </c:pt>
                <c:pt idx="1037">
                  <c:v>5029.8056265024043</c:v>
                </c:pt>
                <c:pt idx="1038">
                  <c:v>5029.7633713942305</c:v>
                </c:pt>
                <c:pt idx="1039">
                  <c:v>5029.8056265024043</c:v>
                </c:pt>
                <c:pt idx="1040">
                  <c:v>5029.8431865985576</c:v>
                </c:pt>
                <c:pt idx="1041">
                  <c:v>5029.8056265024043</c:v>
                </c:pt>
                <c:pt idx="1042">
                  <c:v>5029.8056265024043</c:v>
                </c:pt>
                <c:pt idx="1043">
                  <c:v>5029.7258112980771</c:v>
                </c:pt>
                <c:pt idx="1044">
                  <c:v>5029.64599609375</c:v>
                </c:pt>
                <c:pt idx="1045">
                  <c:v>5029.4863656850957</c:v>
                </c:pt>
                <c:pt idx="1046">
                  <c:v>5029.2469200721152</c:v>
                </c:pt>
                <c:pt idx="1047">
                  <c:v>5029.0121694711543</c:v>
                </c:pt>
                <c:pt idx="1048">
                  <c:v>5028.8900991586543</c:v>
                </c:pt>
                <c:pt idx="1049">
                  <c:v>5028.9699143629805</c:v>
                </c:pt>
                <c:pt idx="1050">
                  <c:v>5029.0497295673076</c:v>
                </c:pt>
                <c:pt idx="1051">
                  <c:v>5029.0872896634619</c:v>
                </c:pt>
                <c:pt idx="1052">
                  <c:v>5029.0497295673076</c:v>
                </c:pt>
                <c:pt idx="1053">
                  <c:v>5029.0121694711543</c:v>
                </c:pt>
                <c:pt idx="1054">
                  <c:v>5029.0121694711543</c:v>
                </c:pt>
                <c:pt idx="1055">
                  <c:v>5029.0121694711543</c:v>
                </c:pt>
                <c:pt idx="1056">
                  <c:v>5028.9323542668271</c:v>
                </c:pt>
                <c:pt idx="1057">
                  <c:v>5028.6929086538457</c:v>
                </c:pt>
                <c:pt idx="1058">
                  <c:v>5028.3736478365381</c:v>
                </c:pt>
                <c:pt idx="1059">
                  <c:v>5028.0966421274043</c:v>
                </c:pt>
                <c:pt idx="1060">
                  <c:v>5027.93701171875</c:v>
                </c:pt>
                <c:pt idx="1061">
                  <c:v>5027.8196364182695</c:v>
                </c:pt>
                <c:pt idx="1062">
                  <c:v>5027.6975661057695</c:v>
                </c:pt>
                <c:pt idx="1063">
                  <c:v>5027.8571965144229</c:v>
                </c:pt>
                <c:pt idx="1064">
                  <c:v>5028.6929086538457</c:v>
                </c:pt>
                <c:pt idx="1065">
                  <c:v>5029.3267352764424</c:v>
                </c:pt>
                <c:pt idx="1066">
                  <c:v>5029.2469200721152</c:v>
                </c:pt>
                <c:pt idx="1067">
                  <c:v>5028.9699143629805</c:v>
                </c:pt>
                <c:pt idx="1068">
                  <c:v>5028.5708383413457</c:v>
                </c:pt>
                <c:pt idx="1069">
                  <c:v>5028.1764573317305</c:v>
                </c:pt>
                <c:pt idx="1070">
                  <c:v>5028.4159029447119</c:v>
                </c:pt>
                <c:pt idx="1071">
                  <c:v>5029.0121694711543</c:v>
                </c:pt>
                <c:pt idx="1072">
                  <c:v>5029.1671048677881</c:v>
                </c:pt>
                <c:pt idx="1073">
                  <c:v>5028.6130934495195</c:v>
                </c:pt>
                <c:pt idx="1074">
                  <c:v>5027.5801908052881</c:v>
                </c:pt>
                <c:pt idx="1075">
                  <c:v>5026.5472881610576</c:v>
                </c:pt>
                <c:pt idx="1076">
                  <c:v>5025.7115760216348</c:v>
                </c:pt>
                <c:pt idx="1077">
                  <c:v>5025.1575646033652</c:v>
                </c:pt>
                <c:pt idx="1078">
                  <c:v>5024.8758638822119</c:v>
                </c:pt>
                <c:pt idx="1079">
                  <c:v>5024.9181189903848</c:v>
                </c:pt>
                <c:pt idx="1080">
                  <c:v>5025.0354942908652</c:v>
                </c:pt>
                <c:pt idx="1081">
                  <c:v>5025.1153094951924</c:v>
                </c:pt>
                <c:pt idx="1082">
                  <c:v>5025.0354942908652</c:v>
                </c:pt>
                <c:pt idx="1083">
                  <c:v>5024.7960486778848</c:v>
                </c:pt>
                <c:pt idx="1084">
                  <c:v>5024.51904296875</c:v>
                </c:pt>
                <c:pt idx="1085">
                  <c:v>5024.3218524639424</c:v>
                </c:pt>
                <c:pt idx="1086">
                  <c:v>5024.1997821514424</c:v>
                </c:pt>
                <c:pt idx="1087">
                  <c:v>5023.9227764423076</c:v>
                </c:pt>
                <c:pt idx="1088">
                  <c:v>5023.4485802283652</c:v>
                </c:pt>
                <c:pt idx="1089">
                  <c:v>5022.93212890625</c:v>
                </c:pt>
                <c:pt idx="1090">
                  <c:v>5022.7302433894229</c:v>
                </c:pt>
                <c:pt idx="1091">
                  <c:v>5023.1668795072119</c:v>
                </c:pt>
                <c:pt idx="1092">
                  <c:v>5024.0448467548076</c:v>
                </c:pt>
                <c:pt idx="1093">
                  <c:v>5025.0354942908652</c:v>
                </c:pt>
                <c:pt idx="1094">
                  <c:v>5025.5942007211543</c:v>
                </c:pt>
                <c:pt idx="1095">
                  <c:v>5025.7115760216348</c:v>
                </c:pt>
                <c:pt idx="1096">
                  <c:v>5025.4345703125</c:v>
                </c:pt>
                <c:pt idx="1097">
                  <c:v>5024.9556790865381</c:v>
                </c:pt>
                <c:pt idx="1098">
                  <c:v>5024.4392277644229</c:v>
                </c:pt>
                <c:pt idx="1099">
                  <c:v>5023.9650315504805</c:v>
                </c:pt>
                <c:pt idx="1100">
                  <c:v>5023.4063251201924</c:v>
                </c:pt>
                <c:pt idx="1101">
                  <c:v>5022.7302433894229</c:v>
                </c:pt>
                <c:pt idx="1102">
                  <c:v>5022.0541616586543</c:v>
                </c:pt>
                <c:pt idx="1103">
                  <c:v>5021.5001502403848</c:v>
                </c:pt>
                <c:pt idx="1104">
                  <c:v>5020.9836989182695</c:v>
                </c:pt>
                <c:pt idx="1105">
                  <c:v>5020.5470628004805</c:v>
                </c:pt>
                <c:pt idx="1106">
                  <c:v>5020.185546875</c:v>
                </c:pt>
                <c:pt idx="1107">
                  <c:v>5019.8287259615381</c:v>
                </c:pt>
                <c:pt idx="1108">
                  <c:v>5019.5517202524043</c:v>
                </c:pt>
                <c:pt idx="1109">
                  <c:v>5019.2747145432695</c:v>
                </c:pt>
                <c:pt idx="1110">
                  <c:v>5018.9977088341348</c:v>
                </c:pt>
                <c:pt idx="1111">
                  <c:v>5018.5986328125</c:v>
                </c:pt>
                <c:pt idx="1112">
                  <c:v>5018.1619966947119</c:v>
                </c:pt>
                <c:pt idx="1113">
                  <c:v>5017.7629206730771</c:v>
                </c:pt>
                <c:pt idx="1114">
                  <c:v>5017.4859149639424</c:v>
                </c:pt>
                <c:pt idx="1115">
                  <c:v>5017.5234750600957</c:v>
                </c:pt>
                <c:pt idx="1116">
                  <c:v>5018.5563777043271</c:v>
                </c:pt>
                <c:pt idx="1117">
                  <c:v>5021.8194110576924</c:v>
                </c:pt>
                <c:pt idx="1118">
                  <c:v>5025.3547551081729</c:v>
                </c:pt>
                <c:pt idx="1119">
                  <c:v>5026.7069185697119</c:v>
                </c:pt>
                <c:pt idx="1120">
                  <c:v>5025.4721304086543</c:v>
                </c:pt>
                <c:pt idx="1121">
                  <c:v>5022.93212890625</c:v>
                </c:pt>
                <c:pt idx="1122">
                  <c:v>5020.3874323918271</c:v>
                </c:pt>
                <c:pt idx="1123">
                  <c:v>5018.5563777043271</c:v>
                </c:pt>
                <c:pt idx="1124">
                  <c:v>5017.4859149639424</c:v>
                </c:pt>
                <c:pt idx="1125">
                  <c:v>5017.0868389423076</c:v>
                </c:pt>
                <c:pt idx="1126">
                  <c:v>5017.1666541466348</c:v>
                </c:pt>
                <c:pt idx="1127">
                  <c:v>5017.4060997596152</c:v>
                </c:pt>
                <c:pt idx="1128">
                  <c:v>5017.6455453725957</c:v>
                </c:pt>
                <c:pt idx="1129">
                  <c:v>5017.8427358774043</c:v>
                </c:pt>
                <c:pt idx="1130">
                  <c:v>5017.9601111778848</c:v>
                </c:pt>
                <c:pt idx="1131">
                  <c:v>5018.0023662860576</c:v>
                </c:pt>
                <c:pt idx="1132">
                  <c:v>5017.9225510817305</c:v>
                </c:pt>
                <c:pt idx="1133">
                  <c:v>5017.68310546875</c:v>
                </c:pt>
                <c:pt idx="1134">
                  <c:v>5017.4859149639424</c:v>
                </c:pt>
                <c:pt idx="1135">
                  <c:v>5017.3262845552881</c:v>
                </c:pt>
                <c:pt idx="1136">
                  <c:v>5017.1290940504805</c:v>
                </c:pt>
                <c:pt idx="1137">
                  <c:v>5017.0492788461543</c:v>
                </c:pt>
                <c:pt idx="1138">
                  <c:v>5016.9272085336543</c:v>
                </c:pt>
                <c:pt idx="1139">
                  <c:v>5016.6924579326924</c:v>
                </c:pt>
                <c:pt idx="1140">
                  <c:v>5016.2933819110576</c:v>
                </c:pt>
                <c:pt idx="1141">
                  <c:v>5016.09619140625</c:v>
                </c:pt>
                <c:pt idx="1142">
                  <c:v>5016.1760066105771</c:v>
                </c:pt>
                <c:pt idx="1143">
                  <c:v>5016.4107572115381</c:v>
                </c:pt>
                <c:pt idx="1144">
                  <c:v>5016.6126427283652</c:v>
                </c:pt>
                <c:pt idx="1145">
                  <c:v>5016.8896484375</c:v>
                </c:pt>
                <c:pt idx="1146">
                  <c:v>5017.68310546875</c:v>
                </c:pt>
                <c:pt idx="1147">
                  <c:v>5018.6361929086543</c:v>
                </c:pt>
                <c:pt idx="1148">
                  <c:v>5018.8756385216348</c:v>
                </c:pt>
                <c:pt idx="1149">
                  <c:v>5018.4390024038457</c:v>
                </c:pt>
                <c:pt idx="1150">
                  <c:v>5017.9601111778848</c:v>
                </c:pt>
                <c:pt idx="1151">
                  <c:v>5017.80517578125</c:v>
                </c:pt>
                <c:pt idx="1152">
                  <c:v>5017.8849909855771</c:v>
                </c:pt>
                <c:pt idx="1153">
                  <c:v>5018.2418118990381</c:v>
                </c:pt>
                <c:pt idx="1154">
                  <c:v>5018.8756385216348</c:v>
                </c:pt>
                <c:pt idx="1155">
                  <c:v>5019.6690955528848</c:v>
                </c:pt>
                <c:pt idx="1156">
                  <c:v>5020.2653620793271</c:v>
                </c:pt>
                <c:pt idx="1157">
                  <c:v>5020.2653620793271</c:v>
                </c:pt>
                <c:pt idx="1158">
                  <c:v>5019.5892803485576</c:v>
                </c:pt>
                <c:pt idx="1159">
                  <c:v>5018.6361929086543</c:v>
                </c:pt>
                <c:pt idx="1160">
                  <c:v>5017.6455453725957</c:v>
                </c:pt>
                <c:pt idx="1161">
                  <c:v>5016.8896484375</c:v>
                </c:pt>
                <c:pt idx="1162">
                  <c:v>5016.4107572115381</c:v>
                </c:pt>
                <c:pt idx="1163">
                  <c:v>5016.2135667067305</c:v>
                </c:pt>
                <c:pt idx="1164">
                  <c:v>5016.1337515024043</c:v>
                </c:pt>
                <c:pt idx="1165">
                  <c:v>5016.09619140625</c:v>
                </c:pt>
                <c:pt idx="1166">
                  <c:v>5016.0539362980771</c:v>
                </c:pt>
                <c:pt idx="1167">
                  <c:v>5016.09619140625</c:v>
                </c:pt>
                <c:pt idx="1168">
                  <c:v>5016.1337515024043</c:v>
                </c:pt>
                <c:pt idx="1169">
                  <c:v>5016.0539362980771</c:v>
                </c:pt>
                <c:pt idx="1170">
                  <c:v>5016.0163762019229</c:v>
                </c:pt>
                <c:pt idx="1171">
                  <c:v>5016.0539362980771</c:v>
                </c:pt>
                <c:pt idx="1172">
                  <c:v>5016.1337515024043</c:v>
                </c:pt>
                <c:pt idx="1173">
                  <c:v>5016.1760066105771</c:v>
                </c:pt>
                <c:pt idx="1174">
                  <c:v>5016.1760066105771</c:v>
                </c:pt>
                <c:pt idx="1175">
                  <c:v>5016.1337515024043</c:v>
                </c:pt>
                <c:pt idx="1176">
                  <c:v>5016.1337515024043</c:v>
                </c:pt>
                <c:pt idx="1177">
                  <c:v>5016.2135667067305</c:v>
                </c:pt>
                <c:pt idx="1178">
                  <c:v>5016.3309420072119</c:v>
                </c:pt>
                <c:pt idx="1179">
                  <c:v>5016.4905724158652</c:v>
                </c:pt>
                <c:pt idx="1180">
                  <c:v>5016.6502028245195</c:v>
                </c:pt>
                <c:pt idx="1181">
                  <c:v>5016.7300180288457</c:v>
                </c:pt>
                <c:pt idx="1182">
                  <c:v>5016.6924579326924</c:v>
                </c:pt>
                <c:pt idx="1183">
                  <c:v>5016.6924579326924</c:v>
                </c:pt>
                <c:pt idx="1184">
                  <c:v>5016.8896484375</c:v>
                </c:pt>
                <c:pt idx="1185">
                  <c:v>5017.0868389423076</c:v>
                </c:pt>
                <c:pt idx="1186">
                  <c:v>5017.1666541466348</c:v>
                </c:pt>
                <c:pt idx="1187">
                  <c:v>5017.1666541466348</c:v>
                </c:pt>
                <c:pt idx="1188">
                  <c:v>5017.2089092548076</c:v>
                </c:pt>
                <c:pt idx="1189">
                  <c:v>5017.3638446514424</c:v>
                </c:pt>
                <c:pt idx="1190">
                  <c:v>5017.4859149639424</c:v>
                </c:pt>
                <c:pt idx="1191">
                  <c:v>5017.4859149639424</c:v>
                </c:pt>
                <c:pt idx="1192">
                  <c:v>5017.3638446514424</c:v>
                </c:pt>
                <c:pt idx="1193">
                  <c:v>5017.1666541466348</c:v>
                </c:pt>
                <c:pt idx="1194">
                  <c:v>5017.0492788461543</c:v>
                </c:pt>
                <c:pt idx="1195">
                  <c:v>5016.9272085336543</c:v>
                </c:pt>
                <c:pt idx="1196">
                  <c:v>5016.7722731370195</c:v>
                </c:pt>
                <c:pt idx="1197">
                  <c:v>5016.4905724158652</c:v>
                </c:pt>
                <c:pt idx="1198">
                  <c:v>5016.2511268028848</c:v>
                </c:pt>
                <c:pt idx="1199">
                  <c:v>5016.2933819110576</c:v>
                </c:pt>
                <c:pt idx="1200">
                  <c:v>5016.4530123197119</c:v>
                </c:pt>
                <c:pt idx="1201">
                  <c:v>5016.6126427283652</c:v>
                </c:pt>
                <c:pt idx="1202">
                  <c:v>5016.6924579326924</c:v>
                </c:pt>
                <c:pt idx="1203">
                  <c:v>5016.6924579326924</c:v>
                </c:pt>
                <c:pt idx="1204">
                  <c:v>5016.8098332331729</c:v>
                </c:pt>
                <c:pt idx="1205">
                  <c:v>5017.0868389423076</c:v>
                </c:pt>
                <c:pt idx="1206">
                  <c:v>5017.3262845552881</c:v>
                </c:pt>
                <c:pt idx="1207">
                  <c:v>5017.3262845552881</c:v>
                </c:pt>
                <c:pt idx="1208">
                  <c:v>5017.1666541466348</c:v>
                </c:pt>
                <c:pt idx="1209">
                  <c:v>5017.0868389423076</c:v>
                </c:pt>
                <c:pt idx="1210">
                  <c:v>5017.0492788461543</c:v>
                </c:pt>
                <c:pt idx="1211">
                  <c:v>5016.9694636418271</c:v>
                </c:pt>
                <c:pt idx="1212">
                  <c:v>5016.7722731370195</c:v>
                </c:pt>
                <c:pt idx="1213">
                  <c:v>5016.5703876201924</c:v>
                </c:pt>
                <c:pt idx="1214">
                  <c:v>5016.3309420072119</c:v>
                </c:pt>
                <c:pt idx="1215">
                  <c:v>5016.1337515024043</c:v>
                </c:pt>
                <c:pt idx="1216">
                  <c:v>5015.8943058894229</c:v>
                </c:pt>
                <c:pt idx="1217">
                  <c:v>5015.6595552884619</c:v>
                </c:pt>
                <c:pt idx="1218">
                  <c:v>5015.4201096754805</c:v>
                </c:pt>
                <c:pt idx="1219">
                  <c:v>5015.3778545673076</c:v>
                </c:pt>
                <c:pt idx="1220">
                  <c:v>5015.4201096754805</c:v>
                </c:pt>
                <c:pt idx="1221">
                  <c:v>5015.4201096754805</c:v>
                </c:pt>
                <c:pt idx="1222">
                  <c:v>5015.3778545673076</c:v>
                </c:pt>
                <c:pt idx="1223">
                  <c:v>5015.3778545673076</c:v>
                </c:pt>
                <c:pt idx="1224">
                  <c:v>5015.4576697716348</c:v>
                </c:pt>
                <c:pt idx="1225">
                  <c:v>5015.8943058894229</c:v>
                </c:pt>
                <c:pt idx="1226">
                  <c:v>5016.7722731370195</c:v>
                </c:pt>
                <c:pt idx="1227">
                  <c:v>5018.2793719951924</c:v>
                </c:pt>
                <c:pt idx="1228">
                  <c:v>5020.0681715745195</c:v>
                </c:pt>
                <c:pt idx="1229">
                  <c:v>5020.9836989182695</c:v>
                </c:pt>
                <c:pt idx="1230">
                  <c:v>5020.4672475961543</c:v>
                </c:pt>
                <c:pt idx="1231">
                  <c:v>5018.5986328125</c:v>
                </c:pt>
                <c:pt idx="1232">
                  <c:v>5016.1337515024043</c:v>
                </c:pt>
                <c:pt idx="1233">
                  <c:v>5013.8285006009619</c:v>
                </c:pt>
                <c:pt idx="1234">
                  <c:v>5012.1617713341348</c:v>
                </c:pt>
                <c:pt idx="1235">
                  <c:v>5010.9269831730771</c:v>
                </c:pt>
                <c:pt idx="1236">
                  <c:v>5010.0537109375</c:v>
                </c:pt>
                <c:pt idx="1237">
                  <c:v>5009.5372596153848</c:v>
                </c:pt>
                <c:pt idx="1238">
                  <c:v>5009.13818359375</c:v>
                </c:pt>
                <c:pt idx="1239">
                  <c:v>5008.7015474759619</c:v>
                </c:pt>
                <c:pt idx="1240">
                  <c:v>5008.2273512620195</c:v>
                </c:pt>
                <c:pt idx="1241">
                  <c:v>5007.7108999399043</c:v>
                </c:pt>
                <c:pt idx="1242">
                  <c:v>5007.2742638221152</c:v>
                </c:pt>
                <c:pt idx="1243">
                  <c:v>5006.9127478966348</c:v>
                </c:pt>
                <c:pt idx="1244">
                  <c:v>5006.7155573918271</c:v>
                </c:pt>
                <c:pt idx="1245">
                  <c:v>5006.5183668870195</c:v>
                </c:pt>
                <c:pt idx="1246">
                  <c:v>5006.2789212740381</c:v>
                </c:pt>
                <c:pt idx="1247">
                  <c:v>5006.0394756610576</c:v>
                </c:pt>
                <c:pt idx="1248">
                  <c:v>5005.6826547475957</c:v>
                </c:pt>
                <c:pt idx="1249">
                  <c:v>5005.2835787259619</c:v>
                </c:pt>
                <c:pt idx="1250">
                  <c:v>5004.8469426081729</c:v>
                </c:pt>
                <c:pt idx="1251">
                  <c:v>5004.5699368990381</c:v>
                </c:pt>
                <c:pt idx="1252">
                  <c:v>5004.4901216947119</c:v>
                </c:pt>
                <c:pt idx="1253">
                  <c:v>5004.3304912860576</c:v>
                </c:pt>
                <c:pt idx="1254">
                  <c:v>5004.0534855769229</c:v>
                </c:pt>
                <c:pt idx="1255">
                  <c:v>5003.6966646634619</c:v>
                </c:pt>
                <c:pt idx="1256">
                  <c:v>5003.3774038461543</c:v>
                </c:pt>
                <c:pt idx="1257">
                  <c:v>5003.1379582331729</c:v>
                </c:pt>
                <c:pt idx="1258">
                  <c:v>5002.9783278245195</c:v>
                </c:pt>
                <c:pt idx="1259">
                  <c:v>5002.7811373197119</c:v>
                </c:pt>
                <c:pt idx="1260">
                  <c:v>5002.6215069110576</c:v>
                </c:pt>
                <c:pt idx="1261">
                  <c:v>5002.3445012019229</c:v>
                </c:pt>
                <c:pt idx="1262">
                  <c:v>5001.9876802884619</c:v>
                </c:pt>
                <c:pt idx="1263">
                  <c:v>5001.5886042668271</c:v>
                </c:pt>
                <c:pt idx="1264">
                  <c:v>5001.1519681490381</c:v>
                </c:pt>
                <c:pt idx="1265">
                  <c:v>5000.6355168269229</c:v>
                </c:pt>
                <c:pt idx="1266">
                  <c:v>5000.1566256009619</c:v>
                </c:pt>
                <c:pt idx="1267">
                  <c:v>4999.6401742788457</c:v>
                </c:pt>
                <c:pt idx="1268">
                  <c:v>4999.3256084735576</c:v>
                </c:pt>
                <c:pt idx="1269">
                  <c:v>4999.2035381610576</c:v>
                </c:pt>
                <c:pt idx="1270">
                  <c:v>4999.1659780649043</c:v>
                </c:pt>
                <c:pt idx="1271">
                  <c:v>4998.8889723557695</c:v>
                </c:pt>
                <c:pt idx="1272">
                  <c:v>4998.4898963341348</c:v>
                </c:pt>
                <c:pt idx="1273">
                  <c:v>4998.0532602163457</c:v>
                </c:pt>
                <c:pt idx="1274">
                  <c:v>4997.6541841947119</c:v>
                </c:pt>
                <c:pt idx="1275">
                  <c:v>4997.3349233774043</c:v>
                </c:pt>
                <c:pt idx="1276">
                  <c:v>4996.9781024639424</c:v>
                </c:pt>
                <c:pt idx="1277">
                  <c:v>4996.5837214543271</c:v>
                </c:pt>
                <c:pt idx="1278">
                  <c:v>4996.2644606370195</c:v>
                </c:pt>
                <c:pt idx="1279">
                  <c:v>4996.0672701322119</c:v>
                </c:pt>
                <c:pt idx="1280">
                  <c:v>4995.8278245192305</c:v>
                </c:pt>
                <c:pt idx="1281">
                  <c:v>4995.6259390024043</c:v>
                </c:pt>
                <c:pt idx="1282">
                  <c:v>4995.4710036057695</c:v>
                </c:pt>
                <c:pt idx="1283">
                  <c:v>4995.3911884014424</c:v>
                </c:pt>
                <c:pt idx="1284">
                  <c:v>4995.3489332932695</c:v>
                </c:pt>
                <c:pt idx="1285">
                  <c:v>4995.3113731971152</c:v>
                </c:pt>
                <c:pt idx="1286">
                  <c:v>4995.3113731971152</c:v>
                </c:pt>
                <c:pt idx="1287">
                  <c:v>4995.2315579927881</c:v>
                </c:pt>
                <c:pt idx="1288">
                  <c:v>4995.2315579927881</c:v>
                </c:pt>
                <c:pt idx="1289">
                  <c:v>4995.3113731971152</c:v>
                </c:pt>
                <c:pt idx="1290">
                  <c:v>4995.3911884014424</c:v>
                </c:pt>
                <c:pt idx="1291">
                  <c:v>4995.5085637019229</c:v>
                </c:pt>
                <c:pt idx="1292">
                  <c:v>4995.6259390024043</c:v>
                </c:pt>
                <c:pt idx="1293">
                  <c:v>4995.7057542067305</c:v>
                </c:pt>
                <c:pt idx="1294">
                  <c:v>4995.7057542067305</c:v>
                </c:pt>
                <c:pt idx="1295">
                  <c:v>4995.5508188100957</c:v>
                </c:pt>
                <c:pt idx="1296">
                  <c:v>4995.3113731971152</c:v>
                </c:pt>
                <c:pt idx="1297">
                  <c:v>4995.2315579927881</c:v>
                </c:pt>
                <c:pt idx="1298">
                  <c:v>4995.3911884014424</c:v>
                </c:pt>
                <c:pt idx="1299">
                  <c:v>4995.7480093149043</c:v>
                </c:pt>
                <c:pt idx="1300">
                  <c:v>4996.0672701322119</c:v>
                </c:pt>
                <c:pt idx="1301">
                  <c:v>4996.2222055288457</c:v>
                </c:pt>
                <c:pt idx="1302">
                  <c:v>4996.3442758413457</c:v>
                </c:pt>
                <c:pt idx="1303">
                  <c:v>4996.3442758413457</c:v>
                </c:pt>
                <c:pt idx="1304">
                  <c:v>4996.2644606370195</c:v>
                </c:pt>
                <c:pt idx="1305">
                  <c:v>4996.1846454326924</c:v>
                </c:pt>
                <c:pt idx="1306">
                  <c:v>4996.0672701322119</c:v>
                </c:pt>
                <c:pt idx="1307">
                  <c:v>4995.9076397235576</c:v>
                </c:pt>
                <c:pt idx="1308">
                  <c:v>4995.7855694110576</c:v>
                </c:pt>
                <c:pt idx="1309">
                  <c:v>4995.58837890625</c:v>
                </c:pt>
                <c:pt idx="1310">
                  <c:v>4995.3489332932695</c:v>
                </c:pt>
                <c:pt idx="1311">
                  <c:v>4995.1517427884619</c:v>
                </c:pt>
                <c:pt idx="1312">
                  <c:v>4994.9921123798076</c:v>
                </c:pt>
                <c:pt idx="1313">
                  <c:v>4994.9122971754805</c:v>
                </c:pt>
                <c:pt idx="1314">
                  <c:v>4994.8324819711543</c:v>
                </c:pt>
                <c:pt idx="1315">
                  <c:v>4994.5930363581729</c:v>
                </c:pt>
                <c:pt idx="1316">
                  <c:v>4994.3160306490381</c:v>
                </c:pt>
                <c:pt idx="1317">
                  <c:v>4994.1564002403848</c:v>
                </c:pt>
                <c:pt idx="1318">
                  <c:v>4994.2362154447119</c:v>
                </c:pt>
                <c:pt idx="1319">
                  <c:v>4994.5132211538457</c:v>
                </c:pt>
                <c:pt idx="1320">
                  <c:v>4994.8747370793271</c:v>
                </c:pt>
                <c:pt idx="1321">
                  <c:v>4995.1893028846152</c:v>
                </c:pt>
                <c:pt idx="1322">
                  <c:v>4995.3489332932695</c:v>
                </c:pt>
                <c:pt idx="1323">
                  <c:v>4995.4710036057695</c:v>
                </c:pt>
                <c:pt idx="1324">
                  <c:v>4995.58837890625</c:v>
                </c:pt>
                <c:pt idx="1325">
                  <c:v>4995.8653846153848</c:v>
                </c:pt>
                <c:pt idx="1326">
                  <c:v>4996.2644606370195</c:v>
                </c:pt>
                <c:pt idx="1327">
                  <c:v>4996.6635366586543</c:v>
                </c:pt>
                <c:pt idx="1328">
                  <c:v>4996.9405423677881</c:v>
                </c:pt>
                <c:pt idx="1329">
                  <c:v>4997.1377328725957</c:v>
                </c:pt>
                <c:pt idx="1330">
                  <c:v>4997.1799879807695</c:v>
                </c:pt>
                <c:pt idx="1331">
                  <c:v>4997.1377328725957</c:v>
                </c:pt>
                <c:pt idx="1332">
                  <c:v>4997.0579176682695</c:v>
                </c:pt>
                <c:pt idx="1333">
                  <c:v>4997.0203575721152</c:v>
                </c:pt>
                <c:pt idx="1334">
                  <c:v>4997.0203575721152</c:v>
                </c:pt>
                <c:pt idx="1335">
                  <c:v>4997.1001727764424</c:v>
                </c:pt>
                <c:pt idx="1336">
                  <c:v>4997.1001727764424</c:v>
                </c:pt>
                <c:pt idx="1337">
                  <c:v>4996.8982872596152</c:v>
                </c:pt>
                <c:pt idx="1338">
                  <c:v>4996.6635366586543</c:v>
                </c:pt>
                <c:pt idx="1339">
                  <c:v>4996.4240910456729</c:v>
                </c:pt>
                <c:pt idx="1340">
                  <c:v>4996.2644606370195</c:v>
                </c:pt>
                <c:pt idx="1341">
                  <c:v>4996.2644606370195</c:v>
                </c:pt>
                <c:pt idx="1342">
                  <c:v>4996.2644606370195</c:v>
                </c:pt>
                <c:pt idx="1343">
                  <c:v>4996.1846454326924</c:v>
                </c:pt>
                <c:pt idx="1344">
                  <c:v>4996.1470853365381</c:v>
                </c:pt>
                <c:pt idx="1345">
                  <c:v>4996.1048302283652</c:v>
                </c:pt>
                <c:pt idx="1346">
                  <c:v>4996.1470853365381</c:v>
                </c:pt>
                <c:pt idx="1347">
                  <c:v>4996.2644606370195</c:v>
                </c:pt>
                <c:pt idx="1348">
                  <c:v>4996.50390625</c:v>
                </c:pt>
                <c:pt idx="1349">
                  <c:v>4996.8607271634619</c:v>
                </c:pt>
                <c:pt idx="1350">
                  <c:v>4997.2598031850957</c:v>
                </c:pt>
                <c:pt idx="1351">
                  <c:v>4997.6166240985576</c:v>
                </c:pt>
                <c:pt idx="1352">
                  <c:v>4997.8936298076924</c:v>
                </c:pt>
                <c:pt idx="1353">
                  <c:v>4998.1330754206729</c:v>
                </c:pt>
                <c:pt idx="1354">
                  <c:v>4998.212890625</c:v>
                </c:pt>
                <c:pt idx="1355">
                  <c:v>4998.212890625</c:v>
                </c:pt>
                <c:pt idx="1356">
                  <c:v>4998.3302659254805</c:v>
                </c:pt>
                <c:pt idx="1357">
                  <c:v>4998.5274564302881</c:v>
                </c:pt>
                <c:pt idx="1358">
                  <c:v>4998.7293419471152</c:v>
                </c:pt>
                <c:pt idx="1359">
                  <c:v>4998.7669020432695</c:v>
                </c:pt>
                <c:pt idx="1360">
                  <c:v>4998.5697115384619</c:v>
                </c:pt>
                <c:pt idx="1361">
                  <c:v>4998.2927058293271</c:v>
                </c:pt>
                <c:pt idx="1362">
                  <c:v>4998.1706355168271</c:v>
                </c:pt>
                <c:pt idx="1363">
                  <c:v>4998.212890625</c:v>
                </c:pt>
                <c:pt idx="1364">
                  <c:v>4998.5274564302881</c:v>
                </c:pt>
                <c:pt idx="1365">
                  <c:v>4998.8467172475957</c:v>
                </c:pt>
                <c:pt idx="1366">
                  <c:v>4999.0861628605771</c:v>
                </c:pt>
                <c:pt idx="1367">
                  <c:v>4999.1237229567305</c:v>
                </c:pt>
                <c:pt idx="1368">
                  <c:v>4999.1659780649043</c:v>
                </c:pt>
                <c:pt idx="1369">
                  <c:v>4999.1237229567305</c:v>
                </c:pt>
                <c:pt idx="1370">
                  <c:v>4998.9640925480771</c:v>
                </c:pt>
                <c:pt idx="1371">
                  <c:v>4998.7669020432695</c:v>
                </c:pt>
                <c:pt idx="1372">
                  <c:v>4998.5697115384619</c:v>
                </c:pt>
                <c:pt idx="1373">
                  <c:v>4998.4100811298076</c:v>
                </c:pt>
                <c:pt idx="1374">
                  <c:v>4998.4100811298076</c:v>
                </c:pt>
                <c:pt idx="1375">
                  <c:v>4998.4898963341348</c:v>
                </c:pt>
                <c:pt idx="1376">
                  <c:v>4998.5274564302881</c:v>
                </c:pt>
                <c:pt idx="1377">
                  <c:v>4998.6072716346152</c:v>
                </c:pt>
                <c:pt idx="1378">
                  <c:v>4998.7293419471152</c:v>
                </c:pt>
                <c:pt idx="1379">
                  <c:v>4998.9640925480771</c:v>
                </c:pt>
                <c:pt idx="1380">
                  <c:v>4999.2457932692305</c:v>
                </c:pt>
                <c:pt idx="1381">
                  <c:v>4999.4852388822119</c:v>
                </c:pt>
                <c:pt idx="1382">
                  <c:v>4999.6401742788457</c:v>
                </c:pt>
                <c:pt idx="1383">
                  <c:v>4999.6824293870195</c:v>
                </c:pt>
                <c:pt idx="1384">
                  <c:v>4999.6401742788457</c:v>
                </c:pt>
                <c:pt idx="1385">
                  <c:v>4999.5603590745195</c:v>
                </c:pt>
                <c:pt idx="1386">
                  <c:v>4999.6026141826924</c:v>
                </c:pt>
                <c:pt idx="1387">
                  <c:v>4999.7199894831729</c:v>
                </c:pt>
                <c:pt idx="1388">
                  <c:v>4999.8420597956729</c:v>
                </c:pt>
                <c:pt idx="1389">
                  <c:v>5000.0016902043271</c:v>
                </c:pt>
                <c:pt idx="1390">
                  <c:v>5000.1190655048076</c:v>
                </c:pt>
                <c:pt idx="1391">
                  <c:v>5000.3585111177881</c:v>
                </c:pt>
                <c:pt idx="1392">
                  <c:v>5000.5181415264424</c:v>
                </c:pt>
                <c:pt idx="1393">
                  <c:v>5000.6730769230771</c:v>
                </c:pt>
                <c:pt idx="1394">
                  <c:v>5000.7528921274043</c:v>
                </c:pt>
                <c:pt idx="1395">
                  <c:v>5000.8327073317305</c:v>
                </c:pt>
                <c:pt idx="1396">
                  <c:v>5000.9547776442305</c:v>
                </c:pt>
                <c:pt idx="1397">
                  <c:v>5001.0721529447119</c:v>
                </c:pt>
                <c:pt idx="1398">
                  <c:v>5001.2317833533652</c:v>
                </c:pt>
                <c:pt idx="1399">
                  <c:v>5001.4289738581729</c:v>
                </c:pt>
                <c:pt idx="1400">
                  <c:v>5001.7482346754805</c:v>
                </c:pt>
                <c:pt idx="1401">
                  <c:v>5002.0252403846152</c:v>
                </c:pt>
                <c:pt idx="1402">
                  <c:v>5002.1473106971152</c:v>
                </c:pt>
                <c:pt idx="1403">
                  <c:v>5002.0674954927881</c:v>
                </c:pt>
                <c:pt idx="1404">
                  <c:v>5001.7857947716348</c:v>
                </c:pt>
                <c:pt idx="1405">
                  <c:v>5001.4289738581729</c:v>
                </c:pt>
                <c:pt idx="1406">
                  <c:v>5001.1942232572119</c:v>
                </c:pt>
                <c:pt idx="1407">
                  <c:v>5000.9923377403848</c:v>
                </c:pt>
                <c:pt idx="1408">
                  <c:v>5000.7951472355771</c:v>
                </c:pt>
                <c:pt idx="1409">
                  <c:v>5000.5979567307695</c:v>
                </c:pt>
                <c:pt idx="1410">
                  <c:v>5000.5181415264424</c:v>
                </c:pt>
                <c:pt idx="1411">
                  <c:v>5000.4758864182695</c:v>
                </c:pt>
                <c:pt idx="1412">
                  <c:v>5000.2786959134619</c:v>
                </c:pt>
                <c:pt idx="1413">
                  <c:v>4999.8796198918271</c:v>
                </c:pt>
                <c:pt idx="1414">
                  <c:v>4999.4054236778848</c:v>
                </c:pt>
                <c:pt idx="1415">
                  <c:v>4998.9265324519229</c:v>
                </c:pt>
                <c:pt idx="1416">
                  <c:v>4998.7293419471152</c:v>
                </c:pt>
                <c:pt idx="1417">
                  <c:v>4998.7293419471152</c:v>
                </c:pt>
                <c:pt idx="1418">
                  <c:v>4998.8091571514424</c:v>
                </c:pt>
                <c:pt idx="1419">
                  <c:v>4998.8467172475957</c:v>
                </c:pt>
                <c:pt idx="1420">
                  <c:v>4999.00634765625</c:v>
                </c:pt>
                <c:pt idx="1421">
                  <c:v>4999.2833533653848</c:v>
                </c:pt>
                <c:pt idx="1422">
                  <c:v>4999.6824293870195</c:v>
                </c:pt>
                <c:pt idx="1423">
                  <c:v>5000.0768103966348</c:v>
                </c:pt>
                <c:pt idx="1424">
                  <c:v>5000.1988807091348</c:v>
                </c:pt>
                <c:pt idx="1425">
                  <c:v>5000.1190655048076</c:v>
                </c:pt>
                <c:pt idx="1426">
                  <c:v>4999.9594350961543</c:v>
                </c:pt>
                <c:pt idx="1427">
                  <c:v>4999.7998046875</c:v>
                </c:pt>
                <c:pt idx="1428">
                  <c:v>4999.6824293870195</c:v>
                </c:pt>
                <c:pt idx="1429">
                  <c:v>4999.5603590745195</c:v>
                </c:pt>
                <c:pt idx="1430">
                  <c:v>4999.4429837740381</c:v>
                </c:pt>
                <c:pt idx="1431">
                  <c:v>4999.3256084735576</c:v>
                </c:pt>
                <c:pt idx="1432">
                  <c:v>4999.2457932692305</c:v>
                </c:pt>
                <c:pt idx="1433">
                  <c:v>4999.2457932692305</c:v>
                </c:pt>
                <c:pt idx="1434">
                  <c:v>4999.2833533653848</c:v>
                </c:pt>
                <c:pt idx="1435">
                  <c:v>4999.4429837740381</c:v>
                </c:pt>
                <c:pt idx="1436">
                  <c:v>4999.7622445913457</c:v>
                </c:pt>
                <c:pt idx="1437">
                  <c:v>5000.0392503004805</c:v>
                </c:pt>
                <c:pt idx="1438">
                  <c:v>5000.1190655048076</c:v>
                </c:pt>
                <c:pt idx="1439">
                  <c:v>5000.0392503004805</c:v>
                </c:pt>
                <c:pt idx="1440">
                  <c:v>4999.8796198918271</c:v>
                </c:pt>
                <c:pt idx="1441">
                  <c:v>4999.7199894831729</c:v>
                </c:pt>
                <c:pt idx="1442">
                  <c:v>4999.5227989783652</c:v>
                </c:pt>
                <c:pt idx="1443">
                  <c:v>4999.2457932692305</c:v>
                </c:pt>
                <c:pt idx="1444">
                  <c:v>4998.8889723557695</c:v>
                </c:pt>
                <c:pt idx="1445">
                  <c:v>4998.6495267427881</c:v>
                </c:pt>
                <c:pt idx="1446">
                  <c:v>4998.5274564302881</c:v>
                </c:pt>
                <c:pt idx="1447">
                  <c:v>4998.4476412259619</c:v>
                </c:pt>
                <c:pt idx="1448">
                  <c:v>4998.3302659254805</c:v>
                </c:pt>
                <c:pt idx="1449">
                  <c:v>4998.2504507211543</c:v>
                </c:pt>
                <c:pt idx="1450">
                  <c:v>4998.1706355168271</c:v>
                </c:pt>
                <c:pt idx="1451">
                  <c:v>4998.2927058293271</c:v>
                </c:pt>
                <c:pt idx="1452">
                  <c:v>4998.5274564302881</c:v>
                </c:pt>
                <c:pt idx="1453">
                  <c:v>4998.6870868389424</c:v>
                </c:pt>
                <c:pt idx="1454">
                  <c:v>4998.7669020432695</c:v>
                </c:pt>
                <c:pt idx="1455">
                  <c:v>4998.9640925480771</c:v>
                </c:pt>
                <c:pt idx="1456">
                  <c:v>4999.1237229567305</c:v>
                </c:pt>
                <c:pt idx="1457">
                  <c:v>4999.2457932692305</c:v>
                </c:pt>
                <c:pt idx="1458">
                  <c:v>4999.2457932692305</c:v>
                </c:pt>
                <c:pt idx="1459">
                  <c:v>4999.0439077524043</c:v>
                </c:pt>
                <c:pt idx="1460">
                  <c:v>4998.6870868389424</c:v>
                </c:pt>
                <c:pt idx="1461">
                  <c:v>4998.2927058293271</c:v>
                </c:pt>
                <c:pt idx="1462">
                  <c:v>4997.9311899038457</c:v>
                </c:pt>
                <c:pt idx="1463">
                  <c:v>4997.5743689903848</c:v>
                </c:pt>
                <c:pt idx="1464">
                  <c:v>4997.2598031850957</c:v>
                </c:pt>
                <c:pt idx="1465">
                  <c:v>4996.9781024639424</c:v>
                </c:pt>
                <c:pt idx="1466">
                  <c:v>4996.7809119591348</c:v>
                </c:pt>
                <c:pt idx="1467">
                  <c:v>4996.6635366586543</c:v>
                </c:pt>
                <c:pt idx="1468">
                  <c:v>4996.7010967548076</c:v>
                </c:pt>
                <c:pt idx="1469">
                  <c:v>4996.7809119591348</c:v>
                </c:pt>
                <c:pt idx="1470">
                  <c:v>4996.8607271634619</c:v>
                </c:pt>
                <c:pt idx="1471">
                  <c:v>4996.8184720552881</c:v>
                </c:pt>
                <c:pt idx="1472">
                  <c:v>4996.7809119591348</c:v>
                </c:pt>
                <c:pt idx="1473">
                  <c:v>4996.8184720552881</c:v>
                </c:pt>
                <c:pt idx="1474">
                  <c:v>4996.9781024639424</c:v>
                </c:pt>
                <c:pt idx="1475">
                  <c:v>4997.1377328725957</c:v>
                </c:pt>
                <c:pt idx="1476">
                  <c:v>4997.2175480769229</c:v>
                </c:pt>
                <c:pt idx="1477">
                  <c:v>4997.1799879807695</c:v>
                </c:pt>
                <c:pt idx="1478">
                  <c:v>4997.0203575721152</c:v>
                </c:pt>
                <c:pt idx="1479">
                  <c:v>4996.7809119591348</c:v>
                </c:pt>
                <c:pt idx="1480">
                  <c:v>4996.50390625</c:v>
                </c:pt>
                <c:pt idx="1481">
                  <c:v>4996.2644606370195</c:v>
                </c:pt>
                <c:pt idx="1482">
                  <c:v>4996.0250150240381</c:v>
                </c:pt>
                <c:pt idx="1483">
                  <c:v>4995.6259390024043</c:v>
                </c:pt>
                <c:pt idx="1484">
                  <c:v>4995.1893028846152</c:v>
                </c:pt>
                <c:pt idx="1485">
                  <c:v>4994.9545522836543</c:v>
                </c:pt>
                <c:pt idx="1486">
                  <c:v>4994.9122971754805</c:v>
                </c:pt>
                <c:pt idx="1487">
                  <c:v>4995.0343674879805</c:v>
                </c:pt>
                <c:pt idx="1488">
                  <c:v>4995.1517427884619</c:v>
                </c:pt>
                <c:pt idx="1489">
                  <c:v>4995.1517427884619</c:v>
                </c:pt>
                <c:pt idx="1490">
                  <c:v>4994.9545522836543</c:v>
                </c:pt>
                <c:pt idx="1491">
                  <c:v>4994.6728515625</c:v>
                </c:pt>
                <c:pt idx="1492">
                  <c:v>4994.5132211538457</c:v>
                </c:pt>
                <c:pt idx="1493">
                  <c:v>4994.4756610576924</c:v>
                </c:pt>
                <c:pt idx="1494">
                  <c:v>4994.5132211538457</c:v>
                </c:pt>
                <c:pt idx="1495">
                  <c:v>4994.4756610576924</c:v>
                </c:pt>
                <c:pt idx="1496">
                  <c:v>4994.2784705528848</c:v>
                </c:pt>
                <c:pt idx="1497">
                  <c:v>4993.9967698317305</c:v>
                </c:pt>
                <c:pt idx="1498">
                  <c:v>4993.6023888221152</c:v>
                </c:pt>
                <c:pt idx="1499">
                  <c:v>4993.2831280048076</c:v>
                </c:pt>
                <c:pt idx="1500">
                  <c:v>4993.0061222956729</c:v>
                </c:pt>
                <c:pt idx="1501">
                  <c:v>4992.7291165865381</c:v>
                </c:pt>
                <c:pt idx="1502">
                  <c:v>4992.4098557692305</c:v>
                </c:pt>
                <c:pt idx="1503">
                  <c:v>4992.0530348557695</c:v>
                </c:pt>
                <c:pt idx="1504">
                  <c:v>4991.8511493389424</c:v>
                </c:pt>
                <c:pt idx="1505">
                  <c:v>4991.7713341346152</c:v>
                </c:pt>
                <c:pt idx="1506">
                  <c:v>4991.6539588341348</c:v>
                </c:pt>
                <c:pt idx="1507">
                  <c:v>4991.6163987379805</c:v>
                </c:pt>
                <c:pt idx="1508">
                  <c:v>4992.1328500600957</c:v>
                </c:pt>
                <c:pt idx="1509">
                  <c:v>4993.6822040264424</c:v>
                </c:pt>
                <c:pt idx="1510">
                  <c:v>4997.6541841947119</c:v>
                </c:pt>
                <c:pt idx="1511">
                  <c:v>5004.2929311899043</c:v>
                </c:pt>
                <c:pt idx="1512">
                  <c:v>5014.4670222355771</c:v>
                </c:pt>
                <c:pt idx="1513">
                  <c:v>5029.0497295673076</c:v>
                </c:pt>
                <c:pt idx="1514">
                  <c:v>5050.5481896033652</c:v>
                </c:pt>
                <c:pt idx="1515">
                  <c:v>5083.0564528245195</c:v>
                </c:pt>
                <c:pt idx="1516">
                  <c:v>5135.23681640625</c:v>
                </c:pt>
                <c:pt idx="1517">
                  <c:v>5217.5356820913457</c:v>
                </c:pt>
                <c:pt idx="1518">
                  <c:v>5349.8739858774043</c:v>
                </c:pt>
                <c:pt idx="1519">
                  <c:v>5541.4210862379805</c:v>
                </c:pt>
                <c:pt idx="1520">
                  <c:v>5799.7735126201924</c:v>
                </c:pt>
                <c:pt idx="1521">
                  <c:v>6109.6255258413457</c:v>
                </c:pt>
                <c:pt idx="1522">
                  <c:v>6440.2670522836543</c:v>
                </c:pt>
                <c:pt idx="1523">
                  <c:v>6775.5519456129805</c:v>
                </c:pt>
                <c:pt idx="1524">
                  <c:v>7090.2163461538457</c:v>
                </c:pt>
                <c:pt idx="1525">
                  <c:v>7368.278432992789</c:v>
                </c:pt>
                <c:pt idx="1526">
                  <c:v>7614.2735877403848</c:v>
                </c:pt>
                <c:pt idx="1527">
                  <c:v>7826.6853215144238</c:v>
                </c:pt>
                <c:pt idx="1528">
                  <c:v>8003.1708233173076</c:v>
                </c:pt>
                <c:pt idx="1529">
                  <c:v>8159.3879582331738</c:v>
                </c:pt>
                <c:pt idx="1530">
                  <c:v>8306.5484149639415</c:v>
                </c:pt>
                <c:pt idx="1531">
                  <c:v>8446.9903094951915</c:v>
                </c:pt>
                <c:pt idx="1532">
                  <c:v>8586.9533128004805</c:v>
                </c:pt>
                <c:pt idx="1533">
                  <c:v>8722.7847055288457</c:v>
                </c:pt>
                <c:pt idx="1534">
                  <c:v>8852.6158728966348</c:v>
                </c:pt>
                <c:pt idx="1535">
                  <c:v>8979.944598858172</c:v>
                </c:pt>
                <c:pt idx="1536">
                  <c:v>9099.3246694711543</c:v>
                </c:pt>
                <c:pt idx="1537">
                  <c:v>9208.094012920672</c:v>
                </c:pt>
                <c:pt idx="1538">
                  <c:v>9312.7317457932695</c:v>
                </c:pt>
                <c:pt idx="1539">
                  <c:v>9413.791879507211</c:v>
                </c:pt>
                <c:pt idx="1540">
                  <c:v>9505.588754507211</c:v>
                </c:pt>
                <c:pt idx="1541">
                  <c:v>9592.2633713942305</c:v>
                </c:pt>
                <c:pt idx="1542">
                  <c:v>9680.961538461539</c:v>
                </c:pt>
                <c:pt idx="1543">
                  <c:v>9767.6784104567305</c:v>
                </c:pt>
                <c:pt idx="1544">
                  <c:v>9846.559307391828</c:v>
                </c:pt>
                <c:pt idx="1545">
                  <c:v>9926.0834209735585</c:v>
                </c:pt>
                <c:pt idx="1546">
                  <c:v>10011.560809795672</c:v>
                </c:pt>
                <c:pt idx="1547">
                  <c:v>10096.765887920672</c:v>
                </c:pt>
                <c:pt idx="1548">
                  <c:v>10179.585899939904</c:v>
                </c:pt>
                <c:pt idx="1549">
                  <c:v>10259.701585036059</c:v>
                </c:pt>
                <c:pt idx="1550">
                  <c:v>10332.62451171875</c:v>
                </c:pt>
                <c:pt idx="1551">
                  <c:v>10392.115009014424</c:v>
                </c:pt>
                <c:pt idx="1552">
                  <c:v>10435.553260216348</c:v>
                </c:pt>
                <c:pt idx="1553">
                  <c:v>10466.90655048077</c:v>
                </c:pt>
                <c:pt idx="1554">
                  <c:v>10491.98260967548</c:v>
                </c:pt>
                <c:pt idx="1555">
                  <c:v>10521.509540264424</c:v>
                </c:pt>
                <c:pt idx="1556">
                  <c:v>10569.99492938702</c:v>
                </c:pt>
                <c:pt idx="1557">
                  <c:v>10636.955190805289</c:v>
                </c:pt>
                <c:pt idx="1558">
                  <c:v>10712.103553185098</c:v>
                </c:pt>
                <c:pt idx="1559">
                  <c:v>10797.026930588941</c:v>
                </c:pt>
                <c:pt idx="1560">
                  <c:v>10891.171311598559</c:v>
                </c:pt>
                <c:pt idx="1561">
                  <c:v>10985.794583834135</c:v>
                </c:pt>
                <c:pt idx="1562">
                  <c:v>11081.924954927885</c:v>
                </c:pt>
                <c:pt idx="1563">
                  <c:v>11181.792555588941</c:v>
                </c:pt>
                <c:pt idx="1564">
                  <c:v>11277.091909555289</c:v>
                </c:pt>
                <c:pt idx="1565">
                  <c:v>11365.236065204328</c:v>
                </c:pt>
                <c:pt idx="1566">
                  <c:v>11454.45068359375</c:v>
                </c:pt>
                <c:pt idx="1567">
                  <c:v>11545.932992788461</c:v>
                </c:pt>
                <c:pt idx="1568">
                  <c:v>11631.016000600961</c:v>
                </c:pt>
                <c:pt idx="1569">
                  <c:v>11710.540114182691</c:v>
                </c:pt>
                <c:pt idx="1570">
                  <c:v>11792.16289813702</c:v>
                </c:pt>
                <c:pt idx="1571">
                  <c:v>11876.058067908654</c:v>
                </c:pt>
                <c:pt idx="1572">
                  <c:v>11953.192420372598</c:v>
                </c:pt>
                <c:pt idx="1573">
                  <c:v>12022.857008713941</c:v>
                </c:pt>
                <c:pt idx="1574">
                  <c:v>12097.052283653848</c:v>
                </c:pt>
                <c:pt idx="1575">
                  <c:v>12178.914513221154</c:v>
                </c:pt>
                <c:pt idx="1576">
                  <c:v>12260.147611177885</c:v>
                </c:pt>
                <c:pt idx="1577">
                  <c:v>12341.493389423078</c:v>
                </c:pt>
                <c:pt idx="1578">
                  <c:v>12429.67510516827</c:v>
                </c:pt>
                <c:pt idx="1579">
                  <c:v>12519.847506009617</c:v>
                </c:pt>
                <c:pt idx="1580">
                  <c:v>12603.780235877404</c:v>
                </c:pt>
                <c:pt idx="1581">
                  <c:v>12686.675368088941</c:v>
                </c:pt>
                <c:pt idx="1582">
                  <c:v>12774.94159405048</c:v>
                </c:pt>
                <c:pt idx="1583">
                  <c:v>12862.489483173078</c:v>
                </c:pt>
                <c:pt idx="1584">
                  <c:v>12937.318584735578</c:v>
                </c:pt>
                <c:pt idx="1585">
                  <c:v>12997.010967548078</c:v>
                </c:pt>
                <c:pt idx="1586">
                  <c:v>13049.186636117789</c:v>
                </c:pt>
                <c:pt idx="1587">
                  <c:v>13099.737830528846</c:v>
                </c:pt>
                <c:pt idx="1588">
                  <c:v>13148.021334134615</c:v>
                </c:pt>
                <c:pt idx="1589">
                  <c:v>13193.168569711539</c:v>
                </c:pt>
                <c:pt idx="1590">
                  <c:v>13234.53632061298</c:v>
                </c:pt>
                <c:pt idx="1591">
                  <c:v>13270.382737379809</c:v>
                </c:pt>
                <c:pt idx="1592">
                  <c:v>13299.153771033654</c:v>
                </c:pt>
                <c:pt idx="1593">
                  <c:v>13319.74139873798</c:v>
                </c:pt>
                <c:pt idx="1594">
                  <c:v>13332.93438251202</c:v>
                </c:pt>
                <c:pt idx="1595">
                  <c:v>13341.04266826923</c:v>
                </c:pt>
                <c:pt idx="1596">
                  <c:v>13347.39971454327</c:v>
                </c:pt>
                <c:pt idx="1597">
                  <c:v>13360.555138221154</c:v>
                </c:pt>
                <c:pt idx="1598">
                  <c:v>13387.415301983174</c:v>
                </c:pt>
                <c:pt idx="1599">
                  <c:v>13425.806415264424</c:v>
                </c:pt>
                <c:pt idx="1600">
                  <c:v>13466.737530048078</c:v>
                </c:pt>
                <c:pt idx="1601">
                  <c:v>13503.499474158654</c:v>
                </c:pt>
                <c:pt idx="1602">
                  <c:v>13535.885667067309</c:v>
                </c:pt>
                <c:pt idx="1603">
                  <c:v>13564.778771033654</c:v>
                </c:pt>
                <c:pt idx="1604">
                  <c:v>13588.225661057693</c:v>
                </c:pt>
                <c:pt idx="1605">
                  <c:v>13604.59716796875</c:v>
                </c:pt>
                <c:pt idx="1606">
                  <c:v>13614.372182992789</c:v>
                </c:pt>
                <c:pt idx="1607">
                  <c:v>13621.80438701923</c:v>
                </c:pt>
                <c:pt idx="1608">
                  <c:v>13637.62188251202</c:v>
                </c:pt>
                <c:pt idx="1609">
                  <c:v>13668.144155649039</c:v>
                </c:pt>
                <c:pt idx="1610">
                  <c:v>13708.995455228365</c:v>
                </c:pt>
                <c:pt idx="1611">
                  <c:v>13750.799842247596</c:v>
                </c:pt>
                <c:pt idx="1612">
                  <c:v>13786.17206280048</c:v>
                </c:pt>
                <c:pt idx="1613">
                  <c:v>13812.36083984375</c:v>
                </c:pt>
                <c:pt idx="1614">
                  <c:v>13829.44598858173</c:v>
                </c:pt>
                <c:pt idx="1615">
                  <c:v>13837.713904747596</c:v>
                </c:pt>
                <c:pt idx="1616">
                  <c:v>13838.070725661059</c:v>
                </c:pt>
                <c:pt idx="1617">
                  <c:v>13832.469576322115</c:v>
                </c:pt>
                <c:pt idx="1618">
                  <c:v>13823.844839242789</c:v>
                </c:pt>
                <c:pt idx="1619">
                  <c:v>13822.018479567309</c:v>
                </c:pt>
                <c:pt idx="1620">
                  <c:v>13806.477989783654</c:v>
                </c:pt>
                <c:pt idx="1621">
                  <c:v>13497.259803185096</c:v>
                </c:pt>
                <c:pt idx="1622">
                  <c:v>12454.676044170674</c:v>
                </c:pt>
                <c:pt idx="1623">
                  <c:v>10684.36542217548</c:v>
                </c:pt>
                <c:pt idx="1624">
                  <c:v>8649.2279522235585</c:v>
                </c:pt>
                <c:pt idx="1625">
                  <c:v>6851.6956505408652</c:v>
                </c:pt>
                <c:pt idx="1626">
                  <c:v>5561.0509314903848</c:v>
                </c:pt>
                <c:pt idx="1627">
                  <c:v>4787.5477013221152</c:v>
                </c:pt>
                <c:pt idx="1628">
                  <c:v>4390.9412560096152</c:v>
                </c:pt>
                <c:pt idx="1629">
                  <c:v>4206.5070988581729</c:v>
                </c:pt>
                <c:pt idx="1630">
                  <c:v>4113.6726262019229</c:v>
                </c:pt>
                <c:pt idx="1631">
                  <c:v>4048.6185396634614</c:v>
                </c:pt>
                <c:pt idx="1632">
                  <c:v>3988.8885967548076</c:v>
                </c:pt>
                <c:pt idx="1633">
                  <c:v>3932.2996168870191</c:v>
                </c:pt>
                <c:pt idx="1634">
                  <c:v>3882.3869441105771</c:v>
                </c:pt>
                <c:pt idx="1635">
                  <c:v>3841.9675856370191</c:v>
                </c:pt>
                <c:pt idx="1636">
                  <c:v>3811.2903771033652</c:v>
                </c:pt>
                <c:pt idx="1637">
                  <c:v>3788.7965745192305</c:v>
                </c:pt>
                <c:pt idx="1638">
                  <c:v>3772.1433668870195</c:v>
                </c:pt>
                <c:pt idx="1639">
                  <c:v>3759.0301983173076</c:v>
                </c:pt>
                <c:pt idx="1640">
                  <c:v>3747.6260141225962</c:v>
                </c:pt>
                <c:pt idx="1641">
                  <c:v>3737.0152869591348</c:v>
                </c:pt>
                <c:pt idx="1642">
                  <c:v>3726.6440054086538</c:v>
                </c:pt>
                <c:pt idx="1643">
                  <c:v>3716.3900991586538</c:v>
                </c:pt>
                <c:pt idx="1644">
                  <c:v>3706.2160081129805</c:v>
                </c:pt>
                <c:pt idx="1645">
                  <c:v>3696.2813626802881</c:v>
                </c:pt>
                <c:pt idx="1646">
                  <c:v>3686.5861628605771</c:v>
                </c:pt>
                <c:pt idx="1647">
                  <c:v>3676.4120718149038</c:v>
                </c:pt>
                <c:pt idx="1648">
                  <c:v>3664.4491811899038</c:v>
                </c:pt>
                <c:pt idx="1649">
                  <c:v>3650.61767578125</c:v>
                </c:pt>
                <c:pt idx="1650">
                  <c:v>3636.15234375</c:v>
                </c:pt>
                <c:pt idx="1651">
                  <c:v>3622.6400991586538</c:v>
                </c:pt>
                <c:pt idx="1652">
                  <c:v>3611.0762845552881</c:v>
                </c:pt>
                <c:pt idx="1653">
                  <c:v>3601.5782752403848</c:v>
                </c:pt>
                <c:pt idx="1654">
                  <c:v>3593.8315054086538</c:v>
                </c:pt>
                <c:pt idx="1655">
                  <c:v>3587.5120192307695</c:v>
                </c:pt>
                <c:pt idx="1656">
                  <c:v>3582.3475060096152</c:v>
                </c:pt>
                <c:pt idx="1657">
                  <c:v>3578.0938251201924</c:v>
                </c:pt>
                <c:pt idx="1658">
                  <c:v>3574.5960411658652</c:v>
                </c:pt>
                <c:pt idx="1659">
                  <c:v>3571.6945237379805</c:v>
                </c:pt>
                <c:pt idx="1660">
                  <c:v>3569.2718975360576</c:v>
                </c:pt>
                <c:pt idx="1661">
                  <c:v>3567.3234675480771</c:v>
                </c:pt>
                <c:pt idx="1662">
                  <c:v>3565.8116736778848</c:v>
                </c:pt>
                <c:pt idx="1663">
                  <c:v>3564.5815805288462</c:v>
                </c:pt>
                <c:pt idx="1664">
                  <c:v>3563.4313025841348</c:v>
                </c:pt>
                <c:pt idx="1665">
                  <c:v>3562.3185847355771</c:v>
                </c:pt>
                <c:pt idx="1666">
                  <c:v>3561.2434269831729</c:v>
                </c:pt>
                <c:pt idx="1667">
                  <c:v>3560.1729642427881</c:v>
                </c:pt>
                <c:pt idx="1668">
                  <c:v>3559.1776216947114</c:v>
                </c:pt>
                <c:pt idx="1669">
                  <c:v>3558.3419095552881</c:v>
                </c:pt>
                <c:pt idx="1670">
                  <c:v>3557.5061974158652</c:v>
                </c:pt>
                <c:pt idx="1671">
                  <c:v>3556.5531099759614</c:v>
                </c:pt>
                <c:pt idx="1672">
                  <c:v>3555.4826472355771</c:v>
                </c:pt>
                <c:pt idx="1673">
                  <c:v>3554.2478590745195</c:v>
                </c:pt>
                <c:pt idx="1674">
                  <c:v>3552.900390625</c:v>
                </c:pt>
                <c:pt idx="1675">
                  <c:v>3551.5482271634614</c:v>
                </c:pt>
                <c:pt idx="1676">
                  <c:v>3550.3556941105771</c:v>
                </c:pt>
                <c:pt idx="1677">
                  <c:v>3549.3603515625</c:v>
                </c:pt>
                <c:pt idx="1678">
                  <c:v>3548.6467097355771</c:v>
                </c:pt>
                <c:pt idx="1679">
                  <c:v>3548.1302584134614</c:v>
                </c:pt>
                <c:pt idx="1680">
                  <c:v>3547.5339918870195</c:v>
                </c:pt>
                <c:pt idx="1681">
                  <c:v>3546.7405348557695</c:v>
                </c:pt>
                <c:pt idx="1682">
                  <c:v>3545.7827524038462</c:v>
                </c:pt>
                <c:pt idx="1683">
                  <c:v>3544.6700345552881</c:v>
                </c:pt>
                <c:pt idx="1684">
                  <c:v>3543.5197566105771</c:v>
                </c:pt>
                <c:pt idx="1685">
                  <c:v>3542.4445988581729</c:v>
                </c:pt>
                <c:pt idx="1686">
                  <c:v>3541.4539513221152</c:v>
                </c:pt>
                <c:pt idx="1687">
                  <c:v>3540.5384239783652</c:v>
                </c:pt>
                <c:pt idx="1688">
                  <c:v>3539.7825270432695</c:v>
                </c:pt>
                <c:pt idx="1689">
                  <c:v>3539.1862605168271</c:v>
                </c:pt>
                <c:pt idx="1690">
                  <c:v>3538.7496243990381</c:v>
                </c:pt>
                <c:pt idx="1691">
                  <c:v>3538.3552433894229</c:v>
                </c:pt>
                <c:pt idx="1692">
                  <c:v>3537.9139122596152</c:v>
                </c:pt>
                <c:pt idx="1693">
                  <c:v>3537.3974609375</c:v>
                </c:pt>
                <c:pt idx="1694">
                  <c:v>3536.7636343149038</c:v>
                </c:pt>
                <c:pt idx="1695">
                  <c:v>3536.0875525841348</c:v>
                </c:pt>
                <c:pt idx="1696">
                  <c:v>3535.4114708533652</c:v>
                </c:pt>
                <c:pt idx="1697">
                  <c:v>3534.8152043269229</c:v>
                </c:pt>
                <c:pt idx="1698">
                  <c:v>3534.2189378004805</c:v>
                </c:pt>
                <c:pt idx="1699">
                  <c:v>3533.6649263822114</c:v>
                </c:pt>
                <c:pt idx="1700">
                  <c:v>3533.0264047475962</c:v>
                </c:pt>
              </c:numCache>
            </c:numRef>
          </c:xVal>
          <c:yVal>
            <c:numRef>
              <c:f>'Assemblage courbes'!$AB$46:$AB$1746</c:f>
              <c:numCache>
                <c:formatCode>0.00</c:formatCode>
                <c:ptCount val="1701"/>
                <c:pt idx="0">
                  <c:v>4.7152121191758383</c:v>
                </c:pt>
                <c:pt idx="1">
                  <c:v>4.7076513943305383</c:v>
                </c:pt>
                <c:pt idx="2">
                  <c:v>4.6995847900097187</c:v>
                </c:pt>
                <c:pt idx="3">
                  <c:v>4.6962002255366393</c:v>
                </c:pt>
                <c:pt idx="4">
                  <c:v>4.7004845560514008</c:v>
                </c:pt>
                <c:pt idx="5">
                  <c:v>4.7091279734097986</c:v>
                </c:pt>
                <c:pt idx="6">
                  <c:v>4.7168335386422964</c:v>
                </c:pt>
                <c:pt idx="7">
                  <c:v>4.7211546809856699</c:v>
                </c:pt>
                <c:pt idx="8">
                  <c:v>4.7211180107410131</c:v>
                </c:pt>
                <c:pt idx="9">
                  <c:v>4.7165452737074629</c:v>
                </c:pt>
                <c:pt idx="10">
                  <c:v>4.7097396161006042</c:v>
                </c:pt>
                <c:pt idx="11">
                  <c:v>4.7026809479640077</c:v>
                </c:pt>
                <c:pt idx="12">
                  <c:v>4.6963439332521881</c:v>
                </c:pt>
                <c:pt idx="13">
                  <c:v>4.6925630752856913</c:v>
                </c:pt>
                <c:pt idx="14">
                  <c:v>4.6918434040363017</c:v>
                </c:pt>
                <c:pt idx="15">
                  <c:v>4.6911952326847954</c:v>
                </c:pt>
                <c:pt idx="16">
                  <c:v>4.692814669975867</c:v>
                </c:pt>
                <c:pt idx="17">
                  <c:v>4.6980355783609244</c:v>
                </c:pt>
                <c:pt idx="18">
                  <c:v>4.7048416607196515</c:v>
                </c:pt>
                <c:pt idx="19">
                  <c:v>4.7114311196253844</c:v>
                </c:pt>
                <c:pt idx="20">
                  <c:v>4.7146017507406386</c:v>
                </c:pt>
                <c:pt idx="21">
                  <c:v>4.7131595765627345</c:v>
                </c:pt>
                <c:pt idx="22">
                  <c:v>4.7097039369436411</c:v>
                </c:pt>
                <c:pt idx="23">
                  <c:v>4.7066423254746654</c:v>
                </c:pt>
                <c:pt idx="24">
                  <c:v>4.7047703024057244</c:v>
                </c:pt>
                <c:pt idx="25">
                  <c:v>4.7026454103909998</c:v>
                </c:pt>
                <c:pt idx="26">
                  <c:v>4.7010983225015499</c:v>
                </c:pt>
                <c:pt idx="27">
                  <c:v>4.70116953923152</c:v>
                </c:pt>
                <c:pt idx="28">
                  <c:v>4.6991884965163004</c:v>
                </c:pt>
                <c:pt idx="29">
                  <c:v>4.6939316258063686</c:v>
                </c:pt>
                <c:pt idx="30">
                  <c:v>4.6872693927471456</c:v>
                </c:pt>
                <c:pt idx="31">
                  <c:v>4.6819761349604674</c:v>
                </c:pt>
                <c:pt idx="32">
                  <c:v>4.6796350442446197</c:v>
                </c:pt>
                <c:pt idx="33">
                  <c:v>4.6816878700256348</c:v>
                </c:pt>
                <c:pt idx="34">
                  <c:v>4.6877373277224024</c:v>
                </c:pt>
                <c:pt idx="35">
                  <c:v>4.6971716330601616</c:v>
                </c:pt>
                <c:pt idx="36">
                  <c:v>4.706895194420448</c:v>
                </c:pt>
                <c:pt idx="37">
                  <c:v>4.7134124455085171</c:v>
                </c:pt>
                <c:pt idx="38">
                  <c:v>4.7151042322012096</c:v>
                </c:pt>
                <c:pt idx="39">
                  <c:v>4.7137730598449705</c:v>
                </c:pt>
                <c:pt idx="40">
                  <c:v>4.7118285457904525</c:v>
                </c:pt>
                <c:pt idx="41">
                  <c:v>4.7103152964665336</c:v>
                </c:pt>
                <c:pt idx="42">
                  <c:v>4.7109634678180399</c:v>
                </c:pt>
                <c:pt idx="43">
                  <c:v>4.7129814639458285</c:v>
                </c:pt>
                <c:pt idx="44">
                  <c:v>4.7135916907970721</c:v>
                </c:pt>
                <c:pt idx="45">
                  <c:v>4.714348881794856</c:v>
                </c:pt>
                <c:pt idx="46">
                  <c:v>4.7159695933415344</c:v>
                </c:pt>
                <c:pt idx="47">
                  <c:v>4.7198943006075345</c:v>
                </c:pt>
                <c:pt idx="48">
                  <c:v>4.7236751585740313</c:v>
                </c:pt>
                <c:pt idx="49">
                  <c:v>4.7251875583942127</c:v>
                </c:pt>
                <c:pt idx="50">
                  <c:v>4.7220555796990027</c:v>
                </c:pt>
                <c:pt idx="51">
                  <c:v>4.7178771539834834</c:v>
                </c:pt>
                <c:pt idx="52">
                  <c:v>4.7156095453409046</c:v>
                </c:pt>
                <c:pt idx="53">
                  <c:v>4.7142409948202273</c:v>
                </c:pt>
                <c:pt idx="54">
                  <c:v>4.7118286873744077</c:v>
                </c:pt>
                <c:pt idx="55">
                  <c:v>4.7093795680999753</c:v>
                </c:pt>
                <c:pt idx="56">
                  <c:v>4.7086950096717253</c:v>
                </c:pt>
                <c:pt idx="57">
                  <c:v>4.7097394745166481</c:v>
                </c:pt>
                <c:pt idx="58">
                  <c:v>4.7111796665191648</c:v>
                </c:pt>
                <c:pt idx="59">
                  <c:v>4.7131241805736828</c:v>
                </c:pt>
                <c:pt idx="60">
                  <c:v>4.7150694025479822</c:v>
                </c:pt>
                <c:pt idx="61">
                  <c:v>4.7157902064690225</c:v>
                </c:pt>
                <c:pt idx="62">
                  <c:v>4.7138090221698468</c:v>
                </c:pt>
                <c:pt idx="63">
                  <c:v>4.7099922018784737</c:v>
                </c:pt>
                <c:pt idx="64">
                  <c:v>4.705814625666692</c:v>
                </c:pt>
                <c:pt idx="65">
                  <c:v>4.7013857379326449</c:v>
                </c:pt>
                <c:pt idx="66">
                  <c:v>4.6962727165222171</c:v>
                </c:pt>
                <c:pt idx="67">
                  <c:v>4.6910513833852914</c:v>
                </c:pt>
                <c:pt idx="68">
                  <c:v>4.688061413398156</c:v>
                </c:pt>
                <c:pt idx="69">
                  <c:v>4.6883856406578648</c:v>
                </c:pt>
                <c:pt idx="70">
                  <c:v>4.6899701067117547</c:v>
                </c:pt>
                <c:pt idx="71">
                  <c:v>4.6901139560112588</c:v>
                </c:pt>
                <c:pt idx="72">
                  <c:v>4.6876291575798623</c:v>
                </c:pt>
                <c:pt idx="73">
                  <c:v>4.6814369832552396</c:v>
                </c:pt>
                <c:pt idx="74">
                  <c:v>4.6732269543867844</c:v>
                </c:pt>
                <c:pt idx="75">
                  <c:v>4.6670325147188629</c:v>
                </c:pt>
                <c:pt idx="76">
                  <c:v>4.6648364059741674</c:v>
                </c:pt>
                <c:pt idx="77">
                  <c:v>4.6635042425302355</c:v>
                </c:pt>
                <c:pt idx="78">
                  <c:v>4.6610908024127662</c:v>
                </c:pt>
                <c:pt idx="79">
                  <c:v>4.6581743144989014</c:v>
                </c:pt>
                <c:pt idx="80">
                  <c:v>4.6560849600571848</c:v>
                </c:pt>
                <c:pt idx="81">
                  <c:v>4.6548262786865227</c:v>
                </c:pt>
                <c:pt idx="82">
                  <c:v>4.6541057579333964</c:v>
                </c:pt>
                <c:pt idx="83">
                  <c:v>4.6550046744713418</c:v>
                </c:pt>
                <c:pt idx="84">
                  <c:v>4.6575982093811037</c:v>
                </c:pt>
                <c:pt idx="85">
                  <c:v>4.6614150296724759</c:v>
                </c:pt>
                <c:pt idx="86">
                  <c:v>4.6661326070932247</c:v>
                </c:pt>
                <c:pt idx="87">
                  <c:v>4.6721097153883715</c:v>
                </c:pt>
                <c:pt idx="88">
                  <c:v>4.6778342379056479</c:v>
                </c:pt>
                <c:pt idx="89">
                  <c:v>4.6824082491948058</c:v>
                </c:pt>
                <c:pt idx="90">
                  <c:v>4.6845320085378797</c:v>
                </c:pt>
                <c:pt idx="91">
                  <c:v>4.6846403202643767</c:v>
                </c:pt>
                <c:pt idx="92">
                  <c:v>4.6835610257662257</c:v>
                </c:pt>
                <c:pt idx="93">
                  <c:v>4.6817245402702916</c:v>
                </c:pt>
                <c:pt idx="94">
                  <c:v>4.6798165548764743</c:v>
                </c:pt>
                <c:pt idx="95">
                  <c:v>4.6781951354100153</c:v>
                </c:pt>
                <c:pt idx="96">
                  <c:v>4.6774032563429611</c:v>
                </c:pt>
                <c:pt idx="97">
                  <c:v>4.6760355553260213</c:v>
                </c:pt>
                <c:pt idx="98">
                  <c:v>4.6732269543867844</c:v>
                </c:pt>
                <c:pt idx="99">
                  <c:v>4.6688331794738769</c:v>
                </c:pt>
                <c:pt idx="100">
                  <c:v>4.6645836786123418</c:v>
                </c:pt>
                <c:pt idx="101">
                  <c:v>4.6629629670656643</c:v>
                </c:pt>
                <c:pt idx="102">
                  <c:v>4.6647271031599775</c:v>
                </c:pt>
                <c:pt idx="103">
                  <c:v>4.6689770287733809</c:v>
                </c:pt>
                <c:pt idx="104">
                  <c:v>4.6732993037884052</c:v>
                </c:pt>
                <c:pt idx="105">
                  <c:v>4.6762506213554964</c:v>
                </c:pt>
                <c:pt idx="106">
                  <c:v>4.6769702926048868</c:v>
                </c:pt>
                <c:pt idx="107">
                  <c:v>4.6738751257382907</c:v>
                </c:pt>
                <c:pt idx="108">
                  <c:v>4.6696252001248872</c:v>
                </c:pt>
                <c:pt idx="109">
                  <c:v>4.6667797873570374</c:v>
                </c:pt>
                <c:pt idx="110">
                  <c:v>4.6675725159278283</c:v>
                </c:pt>
                <c:pt idx="111">
                  <c:v>4.6724338010641242</c:v>
                </c:pt>
                <c:pt idx="112">
                  <c:v>4.6799602625920222</c:v>
                </c:pt>
                <c:pt idx="113">
                  <c:v>4.686152436916645</c:v>
                </c:pt>
                <c:pt idx="114">
                  <c:v>4.6867652122790995</c:v>
                </c:pt>
                <c:pt idx="115">
                  <c:v>4.6842448762746951</c:v>
                </c:pt>
                <c:pt idx="116">
                  <c:v>4.683164307520939</c:v>
                </c:pt>
                <c:pt idx="117">
                  <c:v>4.6849652554438661</c:v>
                </c:pt>
                <c:pt idx="118">
                  <c:v>4.6884577068915734</c:v>
                </c:pt>
                <c:pt idx="119">
                  <c:v>4.692706641417284</c:v>
                </c:pt>
                <c:pt idx="120">
                  <c:v>4.6959486308464626</c:v>
                </c:pt>
                <c:pt idx="121">
                  <c:v>4.6955163750281699</c:v>
                </c:pt>
                <c:pt idx="122">
                  <c:v>4.6922030272850623</c:v>
                </c:pt>
                <c:pt idx="123">
                  <c:v>4.6872705254187945</c:v>
                </c:pt>
                <c:pt idx="124">
                  <c:v>4.6814725208282475</c:v>
                </c:pt>
                <c:pt idx="125">
                  <c:v>4.677223727886493</c:v>
                </c:pt>
                <c:pt idx="126">
                  <c:v>4.6775114264855011</c:v>
                </c:pt>
                <c:pt idx="127">
                  <c:v>4.6833805062220648</c:v>
                </c:pt>
                <c:pt idx="128">
                  <c:v>4.6918780921055721</c:v>
                </c:pt>
                <c:pt idx="129">
                  <c:v>4.6981092020181512</c:v>
                </c:pt>
                <c:pt idx="130">
                  <c:v>4.7010971898299001</c:v>
                </c:pt>
                <c:pt idx="131">
                  <c:v>4.7023213247152471</c:v>
                </c:pt>
                <c:pt idx="132">
                  <c:v>4.7023578533759478</c:v>
                </c:pt>
                <c:pt idx="133">
                  <c:v>4.7015661158928506</c:v>
                </c:pt>
                <c:pt idx="134">
                  <c:v>4.699512582192054</c:v>
                </c:pt>
                <c:pt idx="135">
                  <c:v>4.6966312070993279</c:v>
                </c:pt>
                <c:pt idx="136">
                  <c:v>4.6916628844921409</c:v>
                </c:pt>
                <c:pt idx="137">
                  <c:v>4.6850019256885229</c:v>
                </c:pt>
                <c:pt idx="138">
                  <c:v>4.6803568392533519</c:v>
                </c:pt>
                <c:pt idx="139">
                  <c:v>4.6819396062997676</c:v>
                </c:pt>
                <c:pt idx="140">
                  <c:v>4.6894669173314014</c:v>
                </c:pt>
                <c:pt idx="141">
                  <c:v>4.7009893028552714</c:v>
                </c:pt>
                <c:pt idx="142">
                  <c:v>4.712656387182383</c:v>
                </c:pt>
                <c:pt idx="143">
                  <c:v>4.7209745861933774</c:v>
                </c:pt>
                <c:pt idx="144">
                  <c:v>4.7236750169900752</c:v>
                </c:pt>
                <c:pt idx="145">
                  <c:v>4.7233522055699284</c:v>
                </c:pt>
                <c:pt idx="146">
                  <c:v>4.7239268948481632</c:v>
                </c:pt>
                <c:pt idx="147">
                  <c:v>4.7301925512460556</c:v>
                </c:pt>
                <c:pt idx="148">
                  <c:v>4.7447404443300689</c:v>
                </c:pt>
                <c:pt idx="149">
                  <c:v>4.7659865327981796</c:v>
                </c:pt>
                <c:pt idx="150">
                  <c:v>4.7947578085385834</c:v>
                </c:pt>
                <c:pt idx="151">
                  <c:v>4.8346924128899209</c:v>
                </c:pt>
                <c:pt idx="152">
                  <c:v>4.8867978572845461</c:v>
                </c:pt>
                <c:pt idx="153">
                  <c:v>4.9519022662823016</c:v>
                </c:pt>
                <c:pt idx="154">
                  <c:v>5.034398423708403</c:v>
                </c:pt>
                <c:pt idx="155">
                  <c:v>5.1426438889136676</c:v>
                </c:pt>
                <c:pt idx="156">
                  <c:v>5.2888052544227016</c:v>
                </c:pt>
                <c:pt idx="157">
                  <c:v>5.4928682283254764</c:v>
                </c:pt>
                <c:pt idx="158">
                  <c:v>5.7837523247645448</c:v>
                </c:pt>
                <c:pt idx="159">
                  <c:v>6.1928533612764802</c:v>
                </c:pt>
                <c:pt idx="160">
                  <c:v>6.7476117244133578</c:v>
                </c:pt>
                <c:pt idx="161">
                  <c:v>7.5017535701164828</c:v>
                </c:pt>
                <c:pt idx="162">
                  <c:v>8.6166738480788005</c:v>
                </c:pt>
                <c:pt idx="163">
                  <c:v>10.402300829520593</c:v>
                </c:pt>
                <c:pt idx="164">
                  <c:v>13.264173157031719</c:v>
                </c:pt>
                <c:pt idx="165">
                  <c:v>17.531379517041721</c:v>
                </c:pt>
                <c:pt idx="166">
                  <c:v>23.11573561668396</c:v>
                </c:pt>
                <c:pt idx="167">
                  <c:v>29.671654840616078</c:v>
                </c:pt>
                <c:pt idx="168">
                  <c:v>36.565774103311391</c:v>
                </c:pt>
                <c:pt idx="169">
                  <c:v>43.377540774712195</c:v>
                </c:pt>
                <c:pt idx="170">
                  <c:v>49.653167231633105</c:v>
                </c:pt>
                <c:pt idx="171">
                  <c:v>55.327719673743616</c:v>
                </c:pt>
                <c:pt idx="172">
                  <c:v>60.337475126706636</c:v>
                </c:pt>
                <c:pt idx="173">
                  <c:v>64.572346684382509</c:v>
                </c:pt>
                <c:pt idx="174">
                  <c:v>68.200498708578252</c:v>
                </c:pt>
                <c:pt idx="175">
                  <c:v>71.327037465022158</c:v>
                </c:pt>
                <c:pt idx="176">
                  <c:v>73.868136190267705</c:v>
                </c:pt>
                <c:pt idx="177">
                  <c:v>75.716029388721168</c:v>
                </c:pt>
                <c:pt idx="178">
                  <c:v>76.879772203885594</c:v>
                </c:pt>
                <c:pt idx="179">
                  <c:v>77.477670490558339</c:v>
                </c:pt>
                <c:pt idx="180">
                  <c:v>77.67799536484938</c:v>
                </c:pt>
                <c:pt idx="181">
                  <c:v>77.645329680809596</c:v>
                </c:pt>
                <c:pt idx="182">
                  <c:v>77.505001857464137</c:v>
                </c:pt>
                <c:pt idx="183">
                  <c:v>77.331477976578938</c:v>
                </c:pt>
                <c:pt idx="184">
                  <c:v>77.160792004511904</c:v>
                </c:pt>
                <c:pt idx="185">
                  <c:v>77.009338230719933</c:v>
                </c:pt>
                <c:pt idx="186">
                  <c:v>76.877539141728334</c:v>
                </c:pt>
                <c:pt idx="187">
                  <c:v>76.756011402423567</c:v>
                </c:pt>
                <c:pt idx="188">
                  <c:v>76.641287904886084</c:v>
                </c:pt>
                <c:pt idx="189">
                  <c:v>76.533148627647975</c:v>
                </c:pt>
                <c:pt idx="190">
                  <c:v>76.434270640153144</c:v>
                </c:pt>
                <c:pt idx="191">
                  <c:v>76.347661751967195</c:v>
                </c:pt>
                <c:pt idx="192">
                  <c:v>76.270818192408626</c:v>
                </c:pt>
                <c:pt idx="193">
                  <c:v>76.217673521775453</c:v>
                </c:pt>
                <c:pt idx="194">
                  <c:v>76.279503518618071</c:v>
                </c:pt>
                <c:pt idx="195">
                  <c:v>76.822629485497103</c:v>
                </c:pt>
                <c:pt idx="196">
                  <c:v>78.379379630455603</c:v>
                </c:pt>
                <c:pt idx="197">
                  <c:v>80.881558908315796</c:v>
                </c:pt>
                <c:pt idx="198">
                  <c:v>84.163121619591337</c:v>
                </c:pt>
                <c:pt idx="199">
                  <c:v>87.912693496117214</c:v>
                </c:pt>
                <c:pt idx="200">
                  <c:v>91.573463348975537</c:v>
                </c:pt>
                <c:pt idx="201">
                  <c:v>94.944512783930847</c:v>
                </c:pt>
                <c:pt idx="202">
                  <c:v>98.022183837890623</c:v>
                </c:pt>
                <c:pt idx="203">
                  <c:v>100.68665853940524</c:v>
                </c:pt>
                <c:pt idx="204">
                  <c:v>102.76197748037484</c:v>
                </c:pt>
                <c:pt idx="205">
                  <c:v>104.17221201676588</c:v>
                </c:pt>
                <c:pt idx="206">
                  <c:v>104.98051595541146</c:v>
                </c:pt>
                <c:pt idx="207">
                  <c:v>105.34291255070612</c:v>
                </c:pt>
                <c:pt idx="208">
                  <c:v>105.42976864447959</c:v>
                </c:pt>
                <c:pt idx="209">
                  <c:v>105.3789598259559</c:v>
                </c:pt>
                <c:pt idx="210">
                  <c:v>105.27657367119423</c:v>
                </c:pt>
                <c:pt idx="211">
                  <c:v>105.16491093562199</c:v>
                </c:pt>
                <c:pt idx="212">
                  <c:v>105.05763843536377</c:v>
                </c:pt>
                <c:pt idx="213">
                  <c:v>104.95453869746281</c:v>
                </c:pt>
                <c:pt idx="214">
                  <c:v>104.85458891941951</c:v>
                </c:pt>
                <c:pt idx="215">
                  <c:v>104.7562407390888</c:v>
                </c:pt>
                <c:pt idx="216">
                  <c:v>104.65690090472881</c:v>
                </c:pt>
                <c:pt idx="217">
                  <c:v>104.55816138634314</c:v>
                </c:pt>
                <c:pt idx="218">
                  <c:v>104.46119053473839</c:v>
                </c:pt>
                <c:pt idx="219">
                  <c:v>104.36967916048489</c:v>
                </c:pt>
                <c:pt idx="220">
                  <c:v>104.28460136120135</c:v>
                </c:pt>
                <c:pt idx="221">
                  <c:v>104.20519711421086</c:v>
                </c:pt>
                <c:pt idx="222">
                  <c:v>104.1298257446289</c:v>
                </c:pt>
                <c:pt idx="223">
                  <c:v>104.0556901198167</c:v>
                </c:pt>
                <c:pt idx="224">
                  <c:v>103.98067044478195</c:v>
                </c:pt>
                <c:pt idx="225">
                  <c:v>103.9046987592257</c:v>
                </c:pt>
                <c:pt idx="226">
                  <c:v>103.82839406820443</c:v>
                </c:pt>
                <c:pt idx="227">
                  <c:v>103.74798061077411</c:v>
                </c:pt>
                <c:pt idx="228">
                  <c:v>103.66149206895095</c:v>
                </c:pt>
                <c:pt idx="229">
                  <c:v>103.57035447634183</c:v>
                </c:pt>
                <c:pt idx="230">
                  <c:v>103.47669272496151</c:v>
                </c:pt>
                <c:pt idx="231">
                  <c:v>103.38263283949632</c:v>
                </c:pt>
                <c:pt idx="232">
                  <c:v>103.29117017012375</c:v>
                </c:pt>
                <c:pt idx="233">
                  <c:v>103.20294864067664</c:v>
                </c:pt>
                <c:pt idx="234">
                  <c:v>103.1165291918241</c:v>
                </c:pt>
                <c:pt idx="235">
                  <c:v>103.02985092749962</c:v>
                </c:pt>
                <c:pt idx="236">
                  <c:v>102.94245738102839</c:v>
                </c:pt>
                <c:pt idx="237">
                  <c:v>102.85772391392635</c:v>
                </c:pt>
                <c:pt idx="238">
                  <c:v>102.77519802386944</c:v>
                </c:pt>
                <c:pt idx="239">
                  <c:v>102.69255037161021</c:v>
                </c:pt>
                <c:pt idx="240">
                  <c:v>102.60620114839993</c:v>
                </c:pt>
                <c:pt idx="241">
                  <c:v>102.5157108776386</c:v>
                </c:pt>
                <c:pt idx="242">
                  <c:v>102.45356005155122</c:v>
                </c:pt>
                <c:pt idx="243">
                  <c:v>102.51578336862417</c:v>
                </c:pt>
                <c:pt idx="244">
                  <c:v>103.06607489952673</c:v>
                </c:pt>
                <c:pt idx="245">
                  <c:v>104.5831804040762</c:v>
                </c:pt>
                <c:pt idx="246">
                  <c:v>106.93217433636006</c:v>
                </c:pt>
                <c:pt idx="247">
                  <c:v>109.68770621079665</c:v>
                </c:pt>
                <c:pt idx="248">
                  <c:v>112.83107618478627</c:v>
                </c:pt>
                <c:pt idx="249">
                  <c:v>116.19142413799577</c:v>
                </c:pt>
                <c:pt idx="250">
                  <c:v>119.52015186309814</c:v>
                </c:pt>
                <c:pt idx="251">
                  <c:v>122.90041161757249</c:v>
                </c:pt>
                <c:pt idx="252">
                  <c:v>126.26631419255182</c:v>
                </c:pt>
                <c:pt idx="253">
                  <c:v>129.34326146932747</c:v>
                </c:pt>
                <c:pt idx="254">
                  <c:v>132.29155820112962</c:v>
                </c:pt>
                <c:pt idx="255">
                  <c:v>135.34406185737021</c:v>
                </c:pt>
                <c:pt idx="256">
                  <c:v>138.29258625617393</c:v>
                </c:pt>
                <c:pt idx="257">
                  <c:v>141.05859194535475</c:v>
                </c:pt>
                <c:pt idx="258">
                  <c:v>143.86325628427358</c:v>
                </c:pt>
                <c:pt idx="259">
                  <c:v>146.70734099461481</c:v>
                </c:pt>
                <c:pt idx="260">
                  <c:v>149.33395897791934</c:v>
                </c:pt>
                <c:pt idx="261">
                  <c:v>151.80326359382042</c:v>
                </c:pt>
                <c:pt idx="262">
                  <c:v>154.30291871290939</c:v>
                </c:pt>
                <c:pt idx="263">
                  <c:v>156.79089598729061</c:v>
                </c:pt>
                <c:pt idx="264">
                  <c:v>159.01292818803054</c:v>
                </c:pt>
                <c:pt idx="265">
                  <c:v>160.76718455387996</c:v>
                </c:pt>
                <c:pt idx="266">
                  <c:v>162.25833941826451</c:v>
                </c:pt>
                <c:pt idx="267">
                  <c:v>163.86615436553956</c:v>
                </c:pt>
                <c:pt idx="268">
                  <c:v>165.74175837590141</c:v>
                </c:pt>
                <c:pt idx="269">
                  <c:v>167.69069438054012</c:v>
                </c:pt>
                <c:pt idx="270">
                  <c:v>169.4020298532339</c:v>
                </c:pt>
                <c:pt idx="271">
                  <c:v>170.70776013887846</c:v>
                </c:pt>
                <c:pt idx="272">
                  <c:v>171.89142013549804</c:v>
                </c:pt>
                <c:pt idx="273">
                  <c:v>173.41005078242372</c:v>
                </c:pt>
                <c:pt idx="274">
                  <c:v>175.37183128356932</c:v>
                </c:pt>
                <c:pt idx="275">
                  <c:v>177.43509236849269</c:v>
                </c:pt>
                <c:pt idx="276">
                  <c:v>179.27440501286432</c:v>
                </c:pt>
                <c:pt idx="277">
                  <c:v>180.98290767376238</c:v>
                </c:pt>
                <c:pt idx="278">
                  <c:v>182.72589452303373</c:v>
                </c:pt>
                <c:pt idx="279">
                  <c:v>184.52582190880409</c:v>
                </c:pt>
                <c:pt idx="280">
                  <c:v>186.28538087698129</c:v>
                </c:pt>
                <c:pt idx="281">
                  <c:v>187.77248360853926</c:v>
                </c:pt>
                <c:pt idx="282">
                  <c:v>188.96778633704554</c:v>
                </c:pt>
                <c:pt idx="283">
                  <c:v>190.17159996032714</c:v>
                </c:pt>
                <c:pt idx="284">
                  <c:v>191.54741543696477</c:v>
                </c:pt>
                <c:pt idx="285">
                  <c:v>192.97074875464807</c:v>
                </c:pt>
                <c:pt idx="286">
                  <c:v>194.20580032935507</c:v>
                </c:pt>
                <c:pt idx="287">
                  <c:v>195.09144535358138</c:v>
                </c:pt>
                <c:pt idx="288">
                  <c:v>195.68952203603891</c:v>
                </c:pt>
                <c:pt idx="289">
                  <c:v>196.12778554476225</c:v>
                </c:pt>
                <c:pt idx="290">
                  <c:v>196.41237835810733</c:v>
                </c:pt>
                <c:pt idx="291">
                  <c:v>196.66997847336989</c:v>
                </c:pt>
                <c:pt idx="292">
                  <c:v>197.20511145958534</c:v>
                </c:pt>
                <c:pt idx="293">
                  <c:v>198.12569827153132</c:v>
                </c:pt>
                <c:pt idx="294">
                  <c:v>199.2774452444223</c:v>
                </c:pt>
                <c:pt idx="295">
                  <c:v>200.44981023935171</c:v>
                </c:pt>
                <c:pt idx="296">
                  <c:v>201.487409961407</c:v>
                </c:pt>
                <c:pt idx="297">
                  <c:v>202.29614884596603</c:v>
                </c:pt>
                <c:pt idx="298">
                  <c:v>202.79756899320162</c:v>
                </c:pt>
                <c:pt idx="299">
                  <c:v>202.99241230304423</c:v>
                </c:pt>
                <c:pt idx="300">
                  <c:v>202.9706729360727</c:v>
                </c:pt>
                <c:pt idx="301">
                  <c:v>202.90606987586386</c:v>
                </c:pt>
                <c:pt idx="302">
                  <c:v>203.19820741506723</c:v>
                </c:pt>
                <c:pt idx="303">
                  <c:v>204.07575950035681</c:v>
                </c:pt>
                <c:pt idx="304">
                  <c:v>205.39463670583874</c:v>
                </c:pt>
                <c:pt idx="305">
                  <c:v>206.88995357219986</c:v>
                </c:pt>
                <c:pt idx="306">
                  <c:v>208.21811188917891</c:v>
                </c:pt>
                <c:pt idx="307">
                  <c:v>209.13704500051642</c:v>
                </c:pt>
                <c:pt idx="308">
                  <c:v>209.88408612764798</c:v>
                </c:pt>
                <c:pt idx="309">
                  <c:v>210.81882114116962</c:v>
                </c:pt>
                <c:pt idx="310">
                  <c:v>211.97996815608096</c:v>
                </c:pt>
                <c:pt idx="311">
                  <c:v>213.15081876901482</c:v>
                </c:pt>
                <c:pt idx="312">
                  <c:v>214.06682165879468</c:v>
                </c:pt>
                <c:pt idx="313">
                  <c:v>214.5382871715839</c:v>
                </c:pt>
                <c:pt idx="314">
                  <c:v>214.54599160414475</c:v>
                </c:pt>
                <c:pt idx="315">
                  <c:v>214.20369256826547</c:v>
                </c:pt>
                <c:pt idx="316">
                  <c:v>213.72328234745905</c:v>
                </c:pt>
                <c:pt idx="317">
                  <c:v>213.57061746450572</c:v>
                </c:pt>
                <c:pt idx="318">
                  <c:v>214.06332170339729</c:v>
                </c:pt>
                <c:pt idx="319">
                  <c:v>215.03650978675253</c:v>
                </c:pt>
                <c:pt idx="320">
                  <c:v>216.09078583350546</c:v>
                </c:pt>
                <c:pt idx="321">
                  <c:v>216.91382809565619</c:v>
                </c:pt>
                <c:pt idx="322">
                  <c:v>217.38388909559981</c:v>
                </c:pt>
                <c:pt idx="323">
                  <c:v>217.52478891812837</c:v>
                </c:pt>
                <c:pt idx="324">
                  <c:v>217.40840350811297</c:v>
                </c:pt>
                <c:pt idx="325">
                  <c:v>217.08439711937538</c:v>
                </c:pt>
                <c:pt idx="326">
                  <c:v>216.6128115433913</c:v>
                </c:pt>
                <c:pt idx="327">
                  <c:v>216.0825490452693</c:v>
                </c:pt>
                <c:pt idx="328">
                  <c:v>215.54665037301871</c:v>
                </c:pt>
                <c:pt idx="329">
                  <c:v>215.20618286719687</c:v>
                </c:pt>
                <c:pt idx="330">
                  <c:v>215.43924704918496</c:v>
                </c:pt>
                <c:pt idx="331">
                  <c:v>216.31829312838039</c:v>
                </c:pt>
                <c:pt idx="332">
                  <c:v>217.50005136930022</c:v>
                </c:pt>
                <c:pt idx="333">
                  <c:v>218.55667884239782</c:v>
                </c:pt>
                <c:pt idx="334">
                  <c:v>219.25799174969012</c:v>
                </c:pt>
                <c:pt idx="335">
                  <c:v>219.58509146470291</c:v>
                </c:pt>
                <c:pt idx="336">
                  <c:v>219.63078683706431</c:v>
                </c:pt>
                <c:pt idx="337">
                  <c:v>219.50390156085672</c:v>
                </c:pt>
                <c:pt idx="338">
                  <c:v>219.2857557971661</c:v>
                </c:pt>
                <c:pt idx="339">
                  <c:v>219.01111237159139</c:v>
                </c:pt>
                <c:pt idx="340">
                  <c:v>218.66818243760329</c:v>
                </c:pt>
                <c:pt idx="341">
                  <c:v>218.24003708472617</c:v>
                </c:pt>
                <c:pt idx="342">
                  <c:v>217.75718822185809</c:v>
                </c:pt>
                <c:pt idx="343">
                  <c:v>217.27653447664702</c:v>
                </c:pt>
                <c:pt idx="344">
                  <c:v>216.84054084190956</c:v>
                </c:pt>
                <c:pt idx="345">
                  <c:v>216.7071687551645</c:v>
                </c:pt>
                <c:pt idx="346">
                  <c:v>217.1935028486985</c:v>
                </c:pt>
                <c:pt idx="347">
                  <c:v>218.2556385040283</c:v>
                </c:pt>
                <c:pt idx="348">
                  <c:v>219.50179818960339</c:v>
                </c:pt>
                <c:pt idx="349">
                  <c:v>220.51438399094801</c:v>
                </c:pt>
                <c:pt idx="350">
                  <c:v>221.10830150310807</c:v>
                </c:pt>
                <c:pt idx="351">
                  <c:v>221.32251463083117</c:v>
                </c:pt>
                <c:pt idx="352">
                  <c:v>221.28812218886154</c:v>
                </c:pt>
                <c:pt idx="353">
                  <c:v>221.12725223247821</c:v>
                </c:pt>
                <c:pt idx="354">
                  <c:v>220.91649262061486</c:v>
                </c:pt>
                <c:pt idx="355">
                  <c:v>220.69337556105395</c:v>
                </c:pt>
                <c:pt idx="356">
                  <c:v>220.46675967876726</c:v>
                </c:pt>
                <c:pt idx="357">
                  <c:v>220.22700707068807</c:v>
                </c:pt>
                <c:pt idx="358">
                  <c:v>219.94384935232307</c:v>
                </c:pt>
                <c:pt idx="359">
                  <c:v>219.58625018780046</c:v>
                </c:pt>
                <c:pt idx="360">
                  <c:v>219.15442478473369</c:v>
                </c:pt>
                <c:pt idx="361">
                  <c:v>218.70092231163611</c:v>
                </c:pt>
                <c:pt idx="362">
                  <c:v>218.26956583463229</c:v>
                </c:pt>
                <c:pt idx="363">
                  <c:v>217.93633610065163</c:v>
                </c:pt>
                <c:pt idx="364">
                  <c:v>218.02372964712285</c:v>
                </c:pt>
                <c:pt idx="365">
                  <c:v>218.75602338937611</c:v>
                </c:pt>
                <c:pt idx="366">
                  <c:v>219.97014659001275</c:v>
                </c:pt>
                <c:pt idx="367">
                  <c:v>221.23776360731858</c:v>
                </c:pt>
                <c:pt idx="368">
                  <c:v>222.17739742572488</c:v>
                </c:pt>
                <c:pt idx="369">
                  <c:v>222.65112035311182</c:v>
                </c:pt>
                <c:pt idx="370">
                  <c:v>222.74056743328387</c:v>
                </c:pt>
                <c:pt idx="371">
                  <c:v>222.61460075378415</c:v>
                </c:pt>
                <c:pt idx="372">
                  <c:v>222.41302710899939</c:v>
                </c:pt>
                <c:pt idx="373">
                  <c:v>222.20587165832521</c:v>
                </c:pt>
                <c:pt idx="374">
                  <c:v>222.00909374530499</c:v>
                </c:pt>
                <c:pt idx="375">
                  <c:v>221.81597775972807</c:v>
                </c:pt>
                <c:pt idx="376">
                  <c:v>221.6168008481539</c:v>
                </c:pt>
                <c:pt idx="377">
                  <c:v>221.40374984154334</c:v>
                </c:pt>
                <c:pt idx="378">
                  <c:v>221.16939101585976</c:v>
                </c:pt>
                <c:pt idx="379">
                  <c:v>220.89425261277418</c:v>
                </c:pt>
                <c:pt idx="380">
                  <c:v>220.55440920903129</c:v>
                </c:pt>
                <c:pt idx="381">
                  <c:v>220.14583755493166</c:v>
                </c:pt>
                <c:pt idx="382">
                  <c:v>219.70716968242937</c:v>
                </c:pt>
                <c:pt idx="383">
                  <c:v>219.2949655503493</c:v>
                </c:pt>
                <c:pt idx="384">
                  <c:v>218.9152464411809</c:v>
                </c:pt>
                <c:pt idx="385">
                  <c:v>218.70171971247746</c:v>
                </c:pt>
                <c:pt idx="386">
                  <c:v>219.00739154522233</c:v>
                </c:pt>
                <c:pt idx="387">
                  <c:v>219.95155378488391</c:v>
                </c:pt>
                <c:pt idx="388">
                  <c:v>221.27547364455003</c:v>
                </c:pt>
                <c:pt idx="389">
                  <c:v>222.53703426654519</c:v>
                </c:pt>
                <c:pt idx="390">
                  <c:v>223.40104752760664</c:v>
                </c:pt>
                <c:pt idx="391">
                  <c:v>223.77734483572146</c:v>
                </c:pt>
                <c:pt idx="392">
                  <c:v>223.77572058457594</c:v>
                </c:pt>
                <c:pt idx="393">
                  <c:v>223.57973101102385</c:v>
                </c:pt>
                <c:pt idx="394">
                  <c:v>223.34108275780312</c:v>
                </c:pt>
                <c:pt idx="395">
                  <c:v>223.13347084045409</c:v>
                </c:pt>
                <c:pt idx="396">
                  <c:v>222.96491570692794</c:v>
                </c:pt>
                <c:pt idx="397">
                  <c:v>222.81105019202599</c:v>
                </c:pt>
                <c:pt idx="398">
                  <c:v>222.64704500051641</c:v>
                </c:pt>
                <c:pt idx="399">
                  <c:v>222.46322145315312</c:v>
                </c:pt>
                <c:pt idx="400">
                  <c:v>222.26081529470588</c:v>
                </c:pt>
                <c:pt idx="401">
                  <c:v>222.04146210303671</c:v>
                </c:pt>
                <c:pt idx="402">
                  <c:v>221.79760582557088</c:v>
                </c:pt>
                <c:pt idx="403">
                  <c:v>221.50524515005256</c:v>
                </c:pt>
                <c:pt idx="404">
                  <c:v>221.14749760554383</c:v>
                </c:pt>
                <c:pt idx="405">
                  <c:v>220.73427406897912</c:v>
                </c:pt>
                <c:pt idx="406">
                  <c:v>220.31396793658919</c:v>
                </c:pt>
                <c:pt idx="407">
                  <c:v>219.93038301908052</c:v>
                </c:pt>
                <c:pt idx="408">
                  <c:v>219.58268453744742</c:v>
                </c:pt>
                <c:pt idx="409">
                  <c:v>219.44297288747933</c:v>
                </c:pt>
                <c:pt idx="410">
                  <c:v>219.85551908639758</c:v>
                </c:pt>
                <c:pt idx="411">
                  <c:v>220.88769217857947</c:v>
                </c:pt>
                <c:pt idx="412">
                  <c:v>222.25253999563364</c:v>
                </c:pt>
                <c:pt idx="413">
                  <c:v>223.51423087486853</c:v>
                </c:pt>
                <c:pt idx="414">
                  <c:v>224.35779374929572</c:v>
                </c:pt>
                <c:pt idx="415">
                  <c:v>224.70640856229338</c:v>
                </c:pt>
                <c:pt idx="416">
                  <c:v>224.67051872840293</c:v>
                </c:pt>
                <c:pt idx="417">
                  <c:v>224.43279246990497</c:v>
                </c:pt>
                <c:pt idx="418">
                  <c:v>224.15367272597092</c:v>
                </c:pt>
                <c:pt idx="419">
                  <c:v>223.9175775146484</c:v>
                </c:pt>
                <c:pt idx="420">
                  <c:v>223.74006747906023</c:v>
                </c:pt>
                <c:pt idx="421">
                  <c:v>223.59726929884687</c:v>
                </c:pt>
                <c:pt idx="422">
                  <c:v>223.45703322190502</c:v>
                </c:pt>
                <c:pt idx="423">
                  <c:v>223.29888620816746</c:v>
                </c:pt>
                <c:pt idx="424">
                  <c:v>223.11542171771706</c:v>
                </c:pt>
                <c:pt idx="425">
                  <c:v>222.90883260286768</c:v>
                </c:pt>
                <c:pt idx="426">
                  <c:v>222.68813039926383</c:v>
                </c:pt>
                <c:pt idx="427">
                  <c:v>222.45425409170295</c:v>
                </c:pt>
                <c:pt idx="428">
                  <c:v>222.18545751718372</c:v>
                </c:pt>
                <c:pt idx="429">
                  <c:v>221.85511609590969</c:v>
                </c:pt>
                <c:pt idx="430">
                  <c:v>221.4565176156851</c:v>
                </c:pt>
                <c:pt idx="431">
                  <c:v>221.02508524968073</c:v>
                </c:pt>
                <c:pt idx="432">
                  <c:v>220.62008151127739</c:v>
                </c:pt>
                <c:pt idx="433">
                  <c:v>220.24872604956991</c:v>
                </c:pt>
                <c:pt idx="434">
                  <c:v>220.01219362699067</c:v>
                </c:pt>
                <c:pt idx="435">
                  <c:v>220.2576039299598</c:v>
                </c:pt>
                <c:pt idx="436">
                  <c:v>221.15093526400051</c:v>
                </c:pt>
                <c:pt idx="437">
                  <c:v>222.48039388803332</c:v>
                </c:pt>
                <c:pt idx="438">
                  <c:v>223.81702005826506</c:v>
                </c:pt>
                <c:pt idx="439">
                  <c:v>224.79381117013784</c:v>
                </c:pt>
                <c:pt idx="440">
                  <c:v>225.27351573650651</c:v>
                </c:pt>
                <c:pt idx="441">
                  <c:v>225.32580439054047</c:v>
                </c:pt>
                <c:pt idx="442">
                  <c:v>225.12199485191931</c:v>
                </c:pt>
                <c:pt idx="443">
                  <c:v>224.83182023268478</c:v>
                </c:pt>
                <c:pt idx="444">
                  <c:v>224.56481327937198</c:v>
                </c:pt>
                <c:pt idx="445">
                  <c:v>224.35714246309723</c:v>
                </c:pt>
                <c:pt idx="446">
                  <c:v>224.19662363492523</c:v>
                </c:pt>
                <c:pt idx="447">
                  <c:v>224.05392286447375</c:v>
                </c:pt>
                <c:pt idx="448">
                  <c:v>223.90587588383602</c:v>
                </c:pt>
                <c:pt idx="449">
                  <c:v>223.74250498845026</c:v>
                </c:pt>
                <c:pt idx="450">
                  <c:v>223.56238980806793</c:v>
                </c:pt>
                <c:pt idx="451">
                  <c:v>223.36721236008864</c:v>
                </c:pt>
                <c:pt idx="452">
                  <c:v>223.15646407494177</c:v>
                </c:pt>
                <c:pt idx="453">
                  <c:v>222.91896661611702</c:v>
                </c:pt>
                <c:pt idx="454">
                  <c:v>222.62856319720927</c:v>
                </c:pt>
                <c:pt idx="455">
                  <c:v>222.26878250708947</c:v>
                </c:pt>
                <c:pt idx="456">
                  <c:v>221.84905290456913</c:v>
                </c:pt>
                <c:pt idx="457">
                  <c:v>221.41624320983885</c:v>
                </c:pt>
                <c:pt idx="458">
                  <c:v>221.02162493779105</c:v>
                </c:pt>
                <c:pt idx="459">
                  <c:v>220.66073876014124</c:v>
                </c:pt>
                <c:pt idx="460">
                  <c:v>220.45184352581316</c:v>
                </c:pt>
                <c:pt idx="461">
                  <c:v>220.74710723876953</c:v>
                </c:pt>
                <c:pt idx="462">
                  <c:v>221.68687357975884</c:v>
                </c:pt>
                <c:pt idx="463">
                  <c:v>223.03770911583533</c:v>
                </c:pt>
                <c:pt idx="464">
                  <c:v>224.37556083679195</c:v>
                </c:pt>
                <c:pt idx="465">
                  <c:v>225.34939794100245</c:v>
                </c:pt>
                <c:pt idx="466">
                  <c:v>225.83030653733471</c:v>
                </c:pt>
                <c:pt idx="467">
                  <c:v>225.88717911353473</c:v>
                </c:pt>
                <c:pt idx="468">
                  <c:v>225.68359837458681</c:v>
                </c:pt>
                <c:pt idx="469">
                  <c:v>225.38465121342583</c:v>
                </c:pt>
                <c:pt idx="470">
                  <c:v>225.10248798076921</c:v>
                </c:pt>
                <c:pt idx="471">
                  <c:v>224.88108238807089</c:v>
                </c:pt>
                <c:pt idx="472">
                  <c:v>224.71813511188213</c:v>
                </c:pt>
                <c:pt idx="473">
                  <c:v>224.58720506521371</c:v>
                </c:pt>
                <c:pt idx="474">
                  <c:v>224.45978743333083</c:v>
                </c:pt>
                <c:pt idx="475">
                  <c:v>224.31472390981818</c:v>
                </c:pt>
                <c:pt idx="476">
                  <c:v>224.14775338392985</c:v>
                </c:pt>
                <c:pt idx="477">
                  <c:v>223.96473063542291</c:v>
                </c:pt>
                <c:pt idx="478">
                  <c:v>223.77001418480504</c:v>
                </c:pt>
                <c:pt idx="479">
                  <c:v>223.56418282728927</c:v>
                </c:pt>
                <c:pt idx="480">
                  <c:v>223.33777422391449</c:v>
                </c:pt>
                <c:pt idx="481">
                  <c:v>223.06573707580566</c:v>
                </c:pt>
                <c:pt idx="482">
                  <c:v>222.72895415086015</c:v>
                </c:pt>
                <c:pt idx="483">
                  <c:v>222.33012347294732</c:v>
                </c:pt>
                <c:pt idx="484">
                  <c:v>221.9069358238807</c:v>
                </c:pt>
                <c:pt idx="485">
                  <c:v>221.51718577458308</c:v>
                </c:pt>
                <c:pt idx="486">
                  <c:v>221.16451033372141</c:v>
                </c:pt>
                <c:pt idx="487">
                  <c:v>220.93282008244441</c:v>
                </c:pt>
                <c:pt idx="488">
                  <c:v>221.16035456143894</c:v>
                </c:pt>
                <c:pt idx="489">
                  <c:v>222.03153536869925</c:v>
                </c:pt>
                <c:pt idx="490">
                  <c:v>223.35812153742862</c:v>
                </c:pt>
                <c:pt idx="491">
                  <c:v>224.73286890470064</c:v>
                </c:pt>
                <c:pt idx="492">
                  <c:v>225.78657068692718</c:v>
                </c:pt>
                <c:pt idx="493">
                  <c:v>226.35339129521293</c:v>
                </c:pt>
                <c:pt idx="494">
                  <c:v>226.47265935457668</c:v>
                </c:pt>
                <c:pt idx="495">
                  <c:v>226.29455013568582</c:v>
                </c:pt>
                <c:pt idx="496">
                  <c:v>225.98375296372635</c:v>
                </c:pt>
                <c:pt idx="497">
                  <c:v>225.6667634758582</c:v>
                </c:pt>
                <c:pt idx="498">
                  <c:v>225.4120097644512</c:v>
                </c:pt>
                <c:pt idx="499">
                  <c:v>225.2301287489671</c:v>
                </c:pt>
                <c:pt idx="500">
                  <c:v>225.09827444223257</c:v>
                </c:pt>
                <c:pt idx="501">
                  <c:v>224.9836627960205</c:v>
                </c:pt>
                <c:pt idx="502">
                  <c:v>224.86014268728402</c:v>
                </c:pt>
                <c:pt idx="503">
                  <c:v>224.71306414090665</c:v>
                </c:pt>
                <c:pt idx="504">
                  <c:v>224.54180532015283</c:v>
                </c:pt>
                <c:pt idx="505">
                  <c:v>224.35388489943281</c:v>
                </c:pt>
                <c:pt idx="506">
                  <c:v>224.15733012272759</c:v>
                </c:pt>
                <c:pt idx="507">
                  <c:v>223.95449581439675</c:v>
                </c:pt>
                <c:pt idx="508">
                  <c:v>223.73732414832477</c:v>
                </c:pt>
                <c:pt idx="509">
                  <c:v>223.47985542297363</c:v>
                </c:pt>
                <c:pt idx="510">
                  <c:v>223.15990060072673</c:v>
                </c:pt>
                <c:pt idx="511">
                  <c:v>222.77560549809382</c:v>
                </c:pt>
                <c:pt idx="512">
                  <c:v>222.35253791222203</c:v>
                </c:pt>
                <c:pt idx="513">
                  <c:v>221.94972929147573</c:v>
                </c:pt>
                <c:pt idx="514">
                  <c:v>221.58940491896408</c:v>
                </c:pt>
                <c:pt idx="515">
                  <c:v>221.2885072972224</c:v>
                </c:pt>
                <c:pt idx="516">
                  <c:v>221.31483964773321</c:v>
                </c:pt>
                <c:pt idx="517">
                  <c:v>221.96190098102275</c:v>
                </c:pt>
                <c:pt idx="518">
                  <c:v>223.17129527752212</c:v>
                </c:pt>
                <c:pt idx="519">
                  <c:v>224.58576770489032</c:v>
                </c:pt>
                <c:pt idx="520">
                  <c:v>225.79514048062836</c:v>
                </c:pt>
                <c:pt idx="521">
                  <c:v>226.55286043607268</c:v>
                </c:pt>
                <c:pt idx="522">
                  <c:v>226.83043861389157</c:v>
                </c:pt>
                <c:pt idx="523">
                  <c:v>226.74724501389724</c:v>
                </c:pt>
                <c:pt idx="524">
                  <c:v>226.46902008056639</c:v>
                </c:pt>
                <c:pt idx="525">
                  <c:v>226.13952816302958</c:v>
                </c:pt>
                <c:pt idx="526">
                  <c:v>225.8493977179894</c:v>
                </c:pt>
                <c:pt idx="527">
                  <c:v>225.63116020789514</c:v>
                </c:pt>
                <c:pt idx="528">
                  <c:v>225.47611218379092</c:v>
                </c:pt>
                <c:pt idx="529">
                  <c:v>225.35741385826699</c:v>
                </c:pt>
                <c:pt idx="530">
                  <c:v>225.24640750591573</c:v>
                </c:pt>
                <c:pt idx="531">
                  <c:v>225.12174906217135</c:v>
                </c:pt>
                <c:pt idx="532">
                  <c:v>224.97348121056189</c:v>
                </c:pt>
                <c:pt idx="533">
                  <c:v>224.80171495290904</c:v>
                </c:pt>
                <c:pt idx="534">
                  <c:v>224.61280570983885</c:v>
                </c:pt>
                <c:pt idx="535">
                  <c:v>224.41420193011942</c:v>
                </c:pt>
                <c:pt idx="536">
                  <c:v>224.20940017113318</c:v>
                </c:pt>
                <c:pt idx="537">
                  <c:v>223.99152511596679</c:v>
                </c:pt>
                <c:pt idx="538">
                  <c:v>223.73611218965968</c:v>
                </c:pt>
                <c:pt idx="539">
                  <c:v>223.4215919259878</c:v>
                </c:pt>
                <c:pt idx="540">
                  <c:v>223.04669120201694</c:v>
                </c:pt>
                <c:pt idx="541">
                  <c:v>222.63486085158127</c:v>
                </c:pt>
                <c:pt idx="542">
                  <c:v>222.24183398320125</c:v>
                </c:pt>
                <c:pt idx="543">
                  <c:v>221.89195057795598</c:v>
                </c:pt>
                <c:pt idx="544">
                  <c:v>221.56450200007509</c:v>
                </c:pt>
                <c:pt idx="545">
                  <c:v>221.41054587144117</c:v>
                </c:pt>
                <c:pt idx="546">
                  <c:v>221.791967386099</c:v>
                </c:pt>
                <c:pt idx="547">
                  <c:v>222.81731952960675</c:v>
                </c:pt>
                <c:pt idx="548">
                  <c:v>224.22245534456692</c:v>
                </c:pt>
                <c:pt idx="549">
                  <c:v>225.57848984351523</c:v>
                </c:pt>
                <c:pt idx="550">
                  <c:v>226.5477441582313</c:v>
                </c:pt>
                <c:pt idx="551">
                  <c:v>227.01543107839728</c:v>
                </c:pt>
                <c:pt idx="552">
                  <c:v>227.05702957740195</c:v>
                </c:pt>
                <c:pt idx="553">
                  <c:v>226.8336995755709</c:v>
                </c:pt>
                <c:pt idx="554">
                  <c:v>226.50489632239709</c:v>
                </c:pt>
                <c:pt idx="555">
                  <c:v>226.1862689913236</c:v>
                </c:pt>
                <c:pt idx="556">
                  <c:v>225.93425634530874</c:v>
                </c:pt>
                <c:pt idx="557">
                  <c:v>225.75563855684717</c:v>
                </c:pt>
                <c:pt idx="558">
                  <c:v>225.62810879047103</c:v>
                </c:pt>
                <c:pt idx="559">
                  <c:v>225.52141678443323</c:v>
                </c:pt>
                <c:pt idx="560">
                  <c:v>225.41090767493611</c:v>
                </c:pt>
                <c:pt idx="561">
                  <c:v>225.28355687068054</c:v>
                </c:pt>
                <c:pt idx="562">
                  <c:v>225.13351525526781</c:v>
                </c:pt>
                <c:pt idx="563">
                  <c:v>224.96286467918981</c:v>
                </c:pt>
                <c:pt idx="564">
                  <c:v>224.77573033259466</c:v>
                </c:pt>
                <c:pt idx="565">
                  <c:v>224.57744256826544</c:v>
                </c:pt>
                <c:pt idx="566">
                  <c:v>224.36860849820647</c:v>
                </c:pt>
                <c:pt idx="567">
                  <c:v>224.13442183861366</c:v>
                </c:pt>
                <c:pt idx="568">
                  <c:v>223.85022885836088</c:v>
                </c:pt>
                <c:pt idx="569">
                  <c:v>223.50168313833382</c:v>
                </c:pt>
                <c:pt idx="570">
                  <c:v>223.09861513577971</c:v>
                </c:pt>
                <c:pt idx="571">
                  <c:v>222.68349210885853</c:v>
                </c:pt>
                <c:pt idx="572">
                  <c:v>222.30950884892391</c:v>
                </c:pt>
                <c:pt idx="573">
                  <c:v>221.9709498948317</c:v>
                </c:pt>
                <c:pt idx="574">
                  <c:v>221.71895537156323</c:v>
                </c:pt>
                <c:pt idx="575">
                  <c:v>221.8822447145902</c:v>
                </c:pt>
                <c:pt idx="576">
                  <c:v>222.69785325270431</c:v>
                </c:pt>
                <c:pt idx="577">
                  <c:v>224.01999595055213</c:v>
                </c:pt>
                <c:pt idx="578">
                  <c:v>225.44852596576393</c:v>
                </c:pt>
                <c:pt idx="579">
                  <c:v>226.59098616379956</c:v>
                </c:pt>
                <c:pt idx="580">
                  <c:v>227.24944330655612</c:v>
                </c:pt>
                <c:pt idx="581">
                  <c:v>227.43629108722394</c:v>
                </c:pt>
                <c:pt idx="582">
                  <c:v>227.28988987849309</c:v>
                </c:pt>
                <c:pt idx="583">
                  <c:v>226.97601070697488</c:v>
                </c:pt>
                <c:pt idx="584">
                  <c:v>226.63000670212969</c:v>
                </c:pt>
                <c:pt idx="585">
                  <c:v>226.3339591803917</c:v>
                </c:pt>
                <c:pt idx="586">
                  <c:v>226.11594707195576</c:v>
                </c:pt>
                <c:pt idx="587">
                  <c:v>225.96571743304909</c:v>
                </c:pt>
                <c:pt idx="588">
                  <c:v>225.85470768268291</c:v>
                </c:pt>
                <c:pt idx="589">
                  <c:v>225.75223827655498</c:v>
                </c:pt>
                <c:pt idx="590">
                  <c:v>225.63655965364896</c:v>
                </c:pt>
                <c:pt idx="591">
                  <c:v>225.49829216003417</c:v>
                </c:pt>
                <c:pt idx="592">
                  <c:v>225.33753547081579</c:v>
                </c:pt>
                <c:pt idx="593">
                  <c:v>225.15992122943581</c:v>
                </c:pt>
                <c:pt idx="594">
                  <c:v>224.97173689622144</c:v>
                </c:pt>
                <c:pt idx="595">
                  <c:v>224.77385576101446</c:v>
                </c:pt>
                <c:pt idx="596">
                  <c:v>224.56374290466306</c:v>
                </c:pt>
                <c:pt idx="597">
                  <c:v>224.32407864497256</c:v>
                </c:pt>
                <c:pt idx="598">
                  <c:v>224.03187767615682</c:v>
                </c:pt>
                <c:pt idx="599">
                  <c:v>223.67729934692386</c:v>
                </c:pt>
                <c:pt idx="600">
                  <c:v>223.27071100088267</c:v>
                </c:pt>
                <c:pt idx="601">
                  <c:v>222.85672630896934</c:v>
                </c:pt>
                <c:pt idx="602">
                  <c:v>222.48439448429983</c:v>
                </c:pt>
                <c:pt idx="603">
                  <c:v>222.14183266859786</c:v>
                </c:pt>
                <c:pt idx="604">
                  <c:v>221.86549476623534</c:v>
                </c:pt>
                <c:pt idx="605">
                  <c:v>221.97419386643625</c:v>
                </c:pt>
                <c:pt idx="606">
                  <c:v>222.74216789832482</c:v>
                </c:pt>
                <c:pt idx="607">
                  <c:v>224.05548255333534</c:v>
                </c:pt>
                <c:pt idx="608">
                  <c:v>225.51410878694972</c:v>
                </c:pt>
                <c:pt idx="609">
                  <c:v>226.70628081101634</c:v>
                </c:pt>
                <c:pt idx="610">
                  <c:v>227.41452113811786</c:v>
                </c:pt>
                <c:pt idx="611">
                  <c:v>227.64294589702897</c:v>
                </c:pt>
                <c:pt idx="612">
                  <c:v>227.52982711205118</c:v>
                </c:pt>
                <c:pt idx="613">
                  <c:v>227.23107703575721</c:v>
                </c:pt>
                <c:pt idx="614">
                  <c:v>226.84232147216795</c:v>
                </c:pt>
                <c:pt idx="615">
                  <c:v>226.39668313833383</c:v>
                </c:pt>
                <c:pt idx="616">
                  <c:v>225.90107246398921</c:v>
                </c:pt>
                <c:pt idx="617">
                  <c:v>225.36828184274526</c:v>
                </c:pt>
                <c:pt idx="618">
                  <c:v>224.81558904794545</c:v>
                </c:pt>
                <c:pt idx="619">
                  <c:v>224.25799858093262</c:v>
                </c:pt>
                <c:pt idx="620">
                  <c:v>223.70350144019491</c:v>
                </c:pt>
                <c:pt idx="621">
                  <c:v>223.15553188617409</c:v>
                </c:pt>
                <c:pt idx="622">
                  <c:v>222.61352584838863</c:v>
                </c:pt>
                <c:pt idx="623">
                  <c:v>222.07453951322114</c:v>
                </c:pt>
                <c:pt idx="624">
                  <c:v>221.28743125915526</c:v>
                </c:pt>
                <c:pt idx="625">
                  <c:v>218.99839246896596</c:v>
                </c:pt>
                <c:pt idx="626">
                  <c:v>213.7612019289457</c:v>
                </c:pt>
                <c:pt idx="627">
                  <c:v>205.26831550011266</c:v>
                </c:pt>
                <c:pt idx="628">
                  <c:v>194.42113820002632</c:v>
                </c:pt>
                <c:pt idx="629">
                  <c:v>182.60415270878718</c:v>
                </c:pt>
                <c:pt idx="630">
                  <c:v>170.99202334477351</c:v>
                </c:pt>
                <c:pt idx="631">
                  <c:v>160.26618802584133</c:v>
                </c:pt>
                <c:pt idx="632">
                  <c:v>150.65553817162146</c:v>
                </c:pt>
                <c:pt idx="633">
                  <c:v>142.11258822221021</c:v>
                </c:pt>
                <c:pt idx="634">
                  <c:v>134.47552980276254</c:v>
                </c:pt>
                <c:pt idx="635">
                  <c:v>127.56599997593806</c:v>
                </c:pt>
                <c:pt idx="636">
                  <c:v>121.23412476172813</c:v>
                </c:pt>
                <c:pt idx="637">
                  <c:v>115.37108782841608</c:v>
                </c:pt>
                <c:pt idx="638">
                  <c:v>109.90287474705622</c:v>
                </c:pt>
                <c:pt idx="639">
                  <c:v>104.78054900536169</c:v>
                </c:pt>
                <c:pt idx="640">
                  <c:v>99.958653092017542</c:v>
                </c:pt>
                <c:pt idx="641">
                  <c:v>94.989987851656394</c:v>
                </c:pt>
                <c:pt idx="642">
                  <c:v>87.21105324671818</c:v>
                </c:pt>
                <c:pt idx="643">
                  <c:v>74.474465801532446</c:v>
                </c:pt>
                <c:pt idx="644">
                  <c:v>58.680327232067398</c:v>
                </c:pt>
                <c:pt idx="645">
                  <c:v>43.616533926450288</c:v>
                </c:pt>
                <c:pt idx="646">
                  <c:v>32.067929885570813</c:v>
                </c:pt>
                <c:pt idx="647">
                  <c:v>24.817642872150127</c:v>
                </c:pt>
                <c:pt idx="648">
                  <c:v>21.147793523348295</c:v>
                </c:pt>
                <c:pt idx="649">
                  <c:v>19.77465115180382</c:v>
                </c:pt>
                <c:pt idx="650">
                  <c:v>19.539293451309206</c:v>
                </c:pt>
                <c:pt idx="651">
                  <c:v>19.689775392825783</c:v>
                </c:pt>
                <c:pt idx="652">
                  <c:v>19.865284422360933</c:v>
                </c:pt>
                <c:pt idx="653">
                  <c:v>19.958441568521355</c:v>
                </c:pt>
                <c:pt idx="654">
                  <c:v>19.977814218080958</c:v>
                </c:pt>
                <c:pt idx="655">
                  <c:v>19.962184765155499</c:v>
                </c:pt>
                <c:pt idx="656">
                  <c:v>19.941879077324501</c:v>
                </c:pt>
                <c:pt idx="657">
                  <c:v>19.930607295403114</c:v>
                </c:pt>
                <c:pt idx="658">
                  <c:v>19.928410620322595</c:v>
                </c:pt>
                <c:pt idx="659">
                  <c:v>19.929237470626827</c:v>
                </c:pt>
                <c:pt idx="660">
                  <c:v>19.929633764120247</c:v>
                </c:pt>
                <c:pt idx="661">
                  <c:v>19.928771234659049</c:v>
                </c:pt>
                <c:pt idx="662">
                  <c:v>19.927114419203537</c:v>
                </c:pt>
                <c:pt idx="663">
                  <c:v>19.925348584101748</c:v>
                </c:pt>
                <c:pt idx="664">
                  <c:v>19.922362012129565</c:v>
                </c:pt>
                <c:pt idx="665">
                  <c:v>19.916779073568492</c:v>
                </c:pt>
                <c:pt idx="666">
                  <c:v>19.910153227586012</c:v>
                </c:pt>
                <c:pt idx="667">
                  <c:v>19.905470762986404</c:v>
                </c:pt>
                <c:pt idx="668">
                  <c:v>19.903564193432143</c:v>
                </c:pt>
                <c:pt idx="669">
                  <c:v>19.903490569774917</c:v>
                </c:pt>
                <c:pt idx="670">
                  <c:v>19.901869433476371</c:v>
                </c:pt>
                <c:pt idx="671">
                  <c:v>19.898305482130784</c:v>
                </c:pt>
                <c:pt idx="672">
                  <c:v>19.895498721782975</c:v>
                </c:pt>
                <c:pt idx="673">
                  <c:v>19.896108382298397</c:v>
                </c:pt>
                <c:pt idx="674">
                  <c:v>19.901044282179612</c:v>
                </c:pt>
                <c:pt idx="675">
                  <c:v>19.909723095527063</c:v>
                </c:pt>
                <c:pt idx="676">
                  <c:v>19.920884158794692</c:v>
                </c:pt>
                <c:pt idx="677">
                  <c:v>19.930101840679459</c:v>
                </c:pt>
                <c:pt idx="678">
                  <c:v>19.935431627126835</c:v>
                </c:pt>
                <c:pt idx="679">
                  <c:v>19.938095104510968</c:v>
                </c:pt>
                <c:pt idx="680">
                  <c:v>19.939644032991851</c:v>
                </c:pt>
                <c:pt idx="681">
                  <c:v>19.941265169290396</c:v>
                </c:pt>
                <c:pt idx="682">
                  <c:v>19.94252696550809</c:v>
                </c:pt>
                <c:pt idx="683">
                  <c:v>19.942813248267541</c:v>
                </c:pt>
                <c:pt idx="684">
                  <c:v>19.942131663102366</c:v>
                </c:pt>
                <c:pt idx="685">
                  <c:v>19.942847794752854</c:v>
                </c:pt>
                <c:pt idx="686">
                  <c:v>19.946413445105918</c:v>
                </c:pt>
                <c:pt idx="687">
                  <c:v>19.95113272153414</c:v>
                </c:pt>
                <c:pt idx="688">
                  <c:v>19.9556679388193</c:v>
                </c:pt>
                <c:pt idx="689">
                  <c:v>19.960064120659457</c:v>
                </c:pt>
                <c:pt idx="690">
                  <c:v>19.963412298055793</c:v>
                </c:pt>
                <c:pt idx="691">
                  <c:v>19.966148266425499</c:v>
                </c:pt>
                <c:pt idx="692">
                  <c:v>19.970178878490742</c:v>
                </c:pt>
                <c:pt idx="693">
                  <c:v>19.974536266326904</c:v>
                </c:pt>
                <c:pt idx="694">
                  <c:v>19.977563614478477</c:v>
                </c:pt>
                <c:pt idx="695">
                  <c:v>19.978209520486683</c:v>
                </c:pt>
                <c:pt idx="696">
                  <c:v>19.975508098602294</c:v>
                </c:pt>
                <c:pt idx="697">
                  <c:v>19.970506786933313</c:v>
                </c:pt>
                <c:pt idx="698">
                  <c:v>19.964635583437406</c:v>
                </c:pt>
                <c:pt idx="699">
                  <c:v>19.959379703815166</c:v>
                </c:pt>
                <c:pt idx="700">
                  <c:v>19.9566400542626</c:v>
                </c:pt>
                <c:pt idx="701">
                  <c:v>19.958225511404184</c:v>
                </c:pt>
                <c:pt idx="702">
                  <c:v>19.963517919687121</c:v>
                </c:pt>
                <c:pt idx="703">
                  <c:v>19.970361521794242</c:v>
                </c:pt>
                <c:pt idx="704">
                  <c:v>19.977022197429953</c:v>
                </c:pt>
                <c:pt idx="705">
                  <c:v>19.98015375137329</c:v>
                </c:pt>
                <c:pt idx="706">
                  <c:v>19.980190563201901</c:v>
                </c:pt>
                <c:pt idx="707">
                  <c:v>19.977922954559329</c:v>
                </c:pt>
                <c:pt idx="708">
                  <c:v>19.975113928868218</c:v>
                </c:pt>
                <c:pt idx="709">
                  <c:v>19.973311848273646</c:v>
                </c:pt>
                <c:pt idx="710">
                  <c:v>19.974431494199312</c:v>
                </c:pt>
                <c:pt idx="711">
                  <c:v>19.9783924469581</c:v>
                </c:pt>
                <c:pt idx="712">
                  <c:v>19.983286437988284</c:v>
                </c:pt>
                <c:pt idx="713">
                  <c:v>19.987680920820967</c:v>
                </c:pt>
                <c:pt idx="714">
                  <c:v>19.992865442129283</c:v>
                </c:pt>
                <c:pt idx="715">
                  <c:v>19.997224812140832</c:v>
                </c:pt>
                <c:pt idx="716">
                  <c:v>19.998915041410005</c:v>
                </c:pt>
                <c:pt idx="717">
                  <c:v>19.996396262829119</c:v>
                </c:pt>
                <c:pt idx="718">
                  <c:v>19.990668059128982</c:v>
                </c:pt>
                <c:pt idx="719">
                  <c:v>19.9844392145597</c:v>
                </c:pt>
                <c:pt idx="720">
                  <c:v>19.980950019542988</c:v>
                </c:pt>
                <c:pt idx="721">
                  <c:v>19.979147938948412</c:v>
                </c:pt>
                <c:pt idx="722">
                  <c:v>19.979616298675538</c:v>
                </c:pt>
                <c:pt idx="723">
                  <c:v>19.98224522957435</c:v>
                </c:pt>
                <c:pt idx="724">
                  <c:v>19.983863534193773</c:v>
                </c:pt>
                <c:pt idx="725">
                  <c:v>19.983972553840051</c:v>
                </c:pt>
                <c:pt idx="726">
                  <c:v>19.984622990534856</c:v>
                </c:pt>
                <c:pt idx="727">
                  <c:v>19.987177448272703</c:v>
                </c:pt>
                <c:pt idx="728">
                  <c:v>19.991824233715349</c:v>
                </c:pt>
                <c:pt idx="729">
                  <c:v>19.997368095104513</c:v>
                </c:pt>
                <c:pt idx="730">
                  <c:v>20.001868199568527</c:v>
                </c:pt>
                <c:pt idx="731">
                  <c:v>20.006801834106447</c:v>
                </c:pt>
                <c:pt idx="732">
                  <c:v>20.012168998718259</c:v>
                </c:pt>
                <c:pt idx="733">
                  <c:v>20.01627068592952</c:v>
                </c:pt>
                <c:pt idx="734">
                  <c:v>20.016416517404409</c:v>
                </c:pt>
                <c:pt idx="735">
                  <c:v>20.013571812556339</c:v>
                </c:pt>
                <c:pt idx="736">
                  <c:v>20.010113766009994</c:v>
                </c:pt>
                <c:pt idx="737">
                  <c:v>20.00795262850248</c:v>
                </c:pt>
                <c:pt idx="738">
                  <c:v>20.008171800466684</c:v>
                </c:pt>
                <c:pt idx="739">
                  <c:v>20.010945147000825</c:v>
                </c:pt>
                <c:pt idx="740">
                  <c:v>20.014832192934477</c:v>
                </c:pt>
                <c:pt idx="741">
                  <c:v>20.018073899195745</c:v>
                </c:pt>
                <c:pt idx="742">
                  <c:v>20.019011184985821</c:v>
                </c:pt>
                <c:pt idx="743">
                  <c:v>20.019009485978348</c:v>
                </c:pt>
                <c:pt idx="744">
                  <c:v>20.019548354515663</c:v>
                </c:pt>
                <c:pt idx="745">
                  <c:v>20.019838318457971</c:v>
                </c:pt>
                <c:pt idx="746">
                  <c:v>20.018613050900971</c:v>
                </c:pt>
                <c:pt idx="747">
                  <c:v>20.017858125246484</c:v>
                </c:pt>
                <c:pt idx="748">
                  <c:v>20.018720654707689</c:v>
                </c:pt>
                <c:pt idx="749">
                  <c:v>20.020736810244042</c:v>
                </c:pt>
                <c:pt idx="750">
                  <c:v>20.022860852755031</c:v>
                </c:pt>
                <c:pt idx="751">
                  <c:v>20.026822655017558</c:v>
                </c:pt>
                <c:pt idx="752">
                  <c:v>20.033195915222169</c:v>
                </c:pt>
                <c:pt idx="753">
                  <c:v>20.041262236375072</c:v>
                </c:pt>
                <c:pt idx="754">
                  <c:v>20.048861896808326</c:v>
                </c:pt>
                <c:pt idx="755">
                  <c:v>20.053398813100959</c:v>
                </c:pt>
                <c:pt idx="756">
                  <c:v>20.053723323528583</c:v>
                </c:pt>
                <c:pt idx="757">
                  <c:v>20.051848468780516</c:v>
                </c:pt>
                <c:pt idx="758">
                  <c:v>20.048284517434926</c:v>
                </c:pt>
                <c:pt idx="759">
                  <c:v>20.044000470088076</c:v>
                </c:pt>
                <c:pt idx="760">
                  <c:v>20.040616330366866</c:v>
                </c:pt>
                <c:pt idx="761">
                  <c:v>20.038849362593428</c:v>
                </c:pt>
                <c:pt idx="762">
                  <c:v>20.038960081247183</c:v>
                </c:pt>
                <c:pt idx="763">
                  <c:v>20.038994627732496</c:v>
                </c:pt>
                <c:pt idx="764">
                  <c:v>20.03661686677199</c:v>
                </c:pt>
                <c:pt idx="765">
                  <c:v>20.033088594583361</c:v>
                </c:pt>
                <c:pt idx="766">
                  <c:v>20.02992022881141</c:v>
                </c:pt>
                <c:pt idx="767">
                  <c:v>20.0291624714778</c:v>
                </c:pt>
                <c:pt idx="768">
                  <c:v>20.029776379511905</c:v>
                </c:pt>
                <c:pt idx="769">
                  <c:v>20.030819570101222</c:v>
                </c:pt>
                <c:pt idx="770">
                  <c:v>20.031469157292292</c:v>
                </c:pt>
                <c:pt idx="771">
                  <c:v>20.031541081942041</c:v>
                </c:pt>
                <c:pt idx="772">
                  <c:v>20.029702189518851</c:v>
                </c:pt>
                <c:pt idx="773">
                  <c:v>20.02606716302725</c:v>
                </c:pt>
                <c:pt idx="774">
                  <c:v>20.021853907658503</c:v>
                </c:pt>
                <c:pt idx="775">
                  <c:v>20.017857275742749</c:v>
                </c:pt>
                <c:pt idx="776">
                  <c:v>20.013318377274732</c:v>
                </c:pt>
                <c:pt idx="777">
                  <c:v>20.009179878234864</c:v>
                </c:pt>
                <c:pt idx="778">
                  <c:v>20.005757794013387</c:v>
                </c:pt>
                <c:pt idx="779">
                  <c:v>20.006874891427849</c:v>
                </c:pt>
                <c:pt idx="780">
                  <c:v>20.013066641000599</c:v>
                </c:pt>
                <c:pt idx="781">
                  <c:v>20.020161129878115</c:v>
                </c:pt>
                <c:pt idx="782">
                  <c:v>20.025993822537934</c:v>
                </c:pt>
                <c:pt idx="783">
                  <c:v>20.028947547032281</c:v>
                </c:pt>
                <c:pt idx="784">
                  <c:v>20.029882567479056</c:v>
                </c:pt>
                <c:pt idx="785">
                  <c:v>20.031254799182598</c:v>
                </c:pt>
                <c:pt idx="786">
                  <c:v>20.034386353125935</c:v>
                </c:pt>
                <c:pt idx="787">
                  <c:v>20.038492004687967</c:v>
                </c:pt>
                <c:pt idx="788">
                  <c:v>20.043497563875636</c:v>
                </c:pt>
                <c:pt idx="789">
                  <c:v>20.049795784583459</c:v>
                </c:pt>
                <c:pt idx="790">
                  <c:v>20.057935729393591</c:v>
                </c:pt>
                <c:pt idx="791">
                  <c:v>20.065138671581561</c:v>
                </c:pt>
                <c:pt idx="792">
                  <c:v>20.066327127309943</c:v>
                </c:pt>
                <c:pt idx="793">
                  <c:v>20.061284473125752</c:v>
                </c:pt>
                <c:pt idx="794">
                  <c:v>20.054300136566162</c:v>
                </c:pt>
                <c:pt idx="795">
                  <c:v>20.050014107043928</c:v>
                </c:pt>
                <c:pt idx="796">
                  <c:v>20.049184425060563</c:v>
                </c:pt>
                <c:pt idx="797">
                  <c:v>20.049618238302376</c:v>
                </c:pt>
                <c:pt idx="798">
                  <c:v>20.051308467571552</c:v>
                </c:pt>
                <c:pt idx="799">
                  <c:v>20.053217585637022</c:v>
                </c:pt>
                <c:pt idx="800">
                  <c:v>20.054370362208438</c:v>
                </c:pt>
                <c:pt idx="801">
                  <c:v>20.054767080453725</c:v>
                </c:pt>
                <c:pt idx="802">
                  <c:v>20.054585569821871</c:v>
                </c:pt>
                <c:pt idx="803">
                  <c:v>20.05386632332435</c:v>
                </c:pt>
                <c:pt idx="804">
                  <c:v>20.053074019505427</c:v>
                </c:pt>
                <c:pt idx="805">
                  <c:v>20.053001811687761</c:v>
                </c:pt>
                <c:pt idx="806">
                  <c:v>20.053720775017371</c:v>
                </c:pt>
                <c:pt idx="807">
                  <c:v>20.055812536386345</c:v>
                </c:pt>
                <c:pt idx="808">
                  <c:v>20.058006238203781</c:v>
                </c:pt>
                <c:pt idx="809">
                  <c:v>20.059953300769511</c:v>
                </c:pt>
                <c:pt idx="810">
                  <c:v>20.059520903367261</c:v>
                </c:pt>
                <c:pt idx="811">
                  <c:v>20.05480389228234</c:v>
                </c:pt>
                <c:pt idx="812">
                  <c:v>20.048214008624736</c:v>
                </c:pt>
                <c:pt idx="813">
                  <c:v>20.041946086883545</c:v>
                </c:pt>
                <c:pt idx="814">
                  <c:v>20.03708579283494</c:v>
                </c:pt>
                <c:pt idx="815">
                  <c:v>20.035611620682936</c:v>
                </c:pt>
                <c:pt idx="816">
                  <c:v>20.038057058774509</c:v>
                </c:pt>
                <c:pt idx="817">
                  <c:v>20.042273145822378</c:v>
                </c:pt>
                <c:pt idx="818">
                  <c:v>20.043748167478121</c:v>
                </c:pt>
                <c:pt idx="819">
                  <c:v>20.042557446406438</c:v>
                </c:pt>
                <c:pt idx="820">
                  <c:v>20.042271729982815</c:v>
                </c:pt>
                <c:pt idx="821">
                  <c:v>20.045441511594333</c:v>
                </c:pt>
                <c:pt idx="822">
                  <c:v>20.050696824880745</c:v>
                </c:pt>
                <c:pt idx="823">
                  <c:v>20.054045285444992</c:v>
                </c:pt>
                <c:pt idx="824">
                  <c:v>20.055380705319916</c:v>
                </c:pt>
                <c:pt idx="825">
                  <c:v>20.056062007317173</c:v>
                </c:pt>
                <c:pt idx="826">
                  <c:v>20.056028876671423</c:v>
                </c:pt>
                <c:pt idx="827">
                  <c:v>20.056099951817437</c:v>
                </c:pt>
                <c:pt idx="828">
                  <c:v>20.058007087707516</c:v>
                </c:pt>
                <c:pt idx="829">
                  <c:v>20.061318736443152</c:v>
                </c:pt>
                <c:pt idx="830">
                  <c:v>20.064920632289006</c:v>
                </c:pt>
                <c:pt idx="831">
                  <c:v>20.067260731917159</c:v>
                </c:pt>
                <c:pt idx="832">
                  <c:v>20.067154543950007</c:v>
                </c:pt>
                <c:pt idx="833">
                  <c:v>20.06391283768874</c:v>
                </c:pt>
                <c:pt idx="834">
                  <c:v>20.058799391526442</c:v>
                </c:pt>
                <c:pt idx="835">
                  <c:v>20.052102753565862</c:v>
                </c:pt>
                <c:pt idx="836">
                  <c:v>20.046520947676438</c:v>
                </c:pt>
                <c:pt idx="837">
                  <c:v>20.044973718203028</c:v>
                </c:pt>
                <c:pt idx="838">
                  <c:v>20.046879721421462</c:v>
                </c:pt>
                <c:pt idx="839">
                  <c:v>20.048141517639159</c:v>
                </c:pt>
                <c:pt idx="840">
                  <c:v>20.048393537081203</c:v>
                </c:pt>
                <c:pt idx="841">
                  <c:v>20.045728927025426</c:v>
                </c:pt>
                <c:pt idx="842">
                  <c:v>20.040723651005671</c:v>
                </c:pt>
                <c:pt idx="843">
                  <c:v>20.032763800987826</c:v>
                </c:pt>
                <c:pt idx="844">
                  <c:v>20.024624988849347</c:v>
                </c:pt>
                <c:pt idx="845">
                  <c:v>20.01929690140944</c:v>
                </c:pt>
                <c:pt idx="846">
                  <c:v>20.019404788384069</c:v>
                </c:pt>
                <c:pt idx="847">
                  <c:v>20.025777765420763</c:v>
                </c:pt>
                <c:pt idx="848">
                  <c:v>20.035824846120981</c:v>
                </c:pt>
                <c:pt idx="849">
                  <c:v>20.045438679915208</c:v>
                </c:pt>
                <c:pt idx="850">
                  <c:v>20.051488279195929</c:v>
                </c:pt>
                <c:pt idx="851">
                  <c:v>20.05419055058406</c:v>
                </c:pt>
                <c:pt idx="852">
                  <c:v>20.05523289166964</c:v>
                </c:pt>
                <c:pt idx="853">
                  <c:v>20.055450930962195</c:v>
                </c:pt>
                <c:pt idx="854">
                  <c:v>20.054693739964414</c:v>
                </c:pt>
                <c:pt idx="855">
                  <c:v>20.052175244551439</c:v>
                </c:pt>
                <c:pt idx="856">
                  <c:v>20.050805561359109</c:v>
                </c:pt>
                <c:pt idx="857">
                  <c:v>20.051416920882005</c:v>
                </c:pt>
                <c:pt idx="858">
                  <c:v>20.053868305499737</c:v>
                </c:pt>
                <c:pt idx="859">
                  <c:v>20.058187748835635</c:v>
                </c:pt>
                <c:pt idx="860">
                  <c:v>20.063300345494198</c:v>
                </c:pt>
                <c:pt idx="861">
                  <c:v>20.068196035531848</c:v>
                </c:pt>
                <c:pt idx="862">
                  <c:v>20.071905818352331</c:v>
                </c:pt>
                <c:pt idx="863">
                  <c:v>20.074645467904897</c:v>
                </c:pt>
                <c:pt idx="864">
                  <c:v>20.076985567533054</c:v>
                </c:pt>
                <c:pt idx="865">
                  <c:v>20.080187913454495</c:v>
                </c:pt>
                <c:pt idx="866">
                  <c:v>20.083611130347617</c:v>
                </c:pt>
                <c:pt idx="867">
                  <c:v>20.08479703756479</c:v>
                </c:pt>
                <c:pt idx="868">
                  <c:v>20.081304161365217</c:v>
                </c:pt>
                <c:pt idx="869">
                  <c:v>20.075940394768345</c:v>
                </c:pt>
                <c:pt idx="870">
                  <c:v>20.072124990316535</c:v>
                </c:pt>
                <c:pt idx="871">
                  <c:v>20.072193233783427</c:v>
                </c:pt>
                <c:pt idx="872">
                  <c:v>20.075542543851412</c:v>
                </c:pt>
                <c:pt idx="873">
                  <c:v>20.08159497481126</c:v>
                </c:pt>
                <c:pt idx="874">
                  <c:v>20.086816307948187</c:v>
                </c:pt>
                <c:pt idx="875">
                  <c:v>20.089694143442003</c:v>
                </c:pt>
                <c:pt idx="876">
                  <c:v>20.090847486349251</c:v>
                </c:pt>
                <c:pt idx="877">
                  <c:v>20.091746827639064</c:v>
                </c:pt>
                <c:pt idx="878">
                  <c:v>20.09218092404879</c:v>
                </c:pt>
                <c:pt idx="879">
                  <c:v>20.089409842857947</c:v>
                </c:pt>
                <c:pt idx="880">
                  <c:v>20.08317873294537</c:v>
                </c:pt>
                <c:pt idx="881">
                  <c:v>20.076910811204176</c:v>
                </c:pt>
                <c:pt idx="882">
                  <c:v>20.071438024961029</c:v>
                </c:pt>
                <c:pt idx="883">
                  <c:v>20.066685334719146</c:v>
                </c:pt>
                <c:pt idx="884">
                  <c:v>20.062438099200907</c:v>
                </c:pt>
                <c:pt idx="885">
                  <c:v>20.05984286528367</c:v>
                </c:pt>
                <c:pt idx="886">
                  <c:v>20.060781850081224</c:v>
                </c:pt>
                <c:pt idx="887">
                  <c:v>20.065643276801477</c:v>
                </c:pt>
                <c:pt idx="888">
                  <c:v>20.073202444223256</c:v>
                </c:pt>
                <c:pt idx="889">
                  <c:v>20.080692518674411</c:v>
                </c:pt>
                <c:pt idx="890">
                  <c:v>20.086708137805644</c:v>
                </c:pt>
                <c:pt idx="891">
                  <c:v>20.091029280149019</c:v>
                </c:pt>
                <c:pt idx="892">
                  <c:v>20.094413136702315</c:v>
                </c:pt>
                <c:pt idx="893">
                  <c:v>20.096859141129713</c:v>
                </c:pt>
                <c:pt idx="894">
                  <c:v>20.096646765195405</c:v>
                </c:pt>
                <c:pt idx="895">
                  <c:v>20.093512662740853</c:v>
                </c:pt>
                <c:pt idx="896">
                  <c:v>20.088723160670352</c:v>
                </c:pt>
                <c:pt idx="897">
                  <c:v>20.08332031690157</c:v>
                </c:pt>
                <c:pt idx="898">
                  <c:v>20.080658255357008</c:v>
                </c:pt>
                <c:pt idx="899">
                  <c:v>20.080154782808741</c:v>
                </c:pt>
                <c:pt idx="900">
                  <c:v>20.081160595233627</c:v>
                </c:pt>
                <c:pt idx="901">
                  <c:v>20.083322015909051</c:v>
                </c:pt>
                <c:pt idx="902">
                  <c:v>20.085050756014308</c:v>
                </c:pt>
                <c:pt idx="903">
                  <c:v>20.084690849597635</c:v>
                </c:pt>
                <c:pt idx="904">
                  <c:v>20.083536940354566</c:v>
                </c:pt>
                <c:pt idx="905">
                  <c:v>20.084149149381194</c:v>
                </c:pt>
                <c:pt idx="906">
                  <c:v>20.087822403540976</c:v>
                </c:pt>
                <c:pt idx="907">
                  <c:v>20.091962884756235</c:v>
                </c:pt>
                <c:pt idx="908">
                  <c:v>20.094197645920971</c:v>
                </c:pt>
                <c:pt idx="909">
                  <c:v>20.094449665363015</c:v>
                </c:pt>
                <c:pt idx="910">
                  <c:v>20.093187585977404</c:v>
                </c:pt>
                <c:pt idx="911">
                  <c:v>20.089297425196719</c:v>
                </c:pt>
                <c:pt idx="912">
                  <c:v>20.085985493293173</c:v>
                </c:pt>
                <c:pt idx="913">
                  <c:v>20.085121831160322</c:v>
                </c:pt>
                <c:pt idx="914">
                  <c:v>20.086562306330752</c:v>
                </c:pt>
                <c:pt idx="915">
                  <c:v>20.088400066082293</c:v>
                </c:pt>
                <c:pt idx="916">
                  <c:v>20.088830198141242</c:v>
                </c:pt>
                <c:pt idx="917">
                  <c:v>20.086742967458871</c:v>
                </c:pt>
                <c:pt idx="918">
                  <c:v>20.082601070404053</c:v>
                </c:pt>
                <c:pt idx="919">
                  <c:v>20.078497117849494</c:v>
                </c:pt>
                <c:pt idx="920">
                  <c:v>20.076406205984259</c:v>
                </c:pt>
                <c:pt idx="921">
                  <c:v>20.078209985586312</c:v>
                </c:pt>
                <c:pt idx="922">
                  <c:v>20.084079490074746</c:v>
                </c:pt>
                <c:pt idx="923">
                  <c:v>20.090848335852986</c:v>
                </c:pt>
                <c:pt idx="924">
                  <c:v>20.095710328909064</c:v>
                </c:pt>
                <c:pt idx="925">
                  <c:v>20.099094185462363</c:v>
                </c:pt>
                <c:pt idx="926">
                  <c:v>20.101649492703949</c:v>
                </c:pt>
                <c:pt idx="927">
                  <c:v>20.101832136007456</c:v>
                </c:pt>
                <c:pt idx="928">
                  <c:v>20.099597374842716</c:v>
                </c:pt>
                <c:pt idx="929">
                  <c:v>20.098122919522798</c:v>
                </c:pt>
                <c:pt idx="930">
                  <c:v>20.098588164402887</c:v>
                </c:pt>
                <c:pt idx="931">
                  <c:v>20.100284057030311</c:v>
                </c:pt>
                <c:pt idx="932">
                  <c:v>20.101326964451715</c:v>
                </c:pt>
                <c:pt idx="933">
                  <c:v>20.101939173478346</c:v>
                </c:pt>
                <c:pt idx="934">
                  <c:v>20.101506776076096</c:v>
                </c:pt>
                <c:pt idx="935">
                  <c:v>20.09801389987652</c:v>
                </c:pt>
                <c:pt idx="936">
                  <c:v>20.092937831878658</c:v>
                </c:pt>
                <c:pt idx="937">
                  <c:v>20.08890183962308</c:v>
                </c:pt>
                <c:pt idx="938">
                  <c:v>20.086129059424763</c:v>
                </c:pt>
                <c:pt idx="939">
                  <c:v>20.083827187464784</c:v>
                </c:pt>
                <c:pt idx="940">
                  <c:v>20.080836934309737</c:v>
                </c:pt>
                <c:pt idx="941">
                  <c:v>20.077343208606425</c:v>
                </c:pt>
                <c:pt idx="942">
                  <c:v>20.073564049647402</c:v>
                </c:pt>
                <c:pt idx="943">
                  <c:v>20.070574362828182</c:v>
                </c:pt>
                <c:pt idx="944">
                  <c:v>20.069316247793342</c:v>
                </c:pt>
                <c:pt idx="945">
                  <c:v>20.071332403329702</c:v>
                </c:pt>
                <c:pt idx="946">
                  <c:v>20.077884342487042</c:v>
                </c:pt>
                <c:pt idx="947">
                  <c:v>20.087283818171574</c:v>
                </c:pt>
                <c:pt idx="948">
                  <c:v>20.095455477787898</c:v>
                </c:pt>
                <c:pt idx="949">
                  <c:v>20.100460753807653</c:v>
                </c:pt>
                <c:pt idx="950">
                  <c:v>20.102839930607718</c:v>
                </c:pt>
                <c:pt idx="951">
                  <c:v>20.10326977949876</c:v>
                </c:pt>
                <c:pt idx="952">
                  <c:v>20.103413911966175</c:v>
                </c:pt>
                <c:pt idx="953">
                  <c:v>20.102802835611197</c:v>
                </c:pt>
                <c:pt idx="954">
                  <c:v>20.101721983689526</c:v>
                </c:pt>
                <c:pt idx="955">
                  <c:v>20.100103679070102</c:v>
                </c:pt>
                <c:pt idx="956">
                  <c:v>20.098263653975266</c:v>
                </c:pt>
                <c:pt idx="957">
                  <c:v>20.096826859987697</c:v>
                </c:pt>
                <c:pt idx="958">
                  <c:v>20.097402823521541</c:v>
                </c:pt>
                <c:pt idx="959">
                  <c:v>20.098014749380258</c:v>
                </c:pt>
                <c:pt idx="960">
                  <c:v>20.096539727724512</c:v>
                </c:pt>
                <c:pt idx="961">
                  <c:v>20.093331152109002</c:v>
                </c:pt>
                <c:pt idx="962">
                  <c:v>20.09023386148306</c:v>
                </c:pt>
                <c:pt idx="963">
                  <c:v>20.087175648029035</c:v>
                </c:pt>
                <c:pt idx="964">
                  <c:v>20.083176467602069</c:v>
                </c:pt>
                <c:pt idx="965">
                  <c:v>20.078964344904975</c:v>
                </c:pt>
                <c:pt idx="966">
                  <c:v>20.077127434657168</c:v>
                </c:pt>
                <c:pt idx="967">
                  <c:v>20.077526135077843</c:v>
                </c:pt>
                <c:pt idx="968">
                  <c:v>20.078748570955714</c:v>
                </c:pt>
                <c:pt idx="969">
                  <c:v>20.079325667161207</c:v>
                </c:pt>
                <c:pt idx="970">
                  <c:v>20.078750269963191</c:v>
                </c:pt>
                <c:pt idx="971">
                  <c:v>20.075759450472319</c:v>
                </c:pt>
                <c:pt idx="972">
                  <c:v>20.070071456615739</c:v>
                </c:pt>
                <c:pt idx="973">
                  <c:v>20.06279800561758</c:v>
                </c:pt>
                <c:pt idx="974">
                  <c:v>20.05595327083881</c:v>
                </c:pt>
                <c:pt idx="975">
                  <c:v>20.051959470602181</c:v>
                </c:pt>
                <c:pt idx="976">
                  <c:v>20.050155691000128</c:v>
                </c:pt>
                <c:pt idx="977">
                  <c:v>20.051451750535229</c:v>
                </c:pt>
                <c:pt idx="978">
                  <c:v>20.056458725562461</c:v>
                </c:pt>
                <c:pt idx="979">
                  <c:v>20.064344385587248</c:v>
                </c:pt>
                <c:pt idx="980">
                  <c:v>20.071941497509293</c:v>
                </c:pt>
                <c:pt idx="981">
                  <c:v>20.077272982964146</c:v>
                </c:pt>
                <c:pt idx="982">
                  <c:v>20.078499100024885</c:v>
                </c:pt>
                <c:pt idx="983">
                  <c:v>20.076770359919621</c:v>
                </c:pt>
                <c:pt idx="984">
                  <c:v>20.07403325887827</c:v>
                </c:pt>
                <c:pt idx="985">
                  <c:v>20.071080100719744</c:v>
                </c:pt>
                <c:pt idx="986">
                  <c:v>20.069316247793342</c:v>
                </c:pt>
                <c:pt idx="987">
                  <c:v>20.06736975156344</c:v>
                </c:pt>
                <c:pt idx="988">
                  <c:v>20.063515553107624</c:v>
                </c:pt>
                <c:pt idx="989">
                  <c:v>20.057324086702785</c:v>
                </c:pt>
                <c:pt idx="990">
                  <c:v>20.049726125277004</c:v>
                </c:pt>
                <c:pt idx="991">
                  <c:v>20.044070978898269</c:v>
                </c:pt>
                <c:pt idx="992">
                  <c:v>20.040904028965876</c:v>
                </c:pt>
                <c:pt idx="993">
                  <c:v>20.040469366220325</c:v>
                </c:pt>
                <c:pt idx="994">
                  <c:v>20.04194665321937</c:v>
                </c:pt>
                <c:pt idx="995">
                  <c:v>20.043641130007227</c:v>
                </c:pt>
                <c:pt idx="996">
                  <c:v>20.046306589566747</c:v>
                </c:pt>
                <c:pt idx="997">
                  <c:v>20.050049219865063</c:v>
                </c:pt>
                <c:pt idx="998">
                  <c:v>20.052857679220345</c:v>
                </c:pt>
                <c:pt idx="999">
                  <c:v>20.053688210707445</c:v>
                </c:pt>
                <c:pt idx="1000">
                  <c:v>20.053073170001689</c:v>
                </c:pt>
                <c:pt idx="1001">
                  <c:v>20.051309033907376</c:v>
                </c:pt>
                <c:pt idx="1002">
                  <c:v>20.048574764545144</c:v>
                </c:pt>
                <c:pt idx="1003">
                  <c:v>20.045440945258505</c:v>
                </c:pt>
                <c:pt idx="1004">
                  <c:v>20.043389110565183</c:v>
                </c:pt>
                <c:pt idx="1005">
                  <c:v>20.040291536771335</c:v>
                </c:pt>
                <c:pt idx="1006">
                  <c:v>20.037481944744403</c:v>
                </c:pt>
                <c:pt idx="1007">
                  <c:v>20.039281476827767</c:v>
                </c:pt>
                <c:pt idx="1008">
                  <c:v>20.046231266902041</c:v>
                </c:pt>
                <c:pt idx="1009">
                  <c:v>20.054585569821871</c:v>
                </c:pt>
                <c:pt idx="1010">
                  <c:v>20.060958546858565</c:v>
                </c:pt>
                <c:pt idx="1011">
                  <c:v>20.064487385383018</c:v>
                </c:pt>
                <c:pt idx="1012">
                  <c:v>20.066109937521126</c:v>
                </c:pt>
                <c:pt idx="1013">
                  <c:v>20.067587790855995</c:v>
                </c:pt>
                <c:pt idx="1014">
                  <c:v>20.069600548377402</c:v>
                </c:pt>
                <c:pt idx="1015">
                  <c:v>20.073491558661829</c:v>
                </c:pt>
                <c:pt idx="1016">
                  <c:v>20.078856174762432</c:v>
                </c:pt>
                <c:pt idx="1017">
                  <c:v>20.081559578822208</c:v>
                </c:pt>
                <c:pt idx="1018">
                  <c:v>20.079290554340069</c:v>
                </c:pt>
                <c:pt idx="1019">
                  <c:v>20.075366130241981</c:v>
                </c:pt>
                <c:pt idx="1020">
                  <c:v>20.07255653821505</c:v>
                </c:pt>
                <c:pt idx="1021">
                  <c:v>20.070216438586893</c:v>
                </c:pt>
                <c:pt idx="1022">
                  <c:v>20.067297826913688</c:v>
                </c:pt>
                <c:pt idx="1023">
                  <c:v>20.065424954341008</c:v>
                </c:pt>
                <c:pt idx="1024">
                  <c:v>20.065461766169623</c:v>
                </c:pt>
                <c:pt idx="1025">
                  <c:v>20.066651354569654</c:v>
                </c:pt>
                <c:pt idx="1026">
                  <c:v>20.066288616473855</c:v>
                </c:pt>
                <c:pt idx="1027">
                  <c:v>20.061753399188699</c:v>
                </c:pt>
                <c:pt idx="1028">
                  <c:v>20.053362567608172</c:v>
                </c:pt>
                <c:pt idx="1029">
                  <c:v>20.046450155698338</c:v>
                </c:pt>
                <c:pt idx="1030">
                  <c:v>20.044179715376632</c:v>
                </c:pt>
                <c:pt idx="1031">
                  <c:v>20.046196437248813</c:v>
                </c:pt>
                <c:pt idx="1032">
                  <c:v>20.051058147136978</c:v>
                </c:pt>
                <c:pt idx="1033">
                  <c:v>20.054657211303709</c:v>
                </c:pt>
                <c:pt idx="1034">
                  <c:v>20.058259390317478</c:v>
                </c:pt>
                <c:pt idx="1035">
                  <c:v>20.062003153287449</c:v>
                </c:pt>
                <c:pt idx="1036">
                  <c:v>20.064815010657675</c:v>
                </c:pt>
                <c:pt idx="1037">
                  <c:v>20.064848141303429</c:v>
                </c:pt>
                <c:pt idx="1038">
                  <c:v>20.061175170311561</c:v>
                </c:pt>
                <c:pt idx="1039">
                  <c:v>20.056458159226636</c:v>
                </c:pt>
                <c:pt idx="1040">
                  <c:v>20.052788019913894</c:v>
                </c:pt>
                <c:pt idx="1041">
                  <c:v>20.051775977794939</c:v>
                </c:pt>
                <c:pt idx="1042">
                  <c:v>20.05415430509127</c:v>
                </c:pt>
                <c:pt idx="1043">
                  <c:v>20.058189731011023</c:v>
                </c:pt>
                <c:pt idx="1044">
                  <c:v>20.060023809579704</c:v>
                </c:pt>
                <c:pt idx="1045">
                  <c:v>20.05883790236253</c:v>
                </c:pt>
                <c:pt idx="1046">
                  <c:v>20.055054779052732</c:v>
                </c:pt>
                <c:pt idx="1047">
                  <c:v>20.051200580596923</c:v>
                </c:pt>
                <c:pt idx="1048">
                  <c:v>20.049726125277004</c:v>
                </c:pt>
                <c:pt idx="1049">
                  <c:v>20.052427263993483</c:v>
                </c:pt>
                <c:pt idx="1050">
                  <c:v>20.057433106349063</c:v>
                </c:pt>
                <c:pt idx="1051">
                  <c:v>20.062760627453144</c:v>
                </c:pt>
                <c:pt idx="1052">
                  <c:v>20.065786842933068</c:v>
                </c:pt>
                <c:pt idx="1053">
                  <c:v>20.066325428302473</c:v>
                </c:pt>
                <c:pt idx="1054">
                  <c:v>20.064489367558405</c:v>
                </c:pt>
                <c:pt idx="1055">
                  <c:v>20.060060621408315</c:v>
                </c:pt>
                <c:pt idx="1056">
                  <c:v>20.055992348010722</c:v>
                </c:pt>
                <c:pt idx="1057">
                  <c:v>20.055235723348765</c:v>
                </c:pt>
                <c:pt idx="1058">
                  <c:v>20.056673933175894</c:v>
                </c:pt>
                <c:pt idx="1059">
                  <c:v>20.059016298147348</c:v>
                </c:pt>
                <c:pt idx="1060">
                  <c:v>20.062507758507358</c:v>
                </c:pt>
                <c:pt idx="1061">
                  <c:v>20.066431899437536</c:v>
                </c:pt>
                <c:pt idx="1062">
                  <c:v>20.068269092853253</c:v>
                </c:pt>
                <c:pt idx="1063">
                  <c:v>20.068233413696291</c:v>
                </c:pt>
                <c:pt idx="1064">
                  <c:v>20.066362806466909</c:v>
                </c:pt>
                <c:pt idx="1065">
                  <c:v>20.064347217266373</c:v>
                </c:pt>
                <c:pt idx="1066">
                  <c:v>20.06369904591487</c:v>
                </c:pt>
                <c:pt idx="1067">
                  <c:v>20.065246275388276</c:v>
                </c:pt>
                <c:pt idx="1068">
                  <c:v>20.067191072610708</c:v>
                </c:pt>
                <c:pt idx="1069">
                  <c:v>20.068055867415211</c:v>
                </c:pt>
                <c:pt idx="1070">
                  <c:v>20.066541485419638</c:v>
                </c:pt>
                <c:pt idx="1071">
                  <c:v>20.063301194997933</c:v>
                </c:pt>
                <c:pt idx="1072">
                  <c:v>20.056638537186842</c:v>
                </c:pt>
                <c:pt idx="1073">
                  <c:v>20.048140951303331</c:v>
                </c:pt>
                <c:pt idx="1074">
                  <c:v>20.042488353435811</c:v>
                </c:pt>
                <c:pt idx="1075">
                  <c:v>20.038920437739442</c:v>
                </c:pt>
                <c:pt idx="1076">
                  <c:v>20.037519039740928</c:v>
                </c:pt>
                <c:pt idx="1077">
                  <c:v>20.037445132915792</c:v>
                </c:pt>
                <c:pt idx="1078">
                  <c:v>20.037731982011056</c:v>
                </c:pt>
                <c:pt idx="1079">
                  <c:v>20.038348155388462</c:v>
                </c:pt>
                <c:pt idx="1080">
                  <c:v>20.03820232391357</c:v>
                </c:pt>
                <c:pt idx="1081">
                  <c:v>20.036833773392896</c:v>
                </c:pt>
                <c:pt idx="1082">
                  <c:v>20.03492493849534</c:v>
                </c:pt>
                <c:pt idx="1083">
                  <c:v>20.035070769970233</c:v>
                </c:pt>
                <c:pt idx="1084">
                  <c:v>20.037731982011056</c:v>
                </c:pt>
                <c:pt idx="1085">
                  <c:v>20.042702428377591</c:v>
                </c:pt>
                <c:pt idx="1086">
                  <c:v>20.047132590367244</c:v>
                </c:pt>
                <c:pt idx="1087">
                  <c:v>20.049292312035195</c:v>
                </c:pt>
                <c:pt idx="1088">
                  <c:v>20.047313534663271</c:v>
                </c:pt>
                <c:pt idx="1089">
                  <c:v>20.045295963287352</c:v>
                </c:pt>
                <c:pt idx="1090">
                  <c:v>20.047060099381664</c:v>
                </c:pt>
                <c:pt idx="1091">
                  <c:v>20.051706884824313</c:v>
                </c:pt>
                <c:pt idx="1092">
                  <c:v>20.055737496889552</c:v>
                </c:pt>
                <c:pt idx="1093">
                  <c:v>20.058116956857535</c:v>
                </c:pt>
                <c:pt idx="1094">
                  <c:v>20.059986148247351</c:v>
                </c:pt>
                <c:pt idx="1095">
                  <c:v>20.06106926551232</c:v>
                </c:pt>
                <c:pt idx="1096">
                  <c:v>20.058762013362003</c:v>
                </c:pt>
                <c:pt idx="1097">
                  <c:v>20.053505850571849</c:v>
                </c:pt>
                <c:pt idx="1098">
                  <c:v>20.047529591780442</c:v>
                </c:pt>
                <c:pt idx="1099">
                  <c:v>20.043170504936803</c:v>
                </c:pt>
                <c:pt idx="1100">
                  <c:v>20.039500365624061</c:v>
                </c:pt>
                <c:pt idx="1101">
                  <c:v>20.03510588279137</c:v>
                </c:pt>
                <c:pt idx="1102">
                  <c:v>20.029738435011641</c:v>
                </c:pt>
                <c:pt idx="1103">
                  <c:v>20.025780597099889</c:v>
                </c:pt>
                <c:pt idx="1104">
                  <c:v>20.022972420912524</c:v>
                </c:pt>
                <c:pt idx="1105">
                  <c:v>20.020055508246788</c:v>
                </c:pt>
                <c:pt idx="1106">
                  <c:v>20.016669103182277</c:v>
                </c:pt>
                <c:pt idx="1107">
                  <c:v>20.015191533015326</c:v>
                </c:pt>
                <c:pt idx="1108">
                  <c:v>20.018110144688535</c:v>
                </c:pt>
                <c:pt idx="1109">
                  <c:v>20.022069681607761</c:v>
                </c:pt>
                <c:pt idx="1110">
                  <c:v>20.024735707503101</c:v>
                </c:pt>
                <c:pt idx="1111">
                  <c:v>20.024411197075477</c:v>
                </c:pt>
                <c:pt idx="1112">
                  <c:v>20.022648193652813</c:v>
                </c:pt>
                <c:pt idx="1113">
                  <c:v>20.01983916796171</c:v>
                </c:pt>
                <c:pt idx="1114">
                  <c:v>20.017856992574838</c:v>
                </c:pt>
                <c:pt idx="1115">
                  <c:v>20.016522988539474</c:v>
                </c:pt>
                <c:pt idx="1116">
                  <c:v>20.015226929004378</c:v>
                </c:pt>
                <c:pt idx="1117">
                  <c:v>20.016740178328295</c:v>
                </c:pt>
                <c:pt idx="1118">
                  <c:v>20.021781699840837</c:v>
                </c:pt>
                <c:pt idx="1119">
                  <c:v>20.028554226801948</c:v>
                </c:pt>
                <c:pt idx="1120">
                  <c:v>20.035177241105298</c:v>
                </c:pt>
                <c:pt idx="1121">
                  <c:v>20.038058474614068</c:v>
                </c:pt>
                <c:pt idx="1122">
                  <c:v>20.03794917179988</c:v>
                </c:pt>
                <c:pt idx="1123">
                  <c:v>20.037015567192665</c:v>
                </c:pt>
                <c:pt idx="1124">
                  <c:v>20.038310210888199</c:v>
                </c:pt>
                <c:pt idx="1125">
                  <c:v>20.039353967813344</c:v>
                </c:pt>
                <c:pt idx="1126">
                  <c:v>20.038093304267296</c:v>
                </c:pt>
                <c:pt idx="1127">
                  <c:v>20.035285411247838</c:v>
                </c:pt>
                <c:pt idx="1128">
                  <c:v>20.033267556704008</c:v>
                </c:pt>
                <c:pt idx="1129">
                  <c:v>20.032762951484091</c:v>
                </c:pt>
                <c:pt idx="1130">
                  <c:v>20.032944462115946</c:v>
                </c:pt>
                <c:pt idx="1131">
                  <c:v>20.034960051316482</c:v>
                </c:pt>
                <c:pt idx="1132">
                  <c:v>20.037591813894419</c:v>
                </c:pt>
                <c:pt idx="1133">
                  <c:v>20.04043538607084</c:v>
                </c:pt>
                <c:pt idx="1134">
                  <c:v>20.044073244241567</c:v>
                </c:pt>
                <c:pt idx="1135">
                  <c:v>20.047168835860031</c:v>
                </c:pt>
                <c:pt idx="1136">
                  <c:v>20.049328840695896</c:v>
                </c:pt>
                <c:pt idx="1137">
                  <c:v>20.050806410862844</c:v>
                </c:pt>
                <c:pt idx="1138">
                  <c:v>20.048394103417028</c:v>
                </c:pt>
                <c:pt idx="1139">
                  <c:v>20.041623558631308</c:v>
                </c:pt>
                <c:pt idx="1140">
                  <c:v>20.033306067540092</c:v>
                </c:pt>
                <c:pt idx="1141">
                  <c:v>20.025921614720271</c:v>
                </c:pt>
                <c:pt idx="1142">
                  <c:v>20.018253427652208</c:v>
                </c:pt>
                <c:pt idx="1143">
                  <c:v>20.010584957416238</c:v>
                </c:pt>
                <c:pt idx="1144">
                  <c:v>20.005722398024336</c:v>
                </c:pt>
                <c:pt idx="1145">
                  <c:v>20.006624287825364</c:v>
                </c:pt>
                <c:pt idx="1146">
                  <c:v>20.011989187093882</c:v>
                </c:pt>
                <c:pt idx="1147">
                  <c:v>20.019009485978348</c:v>
                </c:pt>
                <c:pt idx="1148">
                  <c:v>20.025528294489934</c:v>
                </c:pt>
                <c:pt idx="1149">
                  <c:v>20.029379944434535</c:v>
                </c:pt>
                <c:pt idx="1150">
                  <c:v>20.030388588538536</c:v>
                </c:pt>
                <c:pt idx="1151">
                  <c:v>20.030532154670126</c:v>
                </c:pt>
                <c:pt idx="1152">
                  <c:v>20.03057009917039</c:v>
                </c:pt>
                <c:pt idx="1153">
                  <c:v>20.030243889735296</c:v>
                </c:pt>
                <c:pt idx="1154">
                  <c:v>20.02793890292828</c:v>
                </c:pt>
                <c:pt idx="1155">
                  <c:v>20.024481422717752</c:v>
                </c:pt>
                <c:pt idx="1156">
                  <c:v>20.021781983008751</c:v>
                </c:pt>
                <c:pt idx="1157">
                  <c:v>20.020054375575135</c:v>
                </c:pt>
                <c:pt idx="1158">
                  <c:v>20.018362447298486</c:v>
                </c:pt>
                <c:pt idx="1159">
                  <c:v>20.017172575730541</c:v>
                </c:pt>
                <c:pt idx="1160">
                  <c:v>20.018002257713903</c:v>
                </c:pt>
                <c:pt idx="1161">
                  <c:v>20.019404222048248</c:v>
                </c:pt>
                <c:pt idx="1162">
                  <c:v>20.019620279165412</c:v>
                </c:pt>
                <c:pt idx="1163">
                  <c:v>20.018468918433555</c:v>
                </c:pt>
                <c:pt idx="1164">
                  <c:v>20.017173142066369</c:v>
                </c:pt>
                <c:pt idx="1165">
                  <c:v>20.016811536642223</c:v>
                </c:pt>
                <c:pt idx="1166">
                  <c:v>20.014652947645921</c:v>
                </c:pt>
                <c:pt idx="1167">
                  <c:v>20.008604481036844</c:v>
                </c:pt>
                <c:pt idx="1168">
                  <c:v>20.002301163306605</c:v>
                </c:pt>
                <c:pt idx="1169">
                  <c:v>19.9982303413978</c:v>
                </c:pt>
                <c:pt idx="1170">
                  <c:v>19.997691472860481</c:v>
                </c:pt>
                <c:pt idx="1171">
                  <c:v>20.00032210276677</c:v>
                </c:pt>
                <c:pt idx="1172">
                  <c:v>20.00485788638775</c:v>
                </c:pt>
                <c:pt idx="1173">
                  <c:v>20.009828332754278</c:v>
                </c:pt>
                <c:pt idx="1174">
                  <c:v>20.014796230609598</c:v>
                </c:pt>
                <c:pt idx="1175">
                  <c:v>20.018360748291016</c:v>
                </c:pt>
                <c:pt idx="1176">
                  <c:v>20.019836619450494</c:v>
                </c:pt>
                <c:pt idx="1177">
                  <c:v>20.020412299816424</c:v>
                </c:pt>
                <c:pt idx="1178">
                  <c:v>20.021348452934848</c:v>
                </c:pt>
                <c:pt idx="1179">
                  <c:v>20.024805649977466</c:v>
                </c:pt>
                <c:pt idx="1180">
                  <c:v>20.031793950887828</c:v>
                </c:pt>
                <c:pt idx="1181">
                  <c:v>20.040972838768592</c:v>
                </c:pt>
                <c:pt idx="1182">
                  <c:v>20.050447070781999</c:v>
                </c:pt>
                <c:pt idx="1183">
                  <c:v>20.059014599139871</c:v>
                </c:pt>
                <c:pt idx="1184">
                  <c:v>20.06423876395592</c:v>
                </c:pt>
                <c:pt idx="1185">
                  <c:v>20.064671161358174</c:v>
                </c:pt>
                <c:pt idx="1186">
                  <c:v>20.061501662914569</c:v>
                </c:pt>
                <c:pt idx="1187">
                  <c:v>20.058366427788368</c:v>
                </c:pt>
                <c:pt idx="1188">
                  <c:v>20.055379006312446</c:v>
                </c:pt>
                <c:pt idx="1189">
                  <c:v>20.051416920882005</c:v>
                </c:pt>
                <c:pt idx="1190">
                  <c:v>20.046773250286392</c:v>
                </c:pt>
                <c:pt idx="1191">
                  <c:v>20.044577849461483</c:v>
                </c:pt>
                <c:pt idx="1192">
                  <c:v>20.045007415184607</c:v>
                </c:pt>
                <c:pt idx="1193">
                  <c:v>20.046051455277659</c:v>
                </c:pt>
                <c:pt idx="1194">
                  <c:v>20.046232399573693</c:v>
                </c:pt>
                <c:pt idx="1195">
                  <c:v>20.044936340038593</c:v>
                </c:pt>
                <c:pt idx="1196">
                  <c:v>20.043209582108716</c:v>
                </c:pt>
                <c:pt idx="1197">
                  <c:v>20.046195021409257</c:v>
                </c:pt>
                <c:pt idx="1198">
                  <c:v>20.053290642958423</c:v>
                </c:pt>
                <c:pt idx="1199">
                  <c:v>20.059665035834676</c:v>
                </c:pt>
                <c:pt idx="1200">
                  <c:v>20.061501096578741</c:v>
                </c:pt>
                <c:pt idx="1201">
                  <c:v>20.057215633392332</c:v>
                </c:pt>
                <c:pt idx="1202">
                  <c:v>20.049508652320274</c:v>
                </c:pt>
                <c:pt idx="1203">
                  <c:v>20.042848259852484</c:v>
                </c:pt>
                <c:pt idx="1204">
                  <c:v>20.04011144197904</c:v>
                </c:pt>
                <c:pt idx="1205">
                  <c:v>20.039750402890718</c:v>
                </c:pt>
                <c:pt idx="1206">
                  <c:v>20.038996043572055</c:v>
                </c:pt>
                <c:pt idx="1207">
                  <c:v>20.037732548346884</c:v>
                </c:pt>
                <c:pt idx="1208">
                  <c:v>20.036651979593131</c:v>
                </c:pt>
                <c:pt idx="1209">
                  <c:v>20.037555002065801</c:v>
                </c:pt>
                <c:pt idx="1210">
                  <c:v>20.039967309511624</c:v>
                </c:pt>
                <c:pt idx="1211">
                  <c:v>20.044612962282621</c:v>
                </c:pt>
                <c:pt idx="1212">
                  <c:v>20.052605942946215</c:v>
                </c:pt>
                <c:pt idx="1213">
                  <c:v>20.06150194608248</c:v>
                </c:pt>
                <c:pt idx="1214">
                  <c:v>20.066937920497015</c:v>
                </c:pt>
                <c:pt idx="1215">
                  <c:v>20.065532558147723</c:v>
                </c:pt>
                <c:pt idx="1216">
                  <c:v>20.059519487527702</c:v>
                </c:pt>
                <c:pt idx="1217">
                  <c:v>20.054335532555214</c:v>
                </c:pt>
                <c:pt idx="1218">
                  <c:v>20.052066508073072</c:v>
                </c:pt>
                <c:pt idx="1219">
                  <c:v>20.051884997441221</c:v>
                </c:pt>
                <c:pt idx="1220">
                  <c:v>20.051740298637977</c:v>
                </c:pt>
                <c:pt idx="1221">
                  <c:v>20.04993935071505</c:v>
                </c:pt>
                <c:pt idx="1222">
                  <c:v>20.04839183807373</c:v>
                </c:pt>
                <c:pt idx="1223">
                  <c:v>20.047454835451568</c:v>
                </c:pt>
                <c:pt idx="1224">
                  <c:v>20.045766588357779</c:v>
                </c:pt>
                <c:pt idx="1225">
                  <c:v>20.040829272637001</c:v>
                </c:pt>
                <c:pt idx="1226">
                  <c:v>20.032186987950247</c:v>
                </c:pt>
                <c:pt idx="1227">
                  <c:v>20.022971288240871</c:v>
                </c:pt>
                <c:pt idx="1228">
                  <c:v>20.017315858694221</c:v>
                </c:pt>
                <c:pt idx="1229">
                  <c:v>20.017387783343978</c:v>
                </c:pt>
                <c:pt idx="1230">
                  <c:v>20.022248360560489</c:v>
                </c:pt>
                <c:pt idx="1231">
                  <c:v>20.027469976865326</c:v>
                </c:pt>
                <c:pt idx="1232">
                  <c:v>20.029848587329568</c:v>
                </c:pt>
                <c:pt idx="1233">
                  <c:v>20.029884832822358</c:v>
                </c:pt>
                <c:pt idx="1234">
                  <c:v>20.027580695519081</c:v>
                </c:pt>
                <c:pt idx="1235">
                  <c:v>20.02513299208421</c:v>
                </c:pt>
                <c:pt idx="1236">
                  <c:v>20.024446876232439</c:v>
                </c:pt>
                <c:pt idx="1237">
                  <c:v>20.0260295016949</c:v>
                </c:pt>
                <c:pt idx="1238">
                  <c:v>20.029705870701715</c:v>
                </c:pt>
                <c:pt idx="1239">
                  <c:v>20.033519292978138</c:v>
                </c:pt>
                <c:pt idx="1240">
                  <c:v>20.034961183988131</c:v>
                </c:pt>
                <c:pt idx="1241">
                  <c:v>20.033918559734637</c:v>
                </c:pt>
                <c:pt idx="1242">
                  <c:v>20.03172287574181</c:v>
                </c:pt>
                <c:pt idx="1243">
                  <c:v>20.031289345667911</c:v>
                </c:pt>
                <c:pt idx="1244">
                  <c:v>20.031649818420412</c:v>
                </c:pt>
                <c:pt idx="1245">
                  <c:v>20.029415057255669</c:v>
                </c:pt>
                <c:pt idx="1246">
                  <c:v>20.025021707094631</c:v>
                </c:pt>
                <c:pt idx="1247">
                  <c:v>20.02044967798086</c:v>
                </c:pt>
                <c:pt idx="1248">
                  <c:v>20.017354935866138</c:v>
                </c:pt>
                <c:pt idx="1249">
                  <c:v>20.017387783343978</c:v>
                </c:pt>
                <c:pt idx="1250">
                  <c:v>20.020880942711461</c:v>
                </c:pt>
                <c:pt idx="1251">
                  <c:v>20.025349049201377</c:v>
                </c:pt>
                <c:pt idx="1252">
                  <c:v>20.028406979487492</c:v>
                </c:pt>
                <c:pt idx="1253">
                  <c:v>20.029415057255669</c:v>
                </c:pt>
                <c:pt idx="1254">
                  <c:v>20.02887477287879</c:v>
                </c:pt>
                <c:pt idx="1255">
                  <c:v>20.027148581284742</c:v>
                </c:pt>
                <c:pt idx="1256">
                  <c:v>20.023762176220234</c:v>
                </c:pt>
                <c:pt idx="1257">
                  <c:v>20.019226958935079</c:v>
                </c:pt>
                <c:pt idx="1258">
                  <c:v>20.015623930417576</c:v>
                </c:pt>
                <c:pt idx="1259">
                  <c:v>20.014688909970797</c:v>
                </c:pt>
                <c:pt idx="1260">
                  <c:v>20.016597744868353</c:v>
                </c:pt>
                <c:pt idx="1261">
                  <c:v>20.018613334068885</c:v>
                </c:pt>
                <c:pt idx="1262">
                  <c:v>20.018723769554725</c:v>
                </c:pt>
                <c:pt idx="1263">
                  <c:v>20.018143275334285</c:v>
                </c:pt>
                <c:pt idx="1264">
                  <c:v>20.017713426443247</c:v>
                </c:pt>
                <c:pt idx="1265">
                  <c:v>20.01692225529597</c:v>
                </c:pt>
                <c:pt idx="1266">
                  <c:v>20.016669669518105</c:v>
                </c:pt>
                <c:pt idx="1267">
                  <c:v>20.016310329437257</c:v>
                </c:pt>
                <c:pt idx="1268">
                  <c:v>20.015626478928784</c:v>
                </c:pt>
                <c:pt idx="1269">
                  <c:v>20.015623930417576</c:v>
                </c:pt>
                <c:pt idx="1270">
                  <c:v>20.016811819810133</c:v>
                </c:pt>
                <c:pt idx="1271">
                  <c:v>20.018073899195745</c:v>
                </c:pt>
                <c:pt idx="1272">
                  <c:v>20.019728449307955</c:v>
                </c:pt>
                <c:pt idx="1273">
                  <c:v>20.02242987119234</c:v>
                </c:pt>
                <c:pt idx="1274">
                  <c:v>20.024124064812295</c:v>
                </c:pt>
                <c:pt idx="1275">
                  <c:v>20.02271756979135</c:v>
                </c:pt>
                <c:pt idx="1276">
                  <c:v>20.019118222456711</c:v>
                </c:pt>
                <c:pt idx="1277">
                  <c:v>20.017099235241229</c:v>
                </c:pt>
                <c:pt idx="1278">
                  <c:v>20.016668536846453</c:v>
                </c:pt>
                <c:pt idx="1279">
                  <c:v>20.015841969710131</c:v>
                </c:pt>
                <c:pt idx="1280">
                  <c:v>20.015226929004378</c:v>
                </c:pt>
                <c:pt idx="1281">
                  <c:v>20.016704782339243</c:v>
                </c:pt>
                <c:pt idx="1282">
                  <c:v>20.020234753535345</c:v>
                </c:pt>
                <c:pt idx="1283">
                  <c:v>20.02268104113065</c:v>
                </c:pt>
                <c:pt idx="1284">
                  <c:v>20.022323400057278</c:v>
                </c:pt>
                <c:pt idx="1285">
                  <c:v>20.019731280987081</c:v>
                </c:pt>
                <c:pt idx="1286">
                  <c:v>20.018146956517146</c:v>
                </c:pt>
                <c:pt idx="1287">
                  <c:v>20.020234753535345</c:v>
                </c:pt>
                <c:pt idx="1288">
                  <c:v>20.025384162022515</c:v>
                </c:pt>
                <c:pt idx="1289">
                  <c:v>20.030713382134071</c:v>
                </c:pt>
                <c:pt idx="1290">
                  <c:v>20.034133767348067</c:v>
                </c:pt>
                <c:pt idx="1291">
                  <c:v>20.034746259542608</c:v>
                </c:pt>
                <c:pt idx="1292">
                  <c:v>20.03474739221426</c:v>
                </c:pt>
                <c:pt idx="1293">
                  <c:v>20.035284844912013</c:v>
                </c:pt>
                <c:pt idx="1294">
                  <c:v>20.034564748910753</c:v>
                </c:pt>
                <c:pt idx="1295">
                  <c:v>20.032406159914455</c:v>
                </c:pt>
                <c:pt idx="1296">
                  <c:v>20.028696093926062</c:v>
                </c:pt>
                <c:pt idx="1297">
                  <c:v>20.024772236163802</c:v>
                </c:pt>
                <c:pt idx="1298">
                  <c:v>20.020989112854004</c:v>
                </c:pt>
                <c:pt idx="1299">
                  <c:v>20.017064122420088</c:v>
                </c:pt>
                <c:pt idx="1300">
                  <c:v>20.01353585023146</c:v>
                </c:pt>
                <c:pt idx="1301">
                  <c:v>20.009647105290341</c:v>
                </c:pt>
                <c:pt idx="1302">
                  <c:v>20.004568771949177</c:v>
                </c:pt>
                <c:pt idx="1303">
                  <c:v>19.999456458458532</c:v>
                </c:pt>
                <c:pt idx="1304">
                  <c:v>19.996682545588563</c:v>
                </c:pt>
                <c:pt idx="1305">
                  <c:v>19.996790432563191</c:v>
                </c:pt>
                <c:pt idx="1306">
                  <c:v>19.997546490889327</c:v>
                </c:pt>
                <c:pt idx="1307">
                  <c:v>19.999277496337886</c:v>
                </c:pt>
                <c:pt idx="1308">
                  <c:v>20.002627089573785</c:v>
                </c:pt>
                <c:pt idx="1309">
                  <c:v>20.006260417057916</c:v>
                </c:pt>
                <c:pt idx="1310">
                  <c:v>20.007991705674389</c:v>
                </c:pt>
                <c:pt idx="1311">
                  <c:v>20.006515268179086</c:v>
                </c:pt>
                <c:pt idx="1312">
                  <c:v>20.002479559091423</c:v>
                </c:pt>
                <c:pt idx="1313">
                  <c:v>19.997548756232629</c:v>
                </c:pt>
                <c:pt idx="1314">
                  <c:v>19.994200295668382</c:v>
                </c:pt>
                <c:pt idx="1315">
                  <c:v>19.993585254962625</c:v>
                </c:pt>
                <c:pt idx="1316">
                  <c:v>19.995566297677847</c:v>
                </c:pt>
                <c:pt idx="1317">
                  <c:v>19.998266303722673</c:v>
                </c:pt>
                <c:pt idx="1318">
                  <c:v>19.999887156853308</c:v>
                </c:pt>
                <c:pt idx="1319">
                  <c:v>19.997584435389591</c:v>
                </c:pt>
                <c:pt idx="1320">
                  <c:v>19.99261285635141</c:v>
                </c:pt>
                <c:pt idx="1321">
                  <c:v>19.988762055910549</c:v>
                </c:pt>
                <c:pt idx="1322">
                  <c:v>19.987860166109524</c:v>
                </c:pt>
                <c:pt idx="1323">
                  <c:v>19.987393788557782</c:v>
                </c:pt>
                <c:pt idx="1324">
                  <c:v>19.987176881936879</c:v>
                </c:pt>
                <c:pt idx="1325">
                  <c:v>19.984691234001744</c:v>
                </c:pt>
                <c:pt idx="1326">
                  <c:v>19.978752070206863</c:v>
                </c:pt>
                <c:pt idx="1327">
                  <c:v>19.968848272470328</c:v>
                </c:pt>
                <c:pt idx="1328">
                  <c:v>19.959556117424597</c:v>
                </c:pt>
                <c:pt idx="1329">
                  <c:v>19.953436575669507</c:v>
                </c:pt>
                <c:pt idx="1330">
                  <c:v>19.951781459221472</c:v>
                </c:pt>
                <c:pt idx="1331">
                  <c:v>19.953291876866263</c:v>
                </c:pt>
                <c:pt idx="1332">
                  <c:v>19.95620765686035</c:v>
                </c:pt>
                <c:pt idx="1333">
                  <c:v>19.961573688800513</c:v>
                </c:pt>
                <c:pt idx="1334">
                  <c:v>19.968848838806149</c:v>
                </c:pt>
                <c:pt idx="1335">
                  <c:v>19.97457364449134</c:v>
                </c:pt>
                <c:pt idx="1336">
                  <c:v>19.976700518681454</c:v>
                </c:pt>
                <c:pt idx="1337">
                  <c:v>19.974431494199312</c:v>
                </c:pt>
                <c:pt idx="1338">
                  <c:v>19.969856067070591</c:v>
                </c:pt>
                <c:pt idx="1339">
                  <c:v>19.965824039165792</c:v>
                </c:pt>
                <c:pt idx="1340">
                  <c:v>19.966220757411076</c:v>
                </c:pt>
                <c:pt idx="1341">
                  <c:v>19.96942310333252</c:v>
                </c:pt>
                <c:pt idx="1342">
                  <c:v>19.972628280933083</c:v>
                </c:pt>
                <c:pt idx="1343">
                  <c:v>19.975221249507026</c:v>
                </c:pt>
                <c:pt idx="1344">
                  <c:v>19.97698793411255</c:v>
                </c:pt>
                <c:pt idx="1345">
                  <c:v>19.97723938721877</c:v>
                </c:pt>
                <c:pt idx="1346">
                  <c:v>19.976916292630708</c:v>
                </c:pt>
                <c:pt idx="1347">
                  <c:v>19.977204557565543</c:v>
                </c:pt>
                <c:pt idx="1348">
                  <c:v>19.979004372816817</c:v>
                </c:pt>
                <c:pt idx="1349">
                  <c:v>19.981305961608886</c:v>
                </c:pt>
                <c:pt idx="1350">
                  <c:v>19.982676777472861</c:v>
                </c:pt>
                <c:pt idx="1351">
                  <c:v>19.983035834385795</c:v>
                </c:pt>
                <c:pt idx="1352">
                  <c:v>19.984114704132079</c:v>
                </c:pt>
                <c:pt idx="1353">
                  <c:v>19.986278390150805</c:v>
                </c:pt>
                <c:pt idx="1354">
                  <c:v>19.989554076561561</c:v>
                </c:pt>
                <c:pt idx="1355">
                  <c:v>19.99099596757155</c:v>
                </c:pt>
                <c:pt idx="1356">
                  <c:v>19.988511169140157</c:v>
                </c:pt>
                <c:pt idx="1357">
                  <c:v>19.984694632016694</c:v>
                </c:pt>
                <c:pt idx="1358">
                  <c:v>19.982855739593507</c:v>
                </c:pt>
                <c:pt idx="1359">
                  <c:v>19.983790476872372</c:v>
                </c:pt>
                <c:pt idx="1360">
                  <c:v>19.986384294950046</c:v>
                </c:pt>
                <c:pt idx="1361">
                  <c:v>19.988004298576943</c:v>
                </c:pt>
                <c:pt idx="1362">
                  <c:v>19.988511452308067</c:v>
                </c:pt>
                <c:pt idx="1363">
                  <c:v>19.987609562507043</c:v>
                </c:pt>
                <c:pt idx="1364">
                  <c:v>19.986707955873928</c:v>
                </c:pt>
                <c:pt idx="1365">
                  <c:v>19.986493314596324</c:v>
                </c:pt>
                <c:pt idx="1366">
                  <c:v>19.986023822197545</c:v>
                </c:pt>
                <c:pt idx="1367">
                  <c:v>19.985557444645806</c:v>
                </c:pt>
                <c:pt idx="1368">
                  <c:v>19.986023822197545</c:v>
                </c:pt>
                <c:pt idx="1369">
                  <c:v>19.986925711998573</c:v>
                </c:pt>
                <c:pt idx="1370">
                  <c:v>19.988941301199105</c:v>
                </c:pt>
                <c:pt idx="1371">
                  <c:v>19.990203663752627</c:v>
                </c:pt>
                <c:pt idx="1372">
                  <c:v>19.990922627082238</c:v>
                </c:pt>
                <c:pt idx="1373">
                  <c:v>19.988617073939395</c:v>
                </c:pt>
                <c:pt idx="1374">
                  <c:v>19.985342520200291</c:v>
                </c:pt>
                <c:pt idx="1375">
                  <c:v>19.983720251230093</c:v>
                </c:pt>
                <c:pt idx="1376">
                  <c:v>19.984514254056489</c:v>
                </c:pt>
                <c:pt idx="1377">
                  <c:v>19.98764467532818</c:v>
                </c:pt>
                <c:pt idx="1378">
                  <c:v>19.992040574000431</c:v>
                </c:pt>
                <c:pt idx="1379">
                  <c:v>19.995854562612678</c:v>
                </c:pt>
                <c:pt idx="1380">
                  <c:v>19.99628809268658</c:v>
                </c:pt>
                <c:pt idx="1381">
                  <c:v>19.992685064169077</c:v>
                </c:pt>
                <c:pt idx="1382">
                  <c:v>19.98760814666748</c:v>
                </c:pt>
                <c:pt idx="1383">
                  <c:v>19.983037533393276</c:v>
                </c:pt>
                <c:pt idx="1384">
                  <c:v>19.980838734553409</c:v>
                </c:pt>
                <c:pt idx="1385">
                  <c:v>19.983754514547492</c:v>
                </c:pt>
                <c:pt idx="1386">
                  <c:v>19.989878870157096</c:v>
                </c:pt>
                <c:pt idx="1387">
                  <c:v>19.995496072035568</c:v>
                </c:pt>
                <c:pt idx="1388">
                  <c:v>19.997295320951022</c:v>
                </c:pt>
                <c:pt idx="1389">
                  <c:v>19.993227897057164</c:v>
                </c:pt>
                <c:pt idx="1390">
                  <c:v>19.982998173053449</c:v>
                </c:pt>
                <c:pt idx="1391">
                  <c:v>19.972090828235331</c:v>
                </c:pt>
                <c:pt idx="1392">
                  <c:v>19.965969304304853</c:v>
                </c:pt>
                <c:pt idx="1393">
                  <c:v>19.964527413294864</c:v>
                </c:pt>
                <c:pt idx="1394">
                  <c:v>19.965319150777958</c:v>
                </c:pt>
                <c:pt idx="1395">
                  <c:v>19.965391641763539</c:v>
                </c:pt>
                <c:pt idx="1396">
                  <c:v>19.965248358799858</c:v>
                </c:pt>
                <c:pt idx="1397">
                  <c:v>19.964781698080206</c:v>
                </c:pt>
                <c:pt idx="1398">
                  <c:v>19.964311356177696</c:v>
                </c:pt>
                <c:pt idx="1399">
                  <c:v>19.966254171224744</c:v>
                </c:pt>
                <c:pt idx="1400">
                  <c:v>19.970650353064901</c:v>
                </c:pt>
                <c:pt idx="1401">
                  <c:v>19.975006608229414</c:v>
                </c:pt>
                <c:pt idx="1402">
                  <c:v>19.979325202061577</c:v>
                </c:pt>
                <c:pt idx="1403">
                  <c:v>19.982351134373591</c:v>
                </c:pt>
                <c:pt idx="1404">
                  <c:v>19.982136493095982</c:v>
                </c:pt>
                <c:pt idx="1405">
                  <c:v>19.979433655372031</c:v>
                </c:pt>
                <c:pt idx="1406">
                  <c:v>19.974321341881385</c:v>
                </c:pt>
                <c:pt idx="1407">
                  <c:v>19.968921046623812</c:v>
                </c:pt>
                <c:pt idx="1408">
                  <c:v>19.965750415508563</c:v>
                </c:pt>
                <c:pt idx="1409">
                  <c:v>19.966977948408857</c:v>
                </c:pt>
                <c:pt idx="1410">
                  <c:v>19.971187522594743</c:v>
                </c:pt>
                <c:pt idx="1411">
                  <c:v>19.977381820678708</c:v>
                </c:pt>
                <c:pt idx="1412">
                  <c:v>19.984259402935319</c:v>
                </c:pt>
                <c:pt idx="1413">
                  <c:v>19.987967769916242</c:v>
                </c:pt>
                <c:pt idx="1414">
                  <c:v>19.986098012190599</c:v>
                </c:pt>
                <c:pt idx="1415">
                  <c:v>19.979903997274548</c:v>
                </c:pt>
                <c:pt idx="1416">
                  <c:v>19.974035342289849</c:v>
                </c:pt>
                <c:pt idx="1417">
                  <c:v>19.973241339463453</c:v>
                </c:pt>
                <c:pt idx="1418">
                  <c:v>19.977166329897369</c:v>
                </c:pt>
                <c:pt idx="1419">
                  <c:v>19.984223157442536</c:v>
                </c:pt>
                <c:pt idx="1420">
                  <c:v>19.991568533090444</c:v>
                </c:pt>
                <c:pt idx="1421">
                  <c:v>19.997115792494551</c:v>
                </c:pt>
                <c:pt idx="1422">
                  <c:v>19.999961913182183</c:v>
                </c:pt>
                <c:pt idx="1423">
                  <c:v>19.998053078284627</c:v>
                </c:pt>
                <c:pt idx="1424">
                  <c:v>19.991209476177509</c:v>
                </c:pt>
                <c:pt idx="1425">
                  <c:v>19.983072079878585</c:v>
                </c:pt>
                <c:pt idx="1426">
                  <c:v>19.978427842947152</c:v>
                </c:pt>
                <c:pt idx="1427">
                  <c:v>19.976949140108548</c:v>
                </c:pt>
                <c:pt idx="1428">
                  <c:v>19.976950839116022</c:v>
                </c:pt>
                <c:pt idx="1429">
                  <c:v>19.977456010671762</c:v>
                </c:pt>
                <c:pt idx="1430">
                  <c:v>19.978786333524262</c:v>
                </c:pt>
                <c:pt idx="1431">
                  <c:v>19.980442582643946</c:v>
                </c:pt>
                <c:pt idx="1432">
                  <c:v>19.979757599463831</c:v>
                </c:pt>
                <c:pt idx="1433">
                  <c:v>19.977923804063064</c:v>
                </c:pt>
                <c:pt idx="1434">
                  <c:v>19.97572812007024</c:v>
                </c:pt>
                <c:pt idx="1435">
                  <c:v>19.971838525625376</c:v>
                </c:pt>
                <c:pt idx="1436">
                  <c:v>19.967518232785736</c:v>
                </c:pt>
                <c:pt idx="1437">
                  <c:v>19.966544418334959</c:v>
                </c:pt>
                <c:pt idx="1438">
                  <c:v>19.967911836183987</c:v>
                </c:pt>
                <c:pt idx="1439">
                  <c:v>19.969603764460636</c:v>
                </c:pt>
                <c:pt idx="1440">
                  <c:v>19.971079918788028</c:v>
                </c:pt>
                <c:pt idx="1441">
                  <c:v>19.971729222811184</c:v>
                </c:pt>
                <c:pt idx="1442">
                  <c:v>19.971658430833081</c:v>
                </c:pt>
                <c:pt idx="1443">
                  <c:v>19.9709720318134</c:v>
                </c:pt>
                <c:pt idx="1444">
                  <c:v>19.969893162067116</c:v>
                </c:pt>
                <c:pt idx="1445">
                  <c:v>19.968740385495696</c:v>
                </c:pt>
                <c:pt idx="1446">
                  <c:v>19.96791325202355</c:v>
                </c:pt>
                <c:pt idx="1447">
                  <c:v>19.96827202576857</c:v>
                </c:pt>
                <c:pt idx="1448">
                  <c:v>19.970037294534535</c:v>
                </c:pt>
                <c:pt idx="1449">
                  <c:v>19.971440108372615</c:v>
                </c:pt>
                <c:pt idx="1450">
                  <c:v>19.972340299166166</c:v>
                </c:pt>
                <c:pt idx="1451">
                  <c:v>19.972233544863187</c:v>
                </c:pt>
                <c:pt idx="1452">
                  <c:v>19.971693260486308</c:v>
                </c:pt>
                <c:pt idx="1453">
                  <c:v>19.971909034435562</c:v>
                </c:pt>
                <c:pt idx="1454">
                  <c:v>19.973781907008242</c:v>
                </c:pt>
                <c:pt idx="1455">
                  <c:v>19.976735914670503</c:v>
                </c:pt>
                <c:pt idx="1456">
                  <c:v>19.979616015507624</c:v>
                </c:pt>
                <c:pt idx="1457">
                  <c:v>19.980982867020824</c:v>
                </c:pt>
                <c:pt idx="1458">
                  <c:v>19.979470750368559</c:v>
                </c:pt>
                <c:pt idx="1459">
                  <c:v>19.975148475353535</c:v>
                </c:pt>
                <c:pt idx="1460">
                  <c:v>19.971692977318398</c:v>
                </c:pt>
                <c:pt idx="1461">
                  <c:v>19.9714786192087</c:v>
                </c:pt>
                <c:pt idx="1462">
                  <c:v>19.974899570758527</c:v>
                </c:pt>
                <c:pt idx="1463">
                  <c:v>19.979362580226017</c:v>
                </c:pt>
                <c:pt idx="1464">
                  <c:v>19.981126716320329</c:v>
                </c:pt>
                <c:pt idx="1465">
                  <c:v>19.978318823300874</c:v>
                </c:pt>
                <c:pt idx="1466">
                  <c:v>19.973672887361968</c:v>
                </c:pt>
                <c:pt idx="1467">
                  <c:v>19.971622185340291</c:v>
                </c:pt>
                <c:pt idx="1468">
                  <c:v>19.971151843437781</c:v>
                </c:pt>
                <c:pt idx="1469">
                  <c:v>19.972017770913933</c:v>
                </c:pt>
                <c:pt idx="1470">
                  <c:v>19.974575060330903</c:v>
                </c:pt>
                <c:pt idx="1471">
                  <c:v>19.975652797405534</c:v>
                </c:pt>
                <c:pt idx="1472">
                  <c:v>19.975007457733152</c:v>
                </c:pt>
                <c:pt idx="1473">
                  <c:v>19.976662574181191</c:v>
                </c:pt>
                <c:pt idx="1474">
                  <c:v>19.981595076047455</c:v>
                </c:pt>
                <c:pt idx="1475">
                  <c:v>19.987463447864236</c:v>
                </c:pt>
                <c:pt idx="1476">
                  <c:v>19.989375114440918</c:v>
                </c:pt>
                <c:pt idx="1477">
                  <c:v>19.98591763423039</c:v>
                </c:pt>
                <c:pt idx="1478">
                  <c:v>19.979760431142957</c:v>
                </c:pt>
                <c:pt idx="1479">
                  <c:v>19.973601245880126</c:v>
                </c:pt>
                <c:pt idx="1480">
                  <c:v>19.969963670877306</c:v>
                </c:pt>
                <c:pt idx="1481">
                  <c:v>19.968777480492221</c:v>
                </c:pt>
                <c:pt idx="1482">
                  <c:v>19.968884801131029</c:v>
                </c:pt>
                <c:pt idx="1483">
                  <c:v>19.968273724776047</c:v>
                </c:pt>
                <c:pt idx="1484">
                  <c:v>19.966437380864068</c:v>
                </c:pt>
                <c:pt idx="1485">
                  <c:v>19.964382997659534</c:v>
                </c:pt>
                <c:pt idx="1486">
                  <c:v>19.962728164379413</c:v>
                </c:pt>
                <c:pt idx="1487">
                  <c:v>19.962151634509745</c:v>
                </c:pt>
                <c:pt idx="1488">
                  <c:v>19.962584031911994</c:v>
                </c:pt>
                <c:pt idx="1489">
                  <c:v>19.962654823890098</c:v>
                </c:pt>
                <c:pt idx="1490">
                  <c:v>19.961900464571439</c:v>
                </c:pt>
                <c:pt idx="1491">
                  <c:v>19.962006086202766</c:v>
                </c:pt>
                <c:pt idx="1492">
                  <c:v>19.963626939333402</c:v>
                </c:pt>
                <c:pt idx="1493">
                  <c:v>19.965140188657319</c:v>
                </c:pt>
                <c:pt idx="1494">
                  <c:v>19.964528829134423</c:v>
                </c:pt>
                <c:pt idx="1495">
                  <c:v>19.962116521688607</c:v>
                </c:pt>
                <c:pt idx="1496">
                  <c:v>19.959846081366901</c:v>
                </c:pt>
                <c:pt idx="1497">
                  <c:v>19.958872266916128</c:v>
                </c:pt>
                <c:pt idx="1498">
                  <c:v>19.959629457913909</c:v>
                </c:pt>
                <c:pt idx="1499">
                  <c:v>19.962762144528899</c:v>
                </c:pt>
                <c:pt idx="1500">
                  <c:v>19.967695779066819</c:v>
                </c:pt>
                <c:pt idx="1501">
                  <c:v>19.972234677534839</c:v>
                </c:pt>
                <c:pt idx="1502">
                  <c:v>19.977059292426471</c:v>
                </c:pt>
                <c:pt idx="1503">
                  <c:v>19.981634153219368</c:v>
                </c:pt>
                <c:pt idx="1504">
                  <c:v>19.98271104079026</c:v>
                </c:pt>
                <c:pt idx="1505">
                  <c:v>19.980769358414868</c:v>
                </c:pt>
                <c:pt idx="1506">
                  <c:v>19.977598160963794</c:v>
                </c:pt>
                <c:pt idx="1507">
                  <c:v>19.977311028700605</c:v>
                </c:pt>
                <c:pt idx="1508">
                  <c:v>19.984477442227877</c:v>
                </c:pt>
                <c:pt idx="1509">
                  <c:v>20.005793473170353</c:v>
                </c:pt>
                <c:pt idx="1510">
                  <c:v>20.05364941670344</c:v>
                </c:pt>
                <c:pt idx="1511">
                  <c:v>20.127866877042329</c:v>
                </c:pt>
                <c:pt idx="1512">
                  <c:v>20.231570895268366</c:v>
                </c:pt>
                <c:pt idx="1513">
                  <c:v>20.371613568526048</c:v>
                </c:pt>
                <c:pt idx="1514">
                  <c:v>20.562999681326058</c:v>
                </c:pt>
                <c:pt idx="1515">
                  <c:v>20.834331741333006</c:v>
                </c:pt>
                <c:pt idx="1516">
                  <c:v>21.24566711425781</c:v>
                </c:pt>
                <c:pt idx="1517">
                  <c:v>21.879862147111158</c:v>
                </c:pt>
                <c:pt idx="1518">
                  <c:v>22.934245797670805</c:v>
                </c:pt>
                <c:pt idx="1519">
                  <c:v>24.552757412837103</c:v>
                </c:pt>
                <c:pt idx="1520">
                  <c:v>26.985689110389121</c:v>
                </c:pt>
                <c:pt idx="1521">
                  <c:v>30.22979833456186</c:v>
                </c:pt>
                <c:pt idx="1522">
                  <c:v>34.100218064234802</c:v>
                </c:pt>
                <c:pt idx="1523">
                  <c:v>38.588124787257271</c:v>
                </c:pt>
                <c:pt idx="1524">
                  <c:v>43.315350871452921</c:v>
                </c:pt>
                <c:pt idx="1525">
                  <c:v>47.969583347027118</c:v>
                </c:pt>
                <c:pt idx="1526">
                  <c:v>52.582879936511695</c:v>
                </c:pt>
                <c:pt idx="1527">
                  <c:v>56.941943560380203</c:v>
                </c:pt>
                <c:pt idx="1528">
                  <c:v>60.814780694521389</c:v>
                </c:pt>
                <c:pt idx="1529">
                  <c:v>64.514046092400179</c:v>
                </c:pt>
                <c:pt idx="1530">
                  <c:v>68.239639593271107</c:v>
                </c:pt>
                <c:pt idx="1531">
                  <c:v>71.9820127751277</c:v>
                </c:pt>
                <c:pt idx="1532">
                  <c:v>75.902733036921575</c:v>
                </c:pt>
                <c:pt idx="1533">
                  <c:v>79.842908633305484</c:v>
                </c:pt>
                <c:pt idx="1534">
                  <c:v>83.708714708181517</c:v>
                </c:pt>
                <c:pt idx="1535">
                  <c:v>87.589793161245495</c:v>
                </c:pt>
                <c:pt idx="1536">
                  <c:v>91.269260591360236</c:v>
                </c:pt>
                <c:pt idx="1537">
                  <c:v>94.635438405550445</c:v>
                </c:pt>
                <c:pt idx="1538">
                  <c:v>97.907426077035751</c:v>
                </c:pt>
                <c:pt idx="1539">
                  <c:v>101.0995060289823</c:v>
                </c:pt>
                <c:pt idx="1540">
                  <c:v>103.99919302426852</c:v>
                </c:pt>
                <c:pt idx="1541">
                  <c:v>106.75645109029915</c:v>
                </c:pt>
                <c:pt idx="1542">
                  <c:v>109.61465625176062</c:v>
                </c:pt>
                <c:pt idx="1543">
                  <c:v>112.4178611432589</c:v>
                </c:pt>
                <c:pt idx="1544">
                  <c:v>114.95446854224572</c:v>
                </c:pt>
                <c:pt idx="1545">
                  <c:v>117.53655327430138</c:v>
                </c:pt>
                <c:pt idx="1546">
                  <c:v>120.35024047558123</c:v>
                </c:pt>
                <c:pt idx="1547">
                  <c:v>123.15742161090557</c:v>
                </c:pt>
                <c:pt idx="1548">
                  <c:v>125.8735954108605</c:v>
                </c:pt>
                <c:pt idx="1549">
                  <c:v>128.48808191446156</c:v>
                </c:pt>
                <c:pt idx="1550">
                  <c:v>130.83520127516525</c:v>
                </c:pt>
                <c:pt idx="1551">
                  <c:v>132.69742560166577</c:v>
                </c:pt>
                <c:pt idx="1552">
                  <c:v>133.98777477264403</c:v>
                </c:pt>
                <c:pt idx="1553">
                  <c:v>134.86816363408016</c:v>
                </c:pt>
                <c:pt idx="1554">
                  <c:v>135.55237773014949</c:v>
                </c:pt>
                <c:pt idx="1555">
                  <c:v>136.41880811251127</c:v>
                </c:pt>
                <c:pt idx="1556">
                  <c:v>137.96083352602443</c:v>
                </c:pt>
                <c:pt idx="1557">
                  <c:v>140.14532332493707</c:v>
                </c:pt>
                <c:pt idx="1558">
                  <c:v>142.59644742818978</c:v>
                </c:pt>
                <c:pt idx="1559">
                  <c:v>145.35731305342452</c:v>
                </c:pt>
                <c:pt idx="1560">
                  <c:v>148.39202980041503</c:v>
                </c:pt>
                <c:pt idx="1561">
                  <c:v>151.39142021766074</c:v>
                </c:pt>
                <c:pt idx="1562">
                  <c:v>154.39423866565409</c:v>
                </c:pt>
                <c:pt idx="1563">
                  <c:v>157.48325455885669</c:v>
                </c:pt>
                <c:pt idx="1564">
                  <c:v>160.38873686863826</c:v>
                </c:pt>
                <c:pt idx="1565">
                  <c:v>163.03339208162748</c:v>
                </c:pt>
                <c:pt idx="1566">
                  <c:v>165.70719659952016</c:v>
                </c:pt>
                <c:pt idx="1567">
                  <c:v>168.44307209014892</c:v>
                </c:pt>
                <c:pt idx="1568">
                  <c:v>170.9567695060143</c:v>
                </c:pt>
                <c:pt idx="1569">
                  <c:v>173.29672245319074</c:v>
                </c:pt>
                <c:pt idx="1570">
                  <c:v>175.72946782625635</c:v>
                </c:pt>
                <c:pt idx="1571">
                  <c:v>178.24270877544694</c:v>
                </c:pt>
                <c:pt idx="1572">
                  <c:v>180.52061793400691</c:v>
                </c:pt>
                <c:pt idx="1573">
                  <c:v>182.55136341388408</c:v>
                </c:pt>
                <c:pt idx="1574">
                  <c:v>184.75212970440202</c:v>
                </c:pt>
                <c:pt idx="1575">
                  <c:v>187.21474023085372</c:v>
                </c:pt>
                <c:pt idx="1576">
                  <c:v>189.63892260624812</c:v>
                </c:pt>
                <c:pt idx="1577">
                  <c:v>192.06172538757323</c:v>
                </c:pt>
                <c:pt idx="1578">
                  <c:v>194.71119502140925</c:v>
                </c:pt>
                <c:pt idx="1579">
                  <c:v>197.40385455791767</c:v>
                </c:pt>
                <c:pt idx="1580">
                  <c:v>199.86137259263256</c:v>
                </c:pt>
                <c:pt idx="1581">
                  <c:v>202.28263947120078</c:v>
                </c:pt>
                <c:pt idx="1582">
                  <c:v>204.87516743586613</c:v>
                </c:pt>
                <c:pt idx="1583">
                  <c:v>207.41266681377707</c:v>
                </c:pt>
                <c:pt idx="1584">
                  <c:v>209.49541324908915</c:v>
                </c:pt>
                <c:pt idx="1585">
                  <c:v>211.08146617595963</c:v>
                </c:pt>
                <c:pt idx="1586">
                  <c:v>212.46088241577149</c:v>
                </c:pt>
                <c:pt idx="1587">
                  <c:v>213.8181356694148</c:v>
                </c:pt>
                <c:pt idx="1588">
                  <c:v>215.10712959876426</c:v>
                </c:pt>
                <c:pt idx="1589">
                  <c:v>216.2936359992394</c:v>
                </c:pt>
                <c:pt idx="1590">
                  <c:v>217.36443432734561</c:v>
                </c:pt>
                <c:pt idx="1591">
                  <c:v>218.25790497999921</c:v>
                </c:pt>
                <c:pt idx="1592">
                  <c:v>218.92061417212852</c:v>
                </c:pt>
                <c:pt idx="1593">
                  <c:v>219.31733581542966</c:v>
                </c:pt>
                <c:pt idx="1594">
                  <c:v>219.48063308715822</c:v>
                </c:pt>
                <c:pt idx="1595">
                  <c:v>219.4959320831299</c:v>
                </c:pt>
                <c:pt idx="1596">
                  <c:v>219.48495196415826</c:v>
                </c:pt>
                <c:pt idx="1597">
                  <c:v>219.75497975276068</c:v>
                </c:pt>
                <c:pt idx="1598">
                  <c:v>220.51715790381797</c:v>
                </c:pt>
                <c:pt idx="1599">
                  <c:v>221.64146137530983</c:v>
                </c:pt>
                <c:pt idx="1600">
                  <c:v>222.79842316847578</c:v>
                </c:pt>
                <c:pt idx="1601">
                  <c:v>223.77505344097429</c:v>
                </c:pt>
                <c:pt idx="1602">
                  <c:v>224.59607728224532</c:v>
                </c:pt>
                <c:pt idx="1603">
                  <c:v>225.30637114304761</c:v>
                </c:pt>
                <c:pt idx="1604">
                  <c:v>225.83600727374736</c:v>
                </c:pt>
                <c:pt idx="1605">
                  <c:v>226.13453987708453</c:v>
                </c:pt>
                <c:pt idx="1606">
                  <c:v>226.2225722503662</c:v>
                </c:pt>
                <c:pt idx="1607">
                  <c:v>226.25205456073465</c:v>
                </c:pt>
                <c:pt idx="1608">
                  <c:v>226.60194702735311</c:v>
                </c:pt>
                <c:pt idx="1609">
                  <c:v>227.45084138723522</c:v>
                </c:pt>
                <c:pt idx="1610">
                  <c:v>228.600671879695</c:v>
                </c:pt>
                <c:pt idx="1611">
                  <c:v>229.72243023799012</c:v>
                </c:pt>
                <c:pt idx="1612">
                  <c:v>230.58941789480357</c:v>
                </c:pt>
                <c:pt idx="1613">
                  <c:v>231.14105050893929</c:v>
                </c:pt>
                <c:pt idx="1614">
                  <c:v>231.40448501586911</c:v>
                </c:pt>
                <c:pt idx="1615">
                  <c:v>231.39113194979154</c:v>
                </c:pt>
                <c:pt idx="1616">
                  <c:v>231.13032637376048</c:v>
                </c:pt>
                <c:pt idx="1617">
                  <c:v>230.6881336270846</c:v>
                </c:pt>
                <c:pt idx="1618">
                  <c:v>230.17063973646896</c:v>
                </c:pt>
                <c:pt idx="1619">
                  <c:v>229.94111968407262</c:v>
                </c:pt>
                <c:pt idx="1620">
                  <c:v>226.55823383037858</c:v>
                </c:pt>
                <c:pt idx="1621">
                  <c:v>204.0104723064716</c:v>
                </c:pt>
                <c:pt idx="1622">
                  <c:v>159.5035556734525</c:v>
                </c:pt>
                <c:pt idx="1623">
                  <c:v>107.25589812352108</c:v>
                </c:pt>
                <c:pt idx="1624">
                  <c:v>62.391766301668603</c:v>
                </c:pt>
                <c:pt idx="1625">
                  <c:v>32.160578178992637</c:v>
                </c:pt>
                <c:pt idx="1626">
                  <c:v>16.122266183999869</c:v>
                </c:pt>
                <c:pt idx="1627">
                  <c:v>9.9806319515521711</c:v>
                </c:pt>
                <c:pt idx="1628">
                  <c:v>9.0632967567443838</c:v>
                </c:pt>
                <c:pt idx="1629">
                  <c:v>10.03720408659715</c:v>
                </c:pt>
                <c:pt idx="1630">
                  <c:v>11.167282484494724</c:v>
                </c:pt>
                <c:pt idx="1631">
                  <c:v>11.871839646559494</c:v>
                </c:pt>
                <c:pt idx="1632">
                  <c:v>12.155665216445923</c:v>
                </c:pt>
                <c:pt idx="1633">
                  <c:v>12.203952424709614</c:v>
                </c:pt>
                <c:pt idx="1634">
                  <c:v>12.17539791400616</c:v>
                </c:pt>
                <c:pt idx="1635">
                  <c:v>12.153575862004205</c:v>
                </c:pt>
                <c:pt idx="1636">
                  <c:v>12.159950679632333</c:v>
                </c:pt>
                <c:pt idx="1637">
                  <c:v>12.188073359269364</c:v>
                </c:pt>
                <c:pt idx="1638">
                  <c:v>12.224803352355956</c:v>
                </c:pt>
                <c:pt idx="1639">
                  <c:v>12.259299009029681</c:v>
                </c:pt>
                <c:pt idx="1640">
                  <c:v>12.286450564311101</c:v>
                </c:pt>
                <c:pt idx="1641">
                  <c:v>12.306543026704055</c:v>
                </c:pt>
                <c:pt idx="1642">
                  <c:v>12.324511588169978</c:v>
                </c:pt>
                <c:pt idx="1643">
                  <c:v>12.344533541752741</c:v>
                </c:pt>
                <c:pt idx="1644">
                  <c:v>12.367326576526349</c:v>
                </c:pt>
                <c:pt idx="1645">
                  <c:v>12.390049244073721</c:v>
                </c:pt>
                <c:pt idx="1646">
                  <c:v>12.412555712919968</c:v>
                </c:pt>
                <c:pt idx="1647">
                  <c:v>12.436032739786</c:v>
                </c:pt>
                <c:pt idx="1648">
                  <c:v>12.461420442141019</c:v>
                </c:pt>
                <c:pt idx="1649">
                  <c:v>12.486877520634577</c:v>
                </c:pt>
                <c:pt idx="1650">
                  <c:v>12.512012637211726</c:v>
                </c:pt>
                <c:pt idx="1651">
                  <c:v>12.538624332868137</c:v>
                </c:pt>
                <c:pt idx="1652">
                  <c:v>12.565630339842576</c:v>
                </c:pt>
                <c:pt idx="1653">
                  <c:v>12.589829020133383</c:v>
                </c:pt>
                <c:pt idx="1654">
                  <c:v>12.607365325781014</c:v>
                </c:pt>
                <c:pt idx="1655">
                  <c:v>12.61665464914762</c:v>
                </c:pt>
                <c:pt idx="1656">
                  <c:v>12.619212929652285</c:v>
                </c:pt>
                <c:pt idx="1657">
                  <c:v>12.618888843976533</c:v>
                </c:pt>
                <c:pt idx="1658">
                  <c:v>12.620471327855038</c:v>
                </c:pt>
                <c:pt idx="1659">
                  <c:v>12.623605430309588</c:v>
                </c:pt>
                <c:pt idx="1660">
                  <c:v>12.625332896159245</c:v>
                </c:pt>
                <c:pt idx="1661">
                  <c:v>12.625477453378531</c:v>
                </c:pt>
                <c:pt idx="1662">
                  <c:v>12.625189188443697</c:v>
                </c:pt>
                <c:pt idx="1663">
                  <c:v>12.624252327405488</c:v>
                </c:pt>
                <c:pt idx="1664">
                  <c:v>12.622956267870389</c:v>
                </c:pt>
                <c:pt idx="1665">
                  <c:v>12.621804482386663</c:v>
                </c:pt>
                <c:pt idx="1666">
                  <c:v>12.620111704606275</c:v>
                </c:pt>
                <c:pt idx="1667">
                  <c:v>12.618276210198035</c:v>
                </c:pt>
                <c:pt idx="1668">
                  <c:v>12.61953588265639</c:v>
                </c:pt>
                <c:pt idx="1669">
                  <c:v>12.622633314866285</c:v>
                </c:pt>
                <c:pt idx="1670">
                  <c:v>12.624900923508864</c:v>
                </c:pt>
                <c:pt idx="1671">
                  <c:v>12.624614499165462</c:v>
                </c:pt>
                <c:pt idx="1672">
                  <c:v>12.62158856685345</c:v>
                </c:pt>
                <c:pt idx="1673">
                  <c:v>12.616079959869385</c:v>
                </c:pt>
                <c:pt idx="1674">
                  <c:v>12.608300912563617</c:v>
                </c:pt>
                <c:pt idx="1675">
                  <c:v>12.601350556153516</c:v>
                </c:pt>
                <c:pt idx="1676">
                  <c:v>12.598541813630323</c:v>
                </c:pt>
                <c:pt idx="1677">
                  <c:v>12.600702243218056</c:v>
                </c:pt>
                <c:pt idx="1678">
                  <c:v>12.60689767397367</c:v>
                </c:pt>
                <c:pt idx="1679">
                  <c:v>12.613954218350925</c:v>
                </c:pt>
                <c:pt idx="1680">
                  <c:v>12.618347568511961</c:v>
                </c:pt>
                <c:pt idx="1681">
                  <c:v>12.620509272355301</c:v>
                </c:pt>
                <c:pt idx="1682">
                  <c:v>12.622848380895762</c:v>
                </c:pt>
                <c:pt idx="1683">
                  <c:v>12.627601354305561</c:v>
                </c:pt>
                <c:pt idx="1684">
                  <c:v>12.633111943465011</c:v>
                </c:pt>
                <c:pt idx="1685">
                  <c:v>12.636532328679012</c:v>
                </c:pt>
                <c:pt idx="1686">
                  <c:v>12.636064393703755</c:v>
                </c:pt>
                <c:pt idx="1687">
                  <c:v>12.631960299565241</c:v>
                </c:pt>
                <c:pt idx="1688">
                  <c:v>12.625190179531391</c:v>
                </c:pt>
                <c:pt idx="1689">
                  <c:v>12.617844237547654</c:v>
                </c:pt>
                <c:pt idx="1690">
                  <c:v>12.612406280957735</c:v>
                </c:pt>
                <c:pt idx="1691">
                  <c:v>12.610353455176721</c:v>
                </c:pt>
                <c:pt idx="1692">
                  <c:v>12.611217966813308</c:v>
                </c:pt>
                <c:pt idx="1693">
                  <c:v>12.614063237997202</c:v>
                </c:pt>
                <c:pt idx="1694">
                  <c:v>12.616835451859695</c:v>
                </c:pt>
                <c:pt idx="1695">
                  <c:v>12.618708607600285</c:v>
                </c:pt>
                <c:pt idx="1696">
                  <c:v>12.621265472265389</c:v>
                </c:pt>
                <c:pt idx="1697">
                  <c:v>12.625298491257887</c:v>
                </c:pt>
                <c:pt idx="1698">
                  <c:v>12.631312269797693</c:v>
                </c:pt>
                <c:pt idx="1699">
                  <c:v>12.634948570544902</c:v>
                </c:pt>
                <c:pt idx="1700">
                  <c:v>12.634443965324989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6B49-4C3D-B639-95C3C8117F4B}"/>
            </c:ext>
          </c:extLst>
        </c:ser>
        <c:ser>
          <c:idx val="2"/>
          <c:order val="5"/>
          <c:tx>
            <c:v>cycle 3.2</c:v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'Assemblage courbes'!$AH$46:$AH$2046</c:f>
              <c:numCache>
                <c:formatCode>0.00</c:formatCode>
                <c:ptCount val="2001"/>
                <c:pt idx="0">
                  <c:v>1545.4212364783652</c:v>
                </c:pt>
                <c:pt idx="1">
                  <c:v>1545.0221604567305</c:v>
                </c:pt>
                <c:pt idx="2">
                  <c:v>1544.6230844350962</c:v>
                </c:pt>
                <c:pt idx="3">
                  <c:v>1544.2662635216343</c:v>
                </c:pt>
                <c:pt idx="4">
                  <c:v>1544.0690730168267</c:v>
                </c:pt>
                <c:pt idx="5">
                  <c:v>1544.0268179086538</c:v>
                </c:pt>
                <c:pt idx="6">
                  <c:v>1544.1864483173076</c:v>
                </c:pt>
                <c:pt idx="7">
                  <c:v>1544.3883338341343</c:v>
                </c:pt>
                <c:pt idx="8">
                  <c:v>1544.4681490384614</c:v>
                </c:pt>
                <c:pt idx="9">
                  <c:v>1544.4681490384614</c:v>
                </c:pt>
                <c:pt idx="10">
                  <c:v>1543.5901817908652</c:v>
                </c:pt>
                <c:pt idx="11">
                  <c:v>1540.3318434495191</c:v>
                </c:pt>
                <c:pt idx="12">
                  <c:v>1533.6179762620191</c:v>
                </c:pt>
                <c:pt idx="13">
                  <c:v>1524.7960486778843</c:v>
                </c:pt>
                <c:pt idx="14">
                  <c:v>1516.2886868990381</c:v>
                </c:pt>
                <c:pt idx="15">
                  <c:v>1509.8142653245191</c:v>
                </c:pt>
                <c:pt idx="16">
                  <c:v>1506.9503079927881</c:v>
                </c:pt>
                <c:pt idx="17">
                  <c:v>1508.6592923677881</c:v>
                </c:pt>
                <c:pt idx="18">
                  <c:v>1514.0632512019229</c:v>
                </c:pt>
                <c:pt idx="19">
                  <c:v>1520.7818134014424</c:v>
                </c:pt>
                <c:pt idx="20">
                  <c:v>1526.7397836538462</c:v>
                </c:pt>
                <c:pt idx="21">
                  <c:v>1530.6742037259614</c:v>
                </c:pt>
                <c:pt idx="22">
                  <c:v>1532.6226337139424</c:v>
                </c:pt>
                <c:pt idx="23">
                  <c:v>1533.2189002403843</c:v>
                </c:pt>
                <c:pt idx="24">
                  <c:v>1533.3785306490381</c:v>
                </c:pt>
                <c:pt idx="25">
                  <c:v>1533.9325420673076</c:v>
                </c:pt>
                <c:pt idx="26">
                  <c:v>1534.8480694110576</c:v>
                </c:pt>
                <c:pt idx="27">
                  <c:v>1535.7635967548076</c:v>
                </c:pt>
                <c:pt idx="28">
                  <c:v>1536.35986328125</c:v>
                </c:pt>
                <c:pt idx="29">
                  <c:v>1536.7166841947114</c:v>
                </c:pt>
                <c:pt idx="30">
                  <c:v>1536.9561298076924</c:v>
                </c:pt>
                <c:pt idx="31">
                  <c:v>1537.1533203125</c:v>
                </c:pt>
                <c:pt idx="32">
                  <c:v>1537.3927659254805</c:v>
                </c:pt>
                <c:pt idx="33">
                  <c:v>1537.5101412259614</c:v>
                </c:pt>
                <c:pt idx="34">
                  <c:v>1537.5101412259614</c:v>
                </c:pt>
                <c:pt idx="35">
                  <c:v>1537.5101412259614</c:v>
                </c:pt>
                <c:pt idx="36">
                  <c:v>1537.5899564302881</c:v>
                </c:pt>
                <c:pt idx="37">
                  <c:v>1537.7120267427881</c:v>
                </c:pt>
                <c:pt idx="38">
                  <c:v>1537.9092172475962</c:v>
                </c:pt>
                <c:pt idx="39">
                  <c:v>1537.9890324519229</c:v>
                </c:pt>
                <c:pt idx="40">
                  <c:v>1537.9092172475962</c:v>
                </c:pt>
                <c:pt idx="41">
                  <c:v>1537.7120267427881</c:v>
                </c:pt>
                <c:pt idx="42">
                  <c:v>1537.5899564302881</c:v>
                </c:pt>
                <c:pt idx="43">
                  <c:v>1538.06884765625</c:v>
                </c:pt>
                <c:pt idx="44">
                  <c:v>1539.4210111177881</c:v>
                </c:pt>
                <c:pt idx="45">
                  <c:v>1541.0501802884614</c:v>
                </c:pt>
                <c:pt idx="46">
                  <c:v>1542.3178335336538</c:v>
                </c:pt>
                <c:pt idx="47">
                  <c:v>1543.0361703725962</c:v>
                </c:pt>
                <c:pt idx="48">
                  <c:v>1543.3929912860576</c:v>
                </c:pt>
                <c:pt idx="49">
                  <c:v>1543.0361703725962</c:v>
                </c:pt>
                <c:pt idx="50">
                  <c:v>1541.0079251802881</c:v>
                </c:pt>
                <c:pt idx="51">
                  <c:v>1537.6322115384614</c:v>
                </c:pt>
                <c:pt idx="52">
                  <c:v>1533.8151667668267</c:v>
                </c:pt>
                <c:pt idx="53">
                  <c:v>1530.5192683293267</c:v>
                </c:pt>
                <c:pt idx="54">
                  <c:v>1528.1342022235576</c:v>
                </c:pt>
                <c:pt idx="55">
                  <c:v>1526.6224083533652</c:v>
                </c:pt>
                <c:pt idx="56">
                  <c:v>1525.7866962139424</c:v>
                </c:pt>
                <c:pt idx="57">
                  <c:v>1525.3500600961538</c:v>
                </c:pt>
                <c:pt idx="58">
                  <c:v>1525.0307992788462</c:v>
                </c:pt>
                <c:pt idx="59">
                  <c:v>1524.8336087740381</c:v>
                </c:pt>
                <c:pt idx="60">
                  <c:v>1524.6364182692305</c:v>
                </c:pt>
                <c:pt idx="61">
                  <c:v>1524.4767878605767</c:v>
                </c:pt>
                <c:pt idx="62">
                  <c:v>1524.3171574519229</c:v>
                </c:pt>
                <c:pt idx="63">
                  <c:v>1524.1575270432691</c:v>
                </c:pt>
                <c:pt idx="64">
                  <c:v>1524.0777118389424</c:v>
                </c:pt>
                <c:pt idx="65">
                  <c:v>1523.9603365384614</c:v>
                </c:pt>
                <c:pt idx="66">
                  <c:v>1523.8429612379805</c:v>
                </c:pt>
                <c:pt idx="67">
                  <c:v>1523.6410757211538</c:v>
                </c:pt>
                <c:pt idx="68">
                  <c:v>1523.4438852163462</c:v>
                </c:pt>
                <c:pt idx="69">
                  <c:v>1523.2466947115381</c:v>
                </c:pt>
                <c:pt idx="70">
                  <c:v>1523.0448091947114</c:v>
                </c:pt>
                <c:pt idx="71">
                  <c:v>1522.7678034855767</c:v>
                </c:pt>
                <c:pt idx="72">
                  <c:v>1522.1339768629805</c:v>
                </c:pt>
                <c:pt idx="73">
                  <c:v>1521.3780799278843</c:v>
                </c:pt>
                <c:pt idx="74">
                  <c:v>1520.4249924879805</c:v>
                </c:pt>
                <c:pt idx="75">
                  <c:v>1518.5939378004805</c:v>
                </c:pt>
                <c:pt idx="76">
                  <c:v>1514.3449519230767</c:v>
                </c:pt>
                <c:pt idx="77">
                  <c:v>1507.0723783052881</c:v>
                </c:pt>
                <c:pt idx="78">
                  <c:v>1498.6870868389424</c:v>
                </c:pt>
                <c:pt idx="79">
                  <c:v>1491.6915189302881</c:v>
                </c:pt>
                <c:pt idx="80">
                  <c:v>1488.8698167067305</c:v>
                </c:pt>
                <c:pt idx="81">
                  <c:v>1491.4943284254805</c:v>
                </c:pt>
                <c:pt idx="82">
                  <c:v>1498.3678260216343</c:v>
                </c:pt>
                <c:pt idx="83">
                  <c:v>1506.9503079927881</c:v>
                </c:pt>
                <c:pt idx="84">
                  <c:v>1513.0726036658652</c:v>
                </c:pt>
                <c:pt idx="85">
                  <c:v>1513.5092397836538</c:v>
                </c:pt>
                <c:pt idx="86">
                  <c:v>1509.4151893028843</c:v>
                </c:pt>
                <c:pt idx="87">
                  <c:v>1504.4478665865381</c:v>
                </c:pt>
                <c:pt idx="88">
                  <c:v>1501.5087890625</c:v>
                </c:pt>
                <c:pt idx="89">
                  <c:v>1501.0298978365381</c:v>
                </c:pt>
                <c:pt idx="90">
                  <c:v>1502.18017578125</c:v>
                </c:pt>
                <c:pt idx="91">
                  <c:v>1503.7342247596152</c:v>
                </c:pt>
                <c:pt idx="92">
                  <c:v>1504.9220628004805</c:v>
                </c:pt>
                <c:pt idx="93">
                  <c:v>1505.4807692307691</c:v>
                </c:pt>
                <c:pt idx="94">
                  <c:v>1505.59814453125</c:v>
                </c:pt>
                <c:pt idx="95">
                  <c:v>1505.5183293269229</c:v>
                </c:pt>
                <c:pt idx="96">
                  <c:v>1505.4432091346152</c:v>
                </c:pt>
                <c:pt idx="97">
                  <c:v>1505.3633939302881</c:v>
                </c:pt>
                <c:pt idx="98">
                  <c:v>1505.3211388221152</c:v>
                </c:pt>
                <c:pt idx="99">
                  <c:v>1505.4432091346152</c:v>
                </c:pt>
                <c:pt idx="100">
                  <c:v>1505.6403996394229</c:v>
                </c:pt>
                <c:pt idx="101">
                  <c:v>1505.8000300480767</c:v>
                </c:pt>
                <c:pt idx="102">
                  <c:v>1505.8798452524038</c:v>
                </c:pt>
                <c:pt idx="103">
                  <c:v>1505.72021484375</c:v>
                </c:pt>
                <c:pt idx="104">
                  <c:v>1505.3211388221152</c:v>
                </c:pt>
                <c:pt idx="105">
                  <c:v>1504.3680513822114</c:v>
                </c:pt>
                <c:pt idx="106">
                  <c:v>1503.2928936298076</c:v>
                </c:pt>
                <c:pt idx="107">
                  <c:v>1502.8985126201924</c:v>
                </c:pt>
                <c:pt idx="108">
                  <c:v>1503.2928936298076</c:v>
                </c:pt>
                <c:pt idx="109">
                  <c:v>1504.1286057692305</c:v>
                </c:pt>
                <c:pt idx="110">
                  <c:v>1504.9643179086538</c:v>
                </c:pt>
                <c:pt idx="111">
                  <c:v>1504.2882361778843</c:v>
                </c:pt>
                <c:pt idx="112">
                  <c:v>1500.3162560096152</c:v>
                </c:pt>
                <c:pt idx="113">
                  <c:v>1493.9169546274038</c:v>
                </c:pt>
                <c:pt idx="114">
                  <c:v>1488.3111102764424</c:v>
                </c:pt>
                <c:pt idx="115">
                  <c:v>1484.8931415264424</c:v>
                </c:pt>
                <c:pt idx="116">
                  <c:v>1483.9400540865381</c:v>
                </c:pt>
                <c:pt idx="117">
                  <c:v>1485.6490384615381</c:v>
                </c:pt>
                <c:pt idx="118">
                  <c:v>1488.0341045673076</c:v>
                </c:pt>
                <c:pt idx="119">
                  <c:v>1487.9542893629805</c:v>
                </c:pt>
                <c:pt idx="120">
                  <c:v>1485.0950270432691</c:v>
                </c:pt>
                <c:pt idx="121">
                  <c:v>1483.3062274639424</c:v>
                </c:pt>
                <c:pt idx="122">
                  <c:v>1485.8086688701924</c:v>
                </c:pt>
                <c:pt idx="123">
                  <c:v>1494.7104116586538</c:v>
                </c:pt>
                <c:pt idx="124">
                  <c:v>1508.9785531850962</c:v>
                </c:pt>
                <c:pt idx="125">
                  <c:v>1524.0401517427881</c:v>
                </c:pt>
                <c:pt idx="126">
                  <c:v>1536.7166841947114</c:v>
                </c:pt>
                <c:pt idx="127">
                  <c:v>1547.0879657451924</c:v>
                </c:pt>
                <c:pt idx="128">
                  <c:v>1556.8629807692305</c:v>
                </c:pt>
                <c:pt idx="129">
                  <c:v>1565.3280874399038</c:v>
                </c:pt>
                <c:pt idx="130">
                  <c:v>1569.9385892427881</c:v>
                </c:pt>
                <c:pt idx="131">
                  <c:v>1570.8541165865381</c:v>
                </c:pt>
                <c:pt idx="132">
                  <c:v>1566.5206204927881</c:v>
                </c:pt>
                <c:pt idx="133">
                  <c:v>1557.3794320913462</c:v>
                </c:pt>
                <c:pt idx="134">
                  <c:v>1546.9283353365381</c:v>
                </c:pt>
                <c:pt idx="135">
                  <c:v>1538.1862229567305</c:v>
                </c:pt>
                <c:pt idx="136">
                  <c:v>1532.5850736177881</c:v>
                </c:pt>
                <c:pt idx="137">
                  <c:v>1529.4441105769229</c:v>
                </c:pt>
                <c:pt idx="138">
                  <c:v>1527.6177509014424</c:v>
                </c:pt>
                <c:pt idx="139">
                  <c:v>1526.0261418269229</c:v>
                </c:pt>
                <c:pt idx="140">
                  <c:v>1520.5423677884614</c:v>
                </c:pt>
                <c:pt idx="141">
                  <c:v>1504.8469426081729</c:v>
                </c:pt>
                <c:pt idx="142">
                  <c:v>1478.4187199519229</c:v>
                </c:pt>
                <c:pt idx="143">
                  <c:v>1448.2157076322114</c:v>
                </c:pt>
                <c:pt idx="144">
                  <c:v>1421.8297400841343</c:v>
                </c:pt>
                <c:pt idx="145">
                  <c:v>1403.0684720552881</c:v>
                </c:pt>
                <c:pt idx="146">
                  <c:v>1392.1009239783652</c:v>
                </c:pt>
                <c:pt idx="147">
                  <c:v>1386.45751953125</c:v>
                </c:pt>
                <c:pt idx="148">
                  <c:v>1382.6827298677881</c:v>
                </c:pt>
                <c:pt idx="149">
                  <c:v>1378.8703801081729</c:v>
                </c:pt>
                <c:pt idx="150">
                  <c:v>1374.0579927884614</c:v>
                </c:pt>
                <c:pt idx="151">
                  <c:v>1369.5695612980767</c:v>
                </c:pt>
                <c:pt idx="152">
                  <c:v>1367.3441256009614</c:v>
                </c:pt>
                <c:pt idx="153">
                  <c:v>1367.4615009014419</c:v>
                </c:pt>
                <c:pt idx="154">
                  <c:v>1369.9263822115381</c:v>
                </c:pt>
                <c:pt idx="155">
                  <c:v>1378.7107496995191</c:v>
                </c:pt>
                <c:pt idx="156">
                  <c:v>1397.3076923076919</c:v>
                </c:pt>
                <c:pt idx="157">
                  <c:v>1422.7405724158652</c:v>
                </c:pt>
                <c:pt idx="158">
                  <c:v>1447.9762620192305</c:v>
                </c:pt>
                <c:pt idx="159">
                  <c:v>1467.451171875</c:v>
                </c:pt>
                <c:pt idx="160">
                  <c:v>1480.6441556490381</c:v>
                </c:pt>
                <c:pt idx="161">
                  <c:v>1494.1939603365381</c:v>
                </c:pt>
                <c:pt idx="162">
                  <c:v>1514.4623272235576</c:v>
                </c:pt>
                <c:pt idx="163">
                  <c:v>1540.7684795673076</c:v>
                </c:pt>
                <c:pt idx="164">
                  <c:v>1568.0699744591343</c:v>
                </c:pt>
                <c:pt idx="165">
                  <c:v>1598.2354266826924</c:v>
                </c:pt>
                <c:pt idx="166">
                  <c:v>1624.2223182091343</c:v>
                </c:pt>
                <c:pt idx="167">
                  <c:v>1641.1149714543267</c:v>
                </c:pt>
                <c:pt idx="168">
                  <c:v>1653.7116887019229</c:v>
                </c:pt>
                <c:pt idx="169">
                  <c:v>1668.8906625600962</c:v>
                </c:pt>
                <c:pt idx="170">
                  <c:v>1689.4782902644229</c:v>
                </c:pt>
                <c:pt idx="171">
                  <c:v>1714.2350886418267</c:v>
                </c:pt>
                <c:pt idx="172">
                  <c:v>1740.9403170072114</c:v>
                </c:pt>
                <c:pt idx="173">
                  <c:v>1768.9601487379805</c:v>
                </c:pt>
                <c:pt idx="174">
                  <c:v>1798.6467097355767</c:v>
                </c:pt>
                <c:pt idx="175">
                  <c:v>1816.6473858173076</c:v>
                </c:pt>
                <c:pt idx="176">
                  <c:v>1800.4308143028843</c:v>
                </c:pt>
                <c:pt idx="177">
                  <c:v>1750.2411358173076</c:v>
                </c:pt>
                <c:pt idx="178">
                  <c:v>1685.8208759014424</c:v>
                </c:pt>
                <c:pt idx="179">
                  <c:v>1627.7623572716343</c:v>
                </c:pt>
                <c:pt idx="180">
                  <c:v>1586.6716120793267</c:v>
                </c:pt>
                <c:pt idx="181">
                  <c:v>1563.2622821514424</c:v>
                </c:pt>
                <c:pt idx="182">
                  <c:v>1553.0083759014424</c:v>
                </c:pt>
                <c:pt idx="183">
                  <c:v>1550.3463040865381</c:v>
                </c:pt>
                <c:pt idx="184">
                  <c:v>1550.4683743990381</c:v>
                </c:pt>
                <c:pt idx="185">
                  <c:v>1551.0646409254805</c:v>
                </c:pt>
                <c:pt idx="186">
                  <c:v>1551.7782827524038</c:v>
                </c:pt>
                <c:pt idx="187">
                  <c:v>1552.5717397836538</c:v>
                </c:pt>
                <c:pt idx="188">
                  <c:v>1553.4872671274038</c:v>
                </c:pt>
                <c:pt idx="189">
                  <c:v>1554.0412785456729</c:v>
                </c:pt>
                <c:pt idx="190">
                  <c:v>1553.2478215144229</c:v>
                </c:pt>
                <c:pt idx="191">
                  <c:v>1551.1820162259614</c:v>
                </c:pt>
                <c:pt idx="192">
                  <c:v>1548.4401292067305</c:v>
                </c:pt>
                <c:pt idx="193">
                  <c:v>1545.5010516826924</c:v>
                </c:pt>
                <c:pt idx="194">
                  <c:v>1542.1206430288462</c:v>
                </c:pt>
                <c:pt idx="195">
                  <c:v>1535.4443359375</c:v>
                </c:pt>
                <c:pt idx="196">
                  <c:v>1524.5941631610576</c:v>
                </c:pt>
                <c:pt idx="197">
                  <c:v>1511.9974459134614</c:v>
                </c:pt>
                <c:pt idx="198">
                  <c:v>1499.8373647836538</c:v>
                </c:pt>
                <c:pt idx="199">
                  <c:v>1487.9965444711538</c:v>
                </c:pt>
                <c:pt idx="200">
                  <c:v>1478.5360952524038</c:v>
                </c:pt>
                <c:pt idx="201">
                  <c:v>1473.0945763221152</c:v>
                </c:pt>
                <c:pt idx="202">
                  <c:v>1470.4700646033652</c:v>
                </c:pt>
                <c:pt idx="203">
                  <c:v>1469.2399714543267</c:v>
                </c:pt>
                <c:pt idx="204">
                  <c:v>1468.6812650240381</c:v>
                </c:pt>
                <c:pt idx="205">
                  <c:v>1468.7610802283652</c:v>
                </c:pt>
                <c:pt idx="206">
                  <c:v>1469.5545372596152</c:v>
                </c:pt>
                <c:pt idx="207">
                  <c:v>1470.9865159254805</c:v>
                </c:pt>
                <c:pt idx="208">
                  <c:v>1472.6955003004805</c:v>
                </c:pt>
                <c:pt idx="209">
                  <c:v>1474.0476637620191</c:v>
                </c:pt>
                <c:pt idx="210">
                  <c:v>1474.5641150841343</c:v>
                </c:pt>
                <c:pt idx="211">
                  <c:v>1475.5172025240381</c:v>
                </c:pt>
                <c:pt idx="212">
                  <c:v>1479.5689978966343</c:v>
                </c:pt>
                <c:pt idx="213">
                  <c:v>1486.6443810096152</c:v>
                </c:pt>
                <c:pt idx="214">
                  <c:v>1494.8324819711538</c:v>
                </c:pt>
                <c:pt idx="215">
                  <c:v>1502.30224609375</c:v>
                </c:pt>
                <c:pt idx="216">
                  <c:v>1507.6263897235576</c:v>
                </c:pt>
                <c:pt idx="217">
                  <c:v>1510.4480919471152</c:v>
                </c:pt>
                <c:pt idx="218">
                  <c:v>1511.4011793870191</c:v>
                </c:pt>
                <c:pt idx="219">
                  <c:v>1511.4434344951924</c:v>
                </c:pt>
                <c:pt idx="220">
                  <c:v>1511.640625</c:v>
                </c:pt>
                <c:pt idx="221">
                  <c:v>1511.0067983774038</c:v>
                </c:pt>
                <c:pt idx="222">
                  <c:v>1504.5276817908652</c:v>
                </c:pt>
                <c:pt idx="223">
                  <c:v>1492.0107797475962</c:v>
                </c:pt>
                <c:pt idx="224">
                  <c:v>1477.5454477163462</c:v>
                </c:pt>
                <c:pt idx="225">
                  <c:v>1464.1505784254805</c:v>
                </c:pt>
                <c:pt idx="226">
                  <c:v>1451.5116060697114</c:v>
                </c:pt>
                <c:pt idx="227">
                  <c:v>1439.3937800480767</c:v>
                </c:pt>
                <c:pt idx="228">
                  <c:v>1426.9144381009614</c:v>
                </c:pt>
                <c:pt idx="229">
                  <c:v>1412.1721003605767</c:v>
                </c:pt>
                <c:pt idx="230">
                  <c:v>1395.7958984375</c:v>
                </c:pt>
                <c:pt idx="231">
                  <c:v>1380.4572941706729</c:v>
                </c:pt>
                <c:pt idx="232">
                  <c:v>1368.4944035456729</c:v>
                </c:pt>
                <c:pt idx="233">
                  <c:v>1360.5880033052881</c:v>
                </c:pt>
                <c:pt idx="234">
                  <c:v>1356.1746920072114</c:v>
                </c:pt>
                <c:pt idx="235">
                  <c:v>1353.9116962139419</c:v>
                </c:pt>
                <c:pt idx="236">
                  <c:v>1352.6816030649038</c:v>
                </c:pt>
                <c:pt idx="237">
                  <c:v>1351.8036358173076</c:v>
                </c:pt>
                <c:pt idx="238">
                  <c:v>1351.0899939903843</c:v>
                </c:pt>
                <c:pt idx="239">
                  <c:v>1350.5735426682691</c:v>
                </c:pt>
                <c:pt idx="240">
                  <c:v>1350.1744666466343</c:v>
                </c:pt>
                <c:pt idx="241">
                  <c:v>1349.7800856370191</c:v>
                </c:pt>
                <c:pt idx="242">
                  <c:v>1349.3434495192305</c:v>
                </c:pt>
                <c:pt idx="243">
                  <c:v>1349.0241887019229</c:v>
                </c:pt>
                <c:pt idx="244">
                  <c:v>1348.8645582932691</c:v>
                </c:pt>
                <c:pt idx="245">
                  <c:v>1349.8974609375</c:v>
                </c:pt>
                <c:pt idx="246">
                  <c:v>1353.9492563100962</c:v>
                </c:pt>
                <c:pt idx="247">
                  <c:v>1363.2125150240381</c:v>
                </c:pt>
                <c:pt idx="248">
                  <c:v>1379.1473858173076</c:v>
                </c:pt>
                <c:pt idx="249">
                  <c:v>1401.2045522836538</c:v>
                </c:pt>
                <c:pt idx="250">
                  <c:v>1425.5622746394229</c:v>
                </c:pt>
                <c:pt idx="251">
                  <c:v>1447.8964468149038</c:v>
                </c:pt>
                <c:pt idx="252">
                  <c:v>1465.5027418870191</c:v>
                </c:pt>
                <c:pt idx="253">
                  <c:v>1477.4233774038462</c:v>
                </c:pt>
                <c:pt idx="254">
                  <c:v>1484.4987605168267</c:v>
                </c:pt>
                <c:pt idx="255">
                  <c:v>1487.8744741586538</c:v>
                </c:pt>
                <c:pt idx="256">
                  <c:v>1488.8275615985576</c:v>
                </c:pt>
                <c:pt idx="257">
                  <c:v>1488.1937349759614</c:v>
                </c:pt>
                <c:pt idx="258">
                  <c:v>1486.6443810096152</c:v>
                </c:pt>
                <c:pt idx="259">
                  <c:v>1484.8180213341343</c:v>
                </c:pt>
                <c:pt idx="260">
                  <c:v>1483.2639723557691</c:v>
                </c:pt>
                <c:pt idx="261">
                  <c:v>1482.6301457331729</c:v>
                </c:pt>
                <c:pt idx="262">
                  <c:v>1483.1090369591343</c:v>
                </c:pt>
                <c:pt idx="263">
                  <c:v>1483.8602388822114</c:v>
                </c:pt>
                <c:pt idx="264">
                  <c:v>1484.6161358173076</c:v>
                </c:pt>
                <c:pt idx="265">
                  <c:v>1484.8555814302881</c:v>
                </c:pt>
                <c:pt idx="266">
                  <c:v>1483.7804236778843</c:v>
                </c:pt>
                <c:pt idx="267">
                  <c:v>1481.5174278846152</c:v>
                </c:pt>
                <c:pt idx="268">
                  <c:v>1478.9351712740381</c:v>
                </c:pt>
                <c:pt idx="269">
                  <c:v>1476.7472956730767</c:v>
                </c:pt>
                <c:pt idx="270">
                  <c:v>1475.1979417067305</c:v>
                </c:pt>
                <c:pt idx="271">
                  <c:v>1474.3622295673076</c:v>
                </c:pt>
                <c:pt idx="272">
                  <c:v>1474.0476637620191</c:v>
                </c:pt>
                <c:pt idx="273">
                  <c:v>1474.2824143629805</c:v>
                </c:pt>
                <c:pt idx="274">
                  <c:v>1474.8035606971152</c:v>
                </c:pt>
                <c:pt idx="275">
                  <c:v>1475.3200120192305</c:v>
                </c:pt>
                <c:pt idx="276">
                  <c:v>1475.7566481370191</c:v>
                </c:pt>
                <c:pt idx="277">
                  <c:v>1476.4327298677881</c:v>
                </c:pt>
                <c:pt idx="278">
                  <c:v>1477.6205679086538</c:v>
                </c:pt>
                <c:pt idx="279">
                  <c:v>1478.6159104567305</c:v>
                </c:pt>
                <c:pt idx="280">
                  <c:v>1478.2966496394229</c:v>
                </c:pt>
                <c:pt idx="281">
                  <c:v>1473.7659630408652</c:v>
                </c:pt>
                <c:pt idx="282">
                  <c:v>1462.0847731370191</c:v>
                </c:pt>
                <c:pt idx="283">
                  <c:v>1446.0700871394229</c:v>
                </c:pt>
                <c:pt idx="284">
                  <c:v>1430.6892277644229</c:v>
                </c:pt>
                <c:pt idx="285">
                  <c:v>1418.4493314302881</c:v>
                </c:pt>
                <c:pt idx="286">
                  <c:v>1407.8386042668267</c:v>
                </c:pt>
                <c:pt idx="287">
                  <c:v>1395.4015174278843</c:v>
                </c:pt>
                <c:pt idx="288">
                  <c:v>1381.2930063100962</c:v>
                </c:pt>
                <c:pt idx="289">
                  <c:v>1368.8934795673076</c:v>
                </c:pt>
                <c:pt idx="290">
                  <c:v>1360.3109975961538</c:v>
                </c:pt>
                <c:pt idx="291">
                  <c:v>1354.3483323317305</c:v>
                </c:pt>
                <c:pt idx="292">
                  <c:v>1349.6204552283652</c:v>
                </c:pt>
                <c:pt idx="293">
                  <c:v>1345.68603515625</c:v>
                </c:pt>
                <c:pt idx="294">
                  <c:v>1342.6248873197114</c:v>
                </c:pt>
                <c:pt idx="295">
                  <c:v>1340.5168269230767</c:v>
                </c:pt>
                <c:pt idx="296">
                  <c:v>1339.1693584735576</c:v>
                </c:pt>
                <c:pt idx="297">
                  <c:v>1338.2538311298076</c:v>
                </c:pt>
                <c:pt idx="298">
                  <c:v>1337.4979341947114</c:v>
                </c:pt>
                <c:pt idx="299">
                  <c:v>1336.7842923677881</c:v>
                </c:pt>
                <c:pt idx="300">
                  <c:v>1336.0659555288462</c:v>
                </c:pt>
                <c:pt idx="301">
                  <c:v>1335.3945688100962</c:v>
                </c:pt>
                <c:pt idx="302">
                  <c:v>1334.8781174879805</c:v>
                </c:pt>
                <c:pt idx="303">
                  <c:v>1334.5166015625</c:v>
                </c:pt>
                <c:pt idx="304">
                  <c:v>1334.2818509615381</c:v>
                </c:pt>
                <c:pt idx="305">
                  <c:v>1334.0799654447114</c:v>
                </c:pt>
                <c:pt idx="306">
                  <c:v>1333.9625901442305</c:v>
                </c:pt>
                <c:pt idx="307">
                  <c:v>1333.8827749399038</c:v>
                </c:pt>
                <c:pt idx="308">
                  <c:v>1333.6433293269229</c:v>
                </c:pt>
                <c:pt idx="309">
                  <c:v>1333.1691331129805</c:v>
                </c:pt>
                <c:pt idx="310">
                  <c:v>1332.5728665865381</c:v>
                </c:pt>
                <c:pt idx="311">
                  <c:v>1331.9343449519229</c:v>
                </c:pt>
                <c:pt idx="312">
                  <c:v>1331.4601487379805</c:v>
                </c:pt>
                <c:pt idx="313">
                  <c:v>1331.1408879206729</c:v>
                </c:pt>
                <c:pt idx="314">
                  <c:v>1330.9812575120191</c:v>
                </c:pt>
                <c:pt idx="315">
                  <c:v>1330.9014423076919</c:v>
                </c:pt>
                <c:pt idx="316">
                  <c:v>1331.4977088341343</c:v>
                </c:pt>
                <c:pt idx="317">
                  <c:v>1333.9625901442305</c:v>
                </c:pt>
                <c:pt idx="318">
                  <c:v>1340.1600060096152</c:v>
                </c:pt>
                <c:pt idx="319">
                  <c:v>1350.8505483774038</c:v>
                </c:pt>
                <c:pt idx="320">
                  <c:v>1366.5882286658652</c:v>
                </c:pt>
                <c:pt idx="321">
                  <c:v>1385.7438777043267</c:v>
                </c:pt>
                <c:pt idx="322">
                  <c:v>1406.1296198918267</c:v>
                </c:pt>
                <c:pt idx="323">
                  <c:v>1425.5622746394229</c:v>
                </c:pt>
                <c:pt idx="324">
                  <c:v>1442.3328575721152</c:v>
                </c:pt>
                <c:pt idx="325">
                  <c:v>1455.2910907451924</c:v>
                </c:pt>
                <c:pt idx="326">
                  <c:v>1464.5872145432691</c:v>
                </c:pt>
                <c:pt idx="327">
                  <c:v>1471.0663311298076</c:v>
                </c:pt>
                <c:pt idx="328">
                  <c:v>1475.5172025240381</c:v>
                </c:pt>
                <c:pt idx="329">
                  <c:v>1478.3389047475962</c:v>
                </c:pt>
                <c:pt idx="330">
                  <c:v>1479.8460036057691</c:v>
                </c:pt>
                <c:pt idx="331">
                  <c:v>1480.4845252403843</c:v>
                </c:pt>
                <c:pt idx="332">
                  <c:v>1480.6817157451924</c:v>
                </c:pt>
                <c:pt idx="333">
                  <c:v>1480.8037860576924</c:v>
                </c:pt>
                <c:pt idx="334">
                  <c:v>1481.0385366586538</c:v>
                </c:pt>
                <c:pt idx="335">
                  <c:v>1481.1183518629805</c:v>
                </c:pt>
                <c:pt idx="336">
                  <c:v>1480.8037860576924</c:v>
                </c:pt>
                <c:pt idx="337">
                  <c:v>1480.20751953125</c:v>
                </c:pt>
                <c:pt idx="338">
                  <c:v>1479.9258188100962</c:v>
                </c:pt>
                <c:pt idx="339">
                  <c:v>1480.08544921875</c:v>
                </c:pt>
                <c:pt idx="340">
                  <c:v>1479.8084435096152</c:v>
                </c:pt>
                <c:pt idx="341">
                  <c:v>1478.2966496394229</c:v>
                </c:pt>
                <c:pt idx="342">
                  <c:v>1476.1932842548076</c:v>
                </c:pt>
                <c:pt idx="343">
                  <c:v>1474.5641150841343</c:v>
                </c:pt>
                <c:pt idx="344">
                  <c:v>1473.0523212139424</c:v>
                </c:pt>
                <c:pt idx="345">
                  <c:v>1471.3855919471152</c:v>
                </c:pt>
                <c:pt idx="346">
                  <c:v>1470.1930588942305</c:v>
                </c:pt>
                <c:pt idx="347">
                  <c:v>1470.3902493990381</c:v>
                </c:pt>
                <c:pt idx="348">
                  <c:v>1471.4654071514424</c:v>
                </c:pt>
                <c:pt idx="349">
                  <c:v>1472.0569786658652</c:v>
                </c:pt>
                <c:pt idx="350">
                  <c:v>1471.6203425480767</c:v>
                </c:pt>
                <c:pt idx="351">
                  <c:v>1470.3104341947114</c:v>
                </c:pt>
                <c:pt idx="352">
                  <c:v>1468.7610802283652</c:v>
                </c:pt>
                <c:pt idx="353">
                  <c:v>1467.2492863581729</c:v>
                </c:pt>
                <c:pt idx="354">
                  <c:v>1465.5403019831729</c:v>
                </c:pt>
                <c:pt idx="355">
                  <c:v>1463.1974909855767</c:v>
                </c:pt>
                <c:pt idx="356">
                  <c:v>1460.4133488581729</c:v>
                </c:pt>
                <c:pt idx="357">
                  <c:v>1457.8733473557691</c:v>
                </c:pt>
                <c:pt idx="358">
                  <c:v>1456.4789287860576</c:v>
                </c:pt>
                <c:pt idx="359">
                  <c:v>1456.7183743990381</c:v>
                </c:pt>
                <c:pt idx="360">
                  <c:v>1458.1879131610576</c:v>
                </c:pt>
                <c:pt idx="361">
                  <c:v>1460.0189678485576</c:v>
                </c:pt>
                <c:pt idx="362">
                  <c:v>1461.40869140625</c:v>
                </c:pt>
                <c:pt idx="363">
                  <c:v>1462.1223332331729</c:v>
                </c:pt>
                <c:pt idx="364">
                  <c:v>1462.2444035456729</c:v>
                </c:pt>
                <c:pt idx="365">
                  <c:v>1461.9673978365381</c:v>
                </c:pt>
                <c:pt idx="366">
                  <c:v>1461.5260667067305</c:v>
                </c:pt>
                <c:pt idx="367">
                  <c:v>1461.1316856971152</c:v>
                </c:pt>
                <c:pt idx="368">
                  <c:v>1460.8922400841343</c:v>
                </c:pt>
                <c:pt idx="369">
                  <c:v>1460.7326096754805</c:v>
                </c:pt>
                <c:pt idx="370">
                  <c:v>1460.6527944711538</c:v>
                </c:pt>
                <c:pt idx="371">
                  <c:v>1460.4556039663462</c:v>
                </c:pt>
                <c:pt idx="372">
                  <c:v>1460.0987830528843</c:v>
                </c:pt>
                <c:pt idx="373">
                  <c:v>1459.69970703125</c:v>
                </c:pt>
                <c:pt idx="374">
                  <c:v>1459.3804462139424</c:v>
                </c:pt>
                <c:pt idx="375">
                  <c:v>1459.1034405048076</c:v>
                </c:pt>
                <c:pt idx="376">
                  <c:v>1458.8264347956729</c:v>
                </c:pt>
                <c:pt idx="377">
                  <c:v>1458.3099834735576</c:v>
                </c:pt>
                <c:pt idx="378">
                  <c:v>1456.4413686899038</c:v>
                </c:pt>
                <c:pt idx="379">
                  <c:v>1452.7041391225962</c:v>
                </c:pt>
                <c:pt idx="380">
                  <c:v>1448.0936373197114</c:v>
                </c:pt>
                <c:pt idx="381">
                  <c:v>1443.6850210336538</c:v>
                </c:pt>
                <c:pt idx="382">
                  <c:v>1440.1872370793267</c:v>
                </c:pt>
                <c:pt idx="383">
                  <c:v>1437.0885291466343</c:v>
                </c:pt>
                <c:pt idx="384">
                  <c:v>1431.1258638822114</c:v>
                </c:pt>
                <c:pt idx="385">
                  <c:v>1419.4024188701924</c:v>
                </c:pt>
                <c:pt idx="386">
                  <c:v>1403.9839993990381</c:v>
                </c:pt>
                <c:pt idx="387">
                  <c:v>1389.08203125</c:v>
                </c:pt>
                <c:pt idx="388">
                  <c:v>1377.6355919471152</c:v>
                </c:pt>
                <c:pt idx="389">
                  <c:v>1370.4052734375</c:v>
                </c:pt>
                <c:pt idx="390">
                  <c:v>1366.3910381610576</c:v>
                </c:pt>
                <c:pt idx="391">
                  <c:v>1363.9637169471152</c:v>
                </c:pt>
                <c:pt idx="392">
                  <c:v>1363.2125150240381</c:v>
                </c:pt>
                <c:pt idx="393">
                  <c:v>1364.2454176682691</c:v>
                </c:pt>
                <c:pt idx="394">
                  <c:v>1366.3487830528843</c:v>
                </c:pt>
                <c:pt idx="395">
                  <c:v>1368.57421875</c:v>
                </c:pt>
                <c:pt idx="396">
                  <c:v>1370.3254582331729</c:v>
                </c:pt>
                <c:pt idx="397">
                  <c:v>1371.3959209735576</c:v>
                </c:pt>
                <c:pt idx="398">
                  <c:v>1371.8748121995191</c:v>
                </c:pt>
                <c:pt idx="399">
                  <c:v>1372.0344426081729</c:v>
                </c:pt>
                <c:pt idx="400">
                  <c:v>1371.6776216947114</c:v>
                </c:pt>
                <c:pt idx="401">
                  <c:v>1370.2456430288462</c:v>
                </c:pt>
                <c:pt idx="402">
                  <c:v>1367.8605769230767</c:v>
                </c:pt>
                <c:pt idx="403">
                  <c:v>1365.15625</c:v>
                </c:pt>
                <c:pt idx="404">
                  <c:v>1362.8134390024038</c:v>
                </c:pt>
                <c:pt idx="405">
                  <c:v>1361.3814603365381</c:v>
                </c:pt>
                <c:pt idx="406">
                  <c:v>1360.8274489182691</c:v>
                </c:pt>
                <c:pt idx="407">
                  <c:v>1360.7851938100962</c:v>
                </c:pt>
                <c:pt idx="408">
                  <c:v>1360.7053786057691</c:v>
                </c:pt>
                <c:pt idx="409">
                  <c:v>1360.1091120793267</c:v>
                </c:pt>
                <c:pt idx="410">
                  <c:v>1358.9165790264419</c:v>
                </c:pt>
                <c:pt idx="411">
                  <c:v>1357.2075946514419</c:v>
                </c:pt>
                <c:pt idx="412">
                  <c:v>1354.9821589543267</c:v>
                </c:pt>
                <c:pt idx="413">
                  <c:v>1352.2027118389419</c:v>
                </c:pt>
                <c:pt idx="414">
                  <c:v>1349.0241887019229</c:v>
                </c:pt>
                <c:pt idx="415">
                  <c:v>1344.7329477163462</c:v>
                </c:pt>
                <c:pt idx="416">
                  <c:v>1338.1740159254805</c:v>
                </c:pt>
                <c:pt idx="417">
                  <c:v>1331.3803335336538</c:v>
                </c:pt>
                <c:pt idx="418">
                  <c:v>1326.4928260216343</c:v>
                </c:pt>
                <c:pt idx="419">
                  <c:v>1323.59130859375</c:v>
                </c:pt>
                <c:pt idx="420">
                  <c:v>1321.4456881009614</c:v>
                </c:pt>
                <c:pt idx="421">
                  <c:v>1319.4550030048076</c:v>
                </c:pt>
                <c:pt idx="422">
                  <c:v>1317.3891977163462</c:v>
                </c:pt>
                <c:pt idx="423">
                  <c:v>1315.7224684495191</c:v>
                </c:pt>
                <c:pt idx="424">
                  <c:v>1314.8867563100962</c:v>
                </c:pt>
                <c:pt idx="425">
                  <c:v>1314.6895658052881</c:v>
                </c:pt>
                <c:pt idx="426">
                  <c:v>1314.6895658052881</c:v>
                </c:pt>
                <c:pt idx="427">
                  <c:v>1314.4876802884614</c:v>
                </c:pt>
                <c:pt idx="428">
                  <c:v>1313.6942232572114</c:v>
                </c:pt>
                <c:pt idx="429">
                  <c:v>1312.0650540865381</c:v>
                </c:pt>
                <c:pt idx="430">
                  <c:v>1309.6799879807691</c:v>
                </c:pt>
                <c:pt idx="431">
                  <c:v>1307.1352914663462</c:v>
                </c:pt>
                <c:pt idx="432">
                  <c:v>1305.1493013822114</c:v>
                </c:pt>
                <c:pt idx="433">
                  <c:v>1304.1163987379805</c:v>
                </c:pt>
                <c:pt idx="434">
                  <c:v>1303.9567683293267</c:v>
                </c:pt>
                <c:pt idx="435">
                  <c:v>1304.1586538461538</c:v>
                </c:pt>
                <c:pt idx="436">
                  <c:v>1304.3558443509614</c:v>
                </c:pt>
                <c:pt idx="437">
                  <c:v>1304.1962139423076</c:v>
                </c:pt>
                <c:pt idx="438">
                  <c:v>1303.876953125</c:v>
                </c:pt>
                <c:pt idx="439">
                  <c:v>1303.9567683293267</c:v>
                </c:pt>
                <c:pt idx="440">
                  <c:v>1304.6328500600962</c:v>
                </c:pt>
                <c:pt idx="441">
                  <c:v>1306.3042743389419</c:v>
                </c:pt>
                <c:pt idx="442">
                  <c:v>1308.4874549278843</c:v>
                </c:pt>
                <c:pt idx="443">
                  <c:v>1310.2386944110576</c:v>
                </c:pt>
                <c:pt idx="444">
                  <c:v>1311.3889723557691</c:v>
                </c:pt>
                <c:pt idx="445">
                  <c:v>1312.2622445913462</c:v>
                </c:pt>
                <c:pt idx="446">
                  <c:v>1313.1777719350962</c:v>
                </c:pt>
                <c:pt idx="447">
                  <c:v>1314.5674954927881</c:v>
                </c:pt>
                <c:pt idx="448">
                  <c:v>1316.0792893629805</c:v>
                </c:pt>
                <c:pt idx="449">
                  <c:v>1317.0323768028843</c:v>
                </c:pt>
                <c:pt idx="450">
                  <c:v>1317.9479041466343</c:v>
                </c:pt>
                <c:pt idx="451">
                  <c:v>1319.5348182091343</c:v>
                </c:pt>
                <c:pt idx="452">
                  <c:v>1322.2391451322114</c:v>
                </c:pt>
                <c:pt idx="453">
                  <c:v>1327.6806640625</c:v>
                </c:pt>
                <c:pt idx="454">
                  <c:v>1332.6902418870191</c:v>
                </c:pt>
                <c:pt idx="455">
                  <c:v>1333.1691331129805</c:v>
                </c:pt>
                <c:pt idx="456">
                  <c:v>1328.8356370192305</c:v>
                </c:pt>
                <c:pt idx="457">
                  <c:v>1322.4363356370191</c:v>
                </c:pt>
                <c:pt idx="458">
                  <c:v>1315.9196589543267</c:v>
                </c:pt>
                <c:pt idx="459">
                  <c:v>1309.9992487980767</c:v>
                </c:pt>
                <c:pt idx="460">
                  <c:v>1304.9896709735576</c:v>
                </c:pt>
                <c:pt idx="461">
                  <c:v>1301.0552509014419</c:v>
                </c:pt>
                <c:pt idx="462">
                  <c:v>1298.8720703125</c:v>
                </c:pt>
                <c:pt idx="463">
                  <c:v>1298.6326246995191</c:v>
                </c:pt>
                <c:pt idx="464">
                  <c:v>1299.66552734375</c:v>
                </c:pt>
                <c:pt idx="465">
                  <c:v>1301.2571364182691</c:v>
                </c:pt>
                <c:pt idx="466">
                  <c:v>1302.8863055889419</c:v>
                </c:pt>
                <c:pt idx="467">
                  <c:v>1304.7549203725962</c:v>
                </c:pt>
                <c:pt idx="468">
                  <c:v>1308.1306340144229</c:v>
                </c:pt>
                <c:pt idx="469">
                  <c:v>1318.8587364783652</c:v>
                </c:pt>
                <c:pt idx="470">
                  <c:v>1342.1882512019229</c:v>
                </c:pt>
                <c:pt idx="471">
                  <c:v>1372.3490084134614</c:v>
                </c:pt>
                <c:pt idx="472">
                  <c:v>1397.626953125</c:v>
                </c:pt>
                <c:pt idx="473">
                  <c:v>1410.6227463942305</c:v>
                </c:pt>
                <c:pt idx="474">
                  <c:v>1408.1954251802881</c:v>
                </c:pt>
                <c:pt idx="475">
                  <c:v>1393.29345703125</c:v>
                </c:pt>
                <c:pt idx="476">
                  <c:v>1373.7434269831729</c:v>
                </c:pt>
                <c:pt idx="477">
                  <c:v>1356.1371319110576</c:v>
                </c:pt>
                <c:pt idx="478">
                  <c:v>1343.85498046875</c:v>
                </c:pt>
                <c:pt idx="479">
                  <c:v>1336.9814828725962</c:v>
                </c:pt>
                <c:pt idx="480">
                  <c:v>1333.9625901442305</c:v>
                </c:pt>
                <c:pt idx="481">
                  <c:v>1333.0095027043267</c:v>
                </c:pt>
                <c:pt idx="482">
                  <c:v>1332.8076171875</c:v>
                </c:pt>
                <c:pt idx="483">
                  <c:v>1332.6902418870191</c:v>
                </c:pt>
                <c:pt idx="484">
                  <c:v>1332.5306114783652</c:v>
                </c:pt>
                <c:pt idx="485">
                  <c:v>1332.2536057692305</c:v>
                </c:pt>
                <c:pt idx="486">
                  <c:v>1331.9343449519229</c:v>
                </c:pt>
                <c:pt idx="487">
                  <c:v>1331.5399639423076</c:v>
                </c:pt>
                <c:pt idx="488">
                  <c:v>1331.0188176081729</c:v>
                </c:pt>
                <c:pt idx="489">
                  <c:v>1330.4648061899038</c:v>
                </c:pt>
                <c:pt idx="490">
                  <c:v>1329.9859149639419</c:v>
                </c:pt>
                <c:pt idx="491">
                  <c:v>1329.5915339543267</c:v>
                </c:pt>
                <c:pt idx="492">
                  <c:v>1329.3145282451919</c:v>
                </c:pt>
                <c:pt idx="493">
                  <c:v>1329.0328275240381</c:v>
                </c:pt>
                <c:pt idx="494">
                  <c:v>1328.9952674278843</c:v>
                </c:pt>
                <c:pt idx="495">
                  <c:v>1329.8685396634614</c:v>
                </c:pt>
                <c:pt idx="496">
                  <c:v>1334.0799654447114</c:v>
                </c:pt>
                <c:pt idx="497">
                  <c:v>1342.14599609375</c:v>
                </c:pt>
                <c:pt idx="498">
                  <c:v>1353.2356144831729</c:v>
                </c:pt>
                <c:pt idx="499">
                  <c:v>1366.6680438701919</c:v>
                </c:pt>
                <c:pt idx="500">
                  <c:v>1381.1333759014419</c:v>
                </c:pt>
                <c:pt idx="501">
                  <c:v>1394.3263596754805</c:v>
                </c:pt>
                <c:pt idx="502">
                  <c:v>1404.462890625</c:v>
                </c:pt>
                <c:pt idx="503">
                  <c:v>1411.5758338341343</c:v>
                </c:pt>
                <c:pt idx="504">
                  <c:v>1416.5807166466343</c:v>
                </c:pt>
                <c:pt idx="505">
                  <c:v>1420.1207557091343</c:v>
                </c:pt>
                <c:pt idx="506">
                  <c:v>1422.34619140625</c:v>
                </c:pt>
                <c:pt idx="507">
                  <c:v>1422.7030123197114</c:v>
                </c:pt>
                <c:pt idx="508">
                  <c:v>1422.0269305889424</c:v>
                </c:pt>
                <c:pt idx="509">
                  <c:v>1421.0315880408652</c:v>
                </c:pt>
                <c:pt idx="510">
                  <c:v>1419.9188701923076</c:v>
                </c:pt>
                <c:pt idx="511">
                  <c:v>1419.8390549879805</c:v>
                </c:pt>
                <c:pt idx="512">
                  <c:v>1421.2334735576924</c:v>
                </c:pt>
                <c:pt idx="513">
                  <c:v>1423.3368389423076</c:v>
                </c:pt>
                <c:pt idx="514">
                  <c:v>1425.9989107572114</c:v>
                </c:pt>
                <c:pt idx="515">
                  <c:v>1428.3839768629805</c:v>
                </c:pt>
                <c:pt idx="516">
                  <c:v>1429.4168795072114</c:v>
                </c:pt>
                <c:pt idx="517">
                  <c:v>1429.1774338942305</c:v>
                </c:pt>
                <c:pt idx="518">
                  <c:v>1427.6703350360576</c:v>
                </c:pt>
                <c:pt idx="519">
                  <c:v>1424.6091871995191</c:v>
                </c:pt>
                <c:pt idx="520">
                  <c:v>1420.4775766225962</c:v>
                </c:pt>
                <c:pt idx="521">
                  <c:v>1416.2661508413462</c:v>
                </c:pt>
                <c:pt idx="522">
                  <c:v>1412.4866661658652</c:v>
                </c:pt>
                <c:pt idx="523">
                  <c:v>1408.8339468149038</c:v>
                </c:pt>
                <c:pt idx="524">
                  <c:v>1406.3268103966343</c:v>
                </c:pt>
                <c:pt idx="525">
                  <c:v>1405.5756084735576</c:v>
                </c:pt>
                <c:pt idx="526">
                  <c:v>1404.9370868389424</c:v>
                </c:pt>
                <c:pt idx="527">
                  <c:v>1403.3501727764424</c:v>
                </c:pt>
                <c:pt idx="528">
                  <c:v>1401.044921875</c:v>
                </c:pt>
                <c:pt idx="529">
                  <c:v>1398.8194861778843</c:v>
                </c:pt>
                <c:pt idx="530">
                  <c:v>1396.5940504807691</c:v>
                </c:pt>
                <c:pt idx="531">
                  <c:v>1394.6033653846152</c:v>
                </c:pt>
                <c:pt idx="532">
                  <c:v>1393.2558969350962</c:v>
                </c:pt>
                <c:pt idx="533">
                  <c:v>1392.6971905048076</c:v>
                </c:pt>
                <c:pt idx="534">
                  <c:v>1392.6596304086538</c:v>
                </c:pt>
                <c:pt idx="535">
                  <c:v>1392.6596304086538</c:v>
                </c:pt>
                <c:pt idx="536">
                  <c:v>1392.5</c:v>
                </c:pt>
                <c:pt idx="537">
                  <c:v>1392.1009239783652</c:v>
                </c:pt>
                <c:pt idx="538">
                  <c:v>1391.3872821514419</c:v>
                </c:pt>
                <c:pt idx="539">
                  <c:v>1390.3121243990381</c:v>
                </c:pt>
                <c:pt idx="540">
                  <c:v>1389.0022160456729</c:v>
                </c:pt>
                <c:pt idx="541">
                  <c:v>1387.6923076923076</c:v>
                </c:pt>
                <c:pt idx="542">
                  <c:v>1386.6969651442305</c:v>
                </c:pt>
                <c:pt idx="543">
                  <c:v>1386.0631385216343</c:v>
                </c:pt>
                <c:pt idx="544">
                  <c:v>1385.8236929086538</c:v>
                </c:pt>
                <c:pt idx="545">
                  <c:v>1385.7814378004805</c:v>
                </c:pt>
                <c:pt idx="546">
                  <c:v>1385.8236929086538</c:v>
                </c:pt>
                <c:pt idx="547">
                  <c:v>1385.8236929086538</c:v>
                </c:pt>
                <c:pt idx="548">
                  <c:v>1385.7814378004805</c:v>
                </c:pt>
                <c:pt idx="549">
                  <c:v>1385.6265024038462</c:v>
                </c:pt>
                <c:pt idx="550">
                  <c:v>1385.3870567908652</c:v>
                </c:pt>
                <c:pt idx="551">
                  <c:v>1385.1851712740381</c:v>
                </c:pt>
                <c:pt idx="552">
                  <c:v>1385.1053560697114</c:v>
                </c:pt>
                <c:pt idx="553">
                  <c:v>1385.0677959735576</c:v>
                </c:pt>
                <c:pt idx="554">
                  <c:v>1385.0677959735576</c:v>
                </c:pt>
                <c:pt idx="555">
                  <c:v>1385.0302358774038</c:v>
                </c:pt>
                <c:pt idx="556">
                  <c:v>1384.87060546875</c:v>
                </c:pt>
                <c:pt idx="557">
                  <c:v>1384.6687199519229</c:v>
                </c:pt>
                <c:pt idx="558">
                  <c:v>1384.2743389423076</c:v>
                </c:pt>
                <c:pt idx="559">
                  <c:v>1383.7156325120191</c:v>
                </c:pt>
                <c:pt idx="560">
                  <c:v>1383.2414362980767</c:v>
                </c:pt>
                <c:pt idx="561">
                  <c:v>1382.8423602764419</c:v>
                </c:pt>
                <c:pt idx="562">
                  <c:v>1382.6451697716343</c:v>
                </c:pt>
                <c:pt idx="563">
                  <c:v>1382.4855393629805</c:v>
                </c:pt>
                <c:pt idx="564">
                  <c:v>1382.3259089543267</c:v>
                </c:pt>
                <c:pt idx="565">
                  <c:v>1382.0489032451919</c:v>
                </c:pt>
                <c:pt idx="566">
                  <c:v>1381.6920823317305</c:v>
                </c:pt>
                <c:pt idx="567">
                  <c:v>1381.3728215144229</c:v>
                </c:pt>
                <c:pt idx="568">
                  <c:v>1381.1709359975962</c:v>
                </c:pt>
                <c:pt idx="569">
                  <c:v>1381.0535606971152</c:v>
                </c:pt>
                <c:pt idx="570">
                  <c:v>1381.0160006009614</c:v>
                </c:pt>
                <c:pt idx="571">
                  <c:v>1381.0535606971152</c:v>
                </c:pt>
                <c:pt idx="572">
                  <c:v>1381.0160006009614</c:v>
                </c:pt>
                <c:pt idx="573">
                  <c:v>1380.8939302884614</c:v>
                </c:pt>
                <c:pt idx="574">
                  <c:v>1380.6544846754805</c:v>
                </c:pt>
                <c:pt idx="575">
                  <c:v>1380.2976637620191</c:v>
                </c:pt>
                <c:pt idx="576">
                  <c:v>1379.9408428485576</c:v>
                </c:pt>
                <c:pt idx="577">
                  <c:v>1379.5840219350962</c:v>
                </c:pt>
                <c:pt idx="578">
                  <c:v>1379.2647611177881</c:v>
                </c:pt>
                <c:pt idx="579">
                  <c:v>1378.9877554086538</c:v>
                </c:pt>
                <c:pt idx="580">
                  <c:v>1378.7107496995191</c:v>
                </c:pt>
                <c:pt idx="581">
                  <c:v>1378.2741135817305</c:v>
                </c:pt>
                <c:pt idx="582">
                  <c:v>1378.03466796875</c:v>
                </c:pt>
                <c:pt idx="583">
                  <c:v>1378.2318584735576</c:v>
                </c:pt>
                <c:pt idx="584">
                  <c:v>1378.7905649038462</c:v>
                </c:pt>
                <c:pt idx="585">
                  <c:v>1379.7013972355767</c:v>
                </c:pt>
                <c:pt idx="586">
                  <c:v>1380.6169245793267</c:v>
                </c:pt>
                <c:pt idx="587">
                  <c:v>1381.2131911057691</c:v>
                </c:pt>
                <c:pt idx="588">
                  <c:v>1381.45263671875</c:v>
                </c:pt>
                <c:pt idx="589">
                  <c:v>1381.45263671875</c:v>
                </c:pt>
                <c:pt idx="590">
                  <c:v>1381.4103816105767</c:v>
                </c:pt>
                <c:pt idx="591">
                  <c:v>1381.33056640625</c:v>
                </c:pt>
                <c:pt idx="592">
                  <c:v>1381.1709359975962</c:v>
                </c:pt>
                <c:pt idx="593">
                  <c:v>1381.0160006009614</c:v>
                </c:pt>
                <c:pt idx="594">
                  <c:v>1380.8939302884614</c:v>
                </c:pt>
                <c:pt idx="595">
                  <c:v>1380.8939302884614</c:v>
                </c:pt>
                <c:pt idx="596">
                  <c:v>1380.9737454927881</c:v>
                </c:pt>
                <c:pt idx="597">
                  <c:v>1381.0160006009614</c:v>
                </c:pt>
                <c:pt idx="598">
                  <c:v>1381.0160006009614</c:v>
                </c:pt>
                <c:pt idx="599">
                  <c:v>1380.9737454927881</c:v>
                </c:pt>
                <c:pt idx="600">
                  <c:v>1380.9361853966343</c:v>
                </c:pt>
                <c:pt idx="601">
                  <c:v>1380.9737454927881</c:v>
                </c:pt>
                <c:pt idx="602">
                  <c:v>1381.0160006009614</c:v>
                </c:pt>
                <c:pt idx="603">
                  <c:v>1381.0160006009614</c:v>
                </c:pt>
                <c:pt idx="604">
                  <c:v>1381.0535606971152</c:v>
                </c:pt>
                <c:pt idx="605">
                  <c:v>1381.0535606971152</c:v>
                </c:pt>
                <c:pt idx="606">
                  <c:v>1381.0160006009614</c:v>
                </c:pt>
                <c:pt idx="607">
                  <c:v>1380.9737454927881</c:v>
                </c:pt>
                <c:pt idx="608">
                  <c:v>1380.8939302884614</c:v>
                </c:pt>
                <c:pt idx="609">
                  <c:v>1380.7342998798076</c:v>
                </c:pt>
                <c:pt idx="610">
                  <c:v>1380.5793644831729</c:v>
                </c:pt>
                <c:pt idx="611">
                  <c:v>1380.4197340745191</c:v>
                </c:pt>
                <c:pt idx="612">
                  <c:v>1380.2976637620191</c:v>
                </c:pt>
                <c:pt idx="613">
                  <c:v>1380.2976637620191</c:v>
                </c:pt>
                <c:pt idx="614">
                  <c:v>1380.3399188701919</c:v>
                </c:pt>
                <c:pt idx="615">
                  <c:v>1380.4572941706729</c:v>
                </c:pt>
                <c:pt idx="616">
                  <c:v>1380.4995492788462</c:v>
                </c:pt>
                <c:pt idx="617">
                  <c:v>1380.4572941706729</c:v>
                </c:pt>
                <c:pt idx="618">
                  <c:v>1380.2976637620191</c:v>
                </c:pt>
                <c:pt idx="619">
                  <c:v>1380.1380333533652</c:v>
                </c:pt>
                <c:pt idx="620">
                  <c:v>1379.9830979567305</c:v>
                </c:pt>
                <c:pt idx="621">
                  <c:v>1379.7812124399038</c:v>
                </c:pt>
                <c:pt idx="622">
                  <c:v>1379.4666466346152</c:v>
                </c:pt>
                <c:pt idx="623">
                  <c:v>1379.1051307091343</c:v>
                </c:pt>
                <c:pt idx="624">
                  <c:v>1378.7107496995191</c:v>
                </c:pt>
                <c:pt idx="625">
                  <c:v>1378.3539287860576</c:v>
                </c:pt>
                <c:pt idx="626">
                  <c:v>1378.1144831730767</c:v>
                </c:pt>
                <c:pt idx="627">
                  <c:v>1377.8750375600962</c:v>
                </c:pt>
                <c:pt idx="628">
                  <c:v>1377.6778470552881</c:v>
                </c:pt>
                <c:pt idx="629">
                  <c:v>1377.5182166466343</c:v>
                </c:pt>
                <c:pt idx="630">
                  <c:v>1377.3961463341343</c:v>
                </c:pt>
                <c:pt idx="631">
                  <c:v>1377.2787710336538</c:v>
                </c:pt>
                <c:pt idx="632">
                  <c:v>1377.2412109375</c:v>
                </c:pt>
                <c:pt idx="633">
                  <c:v>1377.2412109375</c:v>
                </c:pt>
                <c:pt idx="634">
                  <c:v>1377.3163311298076</c:v>
                </c:pt>
                <c:pt idx="635">
                  <c:v>1377.3585862379805</c:v>
                </c:pt>
                <c:pt idx="636">
                  <c:v>1377.3585862379805</c:v>
                </c:pt>
                <c:pt idx="637">
                  <c:v>1377.2787710336538</c:v>
                </c:pt>
                <c:pt idx="638">
                  <c:v>1377.1613957331729</c:v>
                </c:pt>
                <c:pt idx="639">
                  <c:v>1376.9595102163462</c:v>
                </c:pt>
                <c:pt idx="640">
                  <c:v>1376.7623197115381</c:v>
                </c:pt>
                <c:pt idx="641">
                  <c:v>1376.6825045072114</c:v>
                </c:pt>
                <c:pt idx="642">
                  <c:v>1376.7623197115381</c:v>
                </c:pt>
                <c:pt idx="643">
                  <c:v>1376.6825045072114</c:v>
                </c:pt>
                <c:pt idx="644">
                  <c:v>1376.32568359375</c:v>
                </c:pt>
                <c:pt idx="645">
                  <c:v>1375.7669771634614</c:v>
                </c:pt>
                <c:pt idx="646">
                  <c:v>1374.8561448317305</c:v>
                </c:pt>
                <c:pt idx="647">
                  <c:v>1373.4617262620191</c:v>
                </c:pt>
                <c:pt idx="648">
                  <c:v>1371.5978064903843</c:v>
                </c:pt>
                <c:pt idx="649">
                  <c:v>1369.3723707932691</c:v>
                </c:pt>
                <c:pt idx="650">
                  <c:v>1366.2689678485576</c:v>
                </c:pt>
                <c:pt idx="651">
                  <c:v>1361.5833458533652</c:v>
                </c:pt>
                <c:pt idx="652">
                  <c:v>1354.7051532451919</c:v>
                </c:pt>
                <c:pt idx="653">
                  <c:v>1345.3667743389419</c:v>
                </c:pt>
                <c:pt idx="654">
                  <c:v>1333.2442533052881</c:v>
                </c:pt>
                <c:pt idx="655">
                  <c:v>1318.5019155649038</c:v>
                </c:pt>
                <c:pt idx="656">
                  <c:v>1302.16796875</c:v>
                </c:pt>
                <c:pt idx="657">
                  <c:v>1286.5101036658652</c:v>
                </c:pt>
                <c:pt idx="658">
                  <c:v>1276.1012620192305</c:v>
                </c:pt>
                <c:pt idx="659">
                  <c:v>1275.5049954927881</c:v>
                </c:pt>
                <c:pt idx="660">
                  <c:v>1294.1019381009614</c:v>
                </c:pt>
                <c:pt idx="661">
                  <c:v>1343.5779747596152</c:v>
                </c:pt>
                <c:pt idx="662">
                  <c:v>1438.8773287259614</c:v>
                </c:pt>
                <c:pt idx="663">
                  <c:v>1587.9439603365381</c:v>
                </c:pt>
                <c:pt idx="664">
                  <c:v>1775.9510216346152</c:v>
                </c:pt>
                <c:pt idx="665">
                  <c:v>1995.8747746394229</c:v>
                </c:pt>
                <c:pt idx="666">
                  <c:v>2240.7947716346152</c:v>
                </c:pt>
                <c:pt idx="667">
                  <c:v>2483.3672626201924</c:v>
                </c:pt>
                <c:pt idx="668">
                  <c:v>2690.4548527644229</c:v>
                </c:pt>
                <c:pt idx="669">
                  <c:v>2840.5168269230771</c:v>
                </c:pt>
                <c:pt idx="670">
                  <c:v>2931.7596905048076</c:v>
                </c:pt>
                <c:pt idx="671">
                  <c:v>2977.0243013822114</c:v>
                </c:pt>
                <c:pt idx="672">
                  <c:v>2993.7150691105771</c:v>
                </c:pt>
                <c:pt idx="673">
                  <c:v>2996.4147010216348</c:v>
                </c:pt>
                <c:pt idx="674">
                  <c:v>2994.3911508413457</c:v>
                </c:pt>
                <c:pt idx="675">
                  <c:v>2991.9638296274038</c:v>
                </c:pt>
                <c:pt idx="676">
                  <c:v>2990.6116661658652</c:v>
                </c:pt>
                <c:pt idx="677">
                  <c:v>2989.3815730168271</c:v>
                </c:pt>
                <c:pt idx="678">
                  <c:v>2954.6478740985576</c:v>
                </c:pt>
                <c:pt idx="679">
                  <c:v>2812.4171799879805</c:v>
                </c:pt>
                <c:pt idx="680">
                  <c:v>2564.7177358774038</c:v>
                </c:pt>
                <c:pt idx="681">
                  <c:v>2276.0026667668267</c:v>
                </c:pt>
                <c:pt idx="682">
                  <c:v>2014.2745267427881</c:v>
                </c:pt>
                <c:pt idx="683">
                  <c:v>1818.0793644831729</c:v>
                </c:pt>
                <c:pt idx="684">
                  <c:v>1693.5300856370191</c:v>
                </c:pt>
                <c:pt idx="685">
                  <c:v>1626.6073843149038</c:v>
                </c:pt>
                <c:pt idx="686">
                  <c:v>1597.1227088341343</c:v>
                </c:pt>
                <c:pt idx="687">
                  <c:v>1587.2256234975962</c:v>
                </c:pt>
                <c:pt idx="688">
                  <c:v>1586.5119816706729</c:v>
                </c:pt>
                <c:pt idx="689">
                  <c:v>1589.4510591947114</c:v>
                </c:pt>
                <c:pt idx="690">
                  <c:v>1590.6435922475962</c:v>
                </c:pt>
                <c:pt idx="691">
                  <c:v>1588.6951622596152</c:v>
                </c:pt>
                <c:pt idx="692">
                  <c:v>1584.8828125</c:v>
                </c:pt>
                <c:pt idx="693">
                  <c:v>1581.0282076322114</c:v>
                </c:pt>
                <c:pt idx="694">
                  <c:v>1578.2440655048076</c:v>
                </c:pt>
                <c:pt idx="695">
                  <c:v>1576.8167818509614</c:v>
                </c:pt>
                <c:pt idx="696">
                  <c:v>1576.4552659254805</c:v>
                </c:pt>
                <c:pt idx="697">
                  <c:v>1576.6148963341343</c:v>
                </c:pt>
                <c:pt idx="698">
                  <c:v>1576.8919020432691</c:v>
                </c:pt>
                <c:pt idx="699">
                  <c:v>1577.1736027644229</c:v>
                </c:pt>
                <c:pt idx="700">
                  <c:v>1577.5679837740381</c:v>
                </c:pt>
                <c:pt idx="701">
                  <c:v>1578.1266902043267</c:v>
                </c:pt>
                <c:pt idx="702">
                  <c:v>1578.6008864182691</c:v>
                </c:pt>
                <c:pt idx="703">
                  <c:v>1578.8825871394229</c:v>
                </c:pt>
                <c:pt idx="704">
                  <c:v>1578.8027719350962</c:v>
                </c:pt>
                <c:pt idx="705">
                  <c:v>1578.5633263221152</c:v>
                </c:pt>
                <c:pt idx="706">
                  <c:v>1578.3238807091343</c:v>
                </c:pt>
                <c:pt idx="707">
                  <c:v>1578.2065054086538</c:v>
                </c:pt>
                <c:pt idx="708">
                  <c:v>1578.1642503004805</c:v>
                </c:pt>
                <c:pt idx="709">
                  <c:v>1578.2440655048076</c:v>
                </c:pt>
                <c:pt idx="710">
                  <c:v>1578.4036959134614</c:v>
                </c:pt>
                <c:pt idx="711">
                  <c:v>1578.5210712139424</c:v>
                </c:pt>
                <c:pt idx="712">
                  <c:v>1578.4835111177881</c:v>
                </c:pt>
                <c:pt idx="713">
                  <c:v>1578.4036959134614</c:v>
                </c:pt>
                <c:pt idx="714">
                  <c:v>1578.4036959134614</c:v>
                </c:pt>
                <c:pt idx="715">
                  <c:v>1578.4036959134614</c:v>
                </c:pt>
                <c:pt idx="716">
                  <c:v>1578.3661358173076</c:v>
                </c:pt>
                <c:pt idx="717">
                  <c:v>1578.4036959134614</c:v>
                </c:pt>
                <c:pt idx="718">
                  <c:v>1578.4459510216343</c:v>
                </c:pt>
                <c:pt idx="719">
                  <c:v>1578.3661358173076</c:v>
                </c:pt>
                <c:pt idx="720">
                  <c:v>1578.3661358173076</c:v>
                </c:pt>
                <c:pt idx="721">
                  <c:v>1578.4835111177881</c:v>
                </c:pt>
                <c:pt idx="722">
                  <c:v>1578.7229567307691</c:v>
                </c:pt>
                <c:pt idx="723">
                  <c:v>1579.0797776442305</c:v>
                </c:pt>
                <c:pt idx="724">
                  <c:v>1579.4788536658652</c:v>
                </c:pt>
                <c:pt idx="725">
                  <c:v>1579.8356745793267</c:v>
                </c:pt>
                <c:pt idx="726">
                  <c:v>1580.2300555889424</c:v>
                </c:pt>
                <c:pt idx="727">
                  <c:v>1581.1878380408652</c:v>
                </c:pt>
                <c:pt idx="728">
                  <c:v>1582.9343825120191</c:v>
                </c:pt>
                <c:pt idx="729">
                  <c:v>1585.2396334134614</c:v>
                </c:pt>
                <c:pt idx="730">
                  <c:v>1586.6716120793267</c:v>
                </c:pt>
                <c:pt idx="731">
                  <c:v>1586.0330904447114</c:v>
                </c:pt>
                <c:pt idx="732">
                  <c:v>1584.1644756610576</c:v>
                </c:pt>
                <c:pt idx="733">
                  <c:v>1581.7042893629805</c:v>
                </c:pt>
                <c:pt idx="734">
                  <c:v>1578.9201472355767</c:v>
                </c:pt>
                <c:pt idx="735">
                  <c:v>1576.4177058293267</c:v>
                </c:pt>
                <c:pt idx="736">
                  <c:v>1574.7462815504805</c:v>
                </c:pt>
                <c:pt idx="737">
                  <c:v>1574.1500150240381</c:v>
                </c:pt>
                <c:pt idx="738">
                  <c:v>1575.2251727764424</c:v>
                </c:pt>
                <c:pt idx="739">
                  <c:v>1578.2440655048076</c:v>
                </c:pt>
                <c:pt idx="740">
                  <c:v>1582.1784855769229</c:v>
                </c:pt>
                <c:pt idx="741">
                  <c:v>1586.3523512620191</c:v>
                </c:pt>
                <c:pt idx="742">
                  <c:v>1589.3336838942305</c:v>
                </c:pt>
                <c:pt idx="743">
                  <c:v>1590.4464017427881</c:v>
                </c:pt>
                <c:pt idx="744">
                  <c:v>1591.9957557091343</c:v>
                </c:pt>
                <c:pt idx="745">
                  <c:v>1596.0898061899038</c:v>
                </c:pt>
                <c:pt idx="746">
                  <c:v>1604.2732121394229</c:v>
                </c:pt>
                <c:pt idx="747">
                  <c:v>1621.2832406850962</c:v>
                </c:pt>
                <c:pt idx="748">
                  <c:v>1651.1669921875</c:v>
                </c:pt>
                <c:pt idx="749">
                  <c:v>1694.6052433894229</c:v>
                </c:pt>
                <c:pt idx="750">
                  <c:v>1756.9550030048076</c:v>
                </c:pt>
                <c:pt idx="751">
                  <c:v>1841.6436298076924</c:v>
                </c:pt>
                <c:pt idx="752">
                  <c:v>1941.8304912860576</c:v>
                </c:pt>
                <c:pt idx="753">
                  <c:v>2059.736328125</c:v>
                </c:pt>
                <c:pt idx="754">
                  <c:v>2208.84521484375</c:v>
                </c:pt>
                <c:pt idx="755">
                  <c:v>2379.4901216947114</c:v>
                </c:pt>
                <c:pt idx="756">
                  <c:v>2539.6416766826924</c:v>
                </c:pt>
                <c:pt idx="757">
                  <c:v>2664.5430814302886</c:v>
                </c:pt>
                <c:pt idx="758">
                  <c:v>2771.8851412259614</c:v>
                </c:pt>
                <c:pt idx="759">
                  <c:v>2935.0180288461538</c:v>
                </c:pt>
                <c:pt idx="760">
                  <c:v>3187.4077899639424</c:v>
                </c:pt>
                <c:pt idx="761">
                  <c:v>3478.2262244591348</c:v>
                </c:pt>
                <c:pt idx="762">
                  <c:v>3735.7429387019229</c:v>
                </c:pt>
                <c:pt idx="763">
                  <c:v>3919.6230844350962</c:v>
                </c:pt>
                <c:pt idx="764">
                  <c:v>4027.5567157451924</c:v>
                </c:pt>
                <c:pt idx="765">
                  <c:v>4078.4647310697114</c:v>
                </c:pt>
                <c:pt idx="766">
                  <c:v>4095.6296950120191</c:v>
                </c:pt>
                <c:pt idx="767">
                  <c:v>4097.4983097956729</c:v>
                </c:pt>
                <c:pt idx="768">
                  <c:v>4094.9160531850962</c:v>
                </c:pt>
                <c:pt idx="769">
                  <c:v>4092.6108022836538</c:v>
                </c:pt>
                <c:pt idx="770">
                  <c:v>4091.7750901442305</c:v>
                </c:pt>
                <c:pt idx="771">
                  <c:v>4074.8073167067305</c:v>
                </c:pt>
                <c:pt idx="772">
                  <c:v>3946.1686823918271</c:v>
                </c:pt>
                <c:pt idx="773">
                  <c:v>3628.9595853365381</c:v>
                </c:pt>
                <c:pt idx="774">
                  <c:v>3160.1062950721152</c:v>
                </c:pt>
                <c:pt idx="775">
                  <c:v>2649.2467322716343</c:v>
                </c:pt>
                <c:pt idx="776">
                  <c:v>2201.88720703125</c:v>
                </c:pt>
                <c:pt idx="777">
                  <c:v>1874.3913386418267</c:v>
                </c:pt>
                <c:pt idx="778">
                  <c:v>1670.8390925480767</c:v>
                </c:pt>
                <c:pt idx="779">
                  <c:v>1563.5017277644229</c:v>
                </c:pt>
                <c:pt idx="780">
                  <c:v>1516.3685021033652</c:v>
                </c:pt>
                <c:pt idx="781">
                  <c:v>1499.677734375</c:v>
                </c:pt>
                <c:pt idx="782">
                  <c:v>1494.7526667668267</c:v>
                </c:pt>
                <c:pt idx="783">
                  <c:v>1492.5272310697114</c:v>
                </c:pt>
                <c:pt idx="784">
                  <c:v>1489.9027193509614</c:v>
                </c:pt>
                <c:pt idx="785">
                  <c:v>1486.7241962139424</c:v>
                </c:pt>
                <c:pt idx="786">
                  <c:v>1483.50341796875</c:v>
                </c:pt>
                <c:pt idx="787">
                  <c:v>1480.7239708533652</c:v>
                </c:pt>
                <c:pt idx="788">
                  <c:v>1479.2121769831729</c:v>
                </c:pt>
                <c:pt idx="789">
                  <c:v>1481.7568734975962</c:v>
                </c:pt>
                <c:pt idx="790">
                  <c:v>1489.6257136418267</c:v>
                </c:pt>
                <c:pt idx="791">
                  <c:v>1503.4149639423076</c:v>
                </c:pt>
                <c:pt idx="792">
                  <c:v>1521.5752704326924</c:v>
                </c:pt>
                <c:pt idx="793">
                  <c:v>1540.2144681490381</c:v>
                </c:pt>
                <c:pt idx="794">
                  <c:v>1555.6328876201924</c:v>
                </c:pt>
                <c:pt idx="795">
                  <c:v>1566.1262394831729</c:v>
                </c:pt>
                <c:pt idx="796">
                  <c:v>1572.00439453125</c:v>
                </c:pt>
                <c:pt idx="797">
                  <c:v>1574.5490910456729</c:v>
                </c:pt>
                <c:pt idx="798">
                  <c:v>1575.2627328725962</c:v>
                </c:pt>
                <c:pt idx="799">
                  <c:v>1575.1453575721152</c:v>
                </c:pt>
                <c:pt idx="800">
                  <c:v>1574.7087214543267</c:v>
                </c:pt>
                <c:pt idx="801">
                  <c:v>1574.1500150240381</c:v>
                </c:pt>
                <c:pt idx="802">
                  <c:v>1573.5161884014424</c:v>
                </c:pt>
                <c:pt idx="803">
                  <c:v>1572.9574819711538</c:v>
                </c:pt>
                <c:pt idx="804">
                  <c:v>1572.5631009615381</c:v>
                </c:pt>
                <c:pt idx="805">
                  <c:v>1572.2860952524038</c:v>
                </c:pt>
                <c:pt idx="806">
                  <c:v>1572.12646484375</c:v>
                </c:pt>
                <c:pt idx="807">
                  <c:v>1571.9668344350962</c:v>
                </c:pt>
                <c:pt idx="808">
                  <c:v>1571.8447641225962</c:v>
                </c:pt>
                <c:pt idx="809">
                  <c:v>1571.7273888221152</c:v>
                </c:pt>
                <c:pt idx="810">
                  <c:v>1571.5677584134614</c:v>
                </c:pt>
                <c:pt idx="811">
                  <c:v>1571.5301983173076</c:v>
                </c:pt>
                <c:pt idx="812">
                  <c:v>1571.6475736177881</c:v>
                </c:pt>
                <c:pt idx="813">
                  <c:v>1571.6898287259614</c:v>
                </c:pt>
                <c:pt idx="814">
                  <c:v>1571.3705679086538</c:v>
                </c:pt>
                <c:pt idx="815">
                  <c:v>1570.8541165865381</c:v>
                </c:pt>
                <c:pt idx="816">
                  <c:v>1570.41748046875</c:v>
                </c:pt>
                <c:pt idx="817">
                  <c:v>1570.1404747596152</c:v>
                </c:pt>
                <c:pt idx="818">
                  <c:v>1570.1404747596152</c:v>
                </c:pt>
                <c:pt idx="819">
                  <c:v>1570.1780348557691</c:v>
                </c:pt>
                <c:pt idx="820">
                  <c:v>1570.0982196514424</c:v>
                </c:pt>
                <c:pt idx="821">
                  <c:v>1569.9010291466343</c:v>
                </c:pt>
                <c:pt idx="822">
                  <c:v>1569.5442082331729</c:v>
                </c:pt>
                <c:pt idx="823">
                  <c:v>1569.2249474158652</c:v>
                </c:pt>
                <c:pt idx="824">
                  <c:v>1569.0277569110576</c:v>
                </c:pt>
                <c:pt idx="825">
                  <c:v>1568.9479417067305</c:v>
                </c:pt>
                <c:pt idx="826">
                  <c:v>1568.8681265024038</c:v>
                </c:pt>
                <c:pt idx="827">
                  <c:v>1568.7460561899038</c:v>
                </c:pt>
                <c:pt idx="828">
                  <c:v>1568.6286808894229</c:v>
                </c:pt>
                <c:pt idx="829">
                  <c:v>1568.4690504807691</c:v>
                </c:pt>
                <c:pt idx="830">
                  <c:v>1568.1920447716343</c:v>
                </c:pt>
                <c:pt idx="831">
                  <c:v>1567.9901592548076</c:v>
                </c:pt>
                <c:pt idx="832">
                  <c:v>1567.8727839543267</c:v>
                </c:pt>
                <c:pt idx="833">
                  <c:v>1567.8352238581729</c:v>
                </c:pt>
                <c:pt idx="834">
                  <c:v>1567.7554086538462</c:v>
                </c:pt>
                <c:pt idx="835">
                  <c:v>1567.7554086538462</c:v>
                </c:pt>
                <c:pt idx="836">
                  <c:v>1567.6755934495191</c:v>
                </c:pt>
                <c:pt idx="837">
                  <c:v>1567.4737079326924</c:v>
                </c:pt>
                <c:pt idx="838">
                  <c:v>1567.1591421274038</c:v>
                </c:pt>
                <c:pt idx="839">
                  <c:v>1566.8398813100962</c:v>
                </c:pt>
                <c:pt idx="840">
                  <c:v>1566.6004356971152</c:v>
                </c:pt>
                <c:pt idx="841">
                  <c:v>1566.4830603966343</c:v>
                </c:pt>
                <c:pt idx="842">
                  <c:v>1566.4032451923076</c:v>
                </c:pt>
                <c:pt idx="843">
                  <c:v>1566.2811748798076</c:v>
                </c:pt>
                <c:pt idx="844">
                  <c:v>1566.083984375</c:v>
                </c:pt>
                <c:pt idx="845">
                  <c:v>1565.8867938701924</c:v>
                </c:pt>
                <c:pt idx="846">
                  <c:v>1565.6473482572114</c:v>
                </c:pt>
                <c:pt idx="847">
                  <c:v>1565.4501577524038</c:v>
                </c:pt>
                <c:pt idx="848">
                  <c:v>1565.16845703125</c:v>
                </c:pt>
                <c:pt idx="849">
                  <c:v>1564.7740760216343</c:v>
                </c:pt>
                <c:pt idx="850">
                  <c:v>1564.4172551081729</c:v>
                </c:pt>
                <c:pt idx="851">
                  <c:v>1564.1355543870191</c:v>
                </c:pt>
                <c:pt idx="852">
                  <c:v>1564.0181790865381</c:v>
                </c:pt>
                <c:pt idx="853">
                  <c:v>1563.8585486778843</c:v>
                </c:pt>
                <c:pt idx="854">
                  <c:v>1563.6191030649038</c:v>
                </c:pt>
                <c:pt idx="855">
                  <c:v>1563.3045372596152</c:v>
                </c:pt>
                <c:pt idx="856">
                  <c:v>1563.1449068509614</c:v>
                </c:pt>
                <c:pt idx="857">
                  <c:v>1563.1026517427881</c:v>
                </c:pt>
                <c:pt idx="858">
                  <c:v>1563.1449068509614</c:v>
                </c:pt>
                <c:pt idx="859">
                  <c:v>1563.1026517427881</c:v>
                </c:pt>
                <c:pt idx="860">
                  <c:v>1563.0650916466343</c:v>
                </c:pt>
                <c:pt idx="861">
                  <c:v>1562.9852764423076</c:v>
                </c:pt>
                <c:pt idx="862">
                  <c:v>1562.9054612379805</c:v>
                </c:pt>
                <c:pt idx="863">
                  <c:v>1562.9054612379805</c:v>
                </c:pt>
                <c:pt idx="864">
                  <c:v>1562.9054612379805</c:v>
                </c:pt>
                <c:pt idx="865">
                  <c:v>1562.8679011418267</c:v>
                </c:pt>
                <c:pt idx="866">
                  <c:v>1562.7458308293267</c:v>
                </c:pt>
                <c:pt idx="867">
                  <c:v>1562.5063852163462</c:v>
                </c:pt>
                <c:pt idx="868">
                  <c:v>1562.2716346153843</c:v>
                </c:pt>
                <c:pt idx="869">
                  <c:v>1562.0697490985576</c:v>
                </c:pt>
                <c:pt idx="870">
                  <c:v>1561.9101186899038</c:v>
                </c:pt>
                <c:pt idx="871">
                  <c:v>1561.8303034855767</c:v>
                </c:pt>
                <c:pt idx="872">
                  <c:v>1561.87255859375</c:v>
                </c:pt>
                <c:pt idx="873">
                  <c:v>1562.0697490985576</c:v>
                </c:pt>
                <c:pt idx="874">
                  <c:v>1562.1918194110576</c:v>
                </c:pt>
                <c:pt idx="875">
                  <c:v>1562.1495643028843</c:v>
                </c:pt>
                <c:pt idx="876">
                  <c:v>1562.1120042067305</c:v>
                </c:pt>
                <c:pt idx="877">
                  <c:v>1562.1120042067305</c:v>
                </c:pt>
                <c:pt idx="878">
                  <c:v>1562.1120042067305</c:v>
                </c:pt>
                <c:pt idx="879">
                  <c:v>1562.0321890024038</c:v>
                </c:pt>
                <c:pt idx="880">
                  <c:v>1561.9523737980767</c:v>
                </c:pt>
                <c:pt idx="881">
                  <c:v>1561.9523737980767</c:v>
                </c:pt>
                <c:pt idx="882">
                  <c:v>1561.9899338942305</c:v>
                </c:pt>
                <c:pt idx="883">
                  <c:v>1562.0321890024038</c:v>
                </c:pt>
                <c:pt idx="884">
                  <c:v>1562.0697490985576</c:v>
                </c:pt>
                <c:pt idx="885">
                  <c:v>1562.0321890024038</c:v>
                </c:pt>
                <c:pt idx="886">
                  <c:v>1561.9523737980767</c:v>
                </c:pt>
                <c:pt idx="887">
                  <c:v>1561.87255859375</c:v>
                </c:pt>
                <c:pt idx="888">
                  <c:v>1561.7927433894229</c:v>
                </c:pt>
                <c:pt idx="889">
                  <c:v>1561.7551832932691</c:v>
                </c:pt>
                <c:pt idx="890">
                  <c:v>1561.7551832932691</c:v>
                </c:pt>
                <c:pt idx="891">
                  <c:v>1561.7927433894229</c:v>
                </c:pt>
                <c:pt idx="892">
                  <c:v>1561.87255859375</c:v>
                </c:pt>
                <c:pt idx="893">
                  <c:v>1561.9101186899038</c:v>
                </c:pt>
                <c:pt idx="894">
                  <c:v>1561.8303034855767</c:v>
                </c:pt>
                <c:pt idx="895">
                  <c:v>1561.7551832932691</c:v>
                </c:pt>
                <c:pt idx="896">
                  <c:v>1561.7551832932691</c:v>
                </c:pt>
                <c:pt idx="897">
                  <c:v>1561.7551832932691</c:v>
                </c:pt>
                <c:pt idx="898">
                  <c:v>1561.7551832932691</c:v>
                </c:pt>
                <c:pt idx="899">
                  <c:v>1561.5955528846152</c:v>
                </c:pt>
                <c:pt idx="900">
                  <c:v>1561.2762920673076</c:v>
                </c:pt>
                <c:pt idx="901">
                  <c:v>1560.9194711538462</c:v>
                </c:pt>
                <c:pt idx="902">
                  <c:v>1560.5626502403843</c:v>
                </c:pt>
                <c:pt idx="903">
                  <c:v>1560.2011343149038</c:v>
                </c:pt>
                <c:pt idx="904">
                  <c:v>1559.7644981971152</c:v>
                </c:pt>
                <c:pt idx="905">
                  <c:v>1559.4499323918267</c:v>
                </c:pt>
                <c:pt idx="906">
                  <c:v>1559.2104867788462</c:v>
                </c:pt>
                <c:pt idx="907">
                  <c:v>1559.0884164663462</c:v>
                </c:pt>
                <c:pt idx="908">
                  <c:v>1559.0884164663462</c:v>
                </c:pt>
                <c:pt idx="909">
                  <c:v>1559.1682316706729</c:v>
                </c:pt>
                <c:pt idx="910">
                  <c:v>1559.248046875</c:v>
                </c:pt>
                <c:pt idx="911">
                  <c:v>1559.4076772836538</c:v>
                </c:pt>
                <c:pt idx="912">
                  <c:v>1559.5673076923076</c:v>
                </c:pt>
                <c:pt idx="913">
                  <c:v>1559.7269381009614</c:v>
                </c:pt>
                <c:pt idx="914">
                  <c:v>1559.8067533052881</c:v>
                </c:pt>
                <c:pt idx="915">
                  <c:v>1559.8067533052881</c:v>
                </c:pt>
                <c:pt idx="916">
                  <c:v>1559.6471228966343</c:v>
                </c:pt>
                <c:pt idx="917">
                  <c:v>1559.5297475961538</c:v>
                </c:pt>
                <c:pt idx="918">
                  <c:v>1559.5297475961538</c:v>
                </c:pt>
                <c:pt idx="919">
                  <c:v>1559.6048677884614</c:v>
                </c:pt>
                <c:pt idx="920">
                  <c:v>1559.7644981971152</c:v>
                </c:pt>
                <c:pt idx="921">
                  <c:v>1560.0039438100962</c:v>
                </c:pt>
                <c:pt idx="922">
                  <c:v>1560.16357421875</c:v>
                </c:pt>
                <c:pt idx="923">
                  <c:v>1560.2433894230767</c:v>
                </c:pt>
                <c:pt idx="924">
                  <c:v>1560.2433894230767</c:v>
                </c:pt>
                <c:pt idx="925">
                  <c:v>1560.2433894230767</c:v>
                </c:pt>
                <c:pt idx="926">
                  <c:v>1560.2809495192305</c:v>
                </c:pt>
                <c:pt idx="927">
                  <c:v>1560.3232046274038</c:v>
                </c:pt>
                <c:pt idx="928">
                  <c:v>1560.4405799278843</c:v>
                </c:pt>
                <c:pt idx="929">
                  <c:v>1560.6002103365381</c:v>
                </c:pt>
                <c:pt idx="930">
                  <c:v>1560.7974008413462</c:v>
                </c:pt>
                <c:pt idx="931">
                  <c:v>1560.9194711538462</c:v>
                </c:pt>
                <c:pt idx="932">
                  <c:v>1560.7974008413462</c:v>
                </c:pt>
                <c:pt idx="933">
                  <c:v>1560.5203951322114</c:v>
                </c:pt>
                <c:pt idx="934">
                  <c:v>1560.2433894230767</c:v>
                </c:pt>
                <c:pt idx="935">
                  <c:v>1560.0837590144229</c:v>
                </c:pt>
                <c:pt idx="936">
                  <c:v>1560.0837590144229</c:v>
                </c:pt>
                <c:pt idx="937">
                  <c:v>1560.2011343149038</c:v>
                </c:pt>
                <c:pt idx="938">
                  <c:v>1560.2433894230767</c:v>
                </c:pt>
                <c:pt idx="939">
                  <c:v>1560.2433894230767</c:v>
                </c:pt>
                <c:pt idx="940">
                  <c:v>1560.2433894230767</c:v>
                </c:pt>
                <c:pt idx="941">
                  <c:v>1560.3607647235576</c:v>
                </c:pt>
                <c:pt idx="942">
                  <c:v>1560.4030198317305</c:v>
                </c:pt>
                <c:pt idx="943">
                  <c:v>1560.3232046274038</c:v>
                </c:pt>
                <c:pt idx="944">
                  <c:v>1560.1213191105767</c:v>
                </c:pt>
                <c:pt idx="945">
                  <c:v>1559.9241286057691</c:v>
                </c:pt>
                <c:pt idx="946">
                  <c:v>1559.8067533052881</c:v>
                </c:pt>
                <c:pt idx="947">
                  <c:v>1559.7644981971152</c:v>
                </c:pt>
                <c:pt idx="948">
                  <c:v>1559.7269381009614</c:v>
                </c:pt>
                <c:pt idx="949">
                  <c:v>1559.5297475961538</c:v>
                </c:pt>
                <c:pt idx="950">
                  <c:v>1559.2104867788462</c:v>
                </c:pt>
                <c:pt idx="951">
                  <c:v>1558.8114107572114</c:v>
                </c:pt>
                <c:pt idx="952">
                  <c:v>1558.4921499399038</c:v>
                </c:pt>
                <c:pt idx="953">
                  <c:v>1558.4170297475962</c:v>
                </c:pt>
                <c:pt idx="954">
                  <c:v>1558.4170297475962</c:v>
                </c:pt>
                <c:pt idx="955">
                  <c:v>1558.3747746394229</c:v>
                </c:pt>
                <c:pt idx="956">
                  <c:v>1558.2949594350962</c:v>
                </c:pt>
                <c:pt idx="957">
                  <c:v>1558.1353290264424</c:v>
                </c:pt>
                <c:pt idx="958">
                  <c:v>1557.9756986177881</c:v>
                </c:pt>
                <c:pt idx="959">
                  <c:v>1557.8958834134614</c:v>
                </c:pt>
                <c:pt idx="960">
                  <c:v>1557.8207632211538</c:v>
                </c:pt>
                <c:pt idx="961">
                  <c:v>1557.6986929086538</c:v>
                </c:pt>
                <c:pt idx="962">
                  <c:v>1557.5015024038462</c:v>
                </c:pt>
                <c:pt idx="963">
                  <c:v>1557.2620567908652</c:v>
                </c:pt>
                <c:pt idx="964">
                  <c:v>1557.0226111778843</c:v>
                </c:pt>
                <c:pt idx="965">
                  <c:v>1556.8629807692305</c:v>
                </c:pt>
                <c:pt idx="966">
                  <c:v>1556.74560546875</c:v>
                </c:pt>
                <c:pt idx="967">
                  <c:v>1556.7080453725962</c:v>
                </c:pt>
                <c:pt idx="968">
                  <c:v>1556.7080453725962</c:v>
                </c:pt>
                <c:pt idx="969">
                  <c:v>1556.74560546875</c:v>
                </c:pt>
                <c:pt idx="970">
                  <c:v>1556.8629807692305</c:v>
                </c:pt>
                <c:pt idx="971">
                  <c:v>1558.6142202524038</c:v>
                </c:pt>
                <c:pt idx="972">
                  <c:v>1564.8538912259614</c:v>
                </c:pt>
                <c:pt idx="973">
                  <c:v>1580.2300555889424</c:v>
                </c:pt>
                <c:pt idx="974">
                  <c:v>1609.9964317908652</c:v>
                </c:pt>
                <c:pt idx="975">
                  <c:v>1658.8386418269229</c:v>
                </c:pt>
                <c:pt idx="976">
                  <c:v>1729.3765024038462</c:v>
                </c:pt>
                <c:pt idx="977">
                  <c:v>1821.9715294471152</c:v>
                </c:pt>
                <c:pt idx="978">
                  <c:v>1936.7410982572114</c:v>
                </c:pt>
                <c:pt idx="979">
                  <c:v>2076.5069110576924</c:v>
                </c:pt>
                <c:pt idx="980">
                  <c:v>2248.6213566706729</c:v>
                </c:pt>
                <c:pt idx="981">
                  <c:v>2469.9348332331729</c:v>
                </c:pt>
                <c:pt idx="982">
                  <c:v>2766.3215519831729</c:v>
                </c:pt>
                <c:pt idx="983">
                  <c:v>3158.1203049879805</c:v>
                </c:pt>
                <c:pt idx="984">
                  <c:v>3648.5941256009614</c:v>
                </c:pt>
                <c:pt idx="985">
                  <c:v>4221.8081430288457</c:v>
                </c:pt>
                <c:pt idx="986">
                  <c:v>4842.4699519230771</c:v>
                </c:pt>
                <c:pt idx="987">
                  <c:v>5467.6248873197119</c:v>
                </c:pt>
                <c:pt idx="988">
                  <c:v>6064.2435396634619</c:v>
                </c:pt>
                <c:pt idx="989">
                  <c:v>6612.1044921875</c:v>
                </c:pt>
                <c:pt idx="990">
                  <c:v>7100.3528771033652</c:v>
                </c:pt>
                <c:pt idx="991">
                  <c:v>7527.9182316706738</c:v>
                </c:pt>
                <c:pt idx="992">
                  <c:v>7896.6269155649043</c:v>
                </c:pt>
                <c:pt idx="993">
                  <c:v>8215.0238506610585</c:v>
                </c:pt>
                <c:pt idx="994">
                  <c:v>8490.5459359975957</c:v>
                </c:pt>
                <c:pt idx="995">
                  <c:v>8733.5973182091348</c:v>
                </c:pt>
                <c:pt idx="996">
                  <c:v>8947.8354116586543</c:v>
                </c:pt>
                <c:pt idx="997">
                  <c:v>9142.640850360578</c:v>
                </c:pt>
                <c:pt idx="998">
                  <c:v>9316.8633563701915</c:v>
                </c:pt>
                <c:pt idx="999">
                  <c:v>9471.8503981370195</c:v>
                </c:pt>
                <c:pt idx="1000">
                  <c:v>9613.7242713341348</c:v>
                </c:pt>
                <c:pt idx="1001">
                  <c:v>9739.0623121995195</c:v>
                </c:pt>
                <c:pt idx="1002">
                  <c:v>9839.1693584735585</c:v>
                </c:pt>
                <c:pt idx="1003">
                  <c:v>9909.946664663461</c:v>
                </c:pt>
                <c:pt idx="1004">
                  <c:v>9956.2441781850976</c:v>
                </c:pt>
                <c:pt idx="1005">
                  <c:v>9992.9263070913476</c:v>
                </c:pt>
                <c:pt idx="1006">
                  <c:v>10032.185997596154</c:v>
                </c:pt>
                <c:pt idx="1007">
                  <c:v>10076.060884915865</c:v>
                </c:pt>
                <c:pt idx="1008">
                  <c:v>10118.663423978365</c:v>
                </c:pt>
                <c:pt idx="1009">
                  <c:v>10153.317307692309</c:v>
                </c:pt>
                <c:pt idx="1010">
                  <c:v>10177.280649038461</c:v>
                </c:pt>
                <c:pt idx="1011">
                  <c:v>10191.50653545673</c:v>
                </c:pt>
                <c:pt idx="1012">
                  <c:v>10199.0185546875</c:v>
                </c:pt>
                <c:pt idx="1013">
                  <c:v>10202.67596905048</c:v>
                </c:pt>
                <c:pt idx="1014">
                  <c:v>10204.582143930289</c:v>
                </c:pt>
                <c:pt idx="1015">
                  <c:v>10205.774676983174</c:v>
                </c:pt>
                <c:pt idx="1016">
                  <c:v>10206.727764423078</c:v>
                </c:pt>
                <c:pt idx="1017">
                  <c:v>10207.601036658654</c:v>
                </c:pt>
                <c:pt idx="1018">
                  <c:v>10208.394493689904</c:v>
                </c:pt>
                <c:pt idx="1019">
                  <c:v>10209.150390625</c:v>
                </c:pt>
                <c:pt idx="1020">
                  <c:v>10209.746657151441</c:v>
                </c:pt>
                <c:pt idx="1021">
                  <c:v>10210.145733173078</c:v>
                </c:pt>
                <c:pt idx="1022">
                  <c:v>10210.30536358173</c:v>
                </c:pt>
                <c:pt idx="1023">
                  <c:v>10210.263108473559</c:v>
                </c:pt>
                <c:pt idx="1024">
                  <c:v>10210.023662860578</c:v>
                </c:pt>
                <c:pt idx="1025">
                  <c:v>10209.629281850961</c:v>
                </c:pt>
                <c:pt idx="1026">
                  <c:v>10209.150390625</c:v>
                </c:pt>
                <c:pt idx="1027">
                  <c:v>10208.713754507211</c:v>
                </c:pt>
                <c:pt idx="1028">
                  <c:v>10208.394493689904</c:v>
                </c:pt>
                <c:pt idx="1029">
                  <c:v>10208.159743088941</c:v>
                </c:pt>
                <c:pt idx="1030">
                  <c:v>10208.037672776441</c:v>
                </c:pt>
                <c:pt idx="1031">
                  <c:v>10210.502554086539</c:v>
                </c:pt>
                <c:pt idx="1032">
                  <c:v>10223.695537860578</c:v>
                </c:pt>
                <c:pt idx="1033">
                  <c:v>10250.006385216348</c:v>
                </c:pt>
                <c:pt idx="1034">
                  <c:v>10287.63690655048</c:v>
                </c:pt>
                <c:pt idx="1035">
                  <c:v>10343.91132061298</c:v>
                </c:pt>
                <c:pt idx="1036">
                  <c:v>10421.00811298077</c:v>
                </c:pt>
                <c:pt idx="1037">
                  <c:v>10507.757850060098</c:v>
                </c:pt>
                <c:pt idx="1038">
                  <c:v>10600.99139873798</c:v>
                </c:pt>
                <c:pt idx="1039">
                  <c:v>10702.647798978365</c:v>
                </c:pt>
                <c:pt idx="1040">
                  <c:v>10804.661020132211</c:v>
                </c:pt>
                <c:pt idx="1041">
                  <c:v>10904.923001802885</c:v>
                </c:pt>
                <c:pt idx="1042">
                  <c:v>11010.034930889424</c:v>
                </c:pt>
                <c:pt idx="1043">
                  <c:v>11115.865196814904</c:v>
                </c:pt>
                <c:pt idx="1044">
                  <c:v>11222.925555889424</c:v>
                </c:pt>
                <c:pt idx="1045">
                  <c:v>11337.178673377404</c:v>
                </c:pt>
                <c:pt idx="1046">
                  <c:v>11453.220590444711</c:v>
                </c:pt>
                <c:pt idx="1047">
                  <c:v>11573.314302884615</c:v>
                </c:pt>
                <c:pt idx="1048">
                  <c:v>11697.422250600961</c:v>
                </c:pt>
                <c:pt idx="1049">
                  <c:v>11817.281212439904</c:v>
                </c:pt>
                <c:pt idx="1050">
                  <c:v>11936.50165264423</c:v>
                </c:pt>
                <c:pt idx="1051">
                  <c:v>12056.158728966348</c:v>
                </c:pt>
                <c:pt idx="1052">
                  <c:v>12168.425856370191</c:v>
                </c:pt>
                <c:pt idx="1053">
                  <c:v>12277.035569411059</c:v>
                </c:pt>
                <c:pt idx="1054">
                  <c:v>12387.870718149039</c:v>
                </c:pt>
                <c:pt idx="1055">
                  <c:v>12493.381723257211</c:v>
                </c:pt>
                <c:pt idx="1056">
                  <c:v>12588.836012620191</c:v>
                </c:pt>
                <c:pt idx="1057">
                  <c:v>12683.57666015625</c:v>
                </c:pt>
                <c:pt idx="1058">
                  <c:v>12782.21416766827</c:v>
                </c:pt>
                <c:pt idx="1059">
                  <c:v>12876.795184795674</c:v>
                </c:pt>
                <c:pt idx="1060">
                  <c:v>12966.807955228367</c:v>
                </c:pt>
                <c:pt idx="1061">
                  <c:v>13059.163536658654</c:v>
                </c:pt>
                <c:pt idx="1062">
                  <c:v>13152.669396033654</c:v>
                </c:pt>
                <c:pt idx="1063">
                  <c:v>13236.841571514424</c:v>
                </c:pt>
                <c:pt idx="1064">
                  <c:v>13303.008375901443</c:v>
                </c:pt>
                <c:pt idx="1065">
                  <c:v>13349.704965444713</c:v>
                </c:pt>
                <c:pt idx="1066">
                  <c:v>13384.358849158654</c:v>
                </c:pt>
                <c:pt idx="1067">
                  <c:v>13424.097430889424</c:v>
                </c:pt>
                <c:pt idx="1068">
                  <c:v>13481.085486778846</c:v>
                </c:pt>
                <c:pt idx="1069">
                  <c:v>13551.900353064904</c:v>
                </c:pt>
                <c:pt idx="1070">
                  <c:v>13622.917104867789</c:v>
                </c:pt>
                <c:pt idx="1071">
                  <c:v>13681.454514723559</c:v>
                </c:pt>
                <c:pt idx="1072">
                  <c:v>13721.634427584135</c:v>
                </c:pt>
                <c:pt idx="1073">
                  <c:v>13745.358323317309</c:v>
                </c:pt>
                <c:pt idx="1074">
                  <c:v>13763.837890625</c:v>
                </c:pt>
                <c:pt idx="1075">
                  <c:v>13789.547776442309</c:v>
                </c:pt>
                <c:pt idx="1076">
                  <c:v>13826.58672626202</c:v>
                </c:pt>
                <c:pt idx="1077">
                  <c:v>13869.823091947115</c:v>
                </c:pt>
                <c:pt idx="1078">
                  <c:v>13910.359825721154</c:v>
                </c:pt>
                <c:pt idx="1079">
                  <c:v>13942.069936899039</c:v>
                </c:pt>
                <c:pt idx="1080">
                  <c:v>13964.127103365385</c:v>
                </c:pt>
                <c:pt idx="1081">
                  <c:v>13980.738055889424</c:v>
                </c:pt>
                <c:pt idx="1082">
                  <c:v>13996.19873046875</c:v>
                </c:pt>
                <c:pt idx="1083">
                  <c:v>14011.499774639424</c:v>
                </c:pt>
                <c:pt idx="1084">
                  <c:v>14025.80547626202</c:v>
                </c:pt>
                <c:pt idx="1085">
                  <c:v>14037.805926983174</c:v>
                </c:pt>
                <c:pt idx="1086">
                  <c:v>14047.10674579327</c:v>
                </c:pt>
                <c:pt idx="1087">
                  <c:v>14053.900428185096</c:v>
                </c:pt>
                <c:pt idx="1088">
                  <c:v>14058.867750901443</c:v>
                </c:pt>
                <c:pt idx="1089">
                  <c:v>14062.48291015625</c:v>
                </c:pt>
                <c:pt idx="1090">
                  <c:v>14065.22479717548</c:v>
                </c:pt>
                <c:pt idx="1091">
                  <c:v>14067.375112680289</c:v>
                </c:pt>
                <c:pt idx="1092">
                  <c:v>14069.084097055289</c:v>
                </c:pt>
                <c:pt idx="1093">
                  <c:v>14070.394005408654</c:v>
                </c:pt>
                <c:pt idx="1094">
                  <c:v>14071.426908052885</c:v>
                </c:pt>
                <c:pt idx="1095">
                  <c:v>14072.262620192309</c:v>
                </c:pt>
                <c:pt idx="1096">
                  <c:v>14073.093637319713</c:v>
                </c:pt>
                <c:pt idx="1097">
                  <c:v>14073.929349459135</c:v>
                </c:pt>
                <c:pt idx="1098">
                  <c:v>14076.314415564904</c:v>
                </c:pt>
                <c:pt idx="1099">
                  <c:v>14083.586989182693</c:v>
                </c:pt>
                <c:pt idx="1100">
                  <c:v>14095.470064603365</c:v>
                </c:pt>
                <c:pt idx="1101">
                  <c:v>14108.545673076924</c:v>
                </c:pt>
                <c:pt idx="1102">
                  <c:v>14120.029672475963</c:v>
                </c:pt>
                <c:pt idx="1103">
                  <c:v>14129.724872295674</c:v>
                </c:pt>
                <c:pt idx="1104">
                  <c:v>14138.429424579328</c:v>
                </c:pt>
                <c:pt idx="1105">
                  <c:v>14151.979229266828</c:v>
                </c:pt>
                <c:pt idx="1106">
                  <c:v>14178.168006310096</c:v>
                </c:pt>
                <c:pt idx="1107">
                  <c:v>14217.27276141827</c:v>
                </c:pt>
                <c:pt idx="1108">
                  <c:v>14261.424654447115</c:v>
                </c:pt>
                <c:pt idx="1109">
                  <c:v>14301.56231219952</c:v>
                </c:pt>
                <c:pt idx="1110">
                  <c:v>14332.521221454328</c:v>
                </c:pt>
                <c:pt idx="1111">
                  <c:v>14353.540790264424</c:v>
                </c:pt>
                <c:pt idx="1112">
                  <c:v>14366.4990234375</c:v>
                </c:pt>
                <c:pt idx="1113">
                  <c:v>14374.048602764424</c:v>
                </c:pt>
                <c:pt idx="1114">
                  <c:v>14378.537034254809</c:v>
                </c:pt>
                <c:pt idx="1115">
                  <c:v>14381.480806790865</c:v>
                </c:pt>
                <c:pt idx="1116">
                  <c:v>14383.823617788463</c:v>
                </c:pt>
                <c:pt idx="1117">
                  <c:v>14386.011493389424</c:v>
                </c:pt>
                <c:pt idx="1118">
                  <c:v>14387.997483473559</c:v>
                </c:pt>
                <c:pt idx="1119">
                  <c:v>14389.786283052885</c:v>
                </c:pt>
                <c:pt idx="1120">
                  <c:v>14391.255821814904</c:v>
                </c:pt>
                <c:pt idx="1121">
                  <c:v>14392.406099759615</c:v>
                </c:pt>
                <c:pt idx="1122">
                  <c:v>14393.321627103365</c:v>
                </c:pt>
                <c:pt idx="1123">
                  <c:v>14394.194899338943</c:v>
                </c:pt>
                <c:pt idx="1124">
                  <c:v>14395.152681790865</c:v>
                </c:pt>
                <c:pt idx="1125">
                  <c:v>14395.98369891827</c:v>
                </c:pt>
                <c:pt idx="1126">
                  <c:v>14396.579965444713</c:v>
                </c:pt>
                <c:pt idx="1127">
                  <c:v>14396.936786358174</c:v>
                </c:pt>
                <c:pt idx="1128">
                  <c:v>14397.218487079328</c:v>
                </c:pt>
                <c:pt idx="1129">
                  <c:v>14397.495492788463</c:v>
                </c:pt>
                <c:pt idx="1130">
                  <c:v>14397.69268329327</c:v>
                </c:pt>
                <c:pt idx="1131">
                  <c:v>14397.852313701924</c:v>
                </c:pt>
                <c:pt idx="1132">
                  <c:v>14397.894568810096</c:v>
                </c:pt>
                <c:pt idx="1133">
                  <c:v>14397.93212890625</c:v>
                </c:pt>
                <c:pt idx="1134">
                  <c:v>14398.04950420673</c:v>
                </c:pt>
                <c:pt idx="1135">
                  <c:v>14398.209134615385</c:v>
                </c:pt>
                <c:pt idx="1136">
                  <c:v>14398.490835336539</c:v>
                </c:pt>
                <c:pt idx="1137">
                  <c:v>14398.805401141828</c:v>
                </c:pt>
                <c:pt idx="1138">
                  <c:v>14399.044846754809</c:v>
                </c:pt>
                <c:pt idx="1139">
                  <c:v>14399.124661959135</c:v>
                </c:pt>
                <c:pt idx="1140">
                  <c:v>14399.044846754809</c:v>
                </c:pt>
                <c:pt idx="1141">
                  <c:v>14398.767841045674</c:v>
                </c:pt>
                <c:pt idx="1142">
                  <c:v>14398.490835336539</c:v>
                </c:pt>
                <c:pt idx="1143">
                  <c:v>14398.209134615385</c:v>
                </c:pt>
                <c:pt idx="1144">
                  <c:v>14397.894568810096</c:v>
                </c:pt>
                <c:pt idx="1145">
                  <c:v>14397.495492788463</c:v>
                </c:pt>
                <c:pt idx="1146">
                  <c:v>14397.096416766828</c:v>
                </c:pt>
                <c:pt idx="1147">
                  <c:v>14396.739595853365</c:v>
                </c:pt>
                <c:pt idx="1148">
                  <c:v>14396.302959735578</c:v>
                </c:pt>
                <c:pt idx="1149">
                  <c:v>14395.824068509615</c:v>
                </c:pt>
                <c:pt idx="1150">
                  <c:v>14395.227801983174</c:v>
                </c:pt>
                <c:pt idx="1151">
                  <c:v>14394.711350661059</c:v>
                </c:pt>
                <c:pt idx="1152">
                  <c:v>14394.316969651443</c:v>
                </c:pt>
                <c:pt idx="1153">
                  <c:v>14393.880333533654</c:v>
                </c:pt>
                <c:pt idx="1154">
                  <c:v>14393.401442307693</c:v>
                </c:pt>
                <c:pt idx="1155">
                  <c:v>14392.884990985578</c:v>
                </c:pt>
                <c:pt idx="1156">
                  <c:v>14392.368539663463</c:v>
                </c:pt>
                <c:pt idx="1157">
                  <c:v>14391.931903545674</c:v>
                </c:pt>
                <c:pt idx="1158">
                  <c:v>14391.612642728365</c:v>
                </c:pt>
                <c:pt idx="1159">
                  <c:v>14391.453012319713</c:v>
                </c:pt>
                <c:pt idx="1160">
                  <c:v>14391.453012319713</c:v>
                </c:pt>
                <c:pt idx="1161">
                  <c:v>14391.453012319713</c:v>
                </c:pt>
                <c:pt idx="1162">
                  <c:v>14391.293381911059</c:v>
                </c:pt>
                <c:pt idx="1163">
                  <c:v>14390.899000901443</c:v>
                </c:pt>
                <c:pt idx="1164">
                  <c:v>14390.143103966346</c:v>
                </c:pt>
                <c:pt idx="1165">
                  <c:v>14389.14776141827</c:v>
                </c:pt>
                <c:pt idx="1166">
                  <c:v>14388.114858774039</c:v>
                </c:pt>
                <c:pt idx="1167">
                  <c:v>14387.044396033654</c:v>
                </c:pt>
                <c:pt idx="1168">
                  <c:v>14385.772047776443</c:v>
                </c:pt>
                <c:pt idx="1169">
                  <c:v>14384.302509014424</c:v>
                </c:pt>
                <c:pt idx="1170">
                  <c:v>14382.753155048078</c:v>
                </c:pt>
                <c:pt idx="1171">
                  <c:v>14380.84228515625</c:v>
                </c:pt>
                <c:pt idx="1172">
                  <c:v>14379.49481670673</c:v>
                </c:pt>
                <c:pt idx="1173">
                  <c:v>14379.095740685096</c:v>
                </c:pt>
                <c:pt idx="1174">
                  <c:v>14379.292931189904</c:v>
                </c:pt>
                <c:pt idx="1175">
                  <c:v>14379.532376802885</c:v>
                </c:pt>
                <c:pt idx="1176">
                  <c:v>14379.452561598559</c:v>
                </c:pt>
                <c:pt idx="1177">
                  <c:v>14379.095740685096</c:v>
                </c:pt>
                <c:pt idx="1178">
                  <c:v>14378.57928936298</c:v>
                </c:pt>
                <c:pt idx="1179">
                  <c:v>14377.903207632213</c:v>
                </c:pt>
                <c:pt idx="1180">
                  <c:v>14377.109750600963</c:v>
                </c:pt>
                <c:pt idx="1181">
                  <c:v>14376.236478365385</c:v>
                </c:pt>
                <c:pt idx="1182">
                  <c:v>14375.081505408654</c:v>
                </c:pt>
                <c:pt idx="1183">
                  <c:v>14373.931227463943</c:v>
                </c:pt>
                <c:pt idx="1184">
                  <c:v>14372.856069711539</c:v>
                </c:pt>
                <c:pt idx="1185">
                  <c:v>14371.823167067309</c:v>
                </c:pt>
                <c:pt idx="1186">
                  <c:v>14370.82782451923</c:v>
                </c:pt>
                <c:pt idx="1187">
                  <c:v>14369.837176983174</c:v>
                </c:pt>
                <c:pt idx="1188">
                  <c:v>14368.88408954327</c:v>
                </c:pt>
                <c:pt idx="1189">
                  <c:v>14368.048377403846</c:v>
                </c:pt>
                <c:pt idx="1190">
                  <c:v>14367.29248046875</c:v>
                </c:pt>
                <c:pt idx="1191">
                  <c:v>14366.376953125</c:v>
                </c:pt>
                <c:pt idx="1192">
                  <c:v>14365.386305588943</c:v>
                </c:pt>
                <c:pt idx="1193">
                  <c:v>14364.353402944713</c:v>
                </c:pt>
                <c:pt idx="1194">
                  <c:v>14363.278245192309</c:v>
                </c:pt>
                <c:pt idx="1195">
                  <c:v>14362.325157752404</c:v>
                </c:pt>
                <c:pt idx="1196">
                  <c:v>14361.649076021635</c:v>
                </c:pt>
                <c:pt idx="1197">
                  <c:v>14360.733548677885</c:v>
                </c:pt>
                <c:pt idx="1198">
                  <c:v>14358.789813701924</c:v>
                </c:pt>
                <c:pt idx="1199">
                  <c:v>14356.442307692309</c:v>
                </c:pt>
                <c:pt idx="1200">
                  <c:v>14354.29668719952</c:v>
                </c:pt>
                <c:pt idx="1201">
                  <c:v>14352.113506610578</c:v>
                </c:pt>
                <c:pt idx="1202">
                  <c:v>14350.404522235578</c:v>
                </c:pt>
                <c:pt idx="1203">
                  <c:v>14348.573467548078</c:v>
                </c:pt>
                <c:pt idx="1204">
                  <c:v>14346.188401442309</c:v>
                </c:pt>
                <c:pt idx="1205">
                  <c:v>14342.850247896635</c:v>
                </c:pt>
                <c:pt idx="1206">
                  <c:v>14337.68573467548</c:v>
                </c:pt>
                <c:pt idx="1207">
                  <c:v>14334.230205829328</c:v>
                </c:pt>
                <c:pt idx="1208">
                  <c:v>14335.540114182693</c:v>
                </c:pt>
                <c:pt idx="1209">
                  <c:v>14340.62481219952</c:v>
                </c:pt>
                <c:pt idx="1210">
                  <c:v>14346.704852764424</c:v>
                </c:pt>
                <c:pt idx="1211">
                  <c:v>14352.230881911059</c:v>
                </c:pt>
                <c:pt idx="1212">
                  <c:v>14356.681753305289</c:v>
                </c:pt>
                <c:pt idx="1213">
                  <c:v>14360.099722055289</c:v>
                </c:pt>
                <c:pt idx="1214">
                  <c:v>14363.038799579328</c:v>
                </c:pt>
                <c:pt idx="1215">
                  <c:v>14365.46612079327</c:v>
                </c:pt>
                <c:pt idx="1216">
                  <c:v>14367.095289963943</c:v>
                </c:pt>
                <c:pt idx="1217">
                  <c:v>14367.851186899039</c:v>
                </c:pt>
                <c:pt idx="1218">
                  <c:v>14367.888746995193</c:v>
                </c:pt>
                <c:pt idx="1219">
                  <c:v>14367.40985576923</c:v>
                </c:pt>
                <c:pt idx="1220">
                  <c:v>14366.4990234375</c:v>
                </c:pt>
                <c:pt idx="1221">
                  <c:v>14365.46612079327</c:v>
                </c:pt>
                <c:pt idx="1222">
                  <c:v>14364.433218149039</c:v>
                </c:pt>
                <c:pt idx="1223">
                  <c:v>14363.358060396635</c:v>
                </c:pt>
                <c:pt idx="1224">
                  <c:v>14362.362717848559</c:v>
                </c:pt>
                <c:pt idx="1225">
                  <c:v>14361.569260817309</c:v>
                </c:pt>
                <c:pt idx="1226">
                  <c:v>14361.015249399039</c:v>
                </c:pt>
                <c:pt idx="1227">
                  <c:v>14360.57861328125</c:v>
                </c:pt>
                <c:pt idx="1228">
                  <c:v>14360.062161959135</c:v>
                </c:pt>
                <c:pt idx="1229">
                  <c:v>14359.264009915865</c:v>
                </c:pt>
                <c:pt idx="1230">
                  <c:v>14358.19354717548</c:v>
                </c:pt>
                <c:pt idx="1231">
                  <c:v>14356.958759014424</c:v>
                </c:pt>
                <c:pt idx="1232">
                  <c:v>14355.648850661059</c:v>
                </c:pt>
                <c:pt idx="1233">
                  <c:v>14354.456317608174</c:v>
                </c:pt>
                <c:pt idx="1234">
                  <c:v>14353.385854867789</c:v>
                </c:pt>
                <c:pt idx="1235">
                  <c:v>14352.428072415865</c:v>
                </c:pt>
                <c:pt idx="1236">
                  <c:v>14351.474984975963</c:v>
                </c:pt>
                <c:pt idx="1237">
                  <c:v>14350.404522235578</c:v>
                </c:pt>
                <c:pt idx="1238">
                  <c:v>14349.64862530048</c:v>
                </c:pt>
                <c:pt idx="1239">
                  <c:v>14349.4091796875</c:v>
                </c:pt>
                <c:pt idx="1240">
                  <c:v>14347.662635216346</c:v>
                </c:pt>
                <c:pt idx="1241">
                  <c:v>14339.713979867789</c:v>
                </c:pt>
                <c:pt idx="1242">
                  <c:v>14323.10302734375</c:v>
                </c:pt>
                <c:pt idx="1243">
                  <c:v>14303.62811748798</c:v>
                </c:pt>
                <c:pt idx="1244">
                  <c:v>14288.843524639424</c:v>
                </c:pt>
                <c:pt idx="1245">
                  <c:v>14282.247032752404</c:v>
                </c:pt>
                <c:pt idx="1246">
                  <c:v>14282.167217548078</c:v>
                </c:pt>
                <c:pt idx="1247">
                  <c:v>14284.632098858174</c:v>
                </c:pt>
                <c:pt idx="1248">
                  <c:v>14286.53827373798</c:v>
                </c:pt>
                <c:pt idx="1249">
                  <c:v>14286.697904146635</c:v>
                </c:pt>
                <c:pt idx="1250">
                  <c:v>14285.350435697115</c:v>
                </c:pt>
                <c:pt idx="1251">
                  <c:v>14283.402005709135</c:v>
                </c:pt>
                <c:pt idx="1252">
                  <c:v>14281.491135817309</c:v>
                </c:pt>
                <c:pt idx="1253">
                  <c:v>14279.82440655048</c:v>
                </c:pt>
                <c:pt idx="1254">
                  <c:v>14278.312612680289</c:v>
                </c:pt>
                <c:pt idx="1255">
                  <c:v>14276.922889122596</c:v>
                </c:pt>
                <c:pt idx="1256">
                  <c:v>14275.650540865385</c:v>
                </c:pt>
                <c:pt idx="1257">
                  <c:v>14274.500262920674</c:v>
                </c:pt>
                <c:pt idx="1258">
                  <c:v>14273.626990685096</c:v>
                </c:pt>
                <c:pt idx="1259">
                  <c:v>14272.7490234375</c:v>
                </c:pt>
                <c:pt idx="1260">
                  <c:v>14271.795935997596</c:v>
                </c:pt>
                <c:pt idx="1261">
                  <c:v>14270.842848557693</c:v>
                </c:pt>
                <c:pt idx="1262">
                  <c:v>14269.927321213943</c:v>
                </c:pt>
                <c:pt idx="1263">
                  <c:v>14269.096304086539</c:v>
                </c:pt>
                <c:pt idx="1264">
                  <c:v>14268.377967247596</c:v>
                </c:pt>
                <c:pt idx="1265">
                  <c:v>14267.781700721154</c:v>
                </c:pt>
                <c:pt idx="1266">
                  <c:v>14267.227689302885</c:v>
                </c:pt>
                <c:pt idx="1267">
                  <c:v>14266.551607572115</c:v>
                </c:pt>
                <c:pt idx="1268">
                  <c:v>14265.758150540865</c:v>
                </c:pt>
                <c:pt idx="1269">
                  <c:v>14265.00225360577</c:v>
                </c:pt>
                <c:pt idx="1270">
                  <c:v>14264.246356670674</c:v>
                </c:pt>
                <c:pt idx="1271">
                  <c:v>14263.53271484375</c:v>
                </c:pt>
                <c:pt idx="1272">
                  <c:v>14262.85663311298</c:v>
                </c:pt>
                <c:pt idx="1273">
                  <c:v>14262.100736177885</c:v>
                </c:pt>
                <c:pt idx="1274">
                  <c:v>14261.307279146635</c:v>
                </c:pt>
                <c:pt idx="1275">
                  <c:v>14260.551382211539</c:v>
                </c:pt>
                <c:pt idx="1276">
                  <c:v>14259.955115685096</c:v>
                </c:pt>
                <c:pt idx="1277">
                  <c:v>14259.358849158654</c:v>
                </c:pt>
                <c:pt idx="1278">
                  <c:v>14258.565392127404</c:v>
                </c:pt>
                <c:pt idx="1279">
                  <c:v>14257.687424879809</c:v>
                </c:pt>
                <c:pt idx="1280">
                  <c:v>14256.893967848559</c:v>
                </c:pt>
                <c:pt idx="1281">
                  <c:v>14256.260141225963</c:v>
                </c:pt>
                <c:pt idx="1282">
                  <c:v>14255.66387469952</c:v>
                </c:pt>
                <c:pt idx="1283">
                  <c:v>14255.025353064904</c:v>
                </c:pt>
                <c:pt idx="1284">
                  <c:v>14254.391526442309</c:v>
                </c:pt>
                <c:pt idx="1285">
                  <c:v>14253.715444711539</c:v>
                </c:pt>
                <c:pt idx="1286">
                  <c:v>14253.03936298077</c:v>
                </c:pt>
                <c:pt idx="1287">
                  <c:v>14252.36328125</c:v>
                </c:pt>
                <c:pt idx="1288">
                  <c:v>14251.649639423078</c:v>
                </c:pt>
                <c:pt idx="1289">
                  <c:v>14250.851487379809</c:v>
                </c:pt>
                <c:pt idx="1290">
                  <c:v>14250.058030348559</c:v>
                </c:pt>
                <c:pt idx="1291">
                  <c:v>14249.222318209135</c:v>
                </c:pt>
                <c:pt idx="1292">
                  <c:v>14248.508676382213</c:v>
                </c:pt>
                <c:pt idx="1293">
                  <c:v>14247.954664963943</c:v>
                </c:pt>
                <c:pt idx="1294">
                  <c:v>14247.513333834135</c:v>
                </c:pt>
                <c:pt idx="1295">
                  <c:v>14246.99688251202</c:v>
                </c:pt>
                <c:pt idx="1296">
                  <c:v>14245.884164663463</c:v>
                </c:pt>
                <c:pt idx="1297">
                  <c:v>14244.217435396635</c:v>
                </c:pt>
                <c:pt idx="1298">
                  <c:v>14242.311260516828</c:v>
                </c:pt>
                <c:pt idx="1299">
                  <c:v>14240.602276141828</c:v>
                </c:pt>
                <c:pt idx="1300">
                  <c:v>14239.649188701924</c:v>
                </c:pt>
                <c:pt idx="1301">
                  <c:v>14239.686748798078</c:v>
                </c:pt>
                <c:pt idx="1302">
                  <c:v>14240.400390625</c:v>
                </c:pt>
                <c:pt idx="1303">
                  <c:v>14241.278357872596</c:v>
                </c:pt>
                <c:pt idx="1304">
                  <c:v>14241.832369290865</c:v>
                </c:pt>
                <c:pt idx="1305">
                  <c:v>14241.752554086539</c:v>
                </c:pt>
                <c:pt idx="1306">
                  <c:v>14240.959097055289</c:v>
                </c:pt>
                <c:pt idx="1307">
                  <c:v>14239.883939302885</c:v>
                </c:pt>
                <c:pt idx="1308">
                  <c:v>14238.771221454328</c:v>
                </c:pt>
                <c:pt idx="1309">
                  <c:v>14237.78057391827</c:v>
                </c:pt>
                <c:pt idx="1310">
                  <c:v>14236.827486478365</c:v>
                </c:pt>
                <c:pt idx="1311">
                  <c:v>14235.94951923077</c:v>
                </c:pt>
                <c:pt idx="1312">
                  <c:v>14235.198317307693</c:v>
                </c:pt>
                <c:pt idx="1313">
                  <c:v>14234.47998046875</c:v>
                </c:pt>
                <c:pt idx="1314">
                  <c:v>14233.724083533654</c:v>
                </c:pt>
                <c:pt idx="1315">
                  <c:v>14233.048001802885</c:v>
                </c:pt>
                <c:pt idx="1316">
                  <c:v>14232.334359975963</c:v>
                </c:pt>
                <c:pt idx="1317">
                  <c:v>14231.620718149039</c:v>
                </c:pt>
                <c:pt idx="1318">
                  <c:v>14230.902381310096</c:v>
                </c:pt>
                <c:pt idx="1319">
                  <c:v>14230.071364182693</c:v>
                </c:pt>
                <c:pt idx="1320">
                  <c:v>14229.038461538463</c:v>
                </c:pt>
                <c:pt idx="1321">
                  <c:v>14228.000863882213</c:v>
                </c:pt>
                <c:pt idx="1322">
                  <c:v>14227.127591646635</c:v>
                </c:pt>
                <c:pt idx="1323">
                  <c:v>14226.291879507213</c:v>
                </c:pt>
                <c:pt idx="1324">
                  <c:v>14225.498422475963</c:v>
                </c:pt>
                <c:pt idx="1325">
                  <c:v>14224.784780649039</c:v>
                </c:pt>
                <c:pt idx="1326">
                  <c:v>14224.188514122596</c:v>
                </c:pt>
                <c:pt idx="1327">
                  <c:v>14223.67206280048</c:v>
                </c:pt>
                <c:pt idx="1328">
                  <c:v>14222.995981069713</c:v>
                </c:pt>
                <c:pt idx="1329">
                  <c:v>14222.080453725963</c:v>
                </c:pt>
                <c:pt idx="1330">
                  <c:v>14221.009990985578</c:v>
                </c:pt>
                <c:pt idx="1331">
                  <c:v>14219.855018028846</c:v>
                </c:pt>
                <c:pt idx="1332">
                  <c:v>14218.822115384615</c:v>
                </c:pt>
                <c:pt idx="1333">
                  <c:v>14217.869027944713</c:v>
                </c:pt>
                <c:pt idx="1334">
                  <c:v>14217.033315805289</c:v>
                </c:pt>
                <c:pt idx="1335">
                  <c:v>14216.35723407452</c:v>
                </c:pt>
                <c:pt idx="1336">
                  <c:v>14215.723407451924</c:v>
                </c:pt>
                <c:pt idx="1337">
                  <c:v>14215.089580829328</c:v>
                </c:pt>
                <c:pt idx="1338">
                  <c:v>14214.291428786059</c:v>
                </c:pt>
                <c:pt idx="1339">
                  <c:v>14213.380596454328</c:v>
                </c:pt>
                <c:pt idx="1340">
                  <c:v>14212.422814002404</c:v>
                </c:pt>
                <c:pt idx="1341">
                  <c:v>14211.511981670674</c:v>
                </c:pt>
                <c:pt idx="1342">
                  <c:v>14210.756084735578</c:v>
                </c:pt>
                <c:pt idx="1343">
                  <c:v>14210.042442908654</c:v>
                </c:pt>
                <c:pt idx="1344">
                  <c:v>14209.403921274039</c:v>
                </c:pt>
                <c:pt idx="1345">
                  <c:v>14208.807654747596</c:v>
                </c:pt>
                <c:pt idx="1346">
                  <c:v>14208.173828125</c:v>
                </c:pt>
                <c:pt idx="1347">
                  <c:v>14207.49774639423</c:v>
                </c:pt>
                <c:pt idx="1348">
                  <c:v>14206.741849459135</c:v>
                </c:pt>
                <c:pt idx="1349">
                  <c:v>14205.78876201923</c:v>
                </c:pt>
                <c:pt idx="1350">
                  <c:v>14204.676044170674</c:v>
                </c:pt>
                <c:pt idx="1351">
                  <c:v>14203.441256009615</c:v>
                </c:pt>
                <c:pt idx="1352">
                  <c:v>14202.173602764424</c:v>
                </c:pt>
                <c:pt idx="1353">
                  <c:v>14200.901254507213</c:v>
                </c:pt>
                <c:pt idx="1354">
                  <c:v>14199.666466346154</c:v>
                </c:pt>
                <c:pt idx="1355">
                  <c:v>14198.633563701924</c:v>
                </c:pt>
                <c:pt idx="1356">
                  <c:v>14197.877666766828</c:v>
                </c:pt>
                <c:pt idx="1357">
                  <c:v>14197.24384014423</c:v>
                </c:pt>
                <c:pt idx="1358">
                  <c:v>14196.567758413463</c:v>
                </c:pt>
                <c:pt idx="1359">
                  <c:v>14195.854116586539</c:v>
                </c:pt>
                <c:pt idx="1360">
                  <c:v>14195.018404447115</c:v>
                </c:pt>
                <c:pt idx="1361">
                  <c:v>14194.102877103365</c:v>
                </c:pt>
                <c:pt idx="1362">
                  <c:v>14193.149789663463</c:v>
                </c:pt>
                <c:pt idx="1363">
                  <c:v>14192.276517427885</c:v>
                </c:pt>
                <c:pt idx="1364">
                  <c:v>14191.520620492789</c:v>
                </c:pt>
                <c:pt idx="1365">
                  <c:v>14190.806978665865</c:v>
                </c:pt>
                <c:pt idx="1366">
                  <c:v>14190.088641826924</c:v>
                </c:pt>
                <c:pt idx="1367">
                  <c:v>14189.177809495193</c:v>
                </c:pt>
                <c:pt idx="1368">
                  <c:v>14187.90546123798</c:v>
                </c:pt>
                <c:pt idx="1369">
                  <c:v>14186.393667367789</c:v>
                </c:pt>
                <c:pt idx="1370">
                  <c:v>14184.844313401443</c:v>
                </c:pt>
                <c:pt idx="1371">
                  <c:v>14183.534405048078</c:v>
                </c:pt>
                <c:pt idx="1372">
                  <c:v>14182.501502403846</c:v>
                </c:pt>
                <c:pt idx="1373">
                  <c:v>14181.703350360578</c:v>
                </c:pt>
                <c:pt idx="1374">
                  <c:v>14180.989708533654</c:v>
                </c:pt>
                <c:pt idx="1375">
                  <c:v>14180.233811598559</c:v>
                </c:pt>
                <c:pt idx="1376">
                  <c:v>14179.402794471154</c:v>
                </c:pt>
                <c:pt idx="1377">
                  <c:v>14178.44501201923</c:v>
                </c:pt>
                <c:pt idx="1378">
                  <c:v>14177.412109375</c:v>
                </c:pt>
                <c:pt idx="1379">
                  <c:v>14176.37920673077</c:v>
                </c:pt>
                <c:pt idx="1380">
                  <c:v>14175.426119290865</c:v>
                </c:pt>
                <c:pt idx="1381">
                  <c:v>14174.632662259615</c:v>
                </c:pt>
                <c:pt idx="1382">
                  <c:v>14173.956580528846</c:v>
                </c:pt>
                <c:pt idx="1383">
                  <c:v>14172.726487379809</c:v>
                </c:pt>
                <c:pt idx="1384">
                  <c:v>14155.120192307693</c:v>
                </c:pt>
                <c:pt idx="1385">
                  <c:v>14059.661207932693</c:v>
                </c:pt>
                <c:pt idx="1386">
                  <c:v>13821.182767427885</c:v>
                </c:pt>
                <c:pt idx="1387">
                  <c:v>13426.721942608174</c:v>
                </c:pt>
                <c:pt idx="1388">
                  <c:v>12917.7685546875</c:v>
                </c:pt>
                <c:pt idx="1389">
                  <c:v>12358.700608473559</c:v>
                </c:pt>
                <c:pt idx="1390">
                  <c:v>11805.200946514424</c:v>
                </c:pt>
                <c:pt idx="1391">
                  <c:v>11289.726186899039</c:v>
                </c:pt>
                <c:pt idx="1392">
                  <c:v>10822.74151141827</c:v>
                </c:pt>
                <c:pt idx="1393">
                  <c:v>10400.73974609375</c:v>
                </c:pt>
                <c:pt idx="1394">
                  <c:v>10012.593712439904</c:v>
                </c:pt>
                <c:pt idx="1395">
                  <c:v>9645.237192007211</c:v>
                </c:pt>
                <c:pt idx="1396">
                  <c:v>9285.2283653846152</c:v>
                </c:pt>
                <c:pt idx="1397">
                  <c:v>8918.7075570913457</c:v>
                </c:pt>
                <c:pt idx="1398">
                  <c:v>8539.979717548078</c:v>
                </c:pt>
                <c:pt idx="1399">
                  <c:v>8156.7258864182695</c:v>
                </c:pt>
                <c:pt idx="1400">
                  <c:v>7786.0687725360576</c:v>
                </c:pt>
                <c:pt idx="1401">
                  <c:v>7445.29541015625</c:v>
                </c:pt>
                <c:pt idx="1402">
                  <c:v>7115.531850961539</c:v>
                </c:pt>
                <c:pt idx="1403">
                  <c:v>6739.4707782451924</c:v>
                </c:pt>
                <c:pt idx="1404">
                  <c:v>6321.1639873798076</c:v>
                </c:pt>
                <c:pt idx="1405">
                  <c:v>5921.7733999399043</c:v>
                </c:pt>
                <c:pt idx="1406">
                  <c:v>5600.8317683293271</c:v>
                </c:pt>
                <c:pt idx="1407">
                  <c:v>5382.3399939903848</c:v>
                </c:pt>
                <c:pt idx="1408">
                  <c:v>5255.6873497596152</c:v>
                </c:pt>
                <c:pt idx="1409">
                  <c:v>5193.2953350360576</c:v>
                </c:pt>
                <c:pt idx="1410">
                  <c:v>5167.0267427884619</c:v>
                </c:pt>
                <c:pt idx="1411">
                  <c:v>5156.7352764423076</c:v>
                </c:pt>
                <c:pt idx="1412">
                  <c:v>5151.0918719951924</c:v>
                </c:pt>
                <c:pt idx="1413">
                  <c:v>5145.6080979567305</c:v>
                </c:pt>
                <c:pt idx="1414">
                  <c:v>5139.3308668870195</c:v>
                </c:pt>
                <c:pt idx="1415">
                  <c:v>5132.734375</c:v>
                </c:pt>
                <c:pt idx="1416">
                  <c:v>5126.4524489182695</c:v>
                </c:pt>
                <c:pt idx="1417">
                  <c:v>5120.771484375</c:v>
                </c:pt>
                <c:pt idx="1418">
                  <c:v>5115.7243464543271</c:v>
                </c:pt>
                <c:pt idx="1419">
                  <c:v>5111.3532902644229</c:v>
                </c:pt>
                <c:pt idx="1420">
                  <c:v>5107.5362454927881</c:v>
                </c:pt>
                <c:pt idx="1421">
                  <c:v>5104.3201622596152</c:v>
                </c:pt>
                <c:pt idx="1422">
                  <c:v>5101.4984600360576</c:v>
                </c:pt>
                <c:pt idx="1423">
                  <c:v>5098.8739483173076</c:v>
                </c:pt>
                <c:pt idx="1424">
                  <c:v>5096.1696213942305</c:v>
                </c:pt>
                <c:pt idx="1425">
                  <c:v>5093.4699894831729</c:v>
                </c:pt>
                <c:pt idx="1426">
                  <c:v>5090.8454777644229</c:v>
                </c:pt>
                <c:pt idx="1427">
                  <c:v>5088.4228515625</c:v>
                </c:pt>
                <c:pt idx="1428">
                  <c:v>5086.1551607572119</c:v>
                </c:pt>
                <c:pt idx="1429">
                  <c:v>5084.0095402644229</c:v>
                </c:pt>
                <c:pt idx="1430">
                  <c:v>5082.0235501802881</c:v>
                </c:pt>
                <c:pt idx="1431">
                  <c:v>5080.0751201923076</c:v>
                </c:pt>
                <c:pt idx="1432">
                  <c:v>5078.0891301081729</c:v>
                </c:pt>
                <c:pt idx="1433">
                  <c:v>5076.1407001201924</c:v>
                </c:pt>
                <c:pt idx="1434">
                  <c:v>5074.1969651442305</c:v>
                </c:pt>
                <c:pt idx="1435">
                  <c:v>5072.4081655649043</c:v>
                </c:pt>
                <c:pt idx="1436">
                  <c:v>5070.7789963942305</c:v>
                </c:pt>
                <c:pt idx="1437">
                  <c:v>5069.3047626201924</c:v>
                </c:pt>
                <c:pt idx="1438">
                  <c:v>5067.8774789663457</c:v>
                </c:pt>
                <c:pt idx="1439">
                  <c:v>5066.4830603966348</c:v>
                </c:pt>
                <c:pt idx="1440">
                  <c:v>5065.0135216346152</c:v>
                </c:pt>
                <c:pt idx="1441">
                  <c:v>5063.5064227764424</c:v>
                </c:pt>
                <c:pt idx="1442">
                  <c:v>5061.99462890625</c:v>
                </c:pt>
                <c:pt idx="1443">
                  <c:v>5060.5626502403848</c:v>
                </c:pt>
                <c:pt idx="1444">
                  <c:v>5059.3701171875</c:v>
                </c:pt>
                <c:pt idx="1445">
                  <c:v>5058.3794696514424</c:v>
                </c:pt>
                <c:pt idx="1446">
                  <c:v>5057.4639423076924</c:v>
                </c:pt>
                <c:pt idx="1447">
                  <c:v>5056.5484149639424</c:v>
                </c:pt>
                <c:pt idx="1448">
                  <c:v>5055.6375826322119</c:v>
                </c:pt>
                <c:pt idx="1449">
                  <c:v>5054.6422400841348</c:v>
                </c:pt>
                <c:pt idx="1450">
                  <c:v>5053.5295222355771</c:v>
                </c:pt>
                <c:pt idx="1451">
                  <c:v>5052.3369891826924</c:v>
                </c:pt>
                <c:pt idx="1452">
                  <c:v>5051.1867112379805</c:v>
                </c:pt>
                <c:pt idx="1453">
                  <c:v>5050.03173828125</c:v>
                </c:pt>
                <c:pt idx="1454">
                  <c:v>5048.8814603365381</c:v>
                </c:pt>
                <c:pt idx="1455">
                  <c:v>5047.6466721754805</c:v>
                </c:pt>
                <c:pt idx="1456">
                  <c:v>5046.4963942307695</c:v>
                </c:pt>
                <c:pt idx="1457">
                  <c:v>5045.3414212740381</c:v>
                </c:pt>
                <c:pt idx="1458">
                  <c:v>5044.2709585336543</c:v>
                </c:pt>
                <c:pt idx="1459">
                  <c:v>5043.2380558894229</c:v>
                </c:pt>
                <c:pt idx="1460">
                  <c:v>5042.2427133413457</c:v>
                </c:pt>
                <c:pt idx="1461">
                  <c:v>5041.3694411057695</c:v>
                </c:pt>
                <c:pt idx="1462">
                  <c:v>5040.5759840745195</c:v>
                </c:pt>
                <c:pt idx="1463">
                  <c:v>5039.8576472355771</c:v>
                </c:pt>
                <c:pt idx="1464">
                  <c:v>5039.1017503004805</c:v>
                </c:pt>
                <c:pt idx="1465">
                  <c:v>5038.3881084735576</c:v>
                </c:pt>
                <c:pt idx="1466">
                  <c:v>5037.7120267427881</c:v>
                </c:pt>
                <c:pt idx="1467">
                  <c:v>5036.9561298076924</c:v>
                </c:pt>
                <c:pt idx="1468">
                  <c:v>5036.2049278846152</c:v>
                </c:pt>
                <c:pt idx="1469">
                  <c:v>5035.3692157451924</c:v>
                </c:pt>
                <c:pt idx="1470">
                  <c:v>5034.6133188100957</c:v>
                </c:pt>
                <c:pt idx="1471">
                  <c:v>5034.0593073918271</c:v>
                </c:pt>
                <c:pt idx="1472">
                  <c:v>5033.6179762620195</c:v>
                </c:pt>
                <c:pt idx="1473">
                  <c:v>5033.2235952524043</c:v>
                </c:pt>
                <c:pt idx="1474">
                  <c:v>5032.8245192307695</c:v>
                </c:pt>
                <c:pt idx="1475">
                  <c:v>5032.4676983173076</c:v>
                </c:pt>
                <c:pt idx="1476">
                  <c:v>5032.2282527043271</c:v>
                </c:pt>
                <c:pt idx="1477">
                  <c:v>5032.1906926081729</c:v>
                </c:pt>
                <c:pt idx="1478">
                  <c:v>5032.2282527043271</c:v>
                </c:pt>
                <c:pt idx="1479">
                  <c:v>5032.1484375</c:v>
                </c:pt>
                <c:pt idx="1480">
                  <c:v>5031.8714317908652</c:v>
                </c:pt>
                <c:pt idx="1481">
                  <c:v>5031.4723557692305</c:v>
                </c:pt>
                <c:pt idx="1482">
                  <c:v>5030.9981595552881</c:v>
                </c:pt>
                <c:pt idx="1483">
                  <c:v>5030.4817082331729</c:v>
                </c:pt>
                <c:pt idx="1484">
                  <c:v>5030.0450721153848</c:v>
                </c:pt>
                <c:pt idx="1485">
                  <c:v>5029.64599609375</c:v>
                </c:pt>
                <c:pt idx="1486">
                  <c:v>5029.2093599759619</c:v>
                </c:pt>
                <c:pt idx="1487">
                  <c:v>5028.8525390625</c:v>
                </c:pt>
                <c:pt idx="1488">
                  <c:v>5028.5332782451924</c:v>
                </c:pt>
                <c:pt idx="1489">
                  <c:v>5028.1342022235576</c:v>
                </c:pt>
                <c:pt idx="1490">
                  <c:v>5027.6600060096152</c:v>
                </c:pt>
                <c:pt idx="1491">
                  <c:v>5027.0637394831729</c:v>
                </c:pt>
                <c:pt idx="1492">
                  <c:v>5026.3876577524043</c:v>
                </c:pt>
                <c:pt idx="1493">
                  <c:v>5025.7491361177881</c:v>
                </c:pt>
                <c:pt idx="1494">
                  <c:v>5025.2326847956729</c:v>
                </c:pt>
                <c:pt idx="1495">
                  <c:v>5024.8758638822119</c:v>
                </c:pt>
                <c:pt idx="1496">
                  <c:v>5024.6364182692305</c:v>
                </c:pt>
                <c:pt idx="1497">
                  <c:v>5024.4016676682695</c:v>
                </c:pt>
                <c:pt idx="1498">
                  <c:v>5024.1622220552881</c:v>
                </c:pt>
                <c:pt idx="1499">
                  <c:v>5023.8852163461543</c:v>
                </c:pt>
                <c:pt idx="1500">
                  <c:v>5023.603515625</c:v>
                </c:pt>
                <c:pt idx="1501">
                  <c:v>5023.3265099158652</c:v>
                </c:pt>
                <c:pt idx="1502">
                  <c:v>5023.0072490985576</c:v>
                </c:pt>
                <c:pt idx="1503">
                  <c:v>5022.6128680889424</c:v>
                </c:pt>
                <c:pt idx="1504">
                  <c:v>5022.0166015625</c:v>
                </c:pt>
                <c:pt idx="1505">
                  <c:v>5021.4203350360576</c:v>
                </c:pt>
                <c:pt idx="1506">
                  <c:v>5020.8616286057695</c:v>
                </c:pt>
                <c:pt idx="1507">
                  <c:v>5020.3874323918271</c:v>
                </c:pt>
                <c:pt idx="1508">
                  <c:v>5019.9085411658652</c:v>
                </c:pt>
                <c:pt idx="1509">
                  <c:v>5019.51416015625</c:v>
                </c:pt>
                <c:pt idx="1510">
                  <c:v>5019.1948993389424</c:v>
                </c:pt>
                <c:pt idx="1511">
                  <c:v>5018.9554537259619</c:v>
                </c:pt>
                <c:pt idx="1512">
                  <c:v>5018.7958233173076</c:v>
                </c:pt>
                <c:pt idx="1513">
                  <c:v>5018.6784480168271</c:v>
                </c:pt>
                <c:pt idx="1514">
                  <c:v>5018.4390024038457</c:v>
                </c:pt>
                <c:pt idx="1515">
                  <c:v>5018.1995567908652</c:v>
                </c:pt>
                <c:pt idx="1516">
                  <c:v>5017.8427358774043</c:v>
                </c:pt>
                <c:pt idx="1517">
                  <c:v>5017.4436598557695</c:v>
                </c:pt>
                <c:pt idx="1518">
                  <c:v>5016.9694636418271</c:v>
                </c:pt>
                <c:pt idx="1519">
                  <c:v>5016.4905724158652</c:v>
                </c:pt>
                <c:pt idx="1520">
                  <c:v>5016.1337515024043</c:v>
                </c:pt>
                <c:pt idx="1521">
                  <c:v>5015.7769305889424</c:v>
                </c:pt>
                <c:pt idx="1522">
                  <c:v>5015.4201096754805</c:v>
                </c:pt>
                <c:pt idx="1523">
                  <c:v>5015.1384089543271</c:v>
                </c:pt>
                <c:pt idx="1524">
                  <c:v>5014.9834735576924</c:v>
                </c:pt>
                <c:pt idx="1525">
                  <c:v>5014.8238431490381</c:v>
                </c:pt>
                <c:pt idx="1526">
                  <c:v>5014.7017728365381</c:v>
                </c:pt>
                <c:pt idx="1527">
                  <c:v>5014.5045823317305</c:v>
                </c:pt>
                <c:pt idx="1528">
                  <c:v>5014.26513671875</c:v>
                </c:pt>
                <c:pt idx="1529">
                  <c:v>5013.9881310096152</c:v>
                </c:pt>
                <c:pt idx="1530">
                  <c:v>5013.9505709134619</c:v>
                </c:pt>
                <c:pt idx="1531">
                  <c:v>5014.0679462139424</c:v>
                </c:pt>
                <c:pt idx="1532">
                  <c:v>5014.1853215144229</c:v>
                </c:pt>
                <c:pt idx="1533">
                  <c:v>5014.1055063100957</c:v>
                </c:pt>
                <c:pt idx="1534">
                  <c:v>5013.8285006009619</c:v>
                </c:pt>
                <c:pt idx="1535">
                  <c:v>5013.3918644831729</c:v>
                </c:pt>
                <c:pt idx="1536">
                  <c:v>5012.7955979567305</c:v>
                </c:pt>
                <c:pt idx="1537">
                  <c:v>5012.2415865384619</c:v>
                </c:pt>
                <c:pt idx="1538">
                  <c:v>5011.9223257211543</c:v>
                </c:pt>
                <c:pt idx="1539">
                  <c:v>5011.7251352163457</c:v>
                </c:pt>
                <c:pt idx="1540">
                  <c:v>5011.6030649038457</c:v>
                </c:pt>
                <c:pt idx="1541">
                  <c:v>5011.4058743990381</c:v>
                </c:pt>
                <c:pt idx="1542">
                  <c:v>5011.1664287860576</c:v>
                </c:pt>
                <c:pt idx="1543">
                  <c:v>5010.96923828125</c:v>
                </c:pt>
                <c:pt idx="1544">
                  <c:v>5010.9269831730771</c:v>
                </c:pt>
                <c:pt idx="1545">
                  <c:v>5010.9269831730771</c:v>
                </c:pt>
                <c:pt idx="1546">
                  <c:v>5010.7673527644229</c:v>
                </c:pt>
                <c:pt idx="1547">
                  <c:v>5010.4903470552881</c:v>
                </c:pt>
                <c:pt idx="1548">
                  <c:v>5010.1335261418271</c:v>
                </c:pt>
                <c:pt idx="1549">
                  <c:v>5009.8142653245195</c:v>
                </c:pt>
                <c:pt idx="1550">
                  <c:v>5009.5372596153848</c:v>
                </c:pt>
                <c:pt idx="1551">
                  <c:v>5009.26025390625</c:v>
                </c:pt>
                <c:pt idx="1552">
                  <c:v>5008.9832481971152</c:v>
                </c:pt>
                <c:pt idx="1553">
                  <c:v>5008.7015474759619</c:v>
                </c:pt>
                <c:pt idx="1554">
                  <c:v>5008.4621018629805</c:v>
                </c:pt>
                <c:pt idx="1555">
                  <c:v>5008.1850961538457</c:v>
                </c:pt>
                <c:pt idx="1556">
                  <c:v>5007.9456505408652</c:v>
                </c:pt>
                <c:pt idx="1557">
                  <c:v>5007.8705303485576</c:v>
                </c:pt>
                <c:pt idx="1558">
                  <c:v>5007.8705303485576</c:v>
                </c:pt>
                <c:pt idx="1559">
                  <c:v>5007.7907151442305</c:v>
                </c:pt>
                <c:pt idx="1560">
                  <c:v>5007.6686448317305</c:v>
                </c:pt>
                <c:pt idx="1561">
                  <c:v>5007.42919921875</c:v>
                </c:pt>
                <c:pt idx="1562">
                  <c:v>5007.0723783052881</c:v>
                </c:pt>
                <c:pt idx="1563">
                  <c:v>5006.6357421875</c:v>
                </c:pt>
                <c:pt idx="1564">
                  <c:v>5006.1991060697119</c:v>
                </c:pt>
                <c:pt idx="1565">
                  <c:v>5005.9596604567305</c:v>
                </c:pt>
                <c:pt idx="1566">
                  <c:v>5005.8000300480771</c:v>
                </c:pt>
                <c:pt idx="1567">
                  <c:v>5005.6826547475957</c:v>
                </c:pt>
                <c:pt idx="1568">
                  <c:v>5005.5230243389424</c:v>
                </c:pt>
                <c:pt idx="1569">
                  <c:v>5005.2037635216348</c:v>
                </c:pt>
                <c:pt idx="1570">
                  <c:v>5004.7671274038457</c:v>
                </c:pt>
                <c:pt idx="1571">
                  <c:v>5004.4525615985576</c:v>
                </c:pt>
                <c:pt idx="1572">
                  <c:v>5004.2929311899043</c:v>
                </c:pt>
                <c:pt idx="1573">
                  <c:v>5004.1708608774043</c:v>
                </c:pt>
                <c:pt idx="1574">
                  <c:v>5004.01123046875</c:v>
                </c:pt>
                <c:pt idx="1575">
                  <c:v>5003.7342247596152</c:v>
                </c:pt>
                <c:pt idx="1576">
                  <c:v>5003.4572190504805</c:v>
                </c:pt>
                <c:pt idx="1577">
                  <c:v>5003.33984375</c:v>
                </c:pt>
                <c:pt idx="1578">
                  <c:v>5003.2600285456729</c:v>
                </c:pt>
                <c:pt idx="1579">
                  <c:v>5003.1003981370195</c:v>
                </c:pt>
                <c:pt idx="1580">
                  <c:v>5002.8609525240381</c:v>
                </c:pt>
                <c:pt idx="1581">
                  <c:v>5002.5416917067305</c:v>
                </c:pt>
                <c:pt idx="1582">
                  <c:v>5002.1473106971152</c:v>
                </c:pt>
                <c:pt idx="1583">
                  <c:v>5001.8280498798076</c:v>
                </c:pt>
                <c:pt idx="1584">
                  <c:v>5001.5510441706729</c:v>
                </c:pt>
                <c:pt idx="1585">
                  <c:v>5001.2693434495195</c:v>
                </c:pt>
                <c:pt idx="1586">
                  <c:v>5000.9923377403848</c:v>
                </c:pt>
                <c:pt idx="1587">
                  <c:v>5000.71533203125</c:v>
                </c:pt>
                <c:pt idx="1588">
                  <c:v>5000.4383263221152</c:v>
                </c:pt>
                <c:pt idx="1589">
                  <c:v>5000.1566256009619</c:v>
                </c:pt>
                <c:pt idx="1590">
                  <c:v>4999.921875</c:v>
                </c:pt>
                <c:pt idx="1591">
                  <c:v>4999.7199894831729</c:v>
                </c:pt>
                <c:pt idx="1592">
                  <c:v>4999.6824293870195</c:v>
                </c:pt>
                <c:pt idx="1593">
                  <c:v>4999.7199894831729</c:v>
                </c:pt>
                <c:pt idx="1594">
                  <c:v>4999.6824293870195</c:v>
                </c:pt>
                <c:pt idx="1595">
                  <c:v>4999.5603590745195</c:v>
                </c:pt>
                <c:pt idx="1596">
                  <c:v>4999.2833533653848</c:v>
                </c:pt>
                <c:pt idx="1597">
                  <c:v>4999.0439077524043</c:v>
                </c:pt>
                <c:pt idx="1598">
                  <c:v>4998.8889723557695</c:v>
                </c:pt>
                <c:pt idx="1599">
                  <c:v>4998.9265324519229</c:v>
                </c:pt>
                <c:pt idx="1600">
                  <c:v>4998.9640925480771</c:v>
                </c:pt>
                <c:pt idx="1601">
                  <c:v>4998.9640925480771</c:v>
                </c:pt>
                <c:pt idx="1602">
                  <c:v>4998.8467172475957</c:v>
                </c:pt>
                <c:pt idx="1603">
                  <c:v>4998.6870868389424</c:v>
                </c:pt>
                <c:pt idx="1604">
                  <c:v>4998.6072716346152</c:v>
                </c:pt>
                <c:pt idx="1605">
                  <c:v>4998.5697115384619</c:v>
                </c:pt>
                <c:pt idx="1606">
                  <c:v>4998.4476412259619</c:v>
                </c:pt>
                <c:pt idx="1607">
                  <c:v>4998.2504507211543</c:v>
                </c:pt>
                <c:pt idx="1608">
                  <c:v>4998.0110051081729</c:v>
                </c:pt>
                <c:pt idx="1609">
                  <c:v>4997.8513746995195</c:v>
                </c:pt>
                <c:pt idx="1610">
                  <c:v>4997.6166240985576</c:v>
                </c:pt>
                <c:pt idx="1611">
                  <c:v>4997.29736328125</c:v>
                </c:pt>
                <c:pt idx="1612">
                  <c:v>4996.8184720552881</c:v>
                </c:pt>
                <c:pt idx="1613">
                  <c:v>4996.3020207331729</c:v>
                </c:pt>
                <c:pt idx="1614">
                  <c:v>4995.9076397235576</c:v>
                </c:pt>
                <c:pt idx="1615">
                  <c:v>4995.6681941105771</c:v>
                </c:pt>
                <c:pt idx="1616">
                  <c:v>4995.5508188100957</c:v>
                </c:pt>
                <c:pt idx="1617">
                  <c:v>4995.5085637019229</c:v>
                </c:pt>
                <c:pt idx="1618">
                  <c:v>4995.3911884014424</c:v>
                </c:pt>
                <c:pt idx="1619">
                  <c:v>4995.2315579927881</c:v>
                </c:pt>
                <c:pt idx="1620">
                  <c:v>4995.0343674879805</c:v>
                </c:pt>
                <c:pt idx="1621">
                  <c:v>4994.9545522836543</c:v>
                </c:pt>
                <c:pt idx="1622">
                  <c:v>4994.9545522836543</c:v>
                </c:pt>
                <c:pt idx="1623">
                  <c:v>4994.794921875</c:v>
                </c:pt>
                <c:pt idx="1624">
                  <c:v>4994.5554762620195</c:v>
                </c:pt>
                <c:pt idx="1625">
                  <c:v>4994.3582857572119</c:v>
                </c:pt>
                <c:pt idx="1626">
                  <c:v>4994.3160306490381</c:v>
                </c:pt>
                <c:pt idx="1627">
                  <c:v>4994.3958458533652</c:v>
                </c:pt>
                <c:pt idx="1628">
                  <c:v>4994.5132211538457</c:v>
                </c:pt>
                <c:pt idx="1629">
                  <c:v>4994.4756610576924</c:v>
                </c:pt>
                <c:pt idx="1630">
                  <c:v>4994.2784705528848</c:v>
                </c:pt>
                <c:pt idx="1631">
                  <c:v>4994.0390249399043</c:v>
                </c:pt>
                <c:pt idx="1632">
                  <c:v>4993.87939453125</c:v>
                </c:pt>
                <c:pt idx="1633">
                  <c:v>4993.87939453125</c:v>
                </c:pt>
                <c:pt idx="1634">
                  <c:v>4994.0390249399043</c:v>
                </c:pt>
                <c:pt idx="1635">
                  <c:v>4994.1986553485576</c:v>
                </c:pt>
                <c:pt idx="1636">
                  <c:v>4994.0765850360576</c:v>
                </c:pt>
                <c:pt idx="1637">
                  <c:v>4993.6399489182695</c:v>
                </c:pt>
                <c:pt idx="1638">
                  <c:v>4993.0859375</c:v>
                </c:pt>
                <c:pt idx="1639">
                  <c:v>4992.6070462740381</c:v>
                </c:pt>
                <c:pt idx="1640">
                  <c:v>4992.2502253605771</c:v>
                </c:pt>
                <c:pt idx="1641">
                  <c:v>4992.0905949519229</c:v>
                </c:pt>
                <c:pt idx="1642">
                  <c:v>4992.0107797475957</c:v>
                </c:pt>
                <c:pt idx="1643">
                  <c:v>4992.0530348557695</c:v>
                </c:pt>
                <c:pt idx="1644">
                  <c:v>4992.0905949519229</c:v>
                </c:pt>
                <c:pt idx="1645">
                  <c:v>4992.0530348557695</c:v>
                </c:pt>
                <c:pt idx="1646">
                  <c:v>4991.8135892427881</c:v>
                </c:pt>
                <c:pt idx="1647">
                  <c:v>4991.4943284254805</c:v>
                </c:pt>
                <c:pt idx="1648">
                  <c:v>4991.2548828125</c:v>
                </c:pt>
                <c:pt idx="1649">
                  <c:v>4991.1750676081729</c:v>
                </c:pt>
                <c:pt idx="1650">
                  <c:v>4991.2971379206729</c:v>
                </c:pt>
                <c:pt idx="1651">
                  <c:v>4991.6163987379805</c:v>
                </c:pt>
                <c:pt idx="1652">
                  <c:v>4991.9309645432695</c:v>
                </c:pt>
                <c:pt idx="1653">
                  <c:v>4992.1328500600957</c:v>
                </c:pt>
                <c:pt idx="1654">
                  <c:v>4992.1328500600957</c:v>
                </c:pt>
                <c:pt idx="1655">
                  <c:v>4992.0530348557695</c:v>
                </c:pt>
                <c:pt idx="1656">
                  <c:v>4991.8934044471152</c:v>
                </c:pt>
                <c:pt idx="1657">
                  <c:v>4991.7713341346152</c:v>
                </c:pt>
                <c:pt idx="1658">
                  <c:v>4991.6962139423076</c:v>
                </c:pt>
                <c:pt idx="1659">
                  <c:v>4991.5741436298076</c:v>
                </c:pt>
                <c:pt idx="1660">
                  <c:v>4991.376953125</c:v>
                </c:pt>
                <c:pt idx="1661">
                  <c:v>4991.2173227163457</c:v>
                </c:pt>
                <c:pt idx="1662">
                  <c:v>4991.1750676081729</c:v>
                </c:pt>
                <c:pt idx="1663">
                  <c:v>4991.3346980168271</c:v>
                </c:pt>
                <c:pt idx="1664">
                  <c:v>4991.5741436298076</c:v>
                </c:pt>
                <c:pt idx="1665">
                  <c:v>4991.6962139423076</c:v>
                </c:pt>
                <c:pt idx="1666">
                  <c:v>4991.6539588341348</c:v>
                </c:pt>
                <c:pt idx="1667">
                  <c:v>4991.3346980168271</c:v>
                </c:pt>
                <c:pt idx="1668">
                  <c:v>4990.9778771033652</c:v>
                </c:pt>
                <c:pt idx="1669">
                  <c:v>4990.6210561899043</c:v>
                </c:pt>
                <c:pt idx="1670">
                  <c:v>4990.3816105769229</c:v>
                </c:pt>
                <c:pt idx="1671">
                  <c:v>4990.1844200721152</c:v>
                </c:pt>
                <c:pt idx="1672">
                  <c:v>4990.0623497596152</c:v>
                </c:pt>
                <c:pt idx="1673">
                  <c:v>4989.9872295673076</c:v>
                </c:pt>
                <c:pt idx="1674">
                  <c:v>4989.9872295673076</c:v>
                </c:pt>
                <c:pt idx="1675">
                  <c:v>4990.1046048677881</c:v>
                </c:pt>
                <c:pt idx="1676">
                  <c:v>4990.2219801682695</c:v>
                </c:pt>
                <c:pt idx="1677">
                  <c:v>4990.3017953725957</c:v>
                </c:pt>
                <c:pt idx="1678">
                  <c:v>4990.2642352764424</c:v>
                </c:pt>
                <c:pt idx="1679">
                  <c:v>4990.1844200721152</c:v>
                </c:pt>
                <c:pt idx="1680">
                  <c:v>4990.0623497596152</c:v>
                </c:pt>
                <c:pt idx="1681">
                  <c:v>4990.1421649639424</c:v>
                </c:pt>
                <c:pt idx="1682">
                  <c:v>4990.3816105769229</c:v>
                </c:pt>
                <c:pt idx="1683">
                  <c:v>4990.6586162860576</c:v>
                </c:pt>
                <c:pt idx="1684">
                  <c:v>4990.8605018028848</c:v>
                </c:pt>
                <c:pt idx="1685">
                  <c:v>4990.8605018028848</c:v>
                </c:pt>
                <c:pt idx="1686">
                  <c:v>4990.7384314903848</c:v>
                </c:pt>
                <c:pt idx="1687">
                  <c:v>4990.6210561899043</c:v>
                </c:pt>
                <c:pt idx="1688">
                  <c:v>4990.5412409855771</c:v>
                </c:pt>
                <c:pt idx="1689">
                  <c:v>4990.4238656850957</c:v>
                </c:pt>
                <c:pt idx="1690">
                  <c:v>4990.2642352764424</c:v>
                </c:pt>
                <c:pt idx="1691">
                  <c:v>4990.0623497596152</c:v>
                </c:pt>
                <c:pt idx="1692">
                  <c:v>4989.9074143629805</c:v>
                </c:pt>
                <c:pt idx="1693">
                  <c:v>4989.7853440504805</c:v>
                </c:pt>
                <c:pt idx="1694">
                  <c:v>4989.7477839543271</c:v>
                </c:pt>
                <c:pt idx="1695">
                  <c:v>4989.7477839543271</c:v>
                </c:pt>
                <c:pt idx="1696">
                  <c:v>4989.7477839543271</c:v>
                </c:pt>
                <c:pt idx="1697">
                  <c:v>4989.6257136418271</c:v>
                </c:pt>
                <c:pt idx="1698">
                  <c:v>4989.3909630408652</c:v>
                </c:pt>
                <c:pt idx="1699">
                  <c:v>4989.2313326322119</c:v>
                </c:pt>
                <c:pt idx="1700">
                  <c:v>4989.1515174278848</c:v>
                </c:pt>
                <c:pt idx="1701">
                  <c:v>4989.2313326322119</c:v>
                </c:pt>
                <c:pt idx="1702">
                  <c:v>4989.3909630408652</c:v>
                </c:pt>
                <c:pt idx="1703">
                  <c:v>4989.4285231370195</c:v>
                </c:pt>
                <c:pt idx="1704">
                  <c:v>4989.3909630408652</c:v>
                </c:pt>
                <c:pt idx="1705">
                  <c:v>4989.3487079326924</c:v>
                </c:pt>
                <c:pt idx="1706">
                  <c:v>4989.3487079326924</c:v>
                </c:pt>
                <c:pt idx="1707">
                  <c:v>4989.4285231370195</c:v>
                </c:pt>
                <c:pt idx="1708">
                  <c:v>4989.4707782451924</c:v>
                </c:pt>
                <c:pt idx="1709">
                  <c:v>4989.5083383413457</c:v>
                </c:pt>
                <c:pt idx="1710">
                  <c:v>4989.5458984375</c:v>
                </c:pt>
                <c:pt idx="1711">
                  <c:v>4989.4707782451924</c:v>
                </c:pt>
                <c:pt idx="1712">
                  <c:v>4989.3909630408652</c:v>
                </c:pt>
                <c:pt idx="1713">
                  <c:v>4989.2688927283652</c:v>
                </c:pt>
                <c:pt idx="1714">
                  <c:v>4989.0294471153848</c:v>
                </c:pt>
                <c:pt idx="1715">
                  <c:v>4988.6726262019229</c:v>
                </c:pt>
                <c:pt idx="1716">
                  <c:v>4988.3158052884619</c:v>
                </c:pt>
                <c:pt idx="1717">
                  <c:v>4988.0387995793271</c:v>
                </c:pt>
                <c:pt idx="1718">
                  <c:v>4987.7993539663457</c:v>
                </c:pt>
                <c:pt idx="1719">
                  <c:v>4987.5599083533652</c:v>
                </c:pt>
                <c:pt idx="1720">
                  <c:v>4987.4002779447119</c:v>
                </c:pt>
                <c:pt idx="1721">
                  <c:v>4987.3627178485576</c:v>
                </c:pt>
                <c:pt idx="1722">
                  <c:v>4987.3627178485576</c:v>
                </c:pt>
                <c:pt idx="1723">
                  <c:v>4987.3204627403848</c:v>
                </c:pt>
                <c:pt idx="1724">
                  <c:v>4987.2453425480771</c:v>
                </c:pt>
                <c:pt idx="1725">
                  <c:v>4987.16552734375</c:v>
                </c:pt>
                <c:pt idx="1726">
                  <c:v>4986.9636418269229</c:v>
                </c:pt>
                <c:pt idx="1727">
                  <c:v>4986.6866361177881</c:v>
                </c:pt>
                <c:pt idx="1728">
                  <c:v>4986.4894456129805</c:v>
                </c:pt>
                <c:pt idx="1729">
                  <c:v>4986.4096304086543</c:v>
                </c:pt>
                <c:pt idx="1730">
                  <c:v>4986.4096304086543</c:v>
                </c:pt>
                <c:pt idx="1731">
                  <c:v>4986.3673753004805</c:v>
                </c:pt>
                <c:pt idx="1732">
                  <c:v>4986.2875600961543</c:v>
                </c:pt>
                <c:pt idx="1733">
                  <c:v>4986.1326246995195</c:v>
                </c:pt>
                <c:pt idx="1734">
                  <c:v>4985.8931790865381</c:v>
                </c:pt>
                <c:pt idx="1735">
                  <c:v>4985.6114783653848</c:v>
                </c:pt>
                <c:pt idx="1736">
                  <c:v>4985.33447265625</c:v>
                </c:pt>
                <c:pt idx="1737">
                  <c:v>4985.0950270432695</c:v>
                </c:pt>
                <c:pt idx="1738">
                  <c:v>4984.9776517427881</c:v>
                </c:pt>
                <c:pt idx="1739">
                  <c:v>4984.8602764423076</c:v>
                </c:pt>
                <c:pt idx="1740">
                  <c:v>4984.7006460336543</c:v>
                </c:pt>
                <c:pt idx="1741">
                  <c:v>4984.541015625</c:v>
                </c:pt>
                <c:pt idx="1742">
                  <c:v>4984.3438251201924</c:v>
                </c:pt>
                <c:pt idx="1743">
                  <c:v>4984.1043795072119</c:v>
                </c:pt>
                <c:pt idx="1744">
                  <c:v>4983.9447490985576</c:v>
                </c:pt>
                <c:pt idx="1745">
                  <c:v>4983.9823091947119</c:v>
                </c:pt>
                <c:pt idx="1746">
                  <c:v>4984.1043795072119</c:v>
                </c:pt>
                <c:pt idx="1747">
                  <c:v>4984.1841947115381</c:v>
                </c:pt>
                <c:pt idx="1748">
                  <c:v>4984.2217548076924</c:v>
                </c:pt>
                <c:pt idx="1749">
                  <c:v>4984.2217548076924</c:v>
                </c:pt>
                <c:pt idx="1750">
                  <c:v>4984.1419396033652</c:v>
                </c:pt>
                <c:pt idx="1751">
                  <c:v>4983.9447490985576</c:v>
                </c:pt>
                <c:pt idx="1752">
                  <c:v>4983.6677433894229</c:v>
                </c:pt>
                <c:pt idx="1753">
                  <c:v>4983.4658578725957</c:v>
                </c:pt>
                <c:pt idx="1754">
                  <c:v>4983.2311072716348</c:v>
                </c:pt>
                <c:pt idx="1755">
                  <c:v>4982.9494065504805</c:v>
                </c:pt>
                <c:pt idx="1756">
                  <c:v>4982.6348407451924</c:v>
                </c:pt>
                <c:pt idx="1757">
                  <c:v>4982.3531400240381</c:v>
                </c:pt>
                <c:pt idx="1758">
                  <c:v>4982.2357647235576</c:v>
                </c:pt>
                <c:pt idx="1759">
                  <c:v>4982.2357647235576</c:v>
                </c:pt>
                <c:pt idx="1760">
                  <c:v>4982.3531400240381</c:v>
                </c:pt>
                <c:pt idx="1761">
                  <c:v>4982.5550255408652</c:v>
                </c:pt>
                <c:pt idx="1762">
                  <c:v>4982.7146559495195</c:v>
                </c:pt>
                <c:pt idx="1763">
                  <c:v>4982.83203125</c:v>
                </c:pt>
                <c:pt idx="1764">
                  <c:v>4982.7146559495195</c:v>
                </c:pt>
                <c:pt idx="1765">
                  <c:v>4982.3953951322119</c:v>
                </c:pt>
                <c:pt idx="1766">
                  <c:v>4981.9587590144229</c:v>
                </c:pt>
                <c:pt idx="1767">
                  <c:v>4981.5596829927881</c:v>
                </c:pt>
                <c:pt idx="1768">
                  <c:v>4981.4798677884619</c:v>
                </c:pt>
                <c:pt idx="1769">
                  <c:v>4982.8695913461543</c:v>
                </c:pt>
                <c:pt idx="1770">
                  <c:v>4985.7711087740381</c:v>
                </c:pt>
                <c:pt idx="1771">
                  <c:v>4989.0717022235576</c:v>
                </c:pt>
                <c:pt idx="1772">
                  <c:v>4991.8511493389424</c:v>
                </c:pt>
                <c:pt idx="1773">
                  <c:v>4993.6822040264424</c:v>
                </c:pt>
                <c:pt idx="1774">
                  <c:v>4994.794921875</c:v>
                </c:pt>
                <c:pt idx="1775">
                  <c:v>4995.5508188100957</c:v>
                </c:pt>
                <c:pt idx="1776">
                  <c:v>4996.0250150240381</c:v>
                </c:pt>
                <c:pt idx="1777">
                  <c:v>4996.2222055288457</c:v>
                </c:pt>
                <c:pt idx="1778">
                  <c:v>4996.1846454326924</c:v>
                </c:pt>
                <c:pt idx="1779">
                  <c:v>4995.9874549278848</c:v>
                </c:pt>
                <c:pt idx="1780">
                  <c:v>4995.6681941105771</c:v>
                </c:pt>
                <c:pt idx="1781">
                  <c:v>4995.1893028846152</c:v>
                </c:pt>
                <c:pt idx="1782">
                  <c:v>4994.5930363581729</c:v>
                </c:pt>
                <c:pt idx="1783">
                  <c:v>4994.0390249399043</c:v>
                </c:pt>
                <c:pt idx="1784">
                  <c:v>4993.6023888221152</c:v>
                </c:pt>
                <c:pt idx="1785">
                  <c:v>4993.3253831129805</c:v>
                </c:pt>
                <c:pt idx="1786">
                  <c:v>4993.2455679086543</c:v>
                </c:pt>
                <c:pt idx="1787">
                  <c:v>4993.2831280048076</c:v>
                </c:pt>
                <c:pt idx="1788">
                  <c:v>4993.3629432091348</c:v>
                </c:pt>
                <c:pt idx="1789">
                  <c:v>4993.3629432091348</c:v>
                </c:pt>
                <c:pt idx="1790">
                  <c:v>4993.3629432091348</c:v>
                </c:pt>
                <c:pt idx="1791">
                  <c:v>4993.2831280048076</c:v>
                </c:pt>
                <c:pt idx="1792">
                  <c:v>4993.2831280048076</c:v>
                </c:pt>
                <c:pt idx="1793">
                  <c:v>4993.2455679086543</c:v>
                </c:pt>
                <c:pt idx="1794">
                  <c:v>4993.1657527043271</c:v>
                </c:pt>
                <c:pt idx="1795">
                  <c:v>4993.0436823918271</c:v>
                </c:pt>
                <c:pt idx="1796">
                  <c:v>4992.8464918870195</c:v>
                </c:pt>
                <c:pt idx="1797">
                  <c:v>4992.7291165865381</c:v>
                </c:pt>
                <c:pt idx="1798">
                  <c:v>4992.6070462740381</c:v>
                </c:pt>
                <c:pt idx="1799">
                  <c:v>4992.4098557692305</c:v>
                </c:pt>
                <c:pt idx="1800">
                  <c:v>4992.17041015625</c:v>
                </c:pt>
                <c:pt idx="1801">
                  <c:v>4991.8511493389424</c:v>
                </c:pt>
                <c:pt idx="1802">
                  <c:v>4991.4567683293271</c:v>
                </c:pt>
                <c:pt idx="1803">
                  <c:v>4991.0999474158652</c:v>
                </c:pt>
                <c:pt idx="1804">
                  <c:v>4990.7806865985576</c:v>
                </c:pt>
                <c:pt idx="1805">
                  <c:v>4990.3816105769229</c:v>
                </c:pt>
                <c:pt idx="1806">
                  <c:v>4989.9074143629805</c:v>
                </c:pt>
                <c:pt idx="1807">
                  <c:v>4989.3487079326924</c:v>
                </c:pt>
                <c:pt idx="1808">
                  <c:v>4988.7946965144229</c:v>
                </c:pt>
                <c:pt idx="1809">
                  <c:v>4988.4754356971152</c:v>
                </c:pt>
                <c:pt idx="1810">
                  <c:v>4988.3956204927881</c:v>
                </c:pt>
                <c:pt idx="1811">
                  <c:v>4988.3956204927881</c:v>
                </c:pt>
                <c:pt idx="1812">
                  <c:v>4988.3956204927881</c:v>
                </c:pt>
                <c:pt idx="1813">
                  <c:v>4988.3956204927881</c:v>
                </c:pt>
                <c:pt idx="1814">
                  <c:v>4988.4754356971152</c:v>
                </c:pt>
                <c:pt idx="1815">
                  <c:v>4988.4754356971152</c:v>
                </c:pt>
                <c:pt idx="1816">
                  <c:v>4988.3158052884619</c:v>
                </c:pt>
                <c:pt idx="1817">
                  <c:v>4988.0387995793271</c:v>
                </c:pt>
                <c:pt idx="1818">
                  <c:v>4987.7195387620195</c:v>
                </c:pt>
                <c:pt idx="1819">
                  <c:v>4987.4425330528848</c:v>
                </c:pt>
                <c:pt idx="1820">
                  <c:v>4987.16552734375</c:v>
                </c:pt>
                <c:pt idx="1821">
                  <c:v>4986.9260817307695</c:v>
                </c:pt>
                <c:pt idx="1822">
                  <c:v>4986.8040114182695</c:v>
                </c:pt>
                <c:pt idx="1823">
                  <c:v>4986.8838266225957</c:v>
                </c:pt>
                <c:pt idx="1824">
                  <c:v>4987.1232722355771</c:v>
                </c:pt>
                <c:pt idx="1825">
                  <c:v>4987.4800931490381</c:v>
                </c:pt>
                <c:pt idx="1826">
                  <c:v>4987.7993539663457</c:v>
                </c:pt>
                <c:pt idx="1827">
                  <c:v>4987.958984375</c:v>
                </c:pt>
                <c:pt idx="1828">
                  <c:v>4987.9965444711543</c:v>
                </c:pt>
                <c:pt idx="1829">
                  <c:v>4987.8369140625</c:v>
                </c:pt>
                <c:pt idx="1830">
                  <c:v>4987.6397235576924</c:v>
                </c:pt>
                <c:pt idx="1831">
                  <c:v>4987.4800931490381</c:v>
                </c:pt>
                <c:pt idx="1832">
                  <c:v>4987.3204627403848</c:v>
                </c:pt>
                <c:pt idx="1833">
                  <c:v>4987.2829026442305</c:v>
                </c:pt>
                <c:pt idx="1834">
                  <c:v>4987.3204627403848</c:v>
                </c:pt>
                <c:pt idx="1835">
                  <c:v>4987.6819786658652</c:v>
                </c:pt>
                <c:pt idx="1836">
                  <c:v>4988.2782451923076</c:v>
                </c:pt>
                <c:pt idx="1837">
                  <c:v>4988.9918870192305</c:v>
                </c:pt>
                <c:pt idx="1838">
                  <c:v>4989.7055288461543</c:v>
                </c:pt>
                <c:pt idx="1839">
                  <c:v>4990.2642352764424</c:v>
                </c:pt>
                <c:pt idx="1840">
                  <c:v>4990.6210561899043</c:v>
                </c:pt>
                <c:pt idx="1841">
                  <c:v>4990.7806865985576</c:v>
                </c:pt>
                <c:pt idx="1842">
                  <c:v>4990.7806865985576</c:v>
                </c:pt>
                <c:pt idx="1843">
                  <c:v>4990.6210561899043</c:v>
                </c:pt>
                <c:pt idx="1844">
                  <c:v>4990.3440504807695</c:v>
                </c:pt>
                <c:pt idx="1845">
                  <c:v>4990.0623497596152</c:v>
                </c:pt>
                <c:pt idx="1846">
                  <c:v>4989.9074143629805</c:v>
                </c:pt>
                <c:pt idx="1847">
                  <c:v>4989.7477839543271</c:v>
                </c:pt>
                <c:pt idx="1848">
                  <c:v>4989.5083383413457</c:v>
                </c:pt>
                <c:pt idx="1849">
                  <c:v>4989.3909630408652</c:v>
                </c:pt>
                <c:pt idx="1850">
                  <c:v>4989.4285231370195</c:v>
                </c:pt>
                <c:pt idx="1851">
                  <c:v>4989.3909630408652</c:v>
                </c:pt>
                <c:pt idx="1852">
                  <c:v>4989.1890775240381</c:v>
                </c:pt>
                <c:pt idx="1853">
                  <c:v>4988.87451171875</c:v>
                </c:pt>
                <c:pt idx="1854">
                  <c:v>4988.5552509014424</c:v>
                </c:pt>
                <c:pt idx="1855">
                  <c:v>4988.2782451923076</c:v>
                </c:pt>
                <c:pt idx="1856">
                  <c:v>4988.0763596754805</c:v>
                </c:pt>
                <c:pt idx="1857">
                  <c:v>4987.9167292668271</c:v>
                </c:pt>
                <c:pt idx="1858">
                  <c:v>4987.8369140625</c:v>
                </c:pt>
                <c:pt idx="1859">
                  <c:v>4987.9167292668271</c:v>
                </c:pt>
                <c:pt idx="1860">
                  <c:v>4987.9965444711543</c:v>
                </c:pt>
                <c:pt idx="1861">
                  <c:v>4987.9965444711543</c:v>
                </c:pt>
                <c:pt idx="1862">
                  <c:v>4987.9167292668271</c:v>
                </c:pt>
                <c:pt idx="1863">
                  <c:v>4987.8369140625</c:v>
                </c:pt>
                <c:pt idx="1864">
                  <c:v>4987.8369140625</c:v>
                </c:pt>
                <c:pt idx="1865">
                  <c:v>4987.9167292668271</c:v>
                </c:pt>
                <c:pt idx="1866">
                  <c:v>4987.9965444711543</c:v>
                </c:pt>
                <c:pt idx="1867">
                  <c:v>4987.9965444711543</c:v>
                </c:pt>
                <c:pt idx="1868">
                  <c:v>4987.958984375</c:v>
                </c:pt>
                <c:pt idx="1869">
                  <c:v>4987.9167292668271</c:v>
                </c:pt>
                <c:pt idx="1870">
                  <c:v>4987.9167292668271</c:v>
                </c:pt>
                <c:pt idx="1871">
                  <c:v>4987.9167292668271</c:v>
                </c:pt>
                <c:pt idx="1872">
                  <c:v>4987.958984375</c:v>
                </c:pt>
                <c:pt idx="1873">
                  <c:v>4987.8791691706729</c:v>
                </c:pt>
                <c:pt idx="1874">
                  <c:v>4987.7195387620195</c:v>
                </c:pt>
                <c:pt idx="1875">
                  <c:v>4987.5223482572119</c:v>
                </c:pt>
                <c:pt idx="1876">
                  <c:v>4987.4425330528848</c:v>
                </c:pt>
                <c:pt idx="1877">
                  <c:v>4987.4425330528848</c:v>
                </c:pt>
                <c:pt idx="1878">
                  <c:v>4987.5599083533652</c:v>
                </c:pt>
                <c:pt idx="1879">
                  <c:v>4987.7195387620195</c:v>
                </c:pt>
                <c:pt idx="1880">
                  <c:v>4987.9167292668271</c:v>
                </c:pt>
                <c:pt idx="1881">
                  <c:v>4987.9965444711543</c:v>
                </c:pt>
                <c:pt idx="1882">
                  <c:v>4987.9965444711543</c:v>
                </c:pt>
                <c:pt idx="1883">
                  <c:v>4987.8791691706729</c:v>
                </c:pt>
                <c:pt idx="1884">
                  <c:v>4987.958984375</c:v>
                </c:pt>
                <c:pt idx="1885">
                  <c:v>4988.2782451923076</c:v>
                </c:pt>
                <c:pt idx="1886">
                  <c:v>4988.7946965144229</c:v>
                </c:pt>
                <c:pt idx="1887">
                  <c:v>4989.2313326322119</c:v>
                </c:pt>
                <c:pt idx="1888">
                  <c:v>4989.3909630408652</c:v>
                </c:pt>
                <c:pt idx="1889">
                  <c:v>4989.2688927283652</c:v>
                </c:pt>
                <c:pt idx="1890">
                  <c:v>4989.0294471153848</c:v>
                </c:pt>
                <c:pt idx="1891">
                  <c:v>4988.75244140625</c:v>
                </c:pt>
                <c:pt idx="1892">
                  <c:v>4988.5928109975957</c:v>
                </c:pt>
                <c:pt idx="1893">
                  <c:v>4988.4754356971152</c:v>
                </c:pt>
                <c:pt idx="1894">
                  <c:v>4988.1984299879805</c:v>
                </c:pt>
                <c:pt idx="1895">
                  <c:v>4987.7617938701924</c:v>
                </c:pt>
                <c:pt idx="1896">
                  <c:v>4987.2829026442305</c:v>
                </c:pt>
                <c:pt idx="1897">
                  <c:v>4986.9636418269229</c:v>
                </c:pt>
                <c:pt idx="1898">
                  <c:v>4986.8838266225957</c:v>
                </c:pt>
                <c:pt idx="1899">
                  <c:v>4986.9260817307695</c:v>
                </c:pt>
                <c:pt idx="1900">
                  <c:v>4987.0058969350957</c:v>
                </c:pt>
                <c:pt idx="1901">
                  <c:v>4987.04345703125</c:v>
                </c:pt>
                <c:pt idx="1902">
                  <c:v>4987.0857121394229</c:v>
                </c:pt>
                <c:pt idx="1903">
                  <c:v>4987.16552734375</c:v>
                </c:pt>
                <c:pt idx="1904">
                  <c:v>4987.2453425480771</c:v>
                </c:pt>
                <c:pt idx="1905">
                  <c:v>4987.3204627403848</c:v>
                </c:pt>
                <c:pt idx="1906">
                  <c:v>4987.3204627403848</c:v>
                </c:pt>
                <c:pt idx="1907">
                  <c:v>4987.2030874399043</c:v>
                </c:pt>
                <c:pt idx="1908">
                  <c:v>4987.0857121394229</c:v>
                </c:pt>
                <c:pt idx="1909">
                  <c:v>4987.04345703125</c:v>
                </c:pt>
                <c:pt idx="1910">
                  <c:v>4987.0857121394229</c:v>
                </c:pt>
                <c:pt idx="1911">
                  <c:v>4987.16552734375</c:v>
                </c:pt>
                <c:pt idx="1912">
                  <c:v>4987.2030874399043</c:v>
                </c:pt>
                <c:pt idx="1913">
                  <c:v>4987.04345703125</c:v>
                </c:pt>
                <c:pt idx="1914">
                  <c:v>4986.6866361177881</c:v>
                </c:pt>
                <c:pt idx="1915">
                  <c:v>4986.3298152043271</c:v>
                </c:pt>
                <c:pt idx="1916">
                  <c:v>4986.1326246995195</c:v>
                </c:pt>
                <c:pt idx="1917">
                  <c:v>4986.1701847956729</c:v>
                </c:pt>
                <c:pt idx="1918">
                  <c:v>4986.3673753004805</c:v>
                </c:pt>
                <c:pt idx="1919">
                  <c:v>4986.5692608173076</c:v>
                </c:pt>
                <c:pt idx="1920">
                  <c:v>4986.6490760216348</c:v>
                </c:pt>
                <c:pt idx="1921">
                  <c:v>4986.6490760216348</c:v>
                </c:pt>
                <c:pt idx="1922">
                  <c:v>4986.5270057091348</c:v>
                </c:pt>
                <c:pt idx="1923">
                  <c:v>4986.3673753004805</c:v>
                </c:pt>
                <c:pt idx="1924">
                  <c:v>4986.1326246995195</c:v>
                </c:pt>
                <c:pt idx="1925">
                  <c:v>4985.8931790865381</c:v>
                </c:pt>
                <c:pt idx="1926">
                  <c:v>4985.6912935697119</c:v>
                </c:pt>
                <c:pt idx="1927">
                  <c:v>4985.6114783653848</c:v>
                </c:pt>
                <c:pt idx="1928">
                  <c:v>4985.5363581730771</c:v>
                </c:pt>
                <c:pt idx="1929">
                  <c:v>4985.45654296875</c:v>
                </c:pt>
                <c:pt idx="1930">
                  <c:v>4985.4941030649043</c:v>
                </c:pt>
                <c:pt idx="1931">
                  <c:v>4985.5739182692305</c:v>
                </c:pt>
                <c:pt idx="1932">
                  <c:v>4985.5363581730771</c:v>
                </c:pt>
                <c:pt idx="1933">
                  <c:v>4985.4142878605771</c:v>
                </c:pt>
                <c:pt idx="1934">
                  <c:v>4985.33447265625</c:v>
                </c:pt>
                <c:pt idx="1935">
                  <c:v>4985.33447265625</c:v>
                </c:pt>
                <c:pt idx="1936">
                  <c:v>4985.45654296875</c:v>
                </c:pt>
                <c:pt idx="1937">
                  <c:v>4985.4941030649043</c:v>
                </c:pt>
                <c:pt idx="1938">
                  <c:v>4985.4142878605771</c:v>
                </c:pt>
                <c:pt idx="1939">
                  <c:v>4985.2546574519229</c:v>
                </c:pt>
                <c:pt idx="1940">
                  <c:v>4985.1372821514424</c:v>
                </c:pt>
                <c:pt idx="1941">
                  <c:v>4985.1748422475957</c:v>
                </c:pt>
                <c:pt idx="1942">
                  <c:v>4985.2546574519229</c:v>
                </c:pt>
                <c:pt idx="1943">
                  <c:v>4985.1748422475957</c:v>
                </c:pt>
                <c:pt idx="1944">
                  <c:v>4984.8602764423076</c:v>
                </c:pt>
                <c:pt idx="1945">
                  <c:v>4984.4612004206729</c:v>
                </c:pt>
                <c:pt idx="1946">
                  <c:v>4984.2217548076924</c:v>
                </c:pt>
                <c:pt idx="1947">
                  <c:v>4984.1419396033652</c:v>
                </c:pt>
                <c:pt idx="1948">
                  <c:v>4984.2640099158652</c:v>
                </c:pt>
                <c:pt idx="1949">
                  <c:v>4984.3813852163457</c:v>
                </c:pt>
                <c:pt idx="1950">
                  <c:v>4984.4612004206729</c:v>
                </c:pt>
                <c:pt idx="1951">
                  <c:v>4984.4987605168271</c:v>
                </c:pt>
                <c:pt idx="1952">
                  <c:v>4984.541015625</c:v>
                </c:pt>
                <c:pt idx="1953">
                  <c:v>4984.4987605168271</c:v>
                </c:pt>
                <c:pt idx="1954">
                  <c:v>4984.3015700120195</c:v>
                </c:pt>
                <c:pt idx="1955">
                  <c:v>4984.0245643028848</c:v>
                </c:pt>
                <c:pt idx="1956">
                  <c:v>4983.9447490985576</c:v>
                </c:pt>
                <c:pt idx="1957">
                  <c:v>4983.9447490985576</c:v>
                </c:pt>
                <c:pt idx="1958">
                  <c:v>4983.9447490985576</c:v>
                </c:pt>
                <c:pt idx="1959">
                  <c:v>4983.8273737980771</c:v>
                </c:pt>
                <c:pt idx="1960">
                  <c:v>4983.7053034855771</c:v>
                </c:pt>
                <c:pt idx="1961">
                  <c:v>4983.5879281850957</c:v>
                </c:pt>
                <c:pt idx="1962">
                  <c:v>4983.4658578725957</c:v>
                </c:pt>
                <c:pt idx="1963">
                  <c:v>4983.3484825721152</c:v>
                </c:pt>
                <c:pt idx="1964">
                  <c:v>4983.1888521634619</c:v>
                </c:pt>
                <c:pt idx="1965">
                  <c:v>4983.0714768629805</c:v>
                </c:pt>
                <c:pt idx="1966">
                  <c:v>4982.9494065504805</c:v>
                </c:pt>
                <c:pt idx="1967">
                  <c:v>4982.8695913461543</c:v>
                </c:pt>
                <c:pt idx="1968">
                  <c:v>4982.8695913461543</c:v>
                </c:pt>
                <c:pt idx="1969">
                  <c:v>4982.8695913461543</c:v>
                </c:pt>
                <c:pt idx="1970">
                  <c:v>4982.83203125</c:v>
                </c:pt>
                <c:pt idx="1971">
                  <c:v>4982.83203125</c:v>
                </c:pt>
                <c:pt idx="1972">
                  <c:v>4982.83203125</c:v>
                </c:pt>
                <c:pt idx="1973">
                  <c:v>4982.7944711538457</c:v>
                </c:pt>
                <c:pt idx="1974">
                  <c:v>4982.7146559495195</c:v>
                </c:pt>
                <c:pt idx="1975">
                  <c:v>4982.6348407451924</c:v>
                </c:pt>
                <c:pt idx="1976">
                  <c:v>4982.5550255408652</c:v>
                </c:pt>
                <c:pt idx="1977">
                  <c:v>4982.5127704326924</c:v>
                </c:pt>
                <c:pt idx="1978">
                  <c:v>4982.3953951322119</c:v>
                </c:pt>
                <c:pt idx="1979">
                  <c:v>4982.1982046274043</c:v>
                </c:pt>
                <c:pt idx="1980">
                  <c:v>4982.03857421875</c:v>
                </c:pt>
                <c:pt idx="1981">
                  <c:v>4981.9587590144229</c:v>
                </c:pt>
                <c:pt idx="1982">
                  <c:v>4981.9963191105771</c:v>
                </c:pt>
                <c:pt idx="1983">
                  <c:v>4981.9963191105771</c:v>
                </c:pt>
                <c:pt idx="1984">
                  <c:v>4981.91650390625</c:v>
                </c:pt>
                <c:pt idx="1985">
                  <c:v>4981.7568734975957</c:v>
                </c:pt>
                <c:pt idx="1986">
                  <c:v>4981.4798677884619</c:v>
                </c:pt>
                <c:pt idx="1987">
                  <c:v>4981.2404221754805</c:v>
                </c:pt>
                <c:pt idx="1988">
                  <c:v>4981.0854867788457</c:v>
                </c:pt>
                <c:pt idx="1989">
                  <c:v>4981.0056715745195</c:v>
                </c:pt>
                <c:pt idx="1990">
                  <c:v>4981.0854867788457</c:v>
                </c:pt>
                <c:pt idx="1991">
                  <c:v>4981.1606069711543</c:v>
                </c:pt>
                <c:pt idx="1992" formatCode="0.00E+00">
                  <c:v>4981.1606069711543</c:v>
                </c:pt>
                <c:pt idx="1993" formatCode="0.00E+00">
                  <c:v>4981.0056715745195</c:v>
                </c:pt>
                <c:pt idx="1994" formatCode="0.00E+00">
                  <c:v>4980.8037860576924</c:v>
                </c:pt>
                <c:pt idx="1995" formatCode="0.00E+00">
                  <c:v>4980.5267803485576</c:v>
                </c:pt>
                <c:pt idx="1996" formatCode="0.00E+00">
                  <c:v>4980.1699594350957</c:v>
                </c:pt>
                <c:pt idx="1997" formatCode="0.00E+00">
                  <c:v>4979.9727689302881</c:v>
                </c:pt>
                <c:pt idx="1998" formatCode="0.00E+00">
                  <c:v>4979.9305138221152</c:v>
                </c:pt>
                <c:pt idx="1999" formatCode="0.00E+00">
                  <c:v>4979.9305138221152</c:v>
                </c:pt>
                <c:pt idx="2000" formatCode="0.00E+00">
                  <c:v>4979.8506986177881</c:v>
                </c:pt>
              </c:numCache>
            </c:numRef>
          </c:xVal>
          <c:yVal>
            <c:numRef>
              <c:f>'Assemblage courbes'!$AI$46:$AI$2046</c:f>
              <c:numCache>
                <c:formatCode>0.00</c:formatCode>
                <c:ptCount val="2001"/>
                <c:pt idx="0">
                  <c:v>12.911674129779522</c:v>
                </c:pt>
                <c:pt idx="1">
                  <c:v>12.906703683412992</c:v>
                </c:pt>
                <c:pt idx="2">
                  <c:v>12.902165634448712</c:v>
                </c:pt>
                <c:pt idx="3">
                  <c:v>12.897992022587703</c:v>
                </c:pt>
                <c:pt idx="4">
                  <c:v>12.893705426729641</c:v>
                </c:pt>
                <c:pt idx="5">
                  <c:v>12.889601474175084</c:v>
                </c:pt>
                <c:pt idx="6">
                  <c:v>12.886612353691687</c:v>
                </c:pt>
                <c:pt idx="7">
                  <c:v>12.883732252854568</c:v>
                </c:pt>
                <c:pt idx="8">
                  <c:v>12.880345847790057</c:v>
                </c:pt>
                <c:pt idx="9">
                  <c:v>12.878402324823233</c:v>
                </c:pt>
                <c:pt idx="10">
                  <c:v>12.880381526947023</c:v>
                </c:pt>
                <c:pt idx="11">
                  <c:v>12.887404091174785</c:v>
                </c:pt>
                <c:pt idx="12">
                  <c:v>12.898494362464318</c:v>
                </c:pt>
                <c:pt idx="13">
                  <c:v>12.913116020789511</c:v>
                </c:pt>
                <c:pt idx="14">
                  <c:v>12.927770243424636</c:v>
                </c:pt>
                <c:pt idx="15">
                  <c:v>12.940375321461605</c:v>
                </c:pt>
                <c:pt idx="16">
                  <c:v>12.952293009391198</c:v>
                </c:pt>
                <c:pt idx="17">
                  <c:v>12.963562809137198</c:v>
                </c:pt>
                <c:pt idx="18">
                  <c:v>12.972168848331156</c:v>
                </c:pt>
                <c:pt idx="19">
                  <c:v>12.97771596615131</c:v>
                </c:pt>
                <c:pt idx="20">
                  <c:v>12.980198640823364</c:v>
                </c:pt>
                <c:pt idx="21">
                  <c:v>12.978757882485022</c:v>
                </c:pt>
                <c:pt idx="22">
                  <c:v>12.975303941873404</c:v>
                </c:pt>
                <c:pt idx="23">
                  <c:v>12.970947120373065</c:v>
                </c:pt>
                <c:pt idx="24">
                  <c:v>12.96593802158649</c:v>
                </c:pt>
                <c:pt idx="25">
                  <c:v>12.96165553166316</c:v>
                </c:pt>
                <c:pt idx="26">
                  <c:v>12.95920740347642</c:v>
                </c:pt>
                <c:pt idx="27">
                  <c:v>12.956180621660671</c:v>
                </c:pt>
                <c:pt idx="28">
                  <c:v>12.950202380693876</c:v>
                </c:pt>
                <c:pt idx="29">
                  <c:v>12.942749401239247</c:v>
                </c:pt>
                <c:pt idx="30">
                  <c:v>12.935367780098549</c:v>
                </c:pt>
                <c:pt idx="31">
                  <c:v>12.929895984943094</c:v>
                </c:pt>
                <c:pt idx="32">
                  <c:v>12.928848546835091</c:v>
                </c:pt>
                <c:pt idx="33">
                  <c:v>12.933387586887063</c:v>
                </c:pt>
                <c:pt idx="34">
                  <c:v>12.941056906626773</c:v>
                </c:pt>
                <c:pt idx="35">
                  <c:v>12.947033873337963</c:v>
                </c:pt>
                <c:pt idx="36">
                  <c:v>12.950781175906842</c:v>
                </c:pt>
                <c:pt idx="37">
                  <c:v>12.954885411629309</c:v>
                </c:pt>
                <c:pt idx="38">
                  <c:v>12.960179943671593</c:v>
                </c:pt>
                <c:pt idx="39">
                  <c:v>12.965903333517222</c:v>
                </c:pt>
                <c:pt idx="40">
                  <c:v>12.969253209921028</c:v>
                </c:pt>
                <c:pt idx="41">
                  <c:v>12.970907193697416</c:v>
                </c:pt>
                <c:pt idx="42">
                  <c:v>12.971990877298209</c:v>
                </c:pt>
                <c:pt idx="43">
                  <c:v>12.971123533982496</c:v>
                </c:pt>
                <c:pt idx="44">
                  <c:v>12.968243149977463</c:v>
                </c:pt>
                <c:pt idx="45">
                  <c:v>12.965759767385631</c:v>
                </c:pt>
                <c:pt idx="46">
                  <c:v>12.965112303953903</c:v>
                </c:pt>
                <c:pt idx="47">
                  <c:v>12.966229118200449</c:v>
                </c:pt>
                <c:pt idx="48">
                  <c:v>12.966768269905677</c:v>
                </c:pt>
                <c:pt idx="49">
                  <c:v>12.962952865453866</c:v>
                </c:pt>
                <c:pt idx="50">
                  <c:v>12.951102005151602</c:v>
                </c:pt>
                <c:pt idx="51">
                  <c:v>12.931838233654316</c:v>
                </c:pt>
                <c:pt idx="52">
                  <c:v>12.911278119454016</c:v>
                </c:pt>
                <c:pt idx="53">
                  <c:v>12.893670030740591</c:v>
                </c:pt>
                <c:pt idx="54">
                  <c:v>12.882868307553805</c:v>
                </c:pt>
                <c:pt idx="55">
                  <c:v>12.879049646671001</c:v>
                </c:pt>
                <c:pt idx="56">
                  <c:v>12.879265703788171</c:v>
                </c:pt>
                <c:pt idx="57">
                  <c:v>12.882541248614972</c:v>
                </c:pt>
                <c:pt idx="58">
                  <c:v>12.888555027154775</c:v>
                </c:pt>
                <c:pt idx="59">
                  <c:v>12.895793082163884</c:v>
                </c:pt>
                <c:pt idx="60">
                  <c:v>12.903210099293634</c:v>
                </c:pt>
                <c:pt idx="61">
                  <c:v>12.908539319405188</c:v>
                </c:pt>
                <c:pt idx="62">
                  <c:v>12.909296510402973</c:v>
                </c:pt>
                <c:pt idx="63">
                  <c:v>12.908647206379817</c:v>
                </c:pt>
                <c:pt idx="64">
                  <c:v>12.909944681754478</c:v>
                </c:pt>
                <c:pt idx="65">
                  <c:v>12.911133845402643</c:v>
                </c:pt>
                <c:pt idx="66">
                  <c:v>12.911457931078397</c:v>
                </c:pt>
                <c:pt idx="67">
                  <c:v>12.911099157333375</c:v>
                </c:pt>
                <c:pt idx="68">
                  <c:v>12.910303313915545</c:v>
                </c:pt>
                <c:pt idx="69">
                  <c:v>12.909981351999136</c:v>
                </c:pt>
                <c:pt idx="70">
                  <c:v>12.910773089482232</c:v>
                </c:pt>
                <c:pt idx="71">
                  <c:v>12.912071555944589</c:v>
                </c:pt>
                <c:pt idx="72">
                  <c:v>12.911277836286104</c:v>
                </c:pt>
                <c:pt idx="73">
                  <c:v>12.908612801478457</c:v>
                </c:pt>
                <c:pt idx="74">
                  <c:v>12.906669278511634</c:v>
                </c:pt>
                <c:pt idx="75">
                  <c:v>12.908431290846602</c:v>
                </c:pt>
                <c:pt idx="76">
                  <c:v>12.918337212342484</c:v>
                </c:pt>
                <c:pt idx="77">
                  <c:v>12.939975913121149</c:v>
                </c:pt>
                <c:pt idx="78">
                  <c:v>12.968065603696383</c:v>
                </c:pt>
                <c:pt idx="79">
                  <c:v>12.994529768870427</c:v>
                </c:pt>
                <c:pt idx="80">
                  <c:v>13.012498188752394</c:v>
                </c:pt>
                <c:pt idx="81">
                  <c:v>13.018370666503907</c:v>
                </c:pt>
                <c:pt idx="82">
                  <c:v>13.0135798901778</c:v>
                </c:pt>
                <c:pt idx="83">
                  <c:v>13.002236749942485</c:v>
                </c:pt>
                <c:pt idx="84">
                  <c:v>12.990821401889505</c:v>
                </c:pt>
                <c:pt idx="85">
                  <c:v>12.982720109499416</c:v>
                </c:pt>
                <c:pt idx="86">
                  <c:v>12.977248739095833</c:v>
                </c:pt>
                <c:pt idx="87">
                  <c:v>12.969072124041041</c:v>
                </c:pt>
                <c:pt idx="88">
                  <c:v>12.953406708790705</c:v>
                </c:pt>
                <c:pt idx="89">
                  <c:v>12.932488811933077</c:v>
                </c:pt>
                <c:pt idx="90">
                  <c:v>12.912068441097551</c:v>
                </c:pt>
                <c:pt idx="91">
                  <c:v>12.899682393440832</c:v>
                </c:pt>
                <c:pt idx="92">
                  <c:v>12.897304774064283</c:v>
                </c:pt>
                <c:pt idx="93">
                  <c:v>12.899755733930148</c:v>
                </c:pt>
                <c:pt idx="94">
                  <c:v>12.902814372136042</c:v>
                </c:pt>
                <c:pt idx="95">
                  <c:v>12.904471329175509</c:v>
                </c:pt>
                <c:pt idx="96">
                  <c:v>12.905085661961483</c:v>
                </c:pt>
                <c:pt idx="97">
                  <c:v>12.906199927696814</c:v>
                </c:pt>
                <c:pt idx="98">
                  <c:v>12.907821205579319</c:v>
                </c:pt>
                <c:pt idx="99">
                  <c:v>12.909766569137572</c:v>
                </c:pt>
                <c:pt idx="100">
                  <c:v>12.909007679132316</c:v>
                </c:pt>
                <c:pt idx="101">
                  <c:v>12.903067099497868</c:v>
                </c:pt>
                <c:pt idx="102">
                  <c:v>12.893633926831759</c:v>
                </c:pt>
                <c:pt idx="103">
                  <c:v>12.886286710592415</c:v>
                </c:pt>
                <c:pt idx="104">
                  <c:v>12.885026330214279</c:v>
                </c:pt>
                <c:pt idx="105">
                  <c:v>12.889492171360894</c:v>
                </c:pt>
                <c:pt idx="106">
                  <c:v>12.894463325647209</c:v>
                </c:pt>
                <c:pt idx="107">
                  <c:v>12.897196887089656</c:v>
                </c:pt>
                <c:pt idx="108">
                  <c:v>12.897846757448637</c:v>
                </c:pt>
                <c:pt idx="109">
                  <c:v>12.898460099146916</c:v>
                </c:pt>
                <c:pt idx="110">
                  <c:v>12.900221545146062</c:v>
                </c:pt>
                <c:pt idx="111">
                  <c:v>12.904255979978121</c:v>
                </c:pt>
                <c:pt idx="112">
                  <c:v>12.908794453694268</c:v>
                </c:pt>
                <c:pt idx="113">
                  <c:v>12.913077793121339</c:v>
                </c:pt>
                <c:pt idx="114">
                  <c:v>12.917181745675895</c:v>
                </c:pt>
                <c:pt idx="115">
                  <c:v>12.919596318465015</c:v>
                </c:pt>
                <c:pt idx="116">
                  <c:v>12.917795370542088</c:v>
                </c:pt>
                <c:pt idx="117">
                  <c:v>12.910450419646043</c:v>
                </c:pt>
                <c:pt idx="118">
                  <c:v>12.901447379038883</c:v>
                </c:pt>
                <c:pt idx="119">
                  <c:v>12.898421446726871</c:v>
                </c:pt>
                <c:pt idx="120">
                  <c:v>12.908181961499727</c:v>
                </c:pt>
                <c:pt idx="121">
                  <c:v>12.930939317116371</c:v>
                </c:pt>
                <c:pt idx="122">
                  <c:v>12.960251018817608</c:v>
                </c:pt>
                <c:pt idx="123">
                  <c:v>12.988662671309251</c:v>
                </c:pt>
                <c:pt idx="124">
                  <c:v>13.010013815072867</c:v>
                </c:pt>
                <c:pt idx="125">
                  <c:v>13.022728479091937</c:v>
                </c:pt>
                <c:pt idx="126">
                  <c:v>13.026759232741135</c:v>
                </c:pt>
                <c:pt idx="127">
                  <c:v>13.021825315035306</c:v>
                </c:pt>
                <c:pt idx="128">
                  <c:v>13.008538793417124</c:v>
                </c:pt>
                <c:pt idx="129">
                  <c:v>12.990463619232179</c:v>
                </c:pt>
                <c:pt idx="130">
                  <c:v>12.972782473197348</c:v>
                </c:pt>
                <c:pt idx="131">
                  <c:v>12.956073867357693</c:v>
                </c:pt>
                <c:pt idx="132">
                  <c:v>12.938537420126108</c:v>
                </c:pt>
                <c:pt idx="133">
                  <c:v>12.921647869990421</c:v>
                </c:pt>
                <c:pt idx="134">
                  <c:v>12.912680225372313</c:v>
                </c:pt>
                <c:pt idx="135">
                  <c:v>12.913832860359779</c:v>
                </c:pt>
                <c:pt idx="136">
                  <c:v>12.922295475006102</c:v>
                </c:pt>
                <c:pt idx="137">
                  <c:v>12.933495757029606</c:v>
                </c:pt>
                <c:pt idx="138">
                  <c:v>12.94386664023766</c:v>
                </c:pt>
                <c:pt idx="139">
                  <c:v>12.950564269285936</c:v>
                </c:pt>
                <c:pt idx="140">
                  <c:v>12.950130031292256</c:v>
                </c:pt>
                <c:pt idx="141">
                  <c:v>12.941847653022178</c:v>
                </c:pt>
                <c:pt idx="142">
                  <c:v>12.93115608215332</c:v>
                </c:pt>
                <c:pt idx="143">
                  <c:v>12.923915195465089</c:v>
                </c:pt>
                <c:pt idx="144">
                  <c:v>12.923558545479407</c:v>
                </c:pt>
                <c:pt idx="145">
                  <c:v>12.927337704438429</c:v>
                </c:pt>
                <c:pt idx="146">
                  <c:v>12.930723259999203</c:v>
                </c:pt>
                <c:pt idx="147">
                  <c:v>12.930939600284285</c:v>
                </c:pt>
                <c:pt idx="148">
                  <c:v>12.928743208371676</c:v>
                </c:pt>
                <c:pt idx="149">
                  <c:v>12.927876856143659</c:v>
                </c:pt>
                <c:pt idx="150">
                  <c:v>12.933784021964438</c:v>
                </c:pt>
                <c:pt idx="151">
                  <c:v>12.94872778379</c:v>
                </c:pt>
                <c:pt idx="152">
                  <c:v>12.96903715280386</c:v>
                </c:pt>
                <c:pt idx="153">
                  <c:v>12.989669899573691</c:v>
                </c:pt>
                <c:pt idx="154">
                  <c:v>13.007060656914343</c:v>
                </c:pt>
                <c:pt idx="155">
                  <c:v>13.016928350742045</c:v>
                </c:pt>
                <c:pt idx="156">
                  <c:v>13.00724330021785</c:v>
                </c:pt>
                <c:pt idx="157">
                  <c:v>12.973141954862154</c:v>
                </c:pt>
                <c:pt idx="158">
                  <c:v>12.924924405904916</c:v>
                </c:pt>
                <c:pt idx="159">
                  <c:v>12.87714137810927</c:v>
                </c:pt>
                <c:pt idx="160">
                  <c:v>12.840665245056153</c:v>
                </c:pt>
                <c:pt idx="161">
                  <c:v>12.818087276312021</c:v>
                </c:pt>
                <c:pt idx="162">
                  <c:v>12.805624914902905</c:v>
                </c:pt>
                <c:pt idx="163">
                  <c:v>12.79784770818857</c:v>
                </c:pt>
                <c:pt idx="164">
                  <c:v>12.793310367144072</c:v>
                </c:pt>
                <c:pt idx="165">
                  <c:v>12.788955386235161</c:v>
                </c:pt>
                <c:pt idx="166">
                  <c:v>12.782687606077928</c:v>
                </c:pt>
                <c:pt idx="167">
                  <c:v>12.774227681526771</c:v>
                </c:pt>
                <c:pt idx="168">
                  <c:v>12.766845210882332</c:v>
                </c:pt>
                <c:pt idx="169">
                  <c:v>12.764611016053419</c:v>
                </c:pt>
                <c:pt idx="170">
                  <c:v>12.76738337149987</c:v>
                </c:pt>
                <c:pt idx="171">
                  <c:v>12.773506311269905</c:v>
                </c:pt>
                <c:pt idx="172">
                  <c:v>12.781354309962346</c:v>
                </c:pt>
                <c:pt idx="173">
                  <c:v>12.789601150659415</c:v>
                </c:pt>
                <c:pt idx="174">
                  <c:v>12.79738246330848</c:v>
                </c:pt>
                <c:pt idx="175">
                  <c:v>12.805444678526658</c:v>
                </c:pt>
                <c:pt idx="176">
                  <c:v>12.819597410788901</c:v>
                </c:pt>
                <c:pt idx="177">
                  <c:v>12.840987206972562</c:v>
                </c:pt>
                <c:pt idx="178">
                  <c:v>12.865474576950074</c:v>
                </c:pt>
                <c:pt idx="179">
                  <c:v>12.886071219811072</c:v>
                </c:pt>
                <c:pt idx="180">
                  <c:v>12.900872123424824</c:v>
                </c:pt>
                <c:pt idx="181">
                  <c:v>12.910376512820903</c:v>
                </c:pt>
                <c:pt idx="182">
                  <c:v>12.917254802997295</c:v>
                </c:pt>
                <c:pt idx="183">
                  <c:v>12.928130008257353</c:v>
                </c:pt>
                <c:pt idx="184">
                  <c:v>12.946961382352386</c:v>
                </c:pt>
                <c:pt idx="185">
                  <c:v>12.968208603492151</c:v>
                </c:pt>
                <c:pt idx="186">
                  <c:v>12.981710191139808</c:v>
                </c:pt>
                <c:pt idx="187">
                  <c:v>12.98430372604957</c:v>
                </c:pt>
                <c:pt idx="188">
                  <c:v>12.980163952754094</c:v>
                </c:pt>
                <c:pt idx="189">
                  <c:v>12.976849897091203</c:v>
                </c:pt>
                <c:pt idx="190">
                  <c:v>12.976707180463348</c:v>
                </c:pt>
                <c:pt idx="191">
                  <c:v>12.977391030971818</c:v>
                </c:pt>
                <c:pt idx="192">
                  <c:v>12.977749804716844</c:v>
                </c:pt>
                <c:pt idx="193">
                  <c:v>12.980020386622501</c:v>
                </c:pt>
                <c:pt idx="194">
                  <c:v>12.98689726095933</c:v>
                </c:pt>
                <c:pt idx="195">
                  <c:v>12.994640770692092</c:v>
                </c:pt>
                <c:pt idx="196">
                  <c:v>13.001553890521709</c:v>
                </c:pt>
                <c:pt idx="197">
                  <c:v>13.008753859446596</c:v>
                </c:pt>
                <c:pt idx="198">
                  <c:v>13.018224835029017</c:v>
                </c:pt>
                <c:pt idx="199">
                  <c:v>13.034537288959211</c:v>
                </c:pt>
                <c:pt idx="200">
                  <c:v>13.06129184282743</c:v>
                </c:pt>
                <c:pt idx="201">
                  <c:v>13.0938444012862</c:v>
                </c:pt>
                <c:pt idx="202">
                  <c:v>13.124054877941424</c:v>
                </c:pt>
                <c:pt idx="203">
                  <c:v>13.143248565380389</c:v>
                </c:pt>
                <c:pt idx="204">
                  <c:v>13.150667847853439</c:v>
                </c:pt>
                <c:pt idx="205">
                  <c:v>13.149190419270441</c:v>
                </c:pt>
                <c:pt idx="206">
                  <c:v>13.144401341951811</c:v>
                </c:pt>
                <c:pt idx="207">
                  <c:v>13.141234108851508</c:v>
                </c:pt>
                <c:pt idx="208">
                  <c:v>13.142095222473145</c:v>
                </c:pt>
                <c:pt idx="209">
                  <c:v>13.14612909096938</c:v>
                </c:pt>
                <c:pt idx="210">
                  <c:v>13.150845394134521</c:v>
                </c:pt>
                <c:pt idx="211">
                  <c:v>13.148111266356247</c:v>
                </c:pt>
                <c:pt idx="212">
                  <c:v>13.125174240699181</c:v>
                </c:pt>
                <c:pt idx="213">
                  <c:v>13.085525211187509</c:v>
                </c:pt>
                <c:pt idx="214">
                  <c:v>13.04368318777818</c:v>
                </c:pt>
                <c:pt idx="215">
                  <c:v>13.012245886142436</c:v>
                </c:pt>
                <c:pt idx="216">
                  <c:v>12.994423014567449</c:v>
                </c:pt>
                <c:pt idx="217">
                  <c:v>12.987259007967435</c:v>
                </c:pt>
                <c:pt idx="218">
                  <c:v>12.984842877754797</c:v>
                </c:pt>
                <c:pt idx="219">
                  <c:v>12.984520915838386</c:v>
                </c:pt>
                <c:pt idx="220">
                  <c:v>12.984736689787644</c:v>
                </c:pt>
                <c:pt idx="221">
                  <c:v>12.983260252292338</c:v>
                </c:pt>
                <c:pt idx="222">
                  <c:v>12.979913207567654</c:v>
                </c:pt>
                <c:pt idx="223">
                  <c:v>12.974363965988157</c:v>
                </c:pt>
                <c:pt idx="224">
                  <c:v>12.96857006733234</c:v>
                </c:pt>
                <c:pt idx="225">
                  <c:v>12.962518910628097</c:v>
                </c:pt>
                <c:pt idx="226">
                  <c:v>12.957009454140294</c:v>
                </c:pt>
                <c:pt idx="227">
                  <c:v>12.952866424413827</c:v>
                </c:pt>
                <c:pt idx="228">
                  <c:v>12.948511726672832</c:v>
                </c:pt>
                <c:pt idx="229">
                  <c:v>12.944153347748976</c:v>
                </c:pt>
                <c:pt idx="230">
                  <c:v>12.940553717246422</c:v>
                </c:pt>
                <c:pt idx="231">
                  <c:v>12.936986934221707</c:v>
                </c:pt>
                <c:pt idx="232">
                  <c:v>12.93551318682157</c:v>
                </c:pt>
                <c:pt idx="233">
                  <c:v>12.936917841251077</c:v>
                </c:pt>
                <c:pt idx="234">
                  <c:v>12.938859240458559</c:v>
                </c:pt>
                <c:pt idx="235">
                  <c:v>12.939219005291278</c:v>
                </c:pt>
                <c:pt idx="236">
                  <c:v>12.938645023932823</c:v>
                </c:pt>
                <c:pt idx="237">
                  <c:v>12.93900365609389</c:v>
                </c:pt>
                <c:pt idx="238">
                  <c:v>12.939868026146522</c:v>
                </c:pt>
                <c:pt idx="239">
                  <c:v>12.940480518341065</c:v>
                </c:pt>
                <c:pt idx="240">
                  <c:v>12.941667982981754</c:v>
                </c:pt>
                <c:pt idx="241">
                  <c:v>12.942713580498328</c:v>
                </c:pt>
                <c:pt idx="242">
                  <c:v>12.942931619790883</c:v>
                </c:pt>
                <c:pt idx="243">
                  <c:v>12.940517188585721</c:v>
                </c:pt>
                <c:pt idx="244">
                  <c:v>12.934396230991068</c:v>
                </c:pt>
                <c:pt idx="245">
                  <c:v>12.926438929484441</c:v>
                </c:pt>
                <c:pt idx="246">
                  <c:v>12.919270392197829</c:v>
                </c:pt>
                <c:pt idx="247">
                  <c:v>12.914805542138906</c:v>
                </c:pt>
                <c:pt idx="248">
                  <c:v>12.912610849233774</c:v>
                </c:pt>
                <c:pt idx="249">
                  <c:v>12.913800296049851</c:v>
                </c:pt>
                <c:pt idx="250">
                  <c:v>12.917542360012348</c:v>
                </c:pt>
                <c:pt idx="251">
                  <c:v>12.922549193455621</c:v>
                </c:pt>
                <c:pt idx="252">
                  <c:v>12.928562122491689</c:v>
                </c:pt>
                <c:pt idx="253">
                  <c:v>12.936413377615121</c:v>
                </c:pt>
                <c:pt idx="254">
                  <c:v>12.945019841560949</c:v>
                </c:pt>
                <c:pt idx="255">
                  <c:v>12.954812779059777</c:v>
                </c:pt>
                <c:pt idx="256">
                  <c:v>12.966263806269719</c:v>
                </c:pt>
                <c:pt idx="257">
                  <c:v>12.978290938597459</c:v>
                </c:pt>
                <c:pt idx="258">
                  <c:v>12.989236369499794</c:v>
                </c:pt>
                <c:pt idx="259">
                  <c:v>12.997772749387302</c:v>
                </c:pt>
                <c:pt idx="260">
                  <c:v>13.004290142059325</c:v>
                </c:pt>
                <c:pt idx="261">
                  <c:v>13.008717047617983</c:v>
                </c:pt>
                <c:pt idx="262">
                  <c:v>13.013866880857025</c:v>
                </c:pt>
                <c:pt idx="263">
                  <c:v>13.021753815137423</c:v>
                </c:pt>
                <c:pt idx="264">
                  <c:v>13.032016669786893</c:v>
                </c:pt>
                <c:pt idx="265">
                  <c:v>13.04080266218919</c:v>
                </c:pt>
                <c:pt idx="266">
                  <c:v>13.044871926674476</c:v>
                </c:pt>
                <c:pt idx="267">
                  <c:v>13.044188076166007</c:v>
                </c:pt>
                <c:pt idx="268">
                  <c:v>13.039902754563553</c:v>
                </c:pt>
                <c:pt idx="269">
                  <c:v>13.036087350111741</c:v>
                </c:pt>
                <c:pt idx="270">
                  <c:v>13.035040761507474</c:v>
                </c:pt>
                <c:pt idx="271">
                  <c:v>13.036912784576417</c:v>
                </c:pt>
                <c:pt idx="272">
                  <c:v>13.039616330220149</c:v>
                </c:pt>
                <c:pt idx="273">
                  <c:v>13.041809607285719</c:v>
                </c:pt>
                <c:pt idx="274">
                  <c:v>13.043504508825448</c:v>
                </c:pt>
                <c:pt idx="275">
                  <c:v>13.042748450499314</c:v>
                </c:pt>
                <c:pt idx="276">
                  <c:v>13.04055120908297</c:v>
                </c:pt>
                <c:pt idx="277">
                  <c:v>13.03993758421678</c:v>
                </c:pt>
                <c:pt idx="278">
                  <c:v>13.042028637665968</c:v>
                </c:pt>
                <c:pt idx="279">
                  <c:v>13.046131882300743</c:v>
                </c:pt>
                <c:pt idx="280">
                  <c:v>13.048435311684241</c:v>
                </c:pt>
                <c:pt idx="281">
                  <c:v>13.044690982378446</c:v>
                </c:pt>
                <c:pt idx="282">
                  <c:v>13.029603654421292</c:v>
                </c:pt>
                <c:pt idx="283">
                  <c:v>13.006232673938458</c:v>
                </c:pt>
                <c:pt idx="284">
                  <c:v>12.982826297466572</c:v>
                </c:pt>
                <c:pt idx="285">
                  <c:v>12.966370277404785</c:v>
                </c:pt>
                <c:pt idx="286">
                  <c:v>12.958162938631498</c:v>
                </c:pt>
                <c:pt idx="287">
                  <c:v>12.956938095826368</c:v>
                </c:pt>
                <c:pt idx="288">
                  <c:v>12.958341617584228</c:v>
                </c:pt>
                <c:pt idx="289">
                  <c:v>12.957260624078604</c:v>
                </c:pt>
                <c:pt idx="290">
                  <c:v>12.952794782931988</c:v>
                </c:pt>
                <c:pt idx="291">
                  <c:v>12.947970026456394</c:v>
                </c:pt>
                <c:pt idx="292">
                  <c:v>12.94545181421133</c:v>
                </c:pt>
                <c:pt idx="293">
                  <c:v>12.946780862808227</c:v>
                </c:pt>
                <c:pt idx="294">
                  <c:v>12.950600514778722</c:v>
                </c:pt>
                <c:pt idx="295">
                  <c:v>12.955462791002715</c:v>
                </c:pt>
                <c:pt idx="296">
                  <c:v>12.957116208443274</c:v>
                </c:pt>
                <c:pt idx="297">
                  <c:v>12.9547402880742</c:v>
                </c:pt>
                <c:pt idx="298">
                  <c:v>12.951066609162551</c:v>
                </c:pt>
                <c:pt idx="299">
                  <c:v>12.948440226774949</c:v>
                </c:pt>
                <c:pt idx="300">
                  <c:v>12.94858379290654</c:v>
                </c:pt>
                <c:pt idx="301">
                  <c:v>12.950778061059804</c:v>
                </c:pt>
                <c:pt idx="302">
                  <c:v>12.953155680436353</c:v>
                </c:pt>
                <c:pt idx="303">
                  <c:v>12.95423695710989</c:v>
                </c:pt>
                <c:pt idx="304">
                  <c:v>12.953302219831025</c:v>
                </c:pt>
                <c:pt idx="305">
                  <c:v>12.951861178324773</c:v>
                </c:pt>
                <c:pt idx="306">
                  <c:v>12.95203886618981</c:v>
                </c:pt>
                <c:pt idx="307">
                  <c:v>12.952652066304132</c:v>
                </c:pt>
                <c:pt idx="308">
                  <c:v>12.949879286105816</c:v>
                </c:pt>
                <c:pt idx="309">
                  <c:v>12.94440536719102</c:v>
                </c:pt>
                <c:pt idx="310">
                  <c:v>12.939471732653104</c:v>
                </c:pt>
                <c:pt idx="311">
                  <c:v>12.9378869834313</c:v>
                </c:pt>
                <c:pt idx="312">
                  <c:v>12.938391588651216</c:v>
                </c:pt>
                <c:pt idx="313">
                  <c:v>12.938214042370134</c:v>
                </c:pt>
                <c:pt idx="314">
                  <c:v>12.937636238244863</c:v>
                </c:pt>
                <c:pt idx="315">
                  <c:v>12.93897010069627</c:v>
                </c:pt>
                <c:pt idx="316">
                  <c:v>12.94296531677246</c:v>
                </c:pt>
                <c:pt idx="317">
                  <c:v>12.947935621555034</c:v>
                </c:pt>
                <c:pt idx="318">
                  <c:v>12.95222009365375</c:v>
                </c:pt>
                <c:pt idx="319">
                  <c:v>12.953517144276544</c:v>
                </c:pt>
                <c:pt idx="320">
                  <c:v>12.951930412879356</c:v>
                </c:pt>
                <c:pt idx="321">
                  <c:v>12.95027713702275</c:v>
                </c:pt>
                <c:pt idx="322">
                  <c:v>12.949735719974225</c:v>
                </c:pt>
                <c:pt idx="323">
                  <c:v>12.951465167999267</c:v>
                </c:pt>
                <c:pt idx="324">
                  <c:v>12.954704042581412</c:v>
                </c:pt>
                <c:pt idx="325">
                  <c:v>12.95776551246643</c:v>
                </c:pt>
                <c:pt idx="326">
                  <c:v>12.962412581076988</c:v>
                </c:pt>
                <c:pt idx="327">
                  <c:v>12.971519544308002</c:v>
                </c:pt>
                <c:pt idx="328">
                  <c:v>12.982289694272556</c:v>
                </c:pt>
                <c:pt idx="329">
                  <c:v>12.992696115053615</c:v>
                </c:pt>
                <c:pt idx="330">
                  <c:v>13.00043835053077</c:v>
                </c:pt>
                <c:pt idx="331">
                  <c:v>13.004793189855722</c:v>
                </c:pt>
                <c:pt idx="332">
                  <c:v>13.005946108011099</c:v>
                </c:pt>
                <c:pt idx="333">
                  <c:v>13.004505774424626</c:v>
                </c:pt>
                <c:pt idx="334">
                  <c:v>13.002415853647085</c:v>
                </c:pt>
                <c:pt idx="335">
                  <c:v>13.00148111636822</c:v>
                </c:pt>
                <c:pt idx="336">
                  <c:v>13.00277533531189</c:v>
                </c:pt>
                <c:pt idx="337">
                  <c:v>13.007243441801805</c:v>
                </c:pt>
                <c:pt idx="338">
                  <c:v>13.013147209607638</c:v>
                </c:pt>
                <c:pt idx="339">
                  <c:v>13.017470192542444</c:v>
                </c:pt>
                <c:pt idx="340">
                  <c:v>13.018440750562227</c:v>
                </c:pt>
                <c:pt idx="341">
                  <c:v>13.016390048540556</c:v>
                </c:pt>
                <c:pt idx="342">
                  <c:v>13.01376083447383</c:v>
                </c:pt>
                <c:pt idx="343">
                  <c:v>13.013365248900195</c:v>
                </c:pt>
                <c:pt idx="344">
                  <c:v>13.01534345993629</c:v>
                </c:pt>
                <c:pt idx="345">
                  <c:v>13.018908685537486</c:v>
                </c:pt>
                <c:pt idx="346">
                  <c:v>13.023084845909706</c:v>
                </c:pt>
                <c:pt idx="347">
                  <c:v>13.026830449471106</c:v>
                </c:pt>
                <c:pt idx="348">
                  <c:v>13.031546752636249</c:v>
                </c:pt>
                <c:pt idx="349">
                  <c:v>13.040659096057599</c:v>
                </c:pt>
                <c:pt idx="350">
                  <c:v>13.05390866426321</c:v>
                </c:pt>
                <c:pt idx="351">
                  <c:v>13.069467891546395</c:v>
                </c:pt>
                <c:pt idx="352">
                  <c:v>13.084552529408381</c:v>
                </c:pt>
                <c:pt idx="353">
                  <c:v>13.096724785291233</c:v>
                </c:pt>
                <c:pt idx="354">
                  <c:v>13.104252096322863</c:v>
                </c:pt>
                <c:pt idx="355">
                  <c:v>13.108283982643712</c:v>
                </c:pt>
                <c:pt idx="356">
                  <c:v>13.11015614729661</c:v>
                </c:pt>
                <c:pt idx="357">
                  <c:v>13.112499361771803</c:v>
                </c:pt>
                <c:pt idx="358">
                  <c:v>13.115737953186034</c:v>
                </c:pt>
                <c:pt idx="359">
                  <c:v>13.120886936921339</c:v>
                </c:pt>
                <c:pt idx="360">
                  <c:v>13.129060295545138</c:v>
                </c:pt>
                <c:pt idx="361">
                  <c:v>13.138243855696457</c:v>
                </c:pt>
                <c:pt idx="362">
                  <c:v>13.144654069313637</c:v>
                </c:pt>
                <c:pt idx="363">
                  <c:v>13.147426283176129</c:v>
                </c:pt>
                <c:pt idx="364">
                  <c:v>13.147389471347516</c:v>
                </c:pt>
                <c:pt idx="365">
                  <c:v>13.14548063644996</c:v>
                </c:pt>
                <c:pt idx="366">
                  <c:v>13.140909032088061</c:v>
                </c:pt>
                <c:pt idx="367">
                  <c:v>13.134031874583318</c:v>
                </c:pt>
                <c:pt idx="368">
                  <c:v>13.124991031059849</c:v>
                </c:pt>
                <c:pt idx="369">
                  <c:v>13.114119648566612</c:v>
                </c:pt>
                <c:pt idx="370">
                  <c:v>13.10281232907222</c:v>
                </c:pt>
                <c:pt idx="371">
                  <c:v>13.095607121540949</c:v>
                </c:pt>
                <c:pt idx="372">
                  <c:v>13.09477956331693</c:v>
                </c:pt>
                <c:pt idx="373">
                  <c:v>13.097443890204795</c:v>
                </c:pt>
                <c:pt idx="374">
                  <c:v>13.100724248886108</c:v>
                </c:pt>
                <c:pt idx="375">
                  <c:v>13.104648106648371</c:v>
                </c:pt>
                <c:pt idx="376">
                  <c:v>13.10943803347074</c:v>
                </c:pt>
                <c:pt idx="377">
                  <c:v>13.115557858393741</c:v>
                </c:pt>
                <c:pt idx="378">
                  <c:v>13.12420127575214</c:v>
                </c:pt>
                <c:pt idx="379">
                  <c:v>13.132986984986523</c:v>
                </c:pt>
                <c:pt idx="380">
                  <c:v>13.138386430740356</c:v>
                </c:pt>
                <c:pt idx="381">
                  <c:v>13.139073537679819</c:v>
                </c:pt>
                <c:pt idx="382">
                  <c:v>13.136876154679516</c:v>
                </c:pt>
                <c:pt idx="383">
                  <c:v>13.136877428935124</c:v>
                </c:pt>
                <c:pt idx="384">
                  <c:v>13.146743565339309</c:v>
                </c:pt>
                <c:pt idx="385">
                  <c:v>13.17119171656095</c:v>
                </c:pt>
                <c:pt idx="386">
                  <c:v>13.205545222942643</c:v>
                </c:pt>
                <c:pt idx="387">
                  <c:v>13.240476250281699</c:v>
                </c:pt>
                <c:pt idx="388">
                  <c:v>13.26741104052617</c:v>
                </c:pt>
                <c:pt idx="389">
                  <c:v>13.283290389134333</c:v>
                </c:pt>
                <c:pt idx="390">
                  <c:v>13.291212436235869</c:v>
                </c:pt>
                <c:pt idx="391">
                  <c:v>13.299275925709653</c:v>
                </c:pt>
                <c:pt idx="392">
                  <c:v>13.308854788266695</c:v>
                </c:pt>
                <c:pt idx="393">
                  <c:v>13.316635109828068</c:v>
                </c:pt>
                <c:pt idx="394">
                  <c:v>13.319371644533595</c:v>
                </c:pt>
                <c:pt idx="395">
                  <c:v>13.316345995389497</c:v>
                </c:pt>
                <c:pt idx="396">
                  <c:v>13.308675826146052</c:v>
                </c:pt>
                <c:pt idx="397">
                  <c:v>13.299997154382558</c:v>
                </c:pt>
                <c:pt idx="398">
                  <c:v>13.293120704797596</c:v>
                </c:pt>
                <c:pt idx="399">
                  <c:v>13.28926834693322</c:v>
                </c:pt>
                <c:pt idx="400">
                  <c:v>13.287504210838906</c:v>
                </c:pt>
                <c:pt idx="401">
                  <c:v>13.286277527442344</c:v>
                </c:pt>
                <c:pt idx="402">
                  <c:v>13.285162270619319</c:v>
                </c:pt>
                <c:pt idx="403">
                  <c:v>13.284658798071053</c:v>
                </c:pt>
                <c:pt idx="404">
                  <c:v>13.285270582345817</c:v>
                </c:pt>
                <c:pt idx="405">
                  <c:v>13.284729165297289</c:v>
                </c:pt>
                <c:pt idx="406">
                  <c:v>13.281776856642503</c:v>
                </c:pt>
                <c:pt idx="407">
                  <c:v>13.278642895771906</c:v>
                </c:pt>
                <c:pt idx="408">
                  <c:v>13.277887686949509</c:v>
                </c:pt>
                <c:pt idx="409">
                  <c:v>13.278285962618314</c:v>
                </c:pt>
                <c:pt idx="410">
                  <c:v>13.279473285675047</c:v>
                </c:pt>
                <c:pt idx="411">
                  <c:v>13.278933426050038</c:v>
                </c:pt>
                <c:pt idx="412">
                  <c:v>13.277061119813185</c:v>
                </c:pt>
                <c:pt idx="413">
                  <c:v>13.274933396119337</c:v>
                </c:pt>
                <c:pt idx="414">
                  <c:v>13.27176587985112</c:v>
                </c:pt>
                <c:pt idx="415">
                  <c:v>13.268850949360774</c:v>
                </c:pt>
                <c:pt idx="416">
                  <c:v>13.26744459592379</c:v>
                </c:pt>
                <c:pt idx="417">
                  <c:v>13.267587595719558</c:v>
                </c:pt>
                <c:pt idx="418">
                  <c:v>13.269713337238018</c:v>
                </c:pt>
                <c:pt idx="419">
                  <c:v>13.272701325049766</c:v>
                </c:pt>
                <c:pt idx="420">
                  <c:v>13.272990864240207</c:v>
                </c:pt>
                <c:pt idx="421">
                  <c:v>13.269282214091374</c:v>
                </c:pt>
                <c:pt idx="422">
                  <c:v>13.263484209500826</c:v>
                </c:pt>
                <c:pt idx="423">
                  <c:v>13.257939215440015</c:v>
                </c:pt>
                <c:pt idx="424">
                  <c:v>13.255238501475405</c:v>
                </c:pt>
                <c:pt idx="425">
                  <c:v>13.255095926431508</c:v>
                </c:pt>
                <c:pt idx="426">
                  <c:v>13.254195735637957</c:v>
                </c:pt>
                <c:pt idx="427">
                  <c:v>13.252827185117281</c:v>
                </c:pt>
                <c:pt idx="428">
                  <c:v>13.253868818283079</c:v>
                </c:pt>
                <c:pt idx="429">
                  <c:v>13.257003770241369</c:v>
                </c:pt>
                <c:pt idx="430">
                  <c:v>13.259848191921527</c:v>
                </c:pt>
                <c:pt idx="431">
                  <c:v>13.260928477507372</c:v>
                </c:pt>
                <c:pt idx="432">
                  <c:v>13.261753911972045</c:v>
                </c:pt>
                <c:pt idx="433">
                  <c:v>13.262116650067842</c:v>
                </c:pt>
                <c:pt idx="434">
                  <c:v>13.263520313409659</c:v>
                </c:pt>
                <c:pt idx="435">
                  <c:v>13.264130681844858</c:v>
                </c:pt>
                <c:pt idx="436">
                  <c:v>13.26189960186298</c:v>
                </c:pt>
                <c:pt idx="437">
                  <c:v>13.258911755635188</c:v>
                </c:pt>
                <c:pt idx="438">
                  <c:v>13.253762063980103</c:v>
                </c:pt>
                <c:pt idx="439">
                  <c:v>13.243715266447801</c:v>
                </c:pt>
                <c:pt idx="440">
                  <c:v>13.233990855583777</c:v>
                </c:pt>
                <c:pt idx="441">
                  <c:v>13.228591551413903</c:v>
                </c:pt>
                <c:pt idx="442">
                  <c:v>13.226069374818067</c:v>
                </c:pt>
                <c:pt idx="443">
                  <c:v>13.224955392250649</c:v>
                </c:pt>
                <c:pt idx="444">
                  <c:v>13.226215064709002</c:v>
                </c:pt>
                <c:pt idx="445">
                  <c:v>13.229095165546124</c:v>
                </c:pt>
                <c:pt idx="446">
                  <c:v>13.229310231575599</c:v>
                </c:pt>
                <c:pt idx="447">
                  <c:v>13.224091022198017</c:v>
                </c:pt>
                <c:pt idx="448">
                  <c:v>13.21530318920429</c:v>
                </c:pt>
                <c:pt idx="449">
                  <c:v>13.206158423056968</c:v>
                </c:pt>
                <c:pt idx="450">
                  <c:v>13.19809096923241</c:v>
                </c:pt>
                <c:pt idx="451">
                  <c:v>13.190744885664719</c:v>
                </c:pt>
                <c:pt idx="452">
                  <c:v>13.183039320432222</c:v>
                </c:pt>
                <c:pt idx="453">
                  <c:v>13.175619896375215</c:v>
                </c:pt>
                <c:pt idx="454">
                  <c:v>13.170364866256712</c:v>
                </c:pt>
                <c:pt idx="455">
                  <c:v>13.167845662923959</c:v>
                </c:pt>
                <c:pt idx="456">
                  <c:v>13.168817919951218</c:v>
                </c:pt>
                <c:pt idx="457">
                  <c:v>13.172886476516721</c:v>
                </c:pt>
                <c:pt idx="458">
                  <c:v>13.177529580776508</c:v>
                </c:pt>
                <c:pt idx="459">
                  <c:v>13.179764341941246</c:v>
                </c:pt>
                <c:pt idx="460">
                  <c:v>13.179474236414983</c:v>
                </c:pt>
                <c:pt idx="461">
                  <c:v>13.178213572868934</c:v>
                </c:pt>
                <c:pt idx="462">
                  <c:v>13.175800132751466</c:v>
                </c:pt>
                <c:pt idx="463">
                  <c:v>13.172093606361974</c:v>
                </c:pt>
                <c:pt idx="464">
                  <c:v>13.167879218321579</c:v>
                </c:pt>
                <c:pt idx="465">
                  <c:v>13.163881453734177</c:v>
                </c:pt>
                <c:pt idx="466">
                  <c:v>13.158768432323749</c:v>
                </c:pt>
                <c:pt idx="467">
                  <c:v>13.149549334599422</c:v>
                </c:pt>
                <c:pt idx="468">
                  <c:v>13.136119105265688</c:v>
                </c:pt>
                <c:pt idx="469">
                  <c:v>13.112390200541569</c:v>
                </c:pt>
                <c:pt idx="470">
                  <c:v>13.071304660210243</c:v>
                </c:pt>
                <c:pt idx="471">
                  <c:v>13.020854473847608</c:v>
                </c:pt>
                <c:pt idx="472">
                  <c:v>12.970081192896915</c:v>
                </c:pt>
                <c:pt idx="473">
                  <c:v>12.925464123945968</c:v>
                </c:pt>
                <c:pt idx="474">
                  <c:v>12.886105907880342</c:v>
                </c:pt>
                <c:pt idx="475">
                  <c:v>12.84909147262573</c:v>
                </c:pt>
                <c:pt idx="476">
                  <c:v>12.816823356334979</c:v>
                </c:pt>
                <c:pt idx="477">
                  <c:v>12.792303846799408</c:v>
                </c:pt>
                <c:pt idx="478">
                  <c:v>12.777000461725089</c:v>
                </c:pt>
                <c:pt idx="479">
                  <c:v>12.76954422583947</c:v>
                </c:pt>
                <c:pt idx="480">
                  <c:v>12.76702587201045</c:v>
                </c:pt>
                <c:pt idx="481">
                  <c:v>12.766664125002347</c:v>
                </c:pt>
                <c:pt idx="482">
                  <c:v>12.767566014803373</c:v>
                </c:pt>
                <c:pt idx="483">
                  <c:v>12.770878088290875</c:v>
                </c:pt>
                <c:pt idx="484">
                  <c:v>12.774873445951023</c:v>
                </c:pt>
                <c:pt idx="485">
                  <c:v>12.778077632463896</c:v>
                </c:pt>
                <c:pt idx="486">
                  <c:v>12.780274873880241</c:v>
                </c:pt>
                <c:pt idx="487">
                  <c:v>12.783191361794104</c:v>
                </c:pt>
                <c:pt idx="488">
                  <c:v>12.787621523783757</c:v>
                </c:pt>
                <c:pt idx="489">
                  <c:v>12.792122052999641</c:v>
                </c:pt>
                <c:pt idx="490">
                  <c:v>12.79604874244103</c:v>
                </c:pt>
                <c:pt idx="491">
                  <c:v>12.798495030036339</c:v>
                </c:pt>
                <c:pt idx="492">
                  <c:v>12.798207331437329</c:v>
                </c:pt>
                <c:pt idx="493">
                  <c:v>12.79647887449998</c:v>
                </c:pt>
                <c:pt idx="494">
                  <c:v>12.796046760265643</c:v>
                </c:pt>
                <c:pt idx="495">
                  <c:v>12.797307706979604</c:v>
                </c:pt>
                <c:pt idx="496">
                  <c:v>12.799650638286883</c:v>
                </c:pt>
                <c:pt idx="497">
                  <c:v>12.802817163467406</c:v>
                </c:pt>
                <c:pt idx="498">
                  <c:v>12.805589802081768</c:v>
                </c:pt>
                <c:pt idx="499">
                  <c:v>12.804835584347062</c:v>
                </c:pt>
                <c:pt idx="500">
                  <c:v>12.800513734083909</c:v>
                </c:pt>
                <c:pt idx="501">
                  <c:v>12.795292400946982</c:v>
                </c:pt>
                <c:pt idx="502">
                  <c:v>12.790648305599506</c:v>
                </c:pt>
                <c:pt idx="503">
                  <c:v>12.78679396555974</c:v>
                </c:pt>
                <c:pt idx="504">
                  <c:v>12.782795634636512</c:v>
                </c:pt>
                <c:pt idx="505">
                  <c:v>12.777825471437893</c:v>
                </c:pt>
                <c:pt idx="506">
                  <c:v>12.770770626068115</c:v>
                </c:pt>
                <c:pt idx="507">
                  <c:v>12.763782608325666</c:v>
                </c:pt>
                <c:pt idx="508">
                  <c:v>12.758237472680898</c:v>
                </c:pt>
                <c:pt idx="509">
                  <c:v>12.753628914906427</c:v>
                </c:pt>
                <c:pt idx="510">
                  <c:v>12.748480072755079</c:v>
                </c:pt>
                <c:pt idx="511">
                  <c:v>12.744913148146408</c:v>
                </c:pt>
                <c:pt idx="512">
                  <c:v>12.743547429304854</c:v>
                </c:pt>
                <c:pt idx="513">
                  <c:v>12.744159213579618</c:v>
                </c:pt>
                <c:pt idx="514">
                  <c:v>12.746859927544227</c:v>
                </c:pt>
                <c:pt idx="515">
                  <c:v>12.749702083881083</c:v>
                </c:pt>
                <c:pt idx="516">
                  <c:v>12.751828958071195</c:v>
                </c:pt>
                <c:pt idx="517">
                  <c:v>12.754852058704083</c:v>
                </c:pt>
                <c:pt idx="518">
                  <c:v>12.75838401207557</c:v>
                </c:pt>
                <c:pt idx="519">
                  <c:v>12.761406121620766</c:v>
                </c:pt>
                <c:pt idx="520">
                  <c:v>12.764106977169329</c:v>
                </c:pt>
                <c:pt idx="521">
                  <c:v>12.769112819524912</c:v>
                </c:pt>
                <c:pt idx="522">
                  <c:v>12.776098855091975</c:v>
                </c:pt>
                <c:pt idx="523">
                  <c:v>12.783697666021492</c:v>
                </c:pt>
                <c:pt idx="524">
                  <c:v>12.792084958003118</c:v>
                </c:pt>
                <c:pt idx="525">
                  <c:v>12.800152553411632</c:v>
                </c:pt>
                <c:pt idx="526">
                  <c:v>12.80721107996427</c:v>
                </c:pt>
                <c:pt idx="527">
                  <c:v>12.811929506888758</c:v>
                </c:pt>
                <c:pt idx="528">
                  <c:v>12.813009650890644</c:v>
                </c:pt>
                <c:pt idx="529">
                  <c:v>12.81124551479633</c:v>
                </c:pt>
                <c:pt idx="530">
                  <c:v>12.806599578857421</c:v>
                </c:pt>
                <c:pt idx="531">
                  <c:v>12.801017772967999</c:v>
                </c:pt>
                <c:pt idx="532">
                  <c:v>12.797236490249633</c:v>
                </c:pt>
                <c:pt idx="533">
                  <c:v>12.795939439626839</c:v>
                </c:pt>
                <c:pt idx="534">
                  <c:v>12.796622299047616</c:v>
                </c:pt>
                <c:pt idx="535">
                  <c:v>12.798028369316688</c:v>
                </c:pt>
                <c:pt idx="536">
                  <c:v>12.798531841864953</c:v>
                </c:pt>
                <c:pt idx="537">
                  <c:v>12.798244568017813</c:v>
                </c:pt>
                <c:pt idx="538">
                  <c:v>12.797739962797898</c:v>
                </c:pt>
                <c:pt idx="539">
                  <c:v>12.795183947636529</c:v>
                </c:pt>
                <c:pt idx="540">
                  <c:v>12.79150913605323</c:v>
                </c:pt>
                <c:pt idx="541">
                  <c:v>12.787152172968938</c:v>
                </c:pt>
                <c:pt idx="542">
                  <c:v>12.781610010587253</c:v>
                </c:pt>
                <c:pt idx="543">
                  <c:v>12.775128438656145</c:v>
                </c:pt>
                <c:pt idx="544">
                  <c:v>12.769833198694082</c:v>
                </c:pt>
                <c:pt idx="545">
                  <c:v>12.768069062599768</c:v>
                </c:pt>
                <c:pt idx="546">
                  <c:v>12.769690198898314</c:v>
                </c:pt>
                <c:pt idx="547">
                  <c:v>12.773973821493296</c:v>
                </c:pt>
                <c:pt idx="548">
                  <c:v>12.779555627382718</c:v>
                </c:pt>
                <c:pt idx="549">
                  <c:v>12.783263286443857</c:v>
                </c:pt>
                <c:pt idx="550">
                  <c:v>12.784235685055073</c:v>
                </c:pt>
                <c:pt idx="551">
                  <c:v>12.784850017841045</c:v>
                </c:pt>
                <c:pt idx="552">
                  <c:v>12.787513919977041</c:v>
                </c:pt>
                <c:pt idx="553">
                  <c:v>12.79208594909081</c:v>
                </c:pt>
                <c:pt idx="554">
                  <c:v>12.79608300575843</c:v>
                </c:pt>
                <c:pt idx="555">
                  <c:v>12.795903618885921</c:v>
                </c:pt>
                <c:pt idx="556">
                  <c:v>12.792988971563485</c:v>
                </c:pt>
                <c:pt idx="557">
                  <c:v>12.791328899676982</c:v>
                </c:pt>
                <c:pt idx="558">
                  <c:v>12.79244783768287</c:v>
                </c:pt>
                <c:pt idx="559">
                  <c:v>12.794642955339873</c:v>
                </c:pt>
                <c:pt idx="560">
                  <c:v>12.795401279009306</c:v>
                </c:pt>
                <c:pt idx="561">
                  <c:v>12.793599623166596</c:v>
                </c:pt>
                <c:pt idx="562">
                  <c:v>12.788559800661526</c:v>
                </c:pt>
                <c:pt idx="563">
                  <c:v>12.780744932614839</c:v>
                </c:pt>
                <c:pt idx="564">
                  <c:v>12.773289263065045</c:v>
                </c:pt>
                <c:pt idx="565">
                  <c:v>12.770443850297195</c:v>
                </c:pt>
                <c:pt idx="566">
                  <c:v>12.772748978688167</c:v>
                </c:pt>
                <c:pt idx="567">
                  <c:v>12.778871776874247</c:v>
                </c:pt>
                <c:pt idx="568">
                  <c:v>12.785459819940419</c:v>
                </c:pt>
                <c:pt idx="569">
                  <c:v>12.789026602965134</c:v>
                </c:pt>
                <c:pt idx="570">
                  <c:v>12.789024337621834</c:v>
                </c:pt>
                <c:pt idx="571">
                  <c:v>12.786290068259605</c:v>
                </c:pt>
                <c:pt idx="572">
                  <c:v>12.781610152171206</c:v>
                </c:pt>
                <c:pt idx="573">
                  <c:v>12.778512153625488</c:v>
                </c:pt>
                <c:pt idx="574">
                  <c:v>12.778762615644014</c:v>
                </c:pt>
                <c:pt idx="575">
                  <c:v>12.778978814345139</c:v>
                </c:pt>
                <c:pt idx="576">
                  <c:v>12.778258435175969</c:v>
                </c:pt>
                <c:pt idx="577">
                  <c:v>12.778007548405576</c:v>
                </c:pt>
                <c:pt idx="578">
                  <c:v>12.778330501409679</c:v>
                </c:pt>
                <c:pt idx="579">
                  <c:v>12.779411070163434</c:v>
                </c:pt>
                <c:pt idx="580">
                  <c:v>12.782796342556294</c:v>
                </c:pt>
                <c:pt idx="581">
                  <c:v>12.789423745962289</c:v>
                </c:pt>
                <c:pt idx="582">
                  <c:v>12.796805508686944</c:v>
                </c:pt>
                <c:pt idx="583">
                  <c:v>12.802528190612792</c:v>
                </c:pt>
                <c:pt idx="584">
                  <c:v>12.808038638188288</c:v>
                </c:pt>
                <c:pt idx="585">
                  <c:v>12.811098125897921</c:v>
                </c:pt>
                <c:pt idx="586">
                  <c:v>12.810017557144164</c:v>
                </c:pt>
                <c:pt idx="587">
                  <c:v>12.808076299520637</c:v>
                </c:pt>
                <c:pt idx="588">
                  <c:v>12.808255686393151</c:v>
                </c:pt>
                <c:pt idx="589">
                  <c:v>12.80969389622028</c:v>
                </c:pt>
                <c:pt idx="590">
                  <c:v>12.810560673200166</c:v>
                </c:pt>
                <c:pt idx="591">
                  <c:v>12.810813683729906</c:v>
                </c:pt>
                <c:pt idx="592">
                  <c:v>12.811965327629677</c:v>
                </c:pt>
                <c:pt idx="593">
                  <c:v>12.814122783954327</c:v>
                </c:pt>
                <c:pt idx="594">
                  <c:v>12.818879155379074</c:v>
                </c:pt>
                <c:pt idx="595">
                  <c:v>12.82647584254925</c:v>
                </c:pt>
                <c:pt idx="596">
                  <c:v>12.834471654891967</c:v>
                </c:pt>
                <c:pt idx="597">
                  <c:v>12.839008995936465</c:v>
                </c:pt>
                <c:pt idx="598">
                  <c:v>12.836738555614764</c:v>
                </c:pt>
                <c:pt idx="599">
                  <c:v>12.828240969731258</c:v>
                </c:pt>
                <c:pt idx="600">
                  <c:v>12.818229001852181</c:v>
                </c:pt>
                <c:pt idx="601">
                  <c:v>12.810774748141947</c:v>
                </c:pt>
                <c:pt idx="602">
                  <c:v>12.80782258107112</c:v>
                </c:pt>
                <c:pt idx="603">
                  <c:v>12.810595502853394</c:v>
                </c:pt>
                <c:pt idx="604">
                  <c:v>12.815204060627865</c:v>
                </c:pt>
                <c:pt idx="605">
                  <c:v>12.818156369282651</c:v>
                </c:pt>
                <c:pt idx="606">
                  <c:v>12.817761916380661</c:v>
                </c:pt>
                <c:pt idx="607">
                  <c:v>12.816716318864088</c:v>
                </c:pt>
                <c:pt idx="608">
                  <c:v>12.816176317655124</c:v>
                </c:pt>
                <c:pt idx="609">
                  <c:v>12.816284487797663</c:v>
                </c:pt>
                <c:pt idx="610">
                  <c:v>12.818553087527935</c:v>
                </c:pt>
                <c:pt idx="611">
                  <c:v>12.823847194818349</c:v>
                </c:pt>
                <c:pt idx="612">
                  <c:v>12.830328058829675</c:v>
                </c:pt>
                <c:pt idx="613">
                  <c:v>12.836809630760778</c:v>
                </c:pt>
                <c:pt idx="614">
                  <c:v>12.843076561414279</c:v>
                </c:pt>
                <c:pt idx="615">
                  <c:v>12.847863373389609</c:v>
                </c:pt>
                <c:pt idx="616">
                  <c:v>12.851393486169668</c:v>
                </c:pt>
                <c:pt idx="617">
                  <c:v>12.85416570003216</c:v>
                </c:pt>
                <c:pt idx="618">
                  <c:v>12.855248109377348</c:v>
                </c:pt>
                <c:pt idx="619">
                  <c:v>12.854957579099214</c:v>
                </c:pt>
                <c:pt idx="620">
                  <c:v>12.854887211872981</c:v>
                </c:pt>
                <c:pt idx="621">
                  <c:v>12.854633493423462</c:v>
                </c:pt>
                <c:pt idx="622">
                  <c:v>12.853518661352304</c:v>
                </c:pt>
                <c:pt idx="623">
                  <c:v>12.853518661352304</c:v>
                </c:pt>
                <c:pt idx="624">
                  <c:v>12.855605750450721</c:v>
                </c:pt>
                <c:pt idx="625">
                  <c:v>12.86093666956975</c:v>
                </c:pt>
                <c:pt idx="626">
                  <c:v>12.865581897588875</c:v>
                </c:pt>
                <c:pt idx="627">
                  <c:v>12.867346033683189</c:v>
                </c:pt>
                <c:pt idx="628">
                  <c:v>12.864932027229896</c:v>
                </c:pt>
                <c:pt idx="629">
                  <c:v>12.860288639802199</c:v>
                </c:pt>
                <c:pt idx="630">
                  <c:v>12.854022983404306</c:v>
                </c:pt>
                <c:pt idx="631">
                  <c:v>12.847216334709753</c:v>
                </c:pt>
                <c:pt idx="632">
                  <c:v>12.840374997945933</c:v>
                </c:pt>
                <c:pt idx="633">
                  <c:v>12.833748302459716</c:v>
                </c:pt>
                <c:pt idx="634">
                  <c:v>12.827879222723155</c:v>
                </c:pt>
                <c:pt idx="635">
                  <c:v>12.824748376699594</c:v>
                </c:pt>
                <c:pt idx="636">
                  <c:v>12.823593901120699</c:v>
                </c:pt>
                <c:pt idx="637">
                  <c:v>12.820317223622247</c:v>
                </c:pt>
                <c:pt idx="638">
                  <c:v>12.814087246381316</c:v>
                </c:pt>
                <c:pt idx="639">
                  <c:v>12.809154744515052</c:v>
                </c:pt>
                <c:pt idx="640">
                  <c:v>12.80742812816913</c:v>
                </c:pt>
                <c:pt idx="641">
                  <c:v>12.809045724868774</c:v>
                </c:pt>
                <c:pt idx="642">
                  <c:v>12.814414163736195</c:v>
                </c:pt>
                <c:pt idx="643">
                  <c:v>12.822084191395685</c:v>
                </c:pt>
                <c:pt idx="644">
                  <c:v>12.828853461925799</c:v>
                </c:pt>
                <c:pt idx="645">
                  <c:v>12.833279801148633</c:v>
                </c:pt>
                <c:pt idx="646">
                  <c:v>12.833929671507615</c:v>
                </c:pt>
                <c:pt idx="647">
                  <c:v>12.830870325381937</c:v>
                </c:pt>
                <c:pt idx="648">
                  <c:v>12.825322216474092</c:v>
                </c:pt>
                <c:pt idx="649">
                  <c:v>12.8177992945451</c:v>
                </c:pt>
                <c:pt idx="650">
                  <c:v>12.806742720237144</c:v>
                </c:pt>
                <c:pt idx="651">
                  <c:v>12.79014299245981</c:v>
                </c:pt>
                <c:pt idx="652">
                  <c:v>12.763855807231023</c:v>
                </c:pt>
                <c:pt idx="653">
                  <c:v>12.728170845325176</c:v>
                </c:pt>
                <c:pt idx="654">
                  <c:v>12.684997083223783</c:v>
                </c:pt>
                <c:pt idx="655">
                  <c:v>12.634799907390885</c:v>
                </c:pt>
                <c:pt idx="656">
                  <c:v>12.574016782320463</c:v>
                </c:pt>
                <c:pt idx="657">
                  <c:v>12.500125389832714</c:v>
                </c:pt>
                <c:pt idx="658">
                  <c:v>12.404196312977717</c:v>
                </c:pt>
                <c:pt idx="659">
                  <c:v>12.278379570887639</c:v>
                </c:pt>
                <c:pt idx="660">
                  <c:v>12.111801374141987</c:v>
                </c:pt>
                <c:pt idx="661">
                  <c:v>11.904781985649695</c:v>
                </c:pt>
                <c:pt idx="662">
                  <c:v>11.664566114865817</c:v>
                </c:pt>
                <c:pt idx="663">
                  <c:v>11.401300376011775</c:v>
                </c:pt>
                <c:pt idx="664">
                  <c:v>11.139369490696835</c:v>
                </c:pt>
                <c:pt idx="665">
                  <c:v>10.88579177563007</c:v>
                </c:pt>
                <c:pt idx="666">
                  <c:v>10.638731453235332</c:v>
                </c:pt>
                <c:pt idx="667">
                  <c:v>10.409352984795206</c:v>
                </c:pt>
                <c:pt idx="668">
                  <c:v>10.218146117283748</c:v>
                </c:pt>
                <c:pt idx="669">
                  <c:v>10.077742688105657</c:v>
                </c:pt>
                <c:pt idx="670">
                  <c:v>9.9878303630535417</c:v>
                </c:pt>
                <c:pt idx="671">
                  <c:v>9.9414126293475817</c:v>
                </c:pt>
                <c:pt idx="672">
                  <c:v>9.9248492886469908</c:v>
                </c:pt>
                <c:pt idx="673">
                  <c:v>9.9234813044621397</c:v>
                </c:pt>
                <c:pt idx="674">
                  <c:v>9.9265044050950273</c:v>
                </c:pt>
                <c:pt idx="675">
                  <c:v>9.9286275981022758</c:v>
                </c:pt>
                <c:pt idx="676">
                  <c:v>9.928700372255765</c:v>
                </c:pt>
                <c:pt idx="677">
                  <c:v>9.9279094842764053</c:v>
                </c:pt>
                <c:pt idx="678">
                  <c:v>9.9562500616220326</c:v>
                </c:pt>
                <c:pt idx="679">
                  <c:v>10.118868579864502</c:v>
                </c:pt>
                <c:pt idx="680">
                  <c:v>10.479428548079269</c:v>
                </c:pt>
                <c:pt idx="681">
                  <c:v>10.98089371901292</c:v>
                </c:pt>
                <c:pt idx="682">
                  <c:v>11.498993872128999</c:v>
                </c:pt>
                <c:pt idx="683">
                  <c:v>11.926856198677649</c:v>
                </c:pt>
                <c:pt idx="684">
                  <c:v>12.219683110163761</c:v>
                </c:pt>
                <c:pt idx="685">
                  <c:v>12.386369901803823</c:v>
                </c:pt>
                <c:pt idx="686">
                  <c:v>12.46652624276968</c:v>
                </c:pt>
                <c:pt idx="687">
                  <c:v>12.499511481798613</c:v>
                </c:pt>
                <c:pt idx="688">
                  <c:v>12.508478276912982</c:v>
                </c:pt>
                <c:pt idx="689">
                  <c:v>12.505920279576229</c:v>
                </c:pt>
                <c:pt idx="690">
                  <c:v>12.499293725673969</c:v>
                </c:pt>
                <c:pt idx="691">
                  <c:v>12.493676523795495</c:v>
                </c:pt>
                <c:pt idx="692">
                  <c:v>12.489646478066076</c:v>
                </c:pt>
                <c:pt idx="693">
                  <c:v>12.486654525903555</c:v>
                </c:pt>
                <c:pt idx="694">
                  <c:v>12.483560491708609</c:v>
                </c:pt>
                <c:pt idx="695">
                  <c:v>12.481074560605562</c:v>
                </c:pt>
                <c:pt idx="696">
                  <c:v>12.479416612478403</c:v>
                </c:pt>
                <c:pt idx="697">
                  <c:v>12.480569389049823</c:v>
                </c:pt>
                <c:pt idx="698">
                  <c:v>12.484387058844932</c:v>
                </c:pt>
                <c:pt idx="699">
                  <c:v>12.487953841869645</c:v>
                </c:pt>
                <c:pt idx="700">
                  <c:v>12.488313606702365</c:v>
                </c:pt>
                <c:pt idx="701">
                  <c:v>12.485829091438879</c:v>
                </c:pt>
                <c:pt idx="702">
                  <c:v>12.484530483392568</c:v>
                </c:pt>
                <c:pt idx="703">
                  <c:v>12.485216599244337</c:v>
                </c:pt>
                <c:pt idx="704">
                  <c:v>12.48795299236591</c:v>
                </c:pt>
                <c:pt idx="705">
                  <c:v>12.491841029387253</c:v>
                </c:pt>
                <c:pt idx="706">
                  <c:v>12.495371000583354</c:v>
                </c:pt>
                <c:pt idx="707">
                  <c:v>12.498898564852199</c:v>
                </c:pt>
                <c:pt idx="708">
                  <c:v>12.500737740443302</c:v>
                </c:pt>
                <c:pt idx="709">
                  <c:v>12.500917127315814</c:v>
                </c:pt>
                <c:pt idx="710">
                  <c:v>12.499077951724711</c:v>
                </c:pt>
                <c:pt idx="711">
                  <c:v>12.495624011113092</c:v>
                </c:pt>
                <c:pt idx="712">
                  <c:v>12.492994372294499</c:v>
                </c:pt>
                <c:pt idx="713">
                  <c:v>12.491949907449575</c:v>
                </c:pt>
                <c:pt idx="714">
                  <c:v>12.491842020474948</c:v>
                </c:pt>
                <c:pt idx="715">
                  <c:v>12.492849673491257</c:v>
                </c:pt>
                <c:pt idx="716">
                  <c:v>12.492598220385036</c:v>
                </c:pt>
                <c:pt idx="717">
                  <c:v>12.490545394604021</c:v>
                </c:pt>
                <c:pt idx="718">
                  <c:v>12.488962910725521</c:v>
                </c:pt>
                <c:pt idx="719">
                  <c:v>12.489788345190194</c:v>
                </c:pt>
                <c:pt idx="720">
                  <c:v>12.49245224732619</c:v>
                </c:pt>
                <c:pt idx="721">
                  <c:v>12.496451569337111</c:v>
                </c:pt>
                <c:pt idx="722">
                  <c:v>12.499834010050845</c:v>
                </c:pt>
                <c:pt idx="723">
                  <c:v>12.50012340765733</c:v>
                </c:pt>
                <c:pt idx="724">
                  <c:v>12.497748903127817</c:v>
                </c:pt>
                <c:pt idx="725">
                  <c:v>12.494001458974983</c:v>
                </c:pt>
                <c:pt idx="726">
                  <c:v>12.491623698014479</c:v>
                </c:pt>
                <c:pt idx="727">
                  <c:v>12.491339255846462</c:v>
                </c:pt>
                <c:pt idx="728">
                  <c:v>12.492635598549475</c:v>
                </c:pt>
                <c:pt idx="729">
                  <c:v>12.495765736653254</c:v>
                </c:pt>
                <c:pt idx="730">
                  <c:v>12.49979918039762</c:v>
                </c:pt>
                <c:pt idx="731">
                  <c:v>12.500808390837449</c:v>
                </c:pt>
                <c:pt idx="732">
                  <c:v>12.496270058705257</c:v>
                </c:pt>
                <c:pt idx="733">
                  <c:v>12.489427730853741</c:v>
                </c:pt>
                <c:pt idx="734">
                  <c:v>12.483740586500902</c:v>
                </c:pt>
                <c:pt idx="735">
                  <c:v>12.480136991647573</c:v>
                </c:pt>
                <c:pt idx="736">
                  <c:v>12.478878593444824</c:v>
                </c:pt>
                <c:pt idx="737">
                  <c:v>12.479778359486506</c:v>
                </c:pt>
                <c:pt idx="738">
                  <c:v>12.482370053804837</c:v>
                </c:pt>
                <c:pt idx="739">
                  <c:v>12.486045148556048</c:v>
                </c:pt>
                <c:pt idx="740">
                  <c:v>12.48856633406419</c:v>
                </c:pt>
                <c:pt idx="741">
                  <c:v>12.488132379238422</c:v>
                </c:pt>
                <c:pt idx="742">
                  <c:v>12.485322504043578</c:v>
                </c:pt>
                <c:pt idx="743">
                  <c:v>12.481001220116248</c:v>
                </c:pt>
                <c:pt idx="744">
                  <c:v>12.47549303788405</c:v>
                </c:pt>
                <c:pt idx="745">
                  <c:v>12.470885329613319</c:v>
                </c:pt>
                <c:pt idx="746">
                  <c:v>12.466779394883375</c:v>
                </c:pt>
                <c:pt idx="747">
                  <c:v>12.459397490574762</c:v>
                </c:pt>
                <c:pt idx="748">
                  <c:v>12.448632437632634</c:v>
                </c:pt>
                <c:pt idx="749">
                  <c:v>12.436817681239202</c:v>
                </c:pt>
                <c:pt idx="750">
                  <c:v>12.425622354654164</c:v>
                </c:pt>
                <c:pt idx="751">
                  <c:v>12.420471671911386</c:v>
                </c:pt>
                <c:pt idx="752">
                  <c:v>12.427314990850595</c:v>
                </c:pt>
                <c:pt idx="753">
                  <c:v>12.462207224185649</c:v>
                </c:pt>
                <c:pt idx="754">
                  <c:v>12.543622812857995</c:v>
                </c:pt>
                <c:pt idx="755">
                  <c:v>12.663749437332152</c:v>
                </c:pt>
                <c:pt idx="756">
                  <c:v>12.78920584825369</c:v>
                </c:pt>
                <c:pt idx="757">
                  <c:v>12.893847577021671</c:v>
                </c:pt>
                <c:pt idx="758">
                  <c:v>13.011455847666813</c:v>
                </c:pt>
                <c:pt idx="759">
                  <c:v>13.275117313678447</c:v>
                </c:pt>
                <c:pt idx="760">
                  <c:v>13.743164565013004</c:v>
                </c:pt>
                <c:pt idx="761">
                  <c:v>14.304008772923392</c:v>
                </c:pt>
                <c:pt idx="762">
                  <c:v>14.802986880082351</c:v>
                </c:pt>
                <c:pt idx="763">
                  <c:v>15.15256573823782</c:v>
                </c:pt>
                <c:pt idx="764">
                  <c:v>15.344927222912126</c:v>
                </c:pt>
                <c:pt idx="765">
                  <c:v>15.420944498502291</c:v>
                </c:pt>
                <c:pt idx="766">
                  <c:v>15.432503695854773</c:v>
                </c:pt>
                <c:pt idx="767">
                  <c:v>15.418961332027726</c:v>
                </c:pt>
                <c:pt idx="768">
                  <c:v>15.401643207256608</c:v>
                </c:pt>
                <c:pt idx="769">
                  <c:v>15.388319307473989</c:v>
                </c:pt>
                <c:pt idx="770">
                  <c:v>15.380110836029052</c:v>
                </c:pt>
                <c:pt idx="771">
                  <c:v>15.337797762797427</c:v>
                </c:pt>
                <c:pt idx="772">
                  <c:v>15.086887772633478</c:v>
                </c:pt>
                <c:pt idx="773">
                  <c:v>14.563562605197614</c:v>
                </c:pt>
                <c:pt idx="774">
                  <c:v>13.912837645457342</c:v>
                </c:pt>
                <c:pt idx="775">
                  <c:v>13.323691371037409</c:v>
                </c:pt>
                <c:pt idx="776">
                  <c:v>12.906634448858407</c:v>
                </c:pt>
                <c:pt idx="777">
                  <c:v>12.673472573940572</c:v>
                </c:pt>
                <c:pt idx="778">
                  <c:v>12.576318795864399</c:v>
                </c:pt>
                <c:pt idx="779">
                  <c:v>12.555615823452289</c:v>
                </c:pt>
                <c:pt idx="780">
                  <c:v>12.565122478191668</c:v>
                </c:pt>
                <c:pt idx="781">
                  <c:v>12.578082931958713</c:v>
                </c:pt>
                <c:pt idx="782">
                  <c:v>12.584135221334604</c:v>
                </c:pt>
                <c:pt idx="783">
                  <c:v>12.582224545845619</c:v>
                </c:pt>
                <c:pt idx="784">
                  <c:v>12.576533720309918</c:v>
                </c:pt>
                <c:pt idx="785">
                  <c:v>12.570954746099618</c:v>
                </c:pt>
                <c:pt idx="786">
                  <c:v>12.567351434414203</c:v>
                </c:pt>
                <c:pt idx="787">
                  <c:v>12.564437353427593</c:v>
                </c:pt>
                <c:pt idx="788">
                  <c:v>12.560509814482469</c:v>
                </c:pt>
                <c:pt idx="789">
                  <c:v>12.553418440451988</c:v>
                </c:pt>
                <c:pt idx="790">
                  <c:v>12.543514359547542</c:v>
                </c:pt>
                <c:pt idx="791">
                  <c:v>12.53199353144719</c:v>
                </c:pt>
                <c:pt idx="792">
                  <c:v>12.521692024377675</c:v>
                </c:pt>
                <c:pt idx="793">
                  <c:v>12.515210310862614</c:v>
                </c:pt>
                <c:pt idx="794">
                  <c:v>12.510710631150465</c:v>
                </c:pt>
                <c:pt idx="795">
                  <c:v>12.508225124799289</c:v>
                </c:pt>
                <c:pt idx="796">
                  <c:v>12.509414146863497</c:v>
                </c:pt>
                <c:pt idx="797">
                  <c:v>12.514383460558376</c:v>
                </c:pt>
                <c:pt idx="798">
                  <c:v>12.520143945400532</c:v>
                </c:pt>
                <c:pt idx="799">
                  <c:v>12.526339942491971</c:v>
                </c:pt>
                <c:pt idx="800">
                  <c:v>12.530693932313184</c:v>
                </c:pt>
                <c:pt idx="801">
                  <c:v>12.531091216894296</c:v>
                </c:pt>
                <c:pt idx="802">
                  <c:v>12.527490736888005</c:v>
                </c:pt>
                <c:pt idx="803">
                  <c:v>12.522773867387038</c:v>
                </c:pt>
                <c:pt idx="804">
                  <c:v>12.519999812933115</c:v>
                </c:pt>
                <c:pt idx="805">
                  <c:v>12.519173245796791</c:v>
                </c:pt>
                <c:pt idx="806">
                  <c:v>12.520433201423058</c:v>
                </c:pt>
                <c:pt idx="807">
                  <c:v>12.524178380232589</c:v>
                </c:pt>
                <c:pt idx="808">
                  <c:v>12.528174445812517</c:v>
                </c:pt>
                <c:pt idx="809">
                  <c:v>12.529795015775239</c:v>
                </c:pt>
                <c:pt idx="810">
                  <c:v>12.528427173174345</c:v>
                </c:pt>
                <c:pt idx="811">
                  <c:v>12.524357908689057</c:v>
                </c:pt>
                <c:pt idx="812">
                  <c:v>12.517949535663311</c:v>
                </c:pt>
                <c:pt idx="813">
                  <c:v>12.510277242660521</c:v>
                </c:pt>
                <c:pt idx="814">
                  <c:v>12.503326886250422</c:v>
                </c:pt>
                <c:pt idx="815">
                  <c:v>12.499618236101592</c:v>
                </c:pt>
                <c:pt idx="816">
                  <c:v>12.50077214534466</c:v>
                </c:pt>
                <c:pt idx="817">
                  <c:v>12.50444582425631</c:v>
                </c:pt>
                <c:pt idx="818">
                  <c:v>12.506821744625384</c:v>
                </c:pt>
                <c:pt idx="819">
                  <c:v>12.507686822597796</c:v>
                </c:pt>
                <c:pt idx="820">
                  <c:v>12.509125740344707</c:v>
                </c:pt>
                <c:pt idx="821">
                  <c:v>12.511396180666409</c:v>
                </c:pt>
                <c:pt idx="822">
                  <c:v>12.51200683226952</c:v>
                </c:pt>
                <c:pt idx="823">
                  <c:v>12.511718425750731</c:v>
                </c:pt>
                <c:pt idx="824">
                  <c:v>12.510998046581561</c:v>
                </c:pt>
                <c:pt idx="825">
                  <c:v>12.509737383035512</c:v>
                </c:pt>
                <c:pt idx="826">
                  <c:v>12.508260520788339</c:v>
                </c:pt>
                <c:pt idx="827">
                  <c:v>12.50725470836346</c:v>
                </c:pt>
                <c:pt idx="828">
                  <c:v>12.507434803155752</c:v>
                </c:pt>
                <c:pt idx="829">
                  <c:v>12.510564658091617</c:v>
                </c:pt>
                <c:pt idx="830">
                  <c:v>12.513195004829994</c:v>
                </c:pt>
                <c:pt idx="831">
                  <c:v>12.513339137297409</c:v>
                </c:pt>
                <c:pt idx="832">
                  <c:v>12.512764306435219</c:v>
                </c:pt>
                <c:pt idx="833">
                  <c:v>12.512871202322152</c:v>
                </c:pt>
                <c:pt idx="834">
                  <c:v>12.513915667167076</c:v>
                </c:pt>
                <c:pt idx="835">
                  <c:v>12.516146747148953</c:v>
                </c:pt>
                <c:pt idx="836">
                  <c:v>12.517226749566884</c:v>
                </c:pt>
                <c:pt idx="837">
                  <c:v>12.51708403293903</c:v>
                </c:pt>
                <c:pt idx="838">
                  <c:v>12.516077371010413</c:v>
                </c:pt>
                <c:pt idx="839">
                  <c:v>12.515932530623216</c:v>
                </c:pt>
                <c:pt idx="840">
                  <c:v>12.516329107284546</c:v>
                </c:pt>
                <c:pt idx="841">
                  <c:v>12.515897700969989</c:v>
                </c:pt>
                <c:pt idx="842">
                  <c:v>12.512980080384473</c:v>
                </c:pt>
                <c:pt idx="843">
                  <c:v>12.509955280744112</c:v>
                </c:pt>
                <c:pt idx="844">
                  <c:v>12.510675659913284</c:v>
                </c:pt>
                <c:pt idx="845">
                  <c:v>12.514421263474683</c:v>
                </c:pt>
                <c:pt idx="846">
                  <c:v>12.517446063115045</c:v>
                </c:pt>
                <c:pt idx="847">
                  <c:v>12.518847461113563</c:v>
                </c:pt>
                <c:pt idx="848">
                  <c:v>12.521153580592227</c:v>
                </c:pt>
                <c:pt idx="849">
                  <c:v>12.524216183148898</c:v>
                </c:pt>
                <c:pt idx="850">
                  <c:v>12.525040343357967</c:v>
                </c:pt>
                <c:pt idx="851">
                  <c:v>12.522772026795607</c:v>
                </c:pt>
                <c:pt idx="852">
                  <c:v>12.518487271528977</c:v>
                </c:pt>
                <c:pt idx="853">
                  <c:v>12.515788822907668</c:v>
                </c:pt>
                <c:pt idx="854">
                  <c:v>12.516651069200956</c:v>
                </c:pt>
                <c:pt idx="855">
                  <c:v>12.520287228364211</c:v>
                </c:pt>
                <c:pt idx="856">
                  <c:v>12.522845367284919</c:v>
                </c:pt>
                <c:pt idx="857">
                  <c:v>12.521875234017005</c:v>
                </c:pt>
                <c:pt idx="858">
                  <c:v>12.518561603105985</c:v>
                </c:pt>
                <c:pt idx="859">
                  <c:v>12.516075955170852</c:v>
                </c:pt>
                <c:pt idx="860">
                  <c:v>12.515392387830293</c:v>
                </c:pt>
                <c:pt idx="861">
                  <c:v>12.515966227604791</c:v>
                </c:pt>
                <c:pt idx="862">
                  <c:v>12.516868825325599</c:v>
                </c:pt>
                <c:pt idx="863">
                  <c:v>12.518991027245153</c:v>
                </c:pt>
                <c:pt idx="864">
                  <c:v>12.521728128286508</c:v>
                </c:pt>
                <c:pt idx="865">
                  <c:v>12.522988791832557</c:v>
                </c:pt>
                <c:pt idx="866">
                  <c:v>12.522339912561272</c:v>
                </c:pt>
                <c:pt idx="867">
                  <c:v>12.520504276569072</c:v>
                </c:pt>
                <c:pt idx="868">
                  <c:v>12.51924644470215</c:v>
                </c:pt>
                <c:pt idx="869">
                  <c:v>12.5184170458867</c:v>
                </c:pt>
                <c:pt idx="870">
                  <c:v>12.517516147173367</c:v>
                </c:pt>
                <c:pt idx="871">
                  <c:v>12.518021743480976</c:v>
                </c:pt>
                <c:pt idx="872">
                  <c:v>12.519606492702776</c:v>
                </c:pt>
                <c:pt idx="873">
                  <c:v>12.521475684092595</c:v>
                </c:pt>
                <c:pt idx="874">
                  <c:v>12.52313264113206</c:v>
                </c:pt>
                <c:pt idx="875">
                  <c:v>12.524754910102258</c:v>
                </c:pt>
                <c:pt idx="876">
                  <c:v>12.526013733056876</c:v>
                </c:pt>
                <c:pt idx="877">
                  <c:v>12.527308943088238</c:v>
                </c:pt>
                <c:pt idx="878">
                  <c:v>12.528749984594491</c:v>
                </c:pt>
                <c:pt idx="879">
                  <c:v>12.529509299351618</c:v>
                </c:pt>
                <c:pt idx="880">
                  <c:v>12.529795865278977</c:v>
                </c:pt>
                <c:pt idx="881">
                  <c:v>12.530046327297505</c:v>
                </c:pt>
                <c:pt idx="882">
                  <c:v>12.530767839138324</c:v>
                </c:pt>
                <c:pt idx="883">
                  <c:v>12.533466854095458</c:v>
                </c:pt>
                <c:pt idx="884">
                  <c:v>12.537285373394305</c:v>
                </c:pt>
                <c:pt idx="885">
                  <c:v>12.5388323196998</c:v>
                </c:pt>
                <c:pt idx="886">
                  <c:v>12.536924617473895</c:v>
                </c:pt>
                <c:pt idx="887">
                  <c:v>12.53339521261362</c:v>
                </c:pt>
                <c:pt idx="888">
                  <c:v>12.529040373288668</c:v>
                </c:pt>
                <c:pt idx="889">
                  <c:v>12.524536870809701</c:v>
                </c:pt>
                <c:pt idx="890">
                  <c:v>12.521550015669602</c:v>
                </c:pt>
                <c:pt idx="891">
                  <c:v>12.521979864560642</c:v>
                </c:pt>
                <c:pt idx="892">
                  <c:v>12.524539844072782</c:v>
                </c:pt>
                <c:pt idx="893">
                  <c:v>12.525833355096669</c:v>
                </c:pt>
                <c:pt idx="894">
                  <c:v>12.523601425611055</c:v>
                </c:pt>
                <c:pt idx="895">
                  <c:v>12.519747935075026</c:v>
                </c:pt>
                <c:pt idx="896">
                  <c:v>12.515822378305288</c:v>
                </c:pt>
                <c:pt idx="897">
                  <c:v>12.512260267551127</c:v>
                </c:pt>
                <c:pt idx="898">
                  <c:v>12.510171054693368</c:v>
                </c:pt>
                <c:pt idx="899">
                  <c:v>12.510423074135414</c:v>
                </c:pt>
                <c:pt idx="900">
                  <c:v>12.511070254399225</c:v>
                </c:pt>
                <c:pt idx="901">
                  <c:v>12.510061185543353</c:v>
                </c:pt>
                <c:pt idx="902">
                  <c:v>12.508152350645798</c:v>
                </c:pt>
                <c:pt idx="903">
                  <c:v>12.507685689926147</c:v>
                </c:pt>
                <c:pt idx="904">
                  <c:v>12.509739223626944</c:v>
                </c:pt>
                <c:pt idx="905">
                  <c:v>12.513590448819674</c:v>
                </c:pt>
                <c:pt idx="906">
                  <c:v>12.517517138261061</c:v>
                </c:pt>
                <c:pt idx="907">
                  <c:v>12.520000945604764</c:v>
                </c:pt>
                <c:pt idx="908">
                  <c:v>12.520108832579393</c:v>
                </c:pt>
                <c:pt idx="909">
                  <c:v>12.518451875539926</c:v>
                </c:pt>
                <c:pt idx="910">
                  <c:v>12.51506716948289</c:v>
                </c:pt>
                <c:pt idx="911">
                  <c:v>12.513842185093806</c:v>
                </c:pt>
                <c:pt idx="912">
                  <c:v>12.517589487662681</c:v>
                </c:pt>
                <c:pt idx="913">
                  <c:v>12.524537012393656</c:v>
                </c:pt>
                <c:pt idx="914">
                  <c:v>12.531558868701639</c:v>
                </c:pt>
                <c:pt idx="915">
                  <c:v>12.535951510942899</c:v>
                </c:pt>
                <c:pt idx="916">
                  <c:v>12.536133729494534</c:v>
                </c:pt>
                <c:pt idx="917">
                  <c:v>12.533899676249577</c:v>
                </c:pt>
                <c:pt idx="918">
                  <c:v>12.530949208186222</c:v>
                </c:pt>
                <c:pt idx="919">
                  <c:v>12.527058197901798</c:v>
                </c:pt>
                <c:pt idx="920">
                  <c:v>12.522955378018892</c:v>
                </c:pt>
                <c:pt idx="921">
                  <c:v>12.519531028454118</c:v>
                </c:pt>
                <c:pt idx="922">
                  <c:v>12.517118721008302</c:v>
                </c:pt>
                <c:pt idx="923">
                  <c:v>12.515750878407404</c:v>
                </c:pt>
                <c:pt idx="924">
                  <c:v>12.515752011079053</c:v>
                </c:pt>
                <c:pt idx="925">
                  <c:v>12.516506370397714</c:v>
                </c:pt>
                <c:pt idx="926">
                  <c:v>12.518524932861327</c:v>
                </c:pt>
                <c:pt idx="927">
                  <c:v>12.521189259749193</c:v>
                </c:pt>
                <c:pt idx="928">
                  <c:v>12.522447799535898</c:v>
                </c:pt>
                <c:pt idx="929">
                  <c:v>12.521875092433049</c:v>
                </c:pt>
                <c:pt idx="930">
                  <c:v>12.520935258131761</c:v>
                </c:pt>
                <c:pt idx="931">
                  <c:v>12.520107699907742</c:v>
                </c:pt>
                <c:pt idx="932">
                  <c:v>12.518814613635724</c:v>
                </c:pt>
                <c:pt idx="933">
                  <c:v>12.517911591163047</c:v>
                </c:pt>
                <c:pt idx="934">
                  <c:v>12.519137566639827</c:v>
                </c:pt>
                <c:pt idx="935">
                  <c:v>12.523529076209435</c:v>
                </c:pt>
                <c:pt idx="936">
                  <c:v>12.529580799249501</c:v>
                </c:pt>
                <c:pt idx="937">
                  <c:v>12.535125793310312</c:v>
                </c:pt>
                <c:pt idx="938">
                  <c:v>12.539732510493351</c:v>
                </c:pt>
                <c:pt idx="939">
                  <c:v>12.542362857231726</c:v>
                </c:pt>
                <c:pt idx="940">
                  <c:v>12.542184178278998</c:v>
                </c:pt>
                <c:pt idx="941">
                  <c:v>12.53901397191561</c:v>
                </c:pt>
                <c:pt idx="942">
                  <c:v>12.536059539501483</c:v>
                </c:pt>
                <c:pt idx="943">
                  <c:v>12.534474790279679</c:v>
                </c:pt>
                <c:pt idx="944">
                  <c:v>12.532495588155893</c:v>
                </c:pt>
                <c:pt idx="945">
                  <c:v>12.529833526611327</c:v>
                </c:pt>
                <c:pt idx="946">
                  <c:v>12.528139757743247</c:v>
                </c:pt>
                <c:pt idx="947">
                  <c:v>12.52900370304401</c:v>
                </c:pt>
                <c:pt idx="948">
                  <c:v>12.531849115811861</c:v>
                </c:pt>
                <c:pt idx="949">
                  <c:v>12.535053302324734</c:v>
                </c:pt>
                <c:pt idx="950">
                  <c:v>12.536959305543165</c:v>
                </c:pt>
                <c:pt idx="951">
                  <c:v>12.537682941143329</c:v>
                </c:pt>
                <c:pt idx="952">
                  <c:v>12.538327856063843</c:v>
                </c:pt>
                <c:pt idx="953">
                  <c:v>12.538079234636747</c:v>
                </c:pt>
                <c:pt idx="954">
                  <c:v>12.538363676804762</c:v>
                </c:pt>
                <c:pt idx="955">
                  <c:v>12.539841246971717</c:v>
                </c:pt>
                <c:pt idx="956">
                  <c:v>12.543010745415321</c:v>
                </c:pt>
                <c:pt idx="957">
                  <c:v>12.546433254388662</c:v>
                </c:pt>
                <c:pt idx="958">
                  <c:v>12.548628230461706</c:v>
                </c:pt>
                <c:pt idx="959">
                  <c:v>12.550249791512121</c:v>
                </c:pt>
                <c:pt idx="960">
                  <c:v>12.550070404639609</c:v>
                </c:pt>
                <c:pt idx="961">
                  <c:v>12.549238882064818</c:v>
                </c:pt>
                <c:pt idx="962">
                  <c:v>12.547908983964186</c:v>
                </c:pt>
                <c:pt idx="963">
                  <c:v>12.546429997957668</c:v>
                </c:pt>
                <c:pt idx="964">
                  <c:v>12.546432971220749</c:v>
                </c:pt>
                <c:pt idx="965">
                  <c:v>12.545857432438776</c:v>
                </c:pt>
                <c:pt idx="966">
                  <c:v>12.542505715443538</c:v>
                </c:pt>
                <c:pt idx="967">
                  <c:v>12.536456824082595</c:v>
                </c:pt>
                <c:pt idx="968">
                  <c:v>12.531165548471304</c:v>
                </c:pt>
                <c:pt idx="969">
                  <c:v>12.528175436900211</c:v>
                </c:pt>
                <c:pt idx="970">
                  <c:v>12.527236735270574</c:v>
                </c:pt>
                <c:pt idx="971">
                  <c:v>12.526734395393959</c:v>
                </c:pt>
                <c:pt idx="972">
                  <c:v>12.522988083912773</c:v>
                </c:pt>
                <c:pt idx="973">
                  <c:v>12.511828436484702</c:v>
                </c:pt>
                <c:pt idx="974">
                  <c:v>12.491156329375046</c:v>
                </c:pt>
                <c:pt idx="975">
                  <c:v>12.460551258233878</c:v>
                </c:pt>
                <c:pt idx="976">
                  <c:v>12.423422847894521</c:v>
                </c:pt>
                <c:pt idx="977">
                  <c:v>12.390619685833268</c:v>
                </c:pt>
                <c:pt idx="978">
                  <c:v>12.373693748620839</c:v>
                </c:pt>
                <c:pt idx="979">
                  <c:v>12.384856794063861</c:v>
                </c:pt>
                <c:pt idx="980">
                  <c:v>12.432029453424306</c:v>
                </c:pt>
                <c:pt idx="981">
                  <c:v>12.521656062052799</c:v>
                </c:pt>
                <c:pt idx="982">
                  <c:v>12.680277948379516</c:v>
                </c:pt>
                <c:pt idx="983">
                  <c:v>12.988374972710243</c:v>
                </c:pt>
                <c:pt idx="984">
                  <c:v>13.598948704646183</c:v>
                </c:pt>
                <c:pt idx="985">
                  <c:v>14.740189298483042</c:v>
                </c:pt>
                <c:pt idx="986">
                  <c:v>16.692069399907037</c:v>
                </c:pt>
                <c:pt idx="987">
                  <c:v>19.687609016711896</c:v>
                </c:pt>
                <c:pt idx="988">
                  <c:v>23.855933849628155</c:v>
                </c:pt>
                <c:pt idx="989">
                  <c:v>29.143033866882323</c:v>
                </c:pt>
                <c:pt idx="990">
                  <c:v>35.253699157421401</c:v>
                </c:pt>
                <c:pt idx="991">
                  <c:v>41.803427339700548</c:v>
                </c:pt>
                <c:pt idx="992">
                  <c:v>48.335649515298691</c:v>
                </c:pt>
                <c:pt idx="993">
                  <c:v>54.575122225834768</c:v>
                </c:pt>
                <c:pt idx="994">
                  <c:v>60.347837373293359</c:v>
                </c:pt>
                <c:pt idx="995">
                  <c:v>65.697704673180212</c:v>
                </c:pt>
                <c:pt idx="996">
                  <c:v>70.5923702093271</c:v>
                </c:pt>
                <c:pt idx="997">
                  <c:v>75.207676441486058</c:v>
                </c:pt>
                <c:pt idx="998">
                  <c:v>79.456919620220475</c:v>
                </c:pt>
                <c:pt idx="999">
                  <c:v>83.327909933236924</c:v>
                </c:pt>
                <c:pt idx="1000">
                  <c:v>86.951528155987063</c:v>
                </c:pt>
                <c:pt idx="1001">
                  <c:v>90.199745013897228</c:v>
                </c:pt>
                <c:pt idx="1002">
                  <c:v>92.799105253953201</c:v>
                </c:pt>
                <c:pt idx="1003">
                  <c:v>94.611348178570097</c:v>
                </c:pt>
                <c:pt idx="1004">
                  <c:v>95.761880361116852</c:v>
                </c:pt>
                <c:pt idx="1005">
                  <c:v>96.665174108651968</c:v>
                </c:pt>
                <c:pt idx="1006">
                  <c:v>97.667851864741394</c:v>
                </c:pt>
                <c:pt idx="1007">
                  <c:v>98.818348934467025</c:v>
                </c:pt>
                <c:pt idx="1008">
                  <c:v>99.939786746685314</c:v>
                </c:pt>
                <c:pt idx="1009">
                  <c:v>100.8380299113347</c:v>
                </c:pt>
                <c:pt idx="1010">
                  <c:v>101.42956031799315</c:v>
                </c:pt>
                <c:pt idx="1011">
                  <c:v>101.74154452984148</c:v>
                </c:pt>
                <c:pt idx="1012">
                  <c:v>101.85767225705661</c:v>
                </c:pt>
                <c:pt idx="1013">
                  <c:v>101.86675345200759</c:v>
                </c:pt>
                <c:pt idx="1014">
                  <c:v>101.83173747429481</c:v>
                </c:pt>
                <c:pt idx="1015">
                  <c:v>101.78688537597655</c:v>
                </c:pt>
                <c:pt idx="1016">
                  <c:v>101.74384102161112</c:v>
                </c:pt>
                <c:pt idx="1017">
                  <c:v>101.70363061171312</c:v>
                </c:pt>
                <c:pt idx="1018">
                  <c:v>101.66390102093037</c:v>
                </c:pt>
                <c:pt idx="1019">
                  <c:v>101.62414934305043</c:v>
                </c:pt>
                <c:pt idx="1020">
                  <c:v>101.58435972067026</c:v>
                </c:pt>
                <c:pt idx="1021">
                  <c:v>101.54464598729059</c:v>
                </c:pt>
                <c:pt idx="1022">
                  <c:v>101.50549972240741</c:v>
                </c:pt>
                <c:pt idx="1023">
                  <c:v>101.46589302649865</c:v>
                </c:pt>
                <c:pt idx="1024">
                  <c:v>101.42515932229848</c:v>
                </c:pt>
                <c:pt idx="1025">
                  <c:v>101.38266544635479</c:v>
                </c:pt>
                <c:pt idx="1026">
                  <c:v>101.33957295344426</c:v>
                </c:pt>
                <c:pt idx="1027">
                  <c:v>101.29992831303522</c:v>
                </c:pt>
                <c:pt idx="1028">
                  <c:v>101.26560383136454</c:v>
                </c:pt>
                <c:pt idx="1029">
                  <c:v>101.2362291248028</c:v>
                </c:pt>
                <c:pt idx="1030">
                  <c:v>101.20975349132831</c:v>
                </c:pt>
                <c:pt idx="1031">
                  <c:v>101.25347461700439</c:v>
                </c:pt>
                <c:pt idx="1032">
                  <c:v>101.60268804696889</c:v>
                </c:pt>
                <c:pt idx="1033">
                  <c:v>102.33544222024771</c:v>
                </c:pt>
                <c:pt idx="1034">
                  <c:v>103.40567421252911</c:v>
                </c:pt>
                <c:pt idx="1035">
                  <c:v>105.04808831434983</c:v>
                </c:pt>
                <c:pt idx="1036">
                  <c:v>107.34981132800763</c:v>
                </c:pt>
                <c:pt idx="1037">
                  <c:v>109.96979921781099</c:v>
                </c:pt>
                <c:pt idx="1038">
                  <c:v>112.7987984407865</c:v>
                </c:pt>
                <c:pt idx="1039">
                  <c:v>115.90045325059155</c:v>
                </c:pt>
                <c:pt idx="1040">
                  <c:v>119.01764435107891</c:v>
                </c:pt>
                <c:pt idx="1041">
                  <c:v>122.081047706604</c:v>
                </c:pt>
                <c:pt idx="1042">
                  <c:v>125.31133720397949</c:v>
                </c:pt>
                <c:pt idx="1043">
                  <c:v>128.57450589400071</c:v>
                </c:pt>
                <c:pt idx="1044">
                  <c:v>131.8715425990178</c:v>
                </c:pt>
                <c:pt idx="1045">
                  <c:v>135.39205881852371</c:v>
                </c:pt>
                <c:pt idx="1046">
                  <c:v>138.95821151146521</c:v>
                </c:pt>
                <c:pt idx="1047">
                  <c:v>142.63380973522479</c:v>
                </c:pt>
                <c:pt idx="1048">
                  <c:v>146.42088040571946</c:v>
                </c:pt>
                <c:pt idx="1049">
                  <c:v>150.0519012040358</c:v>
                </c:pt>
                <c:pt idx="1050">
                  <c:v>153.65077678093544</c:v>
                </c:pt>
                <c:pt idx="1051">
                  <c:v>157.26289895277759</c:v>
                </c:pt>
                <c:pt idx="1052">
                  <c:v>160.63077350909893</c:v>
                </c:pt>
                <c:pt idx="1053">
                  <c:v>163.87488726395827</c:v>
                </c:pt>
                <c:pt idx="1054">
                  <c:v>167.18558908609242</c:v>
                </c:pt>
                <c:pt idx="1055">
                  <c:v>170.31386054699237</c:v>
                </c:pt>
                <c:pt idx="1056">
                  <c:v>173.10857153379001</c:v>
                </c:pt>
                <c:pt idx="1057">
                  <c:v>175.88481997269849</c:v>
                </c:pt>
                <c:pt idx="1058">
                  <c:v>178.78993756220891</c:v>
                </c:pt>
                <c:pt idx="1059">
                  <c:v>181.55937071580152</c:v>
                </c:pt>
                <c:pt idx="1060">
                  <c:v>184.1810927259005</c:v>
                </c:pt>
                <c:pt idx="1061">
                  <c:v>186.88056301703818</c:v>
                </c:pt>
                <c:pt idx="1062">
                  <c:v>189.60938592764046</c:v>
                </c:pt>
                <c:pt idx="1063">
                  <c:v>192.01920602651742</c:v>
                </c:pt>
                <c:pt idx="1064">
                  <c:v>193.83403484051041</c:v>
                </c:pt>
                <c:pt idx="1065">
                  <c:v>195.01863042391264</c:v>
                </c:pt>
                <c:pt idx="1066">
                  <c:v>195.83736853379469</c:v>
                </c:pt>
                <c:pt idx="1067">
                  <c:v>196.85678547785832</c:v>
                </c:pt>
                <c:pt idx="1068">
                  <c:v>198.45470880361702</c:v>
                </c:pt>
                <c:pt idx="1069">
                  <c:v>200.49279512845553</c:v>
                </c:pt>
                <c:pt idx="1070">
                  <c:v>202.51557339594913</c:v>
                </c:pt>
                <c:pt idx="1071">
                  <c:v>204.11018139178938</c:v>
                </c:pt>
                <c:pt idx="1072">
                  <c:v>205.09798093942496</c:v>
                </c:pt>
                <c:pt idx="1073">
                  <c:v>205.5626776064359</c:v>
                </c:pt>
                <c:pt idx="1074">
                  <c:v>205.88910677983213</c:v>
                </c:pt>
                <c:pt idx="1075">
                  <c:v>206.48703734764686</c:v>
                </c:pt>
                <c:pt idx="1076">
                  <c:v>207.46469382065993</c:v>
                </c:pt>
                <c:pt idx="1077">
                  <c:v>208.62938043447639</c:v>
                </c:pt>
                <c:pt idx="1078">
                  <c:v>209.68707488426793</c:v>
                </c:pt>
                <c:pt idx="1079">
                  <c:v>210.44766729501578</c:v>
                </c:pt>
                <c:pt idx="1080">
                  <c:v>210.90372847336988</c:v>
                </c:pt>
                <c:pt idx="1081">
                  <c:v>211.21106193542479</c:v>
                </c:pt>
                <c:pt idx="1082">
                  <c:v>211.50616254366361</c:v>
                </c:pt>
                <c:pt idx="1083">
                  <c:v>211.81327400207519</c:v>
                </c:pt>
                <c:pt idx="1084">
                  <c:v>212.08929249103252</c:v>
                </c:pt>
                <c:pt idx="1085">
                  <c:v>212.29113004831166</c:v>
                </c:pt>
                <c:pt idx="1086">
                  <c:v>212.40375498845029</c:v>
                </c:pt>
                <c:pt idx="1087">
                  <c:v>212.4406664921687</c:v>
                </c:pt>
                <c:pt idx="1088">
                  <c:v>212.42843363835257</c:v>
                </c:pt>
                <c:pt idx="1089">
                  <c:v>212.38986503601075</c:v>
                </c:pt>
                <c:pt idx="1090">
                  <c:v>212.33725130521336</c:v>
                </c:pt>
                <c:pt idx="1091">
                  <c:v>212.27661372844989</c:v>
                </c:pt>
                <c:pt idx="1092">
                  <c:v>212.21111699030951</c:v>
                </c:pt>
                <c:pt idx="1093">
                  <c:v>212.14135914142312</c:v>
                </c:pt>
                <c:pt idx="1094">
                  <c:v>212.06837091299204</c:v>
                </c:pt>
                <c:pt idx="1095">
                  <c:v>211.99401441720812</c:v>
                </c:pt>
                <c:pt idx="1096">
                  <c:v>211.92005662184494</c:v>
                </c:pt>
                <c:pt idx="1097">
                  <c:v>211.84856465266301</c:v>
                </c:pt>
                <c:pt idx="1098">
                  <c:v>211.83369154123159</c:v>
                </c:pt>
                <c:pt idx="1099">
                  <c:v>211.99520598778358</c:v>
                </c:pt>
                <c:pt idx="1100">
                  <c:v>212.32205651503341</c:v>
                </c:pt>
                <c:pt idx="1101">
                  <c:v>212.68632598290074</c:v>
                </c:pt>
                <c:pt idx="1102">
                  <c:v>212.99010625399075</c:v>
                </c:pt>
                <c:pt idx="1103">
                  <c:v>213.22938313997707</c:v>
                </c:pt>
                <c:pt idx="1104">
                  <c:v>213.43704489487868</c:v>
                </c:pt>
                <c:pt idx="1105">
                  <c:v>213.8201189774733</c:v>
                </c:pt>
                <c:pt idx="1106">
                  <c:v>214.62272444504956</c:v>
                </c:pt>
                <c:pt idx="1107">
                  <c:v>215.81322577843298</c:v>
                </c:pt>
                <c:pt idx="1108">
                  <c:v>217.11445256159851</c:v>
                </c:pt>
                <c:pt idx="1109">
                  <c:v>218.24226165184609</c:v>
                </c:pt>
                <c:pt idx="1110">
                  <c:v>219.04613231365494</c:v>
                </c:pt>
                <c:pt idx="1111">
                  <c:v>219.51818341768703</c:v>
                </c:pt>
                <c:pt idx="1112">
                  <c:v>219.73527919475848</c:v>
                </c:pt>
                <c:pt idx="1113">
                  <c:v>219.79329123863806</c:v>
                </c:pt>
                <c:pt idx="1114">
                  <c:v>219.77310023381156</c:v>
                </c:pt>
                <c:pt idx="1115">
                  <c:v>219.72269068204437</c:v>
                </c:pt>
                <c:pt idx="1116">
                  <c:v>219.66203724787783</c:v>
                </c:pt>
                <c:pt idx="1117">
                  <c:v>219.59798806410569</c:v>
                </c:pt>
                <c:pt idx="1118">
                  <c:v>219.53248566260703</c:v>
                </c:pt>
                <c:pt idx="1119">
                  <c:v>219.46691077012281</c:v>
                </c:pt>
                <c:pt idx="1120">
                  <c:v>219.40183651850774</c:v>
                </c:pt>
                <c:pt idx="1121">
                  <c:v>219.33543364304762</c:v>
                </c:pt>
                <c:pt idx="1122">
                  <c:v>219.2671324099027</c:v>
                </c:pt>
                <c:pt idx="1123">
                  <c:v>219.19589868985688</c:v>
                </c:pt>
                <c:pt idx="1124">
                  <c:v>219.12308602553148</c:v>
                </c:pt>
                <c:pt idx="1125">
                  <c:v>219.05215812683105</c:v>
                </c:pt>
                <c:pt idx="1126">
                  <c:v>218.98550153292143</c:v>
                </c:pt>
                <c:pt idx="1127">
                  <c:v>218.9209766270564</c:v>
                </c:pt>
                <c:pt idx="1128">
                  <c:v>218.85676773658167</c:v>
                </c:pt>
                <c:pt idx="1129">
                  <c:v>218.79237422062798</c:v>
                </c:pt>
                <c:pt idx="1130">
                  <c:v>218.72914395845851</c:v>
                </c:pt>
                <c:pt idx="1131">
                  <c:v>218.6686853438157</c:v>
                </c:pt>
                <c:pt idx="1132">
                  <c:v>218.60984871497519</c:v>
                </c:pt>
                <c:pt idx="1133">
                  <c:v>218.55183327308066</c:v>
                </c:pt>
                <c:pt idx="1134">
                  <c:v>218.49516231243427</c:v>
                </c:pt>
                <c:pt idx="1135">
                  <c:v>218.43729525052581</c:v>
                </c:pt>
                <c:pt idx="1136">
                  <c:v>218.37790927593522</c:v>
                </c:pt>
                <c:pt idx="1137">
                  <c:v>218.31521703279935</c:v>
                </c:pt>
                <c:pt idx="1138">
                  <c:v>218.25119616581841</c:v>
                </c:pt>
                <c:pt idx="1139">
                  <c:v>218.18706656235912</c:v>
                </c:pt>
                <c:pt idx="1140">
                  <c:v>218.1249508490929</c:v>
                </c:pt>
                <c:pt idx="1141">
                  <c:v>218.06568267235386</c:v>
                </c:pt>
                <c:pt idx="1142">
                  <c:v>218.0073738685021</c:v>
                </c:pt>
                <c:pt idx="1143">
                  <c:v>217.94883399963373</c:v>
                </c:pt>
                <c:pt idx="1144">
                  <c:v>217.88894398615909</c:v>
                </c:pt>
                <c:pt idx="1145">
                  <c:v>217.82751467191255</c:v>
                </c:pt>
                <c:pt idx="1146">
                  <c:v>217.7671330789419</c:v>
                </c:pt>
                <c:pt idx="1147">
                  <c:v>217.71033752441403</c:v>
                </c:pt>
                <c:pt idx="1148">
                  <c:v>217.65625018780045</c:v>
                </c:pt>
                <c:pt idx="1149">
                  <c:v>217.6014470027043</c:v>
                </c:pt>
                <c:pt idx="1150">
                  <c:v>217.54422782897947</c:v>
                </c:pt>
                <c:pt idx="1151">
                  <c:v>217.48488602858322</c:v>
                </c:pt>
                <c:pt idx="1152">
                  <c:v>217.42510701693018</c:v>
                </c:pt>
                <c:pt idx="1153">
                  <c:v>217.36540049626277</c:v>
                </c:pt>
                <c:pt idx="1154">
                  <c:v>217.30732502277078</c:v>
                </c:pt>
                <c:pt idx="1155">
                  <c:v>217.25186375544621</c:v>
                </c:pt>
                <c:pt idx="1156">
                  <c:v>217.19853757418116</c:v>
                </c:pt>
                <c:pt idx="1157">
                  <c:v>217.14733401958759</c:v>
                </c:pt>
                <c:pt idx="1158">
                  <c:v>217.09911392211913</c:v>
                </c:pt>
                <c:pt idx="1159">
                  <c:v>217.05544489933894</c:v>
                </c:pt>
                <c:pt idx="1160">
                  <c:v>217.01740978534403</c:v>
                </c:pt>
                <c:pt idx="1161">
                  <c:v>216.98316459068883</c:v>
                </c:pt>
                <c:pt idx="1162">
                  <c:v>216.94514193608208</c:v>
                </c:pt>
                <c:pt idx="1163">
                  <c:v>216.89912941565879</c:v>
                </c:pt>
                <c:pt idx="1164">
                  <c:v>216.84517686697151</c:v>
                </c:pt>
                <c:pt idx="1165">
                  <c:v>216.78418363131004</c:v>
                </c:pt>
                <c:pt idx="1166">
                  <c:v>216.71663449214054</c:v>
                </c:pt>
                <c:pt idx="1167">
                  <c:v>216.64465207613429</c:v>
                </c:pt>
                <c:pt idx="1168">
                  <c:v>216.57049493056076</c:v>
                </c:pt>
                <c:pt idx="1169">
                  <c:v>216.49665040236249</c:v>
                </c:pt>
                <c:pt idx="1170">
                  <c:v>216.42383547269381</c:v>
                </c:pt>
                <c:pt idx="1171">
                  <c:v>216.35300498375523</c:v>
                </c:pt>
                <c:pt idx="1172">
                  <c:v>216.28285409780648</c:v>
                </c:pt>
                <c:pt idx="1173">
                  <c:v>216.21033932612491</c:v>
                </c:pt>
                <c:pt idx="1174">
                  <c:v>216.13586389981782</c:v>
                </c:pt>
                <c:pt idx="1175">
                  <c:v>216.06182908278242</c:v>
                </c:pt>
                <c:pt idx="1176">
                  <c:v>215.9897481243427</c:v>
                </c:pt>
                <c:pt idx="1177">
                  <c:v>215.92160999591533</c:v>
                </c:pt>
                <c:pt idx="1178">
                  <c:v>215.85831630413347</c:v>
                </c:pt>
                <c:pt idx="1179">
                  <c:v>215.79716222909781</c:v>
                </c:pt>
                <c:pt idx="1180">
                  <c:v>215.73570120004507</c:v>
                </c:pt>
                <c:pt idx="1181">
                  <c:v>215.67329778817984</c:v>
                </c:pt>
                <c:pt idx="1182">
                  <c:v>215.61078563983622</c:v>
                </c:pt>
                <c:pt idx="1183">
                  <c:v>215.54909128042365</c:v>
                </c:pt>
                <c:pt idx="1184">
                  <c:v>215.48813768826997</c:v>
                </c:pt>
                <c:pt idx="1185">
                  <c:v>215.42782405559834</c:v>
                </c:pt>
                <c:pt idx="1186">
                  <c:v>215.36765200688285</c:v>
                </c:pt>
                <c:pt idx="1187">
                  <c:v>215.30647527841418</c:v>
                </c:pt>
                <c:pt idx="1188">
                  <c:v>215.24481489915112</c:v>
                </c:pt>
                <c:pt idx="1189">
                  <c:v>215.18447521503151</c:v>
                </c:pt>
                <c:pt idx="1190">
                  <c:v>215.12663760258599</c:v>
                </c:pt>
                <c:pt idx="1191">
                  <c:v>215.07006178635817</c:v>
                </c:pt>
                <c:pt idx="1192">
                  <c:v>215.0127010286771</c:v>
                </c:pt>
                <c:pt idx="1193">
                  <c:v>214.95368203970099</c:v>
                </c:pt>
                <c:pt idx="1194">
                  <c:v>214.89552954453688</c:v>
                </c:pt>
                <c:pt idx="1195">
                  <c:v>214.84000484759986</c:v>
                </c:pt>
                <c:pt idx="1196">
                  <c:v>214.78789855370152</c:v>
                </c:pt>
                <c:pt idx="1197">
                  <c:v>214.73748673659102</c:v>
                </c:pt>
                <c:pt idx="1198">
                  <c:v>214.68679061889645</c:v>
                </c:pt>
                <c:pt idx="1199">
                  <c:v>214.63539904080903</c:v>
                </c:pt>
                <c:pt idx="1200">
                  <c:v>214.58416490408089</c:v>
                </c:pt>
                <c:pt idx="1201">
                  <c:v>214.53237462557277</c:v>
                </c:pt>
                <c:pt idx="1202">
                  <c:v>214.48013580909142</c:v>
                </c:pt>
                <c:pt idx="1203">
                  <c:v>214.42870232215293</c:v>
                </c:pt>
                <c:pt idx="1204">
                  <c:v>214.37904146634614</c:v>
                </c:pt>
                <c:pt idx="1205">
                  <c:v>214.33231649545519</c:v>
                </c:pt>
                <c:pt idx="1206">
                  <c:v>214.29006444490872</c:v>
                </c:pt>
                <c:pt idx="1207">
                  <c:v>214.25374419579137</c:v>
                </c:pt>
                <c:pt idx="1208">
                  <c:v>214.22421091519868</c:v>
                </c:pt>
                <c:pt idx="1209">
                  <c:v>214.19939521202673</c:v>
                </c:pt>
                <c:pt idx="1210">
                  <c:v>214.18189656771145</c:v>
                </c:pt>
                <c:pt idx="1211">
                  <c:v>214.18650201063886</c:v>
                </c:pt>
                <c:pt idx="1212">
                  <c:v>214.23756851196288</c:v>
                </c:pt>
                <c:pt idx="1213">
                  <c:v>214.32276920612043</c:v>
                </c:pt>
                <c:pt idx="1214">
                  <c:v>214.40695502647986</c:v>
                </c:pt>
                <c:pt idx="1215">
                  <c:v>214.46165400578425</c:v>
                </c:pt>
                <c:pt idx="1216">
                  <c:v>214.47818081782412</c:v>
                </c:pt>
                <c:pt idx="1217">
                  <c:v>214.46208895169769</c:v>
                </c:pt>
                <c:pt idx="1218">
                  <c:v>214.42369931147647</c:v>
                </c:pt>
                <c:pt idx="1219">
                  <c:v>214.37198378929725</c:v>
                </c:pt>
                <c:pt idx="1220">
                  <c:v>214.31423905592695</c:v>
                </c:pt>
                <c:pt idx="1221">
                  <c:v>214.25492330697864</c:v>
                </c:pt>
                <c:pt idx="1222">
                  <c:v>214.19659638038047</c:v>
                </c:pt>
                <c:pt idx="1223">
                  <c:v>214.13840197636529</c:v>
                </c:pt>
                <c:pt idx="1224">
                  <c:v>214.08028346135063</c:v>
                </c:pt>
                <c:pt idx="1225">
                  <c:v>214.02367139963002</c:v>
                </c:pt>
                <c:pt idx="1226">
                  <c:v>213.96914911710297</c:v>
                </c:pt>
                <c:pt idx="1227">
                  <c:v>213.91604040879469</c:v>
                </c:pt>
                <c:pt idx="1228">
                  <c:v>213.86547907902644</c:v>
                </c:pt>
                <c:pt idx="1229">
                  <c:v>213.81697694631723</c:v>
                </c:pt>
                <c:pt idx="1230">
                  <c:v>213.76804326570948</c:v>
                </c:pt>
                <c:pt idx="1231">
                  <c:v>213.71752837547888</c:v>
                </c:pt>
                <c:pt idx="1232">
                  <c:v>213.66483309232271</c:v>
                </c:pt>
                <c:pt idx="1233">
                  <c:v>213.61096436133747</c:v>
                </c:pt>
                <c:pt idx="1234">
                  <c:v>213.55840613145094</c:v>
                </c:pt>
                <c:pt idx="1235">
                  <c:v>213.50848815917968</c:v>
                </c:pt>
                <c:pt idx="1236">
                  <c:v>213.46063278198238</c:v>
                </c:pt>
                <c:pt idx="1237">
                  <c:v>213.41194715646594</c:v>
                </c:pt>
                <c:pt idx="1238">
                  <c:v>213.36161009568431</c:v>
                </c:pt>
                <c:pt idx="1239">
                  <c:v>213.31076219998872</c:v>
                </c:pt>
                <c:pt idx="1240">
                  <c:v>213.2598780588003</c:v>
                </c:pt>
                <c:pt idx="1241">
                  <c:v>213.21022286635178</c:v>
                </c:pt>
                <c:pt idx="1242">
                  <c:v>213.16259062546948</c:v>
                </c:pt>
                <c:pt idx="1243">
                  <c:v>213.11702890836278</c:v>
                </c:pt>
                <c:pt idx="1244">
                  <c:v>213.07057464599609</c:v>
                </c:pt>
                <c:pt idx="1245">
                  <c:v>213.02319725623497</c:v>
                </c:pt>
                <c:pt idx="1246">
                  <c:v>212.97584705059344</c:v>
                </c:pt>
                <c:pt idx="1247">
                  <c:v>212.92939278822681</c:v>
                </c:pt>
                <c:pt idx="1248">
                  <c:v>212.88282978938176</c:v>
                </c:pt>
                <c:pt idx="1249">
                  <c:v>212.83648086547848</c:v>
                </c:pt>
                <c:pt idx="1250">
                  <c:v>212.79237916212816</c:v>
                </c:pt>
                <c:pt idx="1251">
                  <c:v>212.7499130366399</c:v>
                </c:pt>
                <c:pt idx="1252">
                  <c:v>212.70695872967059</c:v>
                </c:pt>
                <c:pt idx="1253">
                  <c:v>212.66252855154184</c:v>
                </c:pt>
                <c:pt idx="1254">
                  <c:v>212.61523837749775</c:v>
                </c:pt>
                <c:pt idx="1255">
                  <c:v>212.56399631206804</c:v>
                </c:pt>
                <c:pt idx="1256">
                  <c:v>212.51171898475056</c:v>
                </c:pt>
                <c:pt idx="1257">
                  <c:v>212.46331765981819</c:v>
                </c:pt>
                <c:pt idx="1258">
                  <c:v>212.41946401155911</c:v>
                </c:pt>
                <c:pt idx="1259">
                  <c:v>212.37883734482983</c:v>
                </c:pt>
                <c:pt idx="1260">
                  <c:v>212.33918930640587</c:v>
                </c:pt>
                <c:pt idx="1261">
                  <c:v>212.29731330284707</c:v>
                </c:pt>
                <c:pt idx="1262">
                  <c:v>212.25233264629657</c:v>
                </c:pt>
                <c:pt idx="1263">
                  <c:v>212.20322566692644</c:v>
                </c:pt>
                <c:pt idx="1264">
                  <c:v>212.15392160268931</c:v>
                </c:pt>
                <c:pt idx="1265">
                  <c:v>212.10545118478626</c:v>
                </c:pt>
                <c:pt idx="1266">
                  <c:v>212.05893462547888</c:v>
                </c:pt>
                <c:pt idx="1267">
                  <c:v>212.01582967318021</c:v>
                </c:pt>
                <c:pt idx="1268">
                  <c:v>211.9770458632249</c:v>
                </c:pt>
                <c:pt idx="1269">
                  <c:v>211.94093742370606</c:v>
                </c:pt>
                <c:pt idx="1270">
                  <c:v>211.90755759019117</c:v>
                </c:pt>
                <c:pt idx="1271">
                  <c:v>211.87553582998422</c:v>
                </c:pt>
                <c:pt idx="1272">
                  <c:v>211.84241877629208</c:v>
                </c:pt>
                <c:pt idx="1273">
                  <c:v>211.80683136573202</c:v>
                </c:pt>
                <c:pt idx="1274">
                  <c:v>211.76942148648774</c:v>
                </c:pt>
                <c:pt idx="1275">
                  <c:v>211.73057198157679</c:v>
                </c:pt>
                <c:pt idx="1276">
                  <c:v>211.6912478872446</c:v>
                </c:pt>
                <c:pt idx="1277">
                  <c:v>211.65156360332784</c:v>
                </c:pt>
                <c:pt idx="1278">
                  <c:v>211.61018824063814</c:v>
                </c:pt>
                <c:pt idx="1279">
                  <c:v>211.56838699340818</c:v>
                </c:pt>
                <c:pt idx="1280">
                  <c:v>211.52761761005107</c:v>
                </c:pt>
                <c:pt idx="1281">
                  <c:v>211.48744061396673</c:v>
                </c:pt>
                <c:pt idx="1282">
                  <c:v>211.44601541372447</c:v>
                </c:pt>
                <c:pt idx="1283">
                  <c:v>211.40435914846566</c:v>
                </c:pt>
                <c:pt idx="1284">
                  <c:v>211.36312876774713</c:v>
                </c:pt>
                <c:pt idx="1285">
                  <c:v>211.32363250732422</c:v>
                </c:pt>
                <c:pt idx="1286">
                  <c:v>211.28427216749924</c:v>
                </c:pt>
                <c:pt idx="1287">
                  <c:v>211.2451202392578</c:v>
                </c:pt>
                <c:pt idx="1288">
                  <c:v>211.20786213801458</c:v>
                </c:pt>
                <c:pt idx="1289">
                  <c:v>211.17156001164363</c:v>
                </c:pt>
                <c:pt idx="1290">
                  <c:v>211.13255533071663</c:v>
                </c:pt>
                <c:pt idx="1291">
                  <c:v>211.09100553659292</c:v>
                </c:pt>
                <c:pt idx="1292">
                  <c:v>211.04866173964282</c:v>
                </c:pt>
                <c:pt idx="1293">
                  <c:v>211.00800902146563</c:v>
                </c:pt>
                <c:pt idx="1294">
                  <c:v>210.97134104215183</c:v>
                </c:pt>
                <c:pt idx="1295">
                  <c:v>210.93818207960862</c:v>
                </c:pt>
                <c:pt idx="1296">
                  <c:v>210.90491438058706</c:v>
                </c:pt>
                <c:pt idx="1297">
                  <c:v>210.87088552621697</c:v>
                </c:pt>
                <c:pt idx="1298">
                  <c:v>210.83659955538235</c:v>
                </c:pt>
                <c:pt idx="1299">
                  <c:v>210.8027247443566</c:v>
                </c:pt>
                <c:pt idx="1300">
                  <c:v>210.76969717172477</c:v>
                </c:pt>
                <c:pt idx="1301">
                  <c:v>210.73493887681227</c:v>
                </c:pt>
                <c:pt idx="1302">
                  <c:v>210.69472563523513</c:v>
                </c:pt>
                <c:pt idx="1303">
                  <c:v>210.64823172936073</c:v>
                </c:pt>
                <c:pt idx="1304">
                  <c:v>210.60055531428409</c:v>
                </c:pt>
                <c:pt idx="1305">
                  <c:v>210.55559164780837</c:v>
                </c:pt>
                <c:pt idx="1306">
                  <c:v>210.51564571674055</c:v>
                </c:pt>
                <c:pt idx="1307">
                  <c:v>210.47974342346188</c:v>
                </c:pt>
                <c:pt idx="1308">
                  <c:v>210.44600906372071</c:v>
                </c:pt>
                <c:pt idx="1309">
                  <c:v>210.41089397723857</c:v>
                </c:pt>
                <c:pt idx="1310">
                  <c:v>210.37312843909632</c:v>
                </c:pt>
                <c:pt idx="1311">
                  <c:v>210.33253575251652</c:v>
                </c:pt>
                <c:pt idx="1312">
                  <c:v>210.2906665449876</c:v>
                </c:pt>
                <c:pt idx="1313">
                  <c:v>210.24957548288199</c:v>
                </c:pt>
                <c:pt idx="1314">
                  <c:v>210.21014831542971</c:v>
                </c:pt>
                <c:pt idx="1315">
                  <c:v>210.17079363896295</c:v>
                </c:pt>
                <c:pt idx="1316">
                  <c:v>210.13096437307502</c:v>
                </c:pt>
                <c:pt idx="1317">
                  <c:v>210.09070695730355</c:v>
                </c:pt>
                <c:pt idx="1318">
                  <c:v>210.05263786315916</c:v>
                </c:pt>
                <c:pt idx="1319">
                  <c:v>210.01764963590179</c:v>
                </c:pt>
                <c:pt idx="1320">
                  <c:v>209.98331835820125</c:v>
                </c:pt>
                <c:pt idx="1321">
                  <c:v>209.94774793771595</c:v>
                </c:pt>
                <c:pt idx="1322">
                  <c:v>209.90982495821439</c:v>
                </c:pt>
                <c:pt idx="1323">
                  <c:v>209.87029924832856</c:v>
                </c:pt>
                <c:pt idx="1324">
                  <c:v>209.83067839402418</c:v>
                </c:pt>
                <c:pt idx="1325">
                  <c:v>209.79153779249924</c:v>
                </c:pt>
                <c:pt idx="1326">
                  <c:v>209.75272000239443</c:v>
                </c:pt>
                <c:pt idx="1327">
                  <c:v>209.71314105694108</c:v>
                </c:pt>
                <c:pt idx="1328">
                  <c:v>209.67285645705005</c:v>
                </c:pt>
                <c:pt idx="1329">
                  <c:v>209.63270437974194</c:v>
                </c:pt>
                <c:pt idx="1330">
                  <c:v>209.59421053372895</c:v>
                </c:pt>
                <c:pt idx="1331">
                  <c:v>209.55639629070575</c:v>
                </c:pt>
                <c:pt idx="1332">
                  <c:v>209.51769516578085</c:v>
                </c:pt>
                <c:pt idx="1333">
                  <c:v>209.479304392888</c:v>
                </c:pt>
                <c:pt idx="1334">
                  <c:v>209.44293657156138</c:v>
                </c:pt>
                <c:pt idx="1335">
                  <c:v>209.4082496349628</c:v>
                </c:pt>
                <c:pt idx="1336">
                  <c:v>209.37337014418384</c:v>
                </c:pt>
                <c:pt idx="1337">
                  <c:v>209.33746898357685</c:v>
                </c:pt>
                <c:pt idx="1338">
                  <c:v>209.30285680330715</c:v>
                </c:pt>
                <c:pt idx="1339">
                  <c:v>209.27088148263786</c:v>
                </c:pt>
                <c:pt idx="1340">
                  <c:v>209.24066293569712</c:v>
                </c:pt>
                <c:pt idx="1341">
                  <c:v>209.21078305757962</c:v>
                </c:pt>
                <c:pt idx="1342">
                  <c:v>209.17937407273513</c:v>
                </c:pt>
                <c:pt idx="1343">
                  <c:v>209.1459999025785</c:v>
                </c:pt>
                <c:pt idx="1344">
                  <c:v>209.1111362692026</c:v>
                </c:pt>
                <c:pt idx="1345">
                  <c:v>209.07451926011308</c:v>
                </c:pt>
                <c:pt idx="1346">
                  <c:v>209.03627799987791</c:v>
                </c:pt>
                <c:pt idx="1347">
                  <c:v>208.99678173945497</c:v>
                </c:pt>
                <c:pt idx="1348">
                  <c:v>208.95637028033917</c:v>
                </c:pt>
                <c:pt idx="1349">
                  <c:v>208.9168026616023</c:v>
                </c:pt>
                <c:pt idx="1350">
                  <c:v>208.879683878972</c:v>
                </c:pt>
                <c:pt idx="1351">
                  <c:v>208.84517250647909</c:v>
                </c:pt>
                <c:pt idx="1352">
                  <c:v>208.8119750330998</c:v>
                </c:pt>
                <c:pt idx="1353">
                  <c:v>208.77781139080341</c:v>
                </c:pt>
                <c:pt idx="1354">
                  <c:v>208.74299193162182</c:v>
                </c:pt>
                <c:pt idx="1355">
                  <c:v>208.70794820345364</c:v>
                </c:pt>
                <c:pt idx="1356">
                  <c:v>208.67230415931115</c:v>
                </c:pt>
                <c:pt idx="1357">
                  <c:v>208.63559993450457</c:v>
                </c:pt>
                <c:pt idx="1358">
                  <c:v>208.59847662118764</c:v>
                </c:pt>
                <c:pt idx="1359">
                  <c:v>208.56318936861479</c:v>
                </c:pt>
                <c:pt idx="1360">
                  <c:v>208.52933947636527</c:v>
                </c:pt>
                <c:pt idx="1361">
                  <c:v>208.49296825702373</c:v>
                </c:pt>
                <c:pt idx="1362">
                  <c:v>208.45365662207968</c:v>
                </c:pt>
                <c:pt idx="1363">
                  <c:v>208.41393382732684</c:v>
                </c:pt>
                <c:pt idx="1364">
                  <c:v>208.3774901169997</c:v>
                </c:pt>
                <c:pt idx="1365">
                  <c:v>208.34469134404111</c:v>
                </c:pt>
                <c:pt idx="1366">
                  <c:v>208.3137252338116</c:v>
                </c:pt>
                <c:pt idx="1367">
                  <c:v>208.27705725449781</c:v>
                </c:pt>
                <c:pt idx="1368">
                  <c:v>208.22978520320012</c:v>
                </c:pt>
                <c:pt idx="1369">
                  <c:v>208.17519949106068</c:v>
                </c:pt>
                <c:pt idx="1370">
                  <c:v>208.12208398672246</c:v>
                </c:pt>
                <c:pt idx="1371">
                  <c:v>208.0751619309645</c:v>
                </c:pt>
                <c:pt idx="1372">
                  <c:v>208.03479577871468</c:v>
                </c:pt>
                <c:pt idx="1373">
                  <c:v>207.9990010892428</c:v>
                </c:pt>
                <c:pt idx="1374">
                  <c:v>207.96565863389236</c:v>
                </c:pt>
                <c:pt idx="1375">
                  <c:v>207.93302862900953</c:v>
                </c:pt>
                <c:pt idx="1376">
                  <c:v>207.90070104745715</c:v>
                </c:pt>
                <c:pt idx="1377">
                  <c:v>207.86922070429875</c:v>
                </c:pt>
                <c:pt idx="1378">
                  <c:v>207.83811187744141</c:v>
                </c:pt>
                <c:pt idx="1379">
                  <c:v>207.80569821284368</c:v>
                </c:pt>
                <c:pt idx="1380">
                  <c:v>207.76937230036808</c:v>
                </c:pt>
                <c:pt idx="1381">
                  <c:v>207.72953397310695</c:v>
                </c:pt>
                <c:pt idx="1382">
                  <c:v>207.68896620530347</c:v>
                </c:pt>
                <c:pt idx="1383">
                  <c:v>207.63210042513333</c:v>
                </c:pt>
                <c:pt idx="1384">
                  <c:v>206.96423870966981</c:v>
                </c:pt>
                <c:pt idx="1385">
                  <c:v>203.44688094505895</c:v>
                </c:pt>
                <c:pt idx="1386">
                  <c:v>194.94261343149037</c:v>
                </c:pt>
                <c:pt idx="1387">
                  <c:v>181.43578944279596</c:v>
                </c:pt>
                <c:pt idx="1388">
                  <c:v>164.77101912865268</c:v>
                </c:pt>
                <c:pt idx="1389">
                  <c:v>147.29053833594688</c:v>
                </c:pt>
                <c:pt idx="1390">
                  <c:v>130.7648725597675</c:v>
                </c:pt>
                <c:pt idx="1391">
                  <c:v>116.05202567173885</c:v>
                </c:pt>
                <c:pt idx="1392">
                  <c:v>103.28911323840802</c:v>
                </c:pt>
                <c:pt idx="1393">
                  <c:v>92.235240918673</c:v>
                </c:pt>
                <c:pt idx="1394">
                  <c:v>82.508166010929983</c:v>
                </c:pt>
                <c:pt idx="1395">
                  <c:v>73.735292211679308</c:v>
                </c:pt>
                <c:pt idx="1396">
                  <c:v>65.594610598637502</c:v>
                </c:pt>
                <c:pt idx="1397">
                  <c:v>57.844474170391379</c:v>
                </c:pt>
                <c:pt idx="1398">
                  <c:v>50.474782327505253</c:v>
                </c:pt>
                <c:pt idx="1399">
                  <c:v>43.709830108055698</c:v>
                </c:pt>
                <c:pt idx="1400">
                  <c:v>37.841791579906754</c:v>
                </c:pt>
                <c:pt idx="1401">
                  <c:v>33.048671189821683</c:v>
                </c:pt>
                <c:pt idx="1402">
                  <c:v>29.132734766740068</c:v>
                </c:pt>
                <c:pt idx="1403">
                  <c:v>25.634831487215482</c:v>
                </c:pt>
                <c:pt idx="1404">
                  <c:v>22.486395639272835</c:v>
                </c:pt>
                <c:pt idx="1405">
                  <c:v>19.907661349956804</c:v>
                </c:pt>
                <c:pt idx="1406">
                  <c:v>18.073134809640738</c:v>
                </c:pt>
                <c:pt idx="1407">
                  <c:v>16.963616101191594</c:v>
                </c:pt>
                <c:pt idx="1408">
                  <c:v>16.409974693885218</c:v>
                </c:pt>
                <c:pt idx="1409">
                  <c:v>16.198744881703302</c:v>
                </c:pt>
                <c:pt idx="1410">
                  <c:v>16.156108572299662</c:v>
                </c:pt>
                <c:pt idx="1411">
                  <c:v>16.171268957578217</c:v>
                </c:pt>
                <c:pt idx="1412">
                  <c:v>16.191508242533754</c:v>
                </c:pt>
                <c:pt idx="1413">
                  <c:v>16.198923560656034</c:v>
                </c:pt>
                <c:pt idx="1414">
                  <c:v>16.195357343967142</c:v>
                </c:pt>
                <c:pt idx="1415">
                  <c:v>16.186860749171331</c:v>
                </c:pt>
                <c:pt idx="1416">
                  <c:v>16.176202733700091</c:v>
                </c:pt>
                <c:pt idx="1417">
                  <c:v>16.164319450671858</c:v>
                </c:pt>
                <c:pt idx="1418">
                  <c:v>16.151858788270214</c:v>
                </c:pt>
                <c:pt idx="1419">
                  <c:v>16.140698008170496</c:v>
                </c:pt>
                <c:pt idx="1420">
                  <c:v>16.133604651964628</c:v>
                </c:pt>
                <c:pt idx="1421">
                  <c:v>16.132560187119704</c:v>
                </c:pt>
                <c:pt idx="1422">
                  <c:v>16.137023904506975</c:v>
                </c:pt>
                <c:pt idx="1423">
                  <c:v>16.142353124618531</c:v>
                </c:pt>
                <c:pt idx="1424">
                  <c:v>16.145884228486281</c:v>
                </c:pt>
                <c:pt idx="1425">
                  <c:v>16.149086574407722</c:v>
                </c:pt>
                <c:pt idx="1426">
                  <c:v>16.152688045501709</c:v>
                </c:pt>
                <c:pt idx="1427">
                  <c:v>16.155929043843194</c:v>
                </c:pt>
                <c:pt idx="1428">
                  <c:v>16.156613035935621</c:v>
                </c:pt>
                <c:pt idx="1429">
                  <c:v>16.154236124478853</c:v>
                </c:pt>
                <c:pt idx="1430">
                  <c:v>16.1506364939763</c:v>
                </c:pt>
                <c:pt idx="1431">
                  <c:v>16.147501683601966</c:v>
                </c:pt>
                <c:pt idx="1432">
                  <c:v>16.147609995328462</c:v>
                </c:pt>
                <c:pt idx="1433">
                  <c:v>16.150779493772067</c:v>
                </c:pt>
                <c:pt idx="1434">
                  <c:v>16.153446227587185</c:v>
                </c:pt>
                <c:pt idx="1435">
                  <c:v>16.153228329878587</c:v>
                </c:pt>
                <c:pt idx="1436">
                  <c:v>16.151645846000083</c:v>
                </c:pt>
                <c:pt idx="1437">
                  <c:v>16.151177061521089</c:v>
                </c:pt>
                <c:pt idx="1438">
                  <c:v>16.153948142711933</c:v>
                </c:pt>
                <c:pt idx="1439">
                  <c:v>16.158628058800328</c:v>
                </c:pt>
                <c:pt idx="1440">
                  <c:v>16.162700154964739</c:v>
                </c:pt>
                <c:pt idx="1441">
                  <c:v>16.16575780208294</c:v>
                </c:pt>
                <c:pt idx="1442">
                  <c:v>16.168387016149669</c:v>
                </c:pt>
                <c:pt idx="1443">
                  <c:v>16.170943031311033</c:v>
                </c:pt>
                <c:pt idx="1444">
                  <c:v>16.17206126139714</c:v>
                </c:pt>
                <c:pt idx="1445">
                  <c:v>16.171198731935942</c:v>
                </c:pt>
                <c:pt idx="1446">
                  <c:v>16.169648670783406</c:v>
                </c:pt>
                <c:pt idx="1447">
                  <c:v>16.168134288787844</c:v>
                </c:pt>
                <c:pt idx="1448">
                  <c:v>16.166910437070406</c:v>
                </c:pt>
                <c:pt idx="1449">
                  <c:v>16.165758793170635</c:v>
                </c:pt>
                <c:pt idx="1450">
                  <c:v>16.166513860409076</c:v>
                </c:pt>
                <c:pt idx="1451">
                  <c:v>16.170476370591381</c:v>
                </c:pt>
                <c:pt idx="1452">
                  <c:v>16.176779688321623</c:v>
                </c:pt>
                <c:pt idx="1453">
                  <c:v>16.185062208175658</c:v>
                </c:pt>
                <c:pt idx="1454">
                  <c:v>16.193161376806405</c:v>
                </c:pt>
                <c:pt idx="1455">
                  <c:v>16.198744315367477</c:v>
                </c:pt>
                <c:pt idx="1456">
                  <c:v>16.201660803281342</c:v>
                </c:pt>
                <c:pt idx="1457">
                  <c:v>16.205046500426075</c:v>
                </c:pt>
                <c:pt idx="1458">
                  <c:v>16.20799909224877</c:v>
                </c:pt>
                <c:pt idx="1459">
                  <c:v>16.209366510097798</c:v>
                </c:pt>
                <c:pt idx="1460">
                  <c:v>16.210592485574573</c:v>
                </c:pt>
                <c:pt idx="1461">
                  <c:v>16.211778109623836</c:v>
                </c:pt>
                <c:pt idx="1462">
                  <c:v>16.214229069489697</c:v>
                </c:pt>
                <c:pt idx="1463">
                  <c:v>16.218764286774853</c:v>
                </c:pt>
                <c:pt idx="1464">
                  <c:v>16.224996104607214</c:v>
                </c:pt>
                <c:pt idx="1465">
                  <c:v>16.230326032638548</c:v>
                </c:pt>
                <c:pt idx="1466">
                  <c:v>16.233060726752647</c:v>
                </c:pt>
                <c:pt idx="1467">
                  <c:v>16.234283445798432</c:v>
                </c:pt>
                <c:pt idx="1468">
                  <c:v>16.236012893823474</c:v>
                </c:pt>
                <c:pt idx="1469">
                  <c:v>16.239506477942832</c:v>
                </c:pt>
                <c:pt idx="1470">
                  <c:v>16.242964382905225</c:v>
                </c:pt>
                <c:pt idx="1471">
                  <c:v>16.24361156316904</c:v>
                </c:pt>
                <c:pt idx="1472">
                  <c:v>16.240369998491726</c:v>
                </c:pt>
                <c:pt idx="1473">
                  <c:v>16.236087508568396</c:v>
                </c:pt>
                <c:pt idx="1474">
                  <c:v>16.233132085066575</c:v>
                </c:pt>
                <c:pt idx="1475">
                  <c:v>16.234070503528301</c:v>
                </c:pt>
                <c:pt idx="1476">
                  <c:v>16.23741839775672</c:v>
                </c:pt>
                <c:pt idx="1477">
                  <c:v>16.242026955531191</c:v>
                </c:pt>
                <c:pt idx="1478">
                  <c:v>16.24584476691026</c:v>
                </c:pt>
                <c:pt idx="1479">
                  <c:v>16.247714666219856</c:v>
                </c:pt>
                <c:pt idx="1480">
                  <c:v>16.247358157818134</c:v>
                </c:pt>
                <c:pt idx="1481">
                  <c:v>16.24634838104248</c:v>
                </c:pt>
                <c:pt idx="1482">
                  <c:v>16.246312701885515</c:v>
                </c:pt>
                <c:pt idx="1483">
                  <c:v>16.246743683448205</c:v>
                </c:pt>
                <c:pt idx="1484">
                  <c:v>16.248546471962559</c:v>
                </c:pt>
                <c:pt idx="1485">
                  <c:v>16.249840690906229</c:v>
                </c:pt>
                <c:pt idx="1486">
                  <c:v>16.250344163454496</c:v>
                </c:pt>
                <c:pt idx="1487">
                  <c:v>16.250237409151516</c:v>
                </c:pt>
                <c:pt idx="1488">
                  <c:v>16.249445246916551</c:v>
                </c:pt>
                <c:pt idx="1489">
                  <c:v>16.247285666832557</c:v>
                </c:pt>
                <c:pt idx="1490">
                  <c:v>16.245446208073542</c:v>
                </c:pt>
                <c:pt idx="1491">
                  <c:v>16.246134164516743</c:v>
                </c:pt>
                <c:pt idx="1492">
                  <c:v>16.249769615760215</c:v>
                </c:pt>
                <c:pt idx="1493">
                  <c:v>16.254846816429723</c:v>
                </c:pt>
                <c:pt idx="1494">
                  <c:v>16.257835795329168</c:v>
                </c:pt>
                <c:pt idx="1495">
                  <c:v>16.257980494132408</c:v>
                </c:pt>
                <c:pt idx="1496">
                  <c:v>16.256467244808491</c:v>
                </c:pt>
                <c:pt idx="1497">
                  <c:v>16.255316733580369</c:v>
                </c:pt>
                <c:pt idx="1498">
                  <c:v>16.254773617524364</c:v>
                </c:pt>
                <c:pt idx="1499">
                  <c:v>16.255314609821028</c:v>
                </c:pt>
                <c:pt idx="1500">
                  <c:v>16.255928093103261</c:v>
                </c:pt>
                <c:pt idx="1501">
                  <c:v>16.256252037195058</c:v>
                </c:pt>
                <c:pt idx="1502">
                  <c:v>16.257041934086725</c:v>
                </c:pt>
                <c:pt idx="1503">
                  <c:v>16.259742931219247</c:v>
                </c:pt>
                <c:pt idx="1504">
                  <c:v>16.265182869984553</c:v>
                </c:pt>
                <c:pt idx="1505">
                  <c:v>16.271735941813542</c:v>
                </c:pt>
                <c:pt idx="1506">
                  <c:v>16.277425776261548</c:v>
                </c:pt>
                <c:pt idx="1507">
                  <c:v>16.280341697839589</c:v>
                </c:pt>
                <c:pt idx="1508">
                  <c:v>16.279982640926654</c:v>
                </c:pt>
                <c:pt idx="1509">
                  <c:v>16.276054252477792</c:v>
                </c:pt>
                <c:pt idx="1510">
                  <c:v>16.269536576637851</c:v>
                </c:pt>
                <c:pt idx="1511">
                  <c:v>16.262876750505885</c:v>
                </c:pt>
                <c:pt idx="1512">
                  <c:v>16.257114425072302</c:v>
                </c:pt>
                <c:pt idx="1513">
                  <c:v>16.254305824133066</c:v>
                </c:pt>
                <c:pt idx="1514">
                  <c:v>16.253872718811035</c:v>
                </c:pt>
                <c:pt idx="1515">
                  <c:v>16.253585020212025</c:v>
                </c:pt>
                <c:pt idx="1516">
                  <c:v>16.25452159808232</c:v>
                </c:pt>
                <c:pt idx="1517">
                  <c:v>16.256898226371177</c:v>
                </c:pt>
                <c:pt idx="1518">
                  <c:v>16.259673271912796</c:v>
                </c:pt>
                <c:pt idx="1519">
                  <c:v>16.260896415710448</c:v>
                </c:pt>
                <c:pt idx="1520">
                  <c:v>16.260966782936684</c:v>
                </c:pt>
                <c:pt idx="1521">
                  <c:v>16.26262586373549</c:v>
                </c:pt>
                <c:pt idx="1522">
                  <c:v>16.266875506180984</c:v>
                </c:pt>
                <c:pt idx="1523">
                  <c:v>16.270438749606789</c:v>
                </c:pt>
                <c:pt idx="1524">
                  <c:v>16.27025823006263</c:v>
                </c:pt>
                <c:pt idx="1525">
                  <c:v>16.269251284966099</c:v>
                </c:pt>
                <c:pt idx="1526">
                  <c:v>16.270292918131901</c:v>
                </c:pt>
                <c:pt idx="1527">
                  <c:v>16.272600311866174</c:v>
                </c:pt>
                <c:pt idx="1528">
                  <c:v>16.273390067173882</c:v>
                </c:pt>
                <c:pt idx="1529">
                  <c:v>16.27079738176786</c:v>
                </c:pt>
                <c:pt idx="1530">
                  <c:v>16.267774422718926</c:v>
                </c:pt>
                <c:pt idx="1531">
                  <c:v>16.266009578704832</c:v>
                </c:pt>
                <c:pt idx="1532">
                  <c:v>16.266189956665038</c:v>
                </c:pt>
                <c:pt idx="1533">
                  <c:v>16.268279877442577</c:v>
                </c:pt>
                <c:pt idx="1534">
                  <c:v>16.271050250713639</c:v>
                </c:pt>
                <c:pt idx="1535">
                  <c:v>16.27558943234957</c:v>
                </c:pt>
                <c:pt idx="1536">
                  <c:v>16.281314945954541</c:v>
                </c:pt>
                <c:pt idx="1537">
                  <c:v>16.28729021365826</c:v>
                </c:pt>
                <c:pt idx="1538">
                  <c:v>16.292296056013839</c:v>
                </c:pt>
                <c:pt idx="1539">
                  <c:v>16.293807606330287</c:v>
                </c:pt>
                <c:pt idx="1540">
                  <c:v>16.29229789660527</c:v>
                </c:pt>
                <c:pt idx="1541">
                  <c:v>16.290567740660446</c:v>
                </c:pt>
                <c:pt idx="1542">
                  <c:v>16.291649017333985</c:v>
                </c:pt>
                <c:pt idx="1543">
                  <c:v>16.293125454829291</c:v>
                </c:pt>
                <c:pt idx="1544">
                  <c:v>16.293125454829291</c:v>
                </c:pt>
                <c:pt idx="1545">
                  <c:v>16.290638107886679</c:v>
                </c:pt>
                <c:pt idx="1546">
                  <c:v>16.286103598521304</c:v>
                </c:pt>
                <c:pt idx="1547">
                  <c:v>16.2822484089778</c:v>
                </c:pt>
                <c:pt idx="1548">
                  <c:v>16.280415038328904</c:v>
                </c:pt>
                <c:pt idx="1549">
                  <c:v>16.280090952653151</c:v>
                </c:pt>
                <c:pt idx="1550">
                  <c:v>16.278646937883817</c:v>
                </c:pt>
                <c:pt idx="1551">
                  <c:v>16.276524028044481</c:v>
                </c:pt>
                <c:pt idx="1552">
                  <c:v>16.275732856897207</c:v>
                </c:pt>
                <c:pt idx="1553">
                  <c:v>16.275588158093964</c:v>
                </c:pt>
                <c:pt idx="1554">
                  <c:v>16.273967021795418</c:v>
                </c:pt>
                <c:pt idx="1555">
                  <c:v>16.272345460745004</c:v>
                </c:pt>
                <c:pt idx="1556">
                  <c:v>16.273283171286948</c:v>
                </c:pt>
                <c:pt idx="1557">
                  <c:v>16.274757909774777</c:v>
                </c:pt>
                <c:pt idx="1558">
                  <c:v>16.275982894163864</c:v>
                </c:pt>
                <c:pt idx="1559">
                  <c:v>16.277390097104586</c:v>
                </c:pt>
                <c:pt idx="1560">
                  <c:v>16.28005442399245</c:v>
                </c:pt>
                <c:pt idx="1561">
                  <c:v>16.284699368843665</c:v>
                </c:pt>
                <c:pt idx="1562">
                  <c:v>16.289740324020382</c:v>
                </c:pt>
                <c:pt idx="1563">
                  <c:v>16.292404226156378</c:v>
                </c:pt>
                <c:pt idx="1564">
                  <c:v>16.293772776677056</c:v>
                </c:pt>
                <c:pt idx="1565">
                  <c:v>16.294998752153838</c:v>
                </c:pt>
                <c:pt idx="1566">
                  <c:v>16.297551794052122</c:v>
                </c:pt>
                <c:pt idx="1567">
                  <c:v>16.301947267972505</c:v>
                </c:pt>
                <c:pt idx="1568">
                  <c:v>16.307923526763915</c:v>
                </c:pt>
                <c:pt idx="1569">
                  <c:v>16.314440069932203</c:v>
                </c:pt>
                <c:pt idx="1570">
                  <c:v>16.319591602178718</c:v>
                </c:pt>
                <c:pt idx="1571">
                  <c:v>16.321104143582858</c:v>
                </c:pt>
                <c:pt idx="1572">
                  <c:v>16.319483573620133</c:v>
                </c:pt>
                <c:pt idx="1573">
                  <c:v>16.315954168759859</c:v>
                </c:pt>
                <c:pt idx="1574">
                  <c:v>16.312967313619762</c:v>
                </c:pt>
                <c:pt idx="1575">
                  <c:v>16.310443862768317</c:v>
                </c:pt>
                <c:pt idx="1576">
                  <c:v>16.308894934287437</c:v>
                </c:pt>
                <c:pt idx="1577">
                  <c:v>16.307994885077843</c:v>
                </c:pt>
                <c:pt idx="1578">
                  <c:v>16.306736062123225</c:v>
                </c:pt>
                <c:pt idx="1579">
                  <c:v>16.303928593855638</c:v>
                </c:pt>
                <c:pt idx="1580">
                  <c:v>16.299967216344978</c:v>
                </c:pt>
                <c:pt idx="1581">
                  <c:v>16.296870916806732</c:v>
                </c:pt>
                <c:pt idx="1582">
                  <c:v>16.296437811484701</c:v>
                </c:pt>
                <c:pt idx="1583">
                  <c:v>16.298381334451527</c:v>
                </c:pt>
                <c:pt idx="1584">
                  <c:v>16.301370454934926</c:v>
                </c:pt>
                <c:pt idx="1585">
                  <c:v>16.302342853546143</c:v>
                </c:pt>
                <c:pt idx="1586">
                  <c:v>16.300506226466251</c:v>
                </c:pt>
                <c:pt idx="1587">
                  <c:v>16.298597391568698</c:v>
                </c:pt>
                <c:pt idx="1588">
                  <c:v>16.298780034872198</c:v>
                </c:pt>
                <c:pt idx="1589">
                  <c:v>16.300397206819973</c:v>
                </c:pt>
                <c:pt idx="1590">
                  <c:v>16.303532017194307</c:v>
                </c:pt>
                <c:pt idx="1591">
                  <c:v>16.306737194794874</c:v>
                </c:pt>
                <c:pt idx="1592">
                  <c:v>16.307887706022996</c:v>
                </c:pt>
                <c:pt idx="1593">
                  <c:v>16.306269401403572</c:v>
                </c:pt>
                <c:pt idx="1594">
                  <c:v>16.302235532907336</c:v>
                </c:pt>
                <c:pt idx="1595">
                  <c:v>16.299929413428671</c:v>
                </c:pt>
                <c:pt idx="1596">
                  <c:v>16.301587503139789</c:v>
                </c:pt>
                <c:pt idx="1597">
                  <c:v>16.305837287169233</c:v>
                </c:pt>
                <c:pt idx="1598">
                  <c:v>16.310697722801795</c:v>
                </c:pt>
                <c:pt idx="1599">
                  <c:v>16.31393872114328</c:v>
                </c:pt>
                <c:pt idx="1600">
                  <c:v>16.314370693793663</c:v>
                </c:pt>
                <c:pt idx="1601">
                  <c:v>16.314083419946524</c:v>
                </c:pt>
                <c:pt idx="1602">
                  <c:v>16.31555985744183</c:v>
                </c:pt>
                <c:pt idx="1603">
                  <c:v>16.318547137333798</c:v>
                </c:pt>
                <c:pt idx="1604">
                  <c:v>16.321030944677499</c:v>
                </c:pt>
                <c:pt idx="1605">
                  <c:v>16.321031652597281</c:v>
                </c:pt>
                <c:pt idx="1606">
                  <c:v>16.320310282340415</c:v>
                </c:pt>
                <c:pt idx="1607">
                  <c:v>16.31771759693439</c:v>
                </c:pt>
                <c:pt idx="1608">
                  <c:v>16.312171611785889</c:v>
                </c:pt>
                <c:pt idx="1609">
                  <c:v>16.306449071443996</c:v>
                </c:pt>
                <c:pt idx="1610">
                  <c:v>16.302991166481604</c:v>
                </c:pt>
                <c:pt idx="1611">
                  <c:v>16.303100044543925</c:v>
                </c:pt>
                <c:pt idx="1612">
                  <c:v>16.304432066403901</c:v>
                </c:pt>
                <c:pt idx="1613">
                  <c:v>16.303748074311475</c:v>
                </c:pt>
                <c:pt idx="1614">
                  <c:v>16.301156379993142</c:v>
                </c:pt>
                <c:pt idx="1615">
                  <c:v>16.297374389354996</c:v>
                </c:pt>
                <c:pt idx="1616">
                  <c:v>16.293771077669582</c:v>
                </c:pt>
                <c:pt idx="1617">
                  <c:v>16.291936574349034</c:v>
                </c:pt>
                <c:pt idx="1618">
                  <c:v>16.291251591168916</c:v>
                </c:pt>
                <c:pt idx="1619">
                  <c:v>16.291323798986578</c:v>
                </c:pt>
                <c:pt idx="1620">
                  <c:v>16.290388353787932</c:v>
                </c:pt>
                <c:pt idx="1621">
                  <c:v>16.288154300542978</c:v>
                </c:pt>
                <c:pt idx="1622">
                  <c:v>16.286104023273172</c:v>
                </c:pt>
                <c:pt idx="1623">
                  <c:v>16.284015801503106</c:v>
                </c:pt>
                <c:pt idx="1624">
                  <c:v>16.281635916783259</c:v>
                </c:pt>
                <c:pt idx="1625">
                  <c:v>16.278503230168269</c:v>
                </c:pt>
                <c:pt idx="1626">
                  <c:v>16.276415008398203</c:v>
                </c:pt>
                <c:pt idx="1627">
                  <c:v>16.276740226745606</c:v>
                </c:pt>
                <c:pt idx="1628">
                  <c:v>16.281025689932015</c:v>
                </c:pt>
                <c:pt idx="1629">
                  <c:v>16.285922512641317</c:v>
                </c:pt>
                <c:pt idx="1630">
                  <c:v>16.288839425307049</c:v>
                </c:pt>
                <c:pt idx="1631">
                  <c:v>16.290495249674869</c:v>
                </c:pt>
                <c:pt idx="1632">
                  <c:v>16.29279967014606</c:v>
                </c:pt>
                <c:pt idx="1633">
                  <c:v>16.29561039484464</c:v>
                </c:pt>
                <c:pt idx="1634">
                  <c:v>16.298887072343092</c:v>
                </c:pt>
                <c:pt idx="1635">
                  <c:v>16.302812629112829</c:v>
                </c:pt>
                <c:pt idx="1636">
                  <c:v>16.307205271354086</c:v>
                </c:pt>
                <c:pt idx="1637">
                  <c:v>16.310408325195311</c:v>
                </c:pt>
                <c:pt idx="1638">
                  <c:v>16.313507456412683</c:v>
                </c:pt>
                <c:pt idx="1639">
                  <c:v>16.316856341728798</c:v>
                </c:pt>
                <c:pt idx="1640">
                  <c:v>16.318870231921856</c:v>
                </c:pt>
                <c:pt idx="1641">
                  <c:v>16.316998916772693</c:v>
                </c:pt>
                <c:pt idx="1642">
                  <c:v>16.311742329230675</c:v>
                </c:pt>
                <c:pt idx="1643">
                  <c:v>16.306377429962158</c:v>
                </c:pt>
                <c:pt idx="1644">
                  <c:v>16.303025712966917</c:v>
                </c:pt>
                <c:pt idx="1645">
                  <c:v>16.303962290837216</c:v>
                </c:pt>
                <c:pt idx="1646">
                  <c:v>16.307636394500733</c:v>
                </c:pt>
                <c:pt idx="1647">
                  <c:v>16.310661194141094</c:v>
                </c:pt>
                <c:pt idx="1648">
                  <c:v>16.310661902060875</c:v>
                </c:pt>
                <c:pt idx="1649">
                  <c:v>16.309435926584097</c:v>
                </c:pt>
                <c:pt idx="1650">
                  <c:v>16.309111840908344</c:v>
                </c:pt>
                <c:pt idx="1651">
                  <c:v>16.312103085151087</c:v>
                </c:pt>
                <c:pt idx="1652">
                  <c:v>16.317935777810902</c:v>
                </c:pt>
                <c:pt idx="1653">
                  <c:v>16.325243775294375</c:v>
                </c:pt>
                <c:pt idx="1654">
                  <c:v>16.3312568459144</c:v>
                </c:pt>
                <c:pt idx="1655">
                  <c:v>16.33320419164804</c:v>
                </c:pt>
                <c:pt idx="1656">
                  <c:v>16.330468081694381</c:v>
                </c:pt>
                <c:pt idx="1657">
                  <c:v>16.327657215411847</c:v>
                </c:pt>
                <c:pt idx="1658">
                  <c:v>16.32610814534701</c:v>
                </c:pt>
                <c:pt idx="1659">
                  <c:v>16.323949556350705</c:v>
                </c:pt>
                <c:pt idx="1660">
                  <c:v>16.319988320424006</c:v>
                </c:pt>
                <c:pt idx="1661">
                  <c:v>16.315304156816921</c:v>
                </c:pt>
                <c:pt idx="1662">
                  <c:v>16.310840581013604</c:v>
                </c:pt>
                <c:pt idx="1663">
                  <c:v>16.307490704609798</c:v>
                </c:pt>
                <c:pt idx="1664">
                  <c:v>16.30569088935852</c:v>
                </c:pt>
                <c:pt idx="1665">
                  <c:v>16.304717499659613</c:v>
                </c:pt>
                <c:pt idx="1666">
                  <c:v>16.302632109568666</c:v>
                </c:pt>
                <c:pt idx="1667">
                  <c:v>16.299892743184014</c:v>
                </c:pt>
                <c:pt idx="1668">
                  <c:v>16.297518238654504</c:v>
                </c:pt>
                <c:pt idx="1669">
                  <c:v>16.296366453170776</c:v>
                </c:pt>
                <c:pt idx="1670">
                  <c:v>16.296833397058339</c:v>
                </c:pt>
                <c:pt idx="1671">
                  <c:v>16.29935458256648</c:v>
                </c:pt>
                <c:pt idx="1672">
                  <c:v>16.302413220772376</c:v>
                </c:pt>
                <c:pt idx="1673">
                  <c:v>16.307240667343141</c:v>
                </c:pt>
                <c:pt idx="1674">
                  <c:v>16.313684719525849</c:v>
                </c:pt>
                <c:pt idx="1675">
                  <c:v>16.318620194655196</c:v>
                </c:pt>
                <c:pt idx="1676">
                  <c:v>16.318977269392747</c:v>
                </c:pt>
                <c:pt idx="1677">
                  <c:v>16.314404249191281</c:v>
                </c:pt>
                <c:pt idx="1678">
                  <c:v>16.307060572550846</c:v>
                </c:pt>
                <c:pt idx="1679">
                  <c:v>16.300039424162645</c:v>
                </c:pt>
                <c:pt idx="1680">
                  <c:v>16.295538187026974</c:v>
                </c:pt>
                <c:pt idx="1681">
                  <c:v>16.292945360036995</c:v>
                </c:pt>
                <c:pt idx="1682">
                  <c:v>16.289954115794256</c:v>
                </c:pt>
                <c:pt idx="1683">
                  <c:v>16.28729205424969</c:v>
                </c:pt>
                <c:pt idx="1684">
                  <c:v>16.286714250124415</c:v>
                </c:pt>
                <c:pt idx="1685">
                  <c:v>16.287579752848696</c:v>
                </c:pt>
                <c:pt idx="1686">
                  <c:v>16.289450643245988</c:v>
                </c:pt>
                <c:pt idx="1687">
                  <c:v>16.291720375647909</c:v>
                </c:pt>
                <c:pt idx="1688">
                  <c:v>16.295716299643882</c:v>
                </c:pt>
                <c:pt idx="1689">
                  <c:v>16.302846467678364</c:v>
                </c:pt>
                <c:pt idx="1690">
                  <c:v>16.310696590130146</c:v>
                </c:pt>
                <c:pt idx="1691">
                  <c:v>16.315810744212225</c:v>
                </c:pt>
                <c:pt idx="1692">
                  <c:v>16.316316057351919</c:v>
                </c:pt>
                <c:pt idx="1693">
                  <c:v>16.312677774429321</c:v>
                </c:pt>
                <c:pt idx="1694">
                  <c:v>16.309147803233216</c:v>
                </c:pt>
                <c:pt idx="1695">
                  <c:v>16.309040624178373</c:v>
                </c:pt>
                <c:pt idx="1696">
                  <c:v>16.312243678019598</c:v>
                </c:pt>
                <c:pt idx="1697">
                  <c:v>16.315703706741335</c:v>
                </c:pt>
                <c:pt idx="1698">
                  <c:v>16.319769997963537</c:v>
                </c:pt>
                <c:pt idx="1699">
                  <c:v>16.325208096137413</c:v>
                </c:pt>
                <c:pt idx="1700">
                  <c:v>16.329131812315723</c:v>
                </c:pt>
                <c:pt idx="1701">
                  <c:v>16.330285579974834</c:v>
                </c:pt>
                <c:pt idx="1702">
                  <c:v>16.329779842083269</c:v>
                </c:pt>
                <c:pt idx="1703">
                  <c:v>16.329133794491106</c:v>
                </c:pt>
                <c:pt idx="1704">
                  <c:v>16.326362713300263</c:v>
                </c:pt>
                <c:pt idx="1705">
                  <c:v>16.320921641863308</c:v>
                </c:pt>
                <c:pt idx="1706">
                  <c:v>16.316349612749541</c:v>
                </c:pt>
                <c:pt idx="1707">
                  <c:v>16.315088949203492</c:v>
                </c:pt>
                <c:pt idx="1708">
                  <c:v>16.317572756547193</c:v>
                </c:pt>
                <c:pt idx="1709">
                  <c:v>16.321355879856991</c:v>
                </c:pt>
                <c:pt idx="1710">
                  <c:v>16.324596595030563</c:v>
                </c:pt>
                <c:pt idx="1711">
                  <c:v>16.324918698530929</c:v>
                </c:pt>
                <c:pt idx="1712">
                  <c:v>16.323338055243855</c:v>
                </c:pt>
                <c:pt idx="1713">
                  <c:v>16.322507665340719</c:v>
                </c:pt>
                <c:pt idx="1714">
                  <c:v>16.322581996917723</c:v>
                </c:pt>
                <c:pt idx="1715">
                  <c:v>16.322652364143959</c:v>
                </c:pt>
                <c:pt idx="1716">
                  <c:v>16.323443110539362</c:v>
                </c:pt>
                <c:pt idx="1717">
                  <c:v>16.325498484831588</c:v>
                </c:pt>
                <c:pt idx="1718">
                  <c:v>16.328053792073174</c:v>
                </c:pt>
                <c:pt idx="1719">
                  <c:v>16.330322108635531</c:v>
                </c:pt>
                <c:pt idx="1720">
                  <c:v>16.331367706152108</c:v>
                </c:pt>
                <c:pt idx="1721">
                  <c:v>16.331726479897132</c:v>
                </c:pt>
                <c:pt idx="1722">
                  <c:v>16.332304284022403</c:v>
                </c:pt>
                <c:pt idx="1723">
                  <c:v>16.33367099395165</c:v>
                </c:pt>
                <c:pt idx="1724">
                  <c:v>16.335614800086386</c:v>
                </c:pt>
                <c:pt idx="1725">
                  <c:v>16.33586837695195</c:v>
                </c:pt>
                <c:pt idx="1726">
                  <c:v>16.332591982621409</c:v>
                </c:pt>
                <c:pt idx="1727">
                  <c:v>16.327983141679031</c:v>
                </c:pt>
                <c:pt idx="1728">
                  <c:v>16.323551988601686</c:v>
                </c:pt>
                <c:pt idx="1729">
                  <c:v>16.3207810489948</c:v>
                </c:pt>
                <c:pt idx="1730">
                  <c:v>16.319373562886163</c:v>
                </c:pt>
                <c:pt idx="1731">
                  <c:v>16.319915687854472</c:v>
                </c:pt>
                <c:pt idx="1732">
                  <c:v>16.321393682773294</c:v>
                </c:pt>
                <c:pt idx="1733">
                  <c:v>16.322110097591693</c:v>
                </c:pt>
                <c:pt idx="1734">
                  <c:v>16.320097340070284</c:v>
                </c:pt>
                <c:pt idx="1735">
                  <c:v>16.31498106222886</c:v>
                </c:pt>
                <c:pt idx="1736">
                  <c:v>16.31095045016362</c:v>
                </c:pt>
                <c:pt idx="1737">
                  <c:v>16.309977060464714</c:v>
                </c:pt>
                <c:pt idx="1738">
                  <c:v>16.311166648864745</c:v>
                </c:pt>
                <c:pt idx="1739">
                  <c:v>16.311814820216252</c:v>
                </c:pt>
                <c:pt idx="1740">
                  <c:v>16.309509267073409</c:v>
                </c:pt>
                <c:pt idx="1741">
                  <c:v>16.30569088935852</c:v>
                </c:pt>
                <c:pt idx="1742">
                  <c:v>16.302812629112829</c:v>
                </c:pt>
                <c:pt idx="1743">
                  <c:v>16.303495488533606</c:v>
                </c:pt>
                <c:pt idx="1744">
                  <c:v>16.307095260620116</c:v>
                </c:pt>
                <c:pt idx="1745">
                  <c:v>16.309942513979397</c:v>
                </c:pt>
                <c:pt idx="1746">
                  <c:v>16.308717671174271</c:v>
                </c:pt>
                <c:pt idx="1747">
                  <c:v>16.303890224603506</c:v>
                </c:pt>
                <c:pt idx="1748">
                  <c:v>16.297338993365948</c:v>
                </c:pt>
                <c:pt idx="1749">
                  <c:v>16.292908831376295</c:v>
                </c:pt>
                <c:pt idx="1750">
                  <c:v>16.292259527353139</c:v>
                </c:pt>
                <c:pt idx="1751">
                  <c:v>16.293882221075204</c:v>
                </c:pt>
                <c:pt idx="1752">
                  <c:v>16.295859299439648</c:v>
                </c:pt>
                <c:pt idx="1753">
                  <c:v>16.29845212642963</c:v>
                </c:pt>
                <c:pt idx="1754">
                  <c:v>16.301945710548988</c:v>
                </c:pt>
                <c:pt idx="1755">
                  <c:v>16.305474973825309</c:v>
                </c:pt>
                <c:pt idx="1756">
                  <c:v>16.307887847606953</c:v>
                </c:pt>
                <c:pt idx="1757">
                  <c:v>16.308321236096894</c:v>
                </c:pt>
                <c:pt idx="1758">
                  <c:v>16.308176395709697</c:v>
                </c:pt>
                <c:pt idx="1759">
                  <c:v>16.307634270741389</c:v>
                </c:pt>
                <c:pt idx="1760">
                  <c:v>16.307925508939302</c:v>
                </c:pt>
                <c:pt idx="1761">
                  <c:v>16.309939399132361</c:v>
                </c:pt>
                <c:pt idx="1762">
                  <c:v>16.31275125650259</c:v>
                </c:pt>
                <c:pt idx="1763">
                  <c:v>16.316278396019566</c:v>
                </c:pt>
                <c:pt idx="1764">
                  <c:v>16.320313397187451</c:v>
                </c:pt>
                <c:pt idx="1765">
                  <c:v>16.323662282503566</c:v>
                </c:pt>
                <c:pt idx="1766">
                  <c:v>16.325173408068142</c:v>
                </c:pt>
                <c:pt idx="1767">
                  <c:v>16.324742568089409</c:v>
                </c:pt>
                <c:pt idx="1768">
                  <c:v>16.323046675461988</c:v>
                </c:pt>
                <c:pt idx="1769">
                  <c:v>16.321029953589804</c:v>
                </c:pt>
                <c:pt idx="1770">
                  <c:v>16.317718588022085</c:v>
                </c:pt>
                <c:pt idx="1771">
                  <c:v>16.313396313007061</c:v>
                </c:pt>
                <c:pt idx="1772">
                  <c:v>16.308786764144898</c:v>
                </c:pt>
                <c:pt idx="1773">
                  <c:v>16.305117049584023</c:v>
                </c:pt>
                <c:pt idx="1774">
                  <c:v>16.300901953623846</c:v>
                </c:pt>
                <c:pt idx="1775">
                  <c:v>16.295750987713152</c:v>
                </c:pt>
                <c:pt idx="1776">
                  <c:v>16.291720375647909</c:v>
                </c:pt>
                <c:pt idx="1777">
                  <c:v>16.290098814597496</c:v>
                </c:pt>
                <c:pt idx="1778">
                  <c:v>16.289271256373475</c:v>
                </c:pt>
                <c:pt idx="1779">
                  <c:v>16.288801763974703</c:v>
                </c:pt>
                <c:pt idx="1780">
                  <c:v>16.288298999346217</c:v>
                </c:pt>
                <c:pt idx="1781">
                  <c:v>16.285741993097158</c:v>
                </c:pt>
                <c:pt idx="1782">
                  <c:v>16.281063209680408</c:v>
                </c:pt>
                <c:pt idx="1783">
                  <c:v>16.276634180362407</c:v>
                </c:pt>
                <c:pt idx="1784">
                  <c:v>16.275228818013115</c:v>
                </c:pt>
                <c:pt idx="1785">
                  <c:v>16.276202207712025</c:v>
                </c:pt>
                <c:pt idx="1786">
                  <c:v>16.277566793881931</c:v>
                </c:pt>
                <c:pt idx="1787">
                  <c:v>16.278935344402605</c:v>
                </c:pt>
                <c:pt idx="1788">
                  <c:v>16.280773812073928</c:v>
                </c:pt>
                <c:pt idx="1789">
                  <c:v>16.283439837969265</c:v>
                </c:pt>
                <c:pt idx="1790">
                  <c:v>16.286897035011879</c:v>
                </c:pt>
                <c:pt idx="1791">
                  <c:v>16.28952228472783</c:v>
                </c:pt>
                <c:pt idx="1792">
                  <c:v>16.289056331927959</c:v>
                </c:pt>
                <c:pt idx="1793">
                  <c:v>16.285849313735959</c:v>
                </c:pt>
                <c:pt idx="1794">
                  <c:v>16.280558038124671</c:v>
                </c:pt>
                <c:pt idx="1795">
                  <c:v>16.275371393057014</c:v>
                </c:pt>
                <c:pt idx="1796">
                  <c:v>16.271662034988402</c:v>
                </c:pt>
                <c:pt idx="1797">
                  <c:v>16.270188004420351</c:v>
                </c:pt>
                <c:pt idx="1798">
                  <c:v>16.271916744525615</c:v>
                </c:pt>
                <c:pt idx="1799">
                  <c:v>16.27627030959496</c:v>
                </c:pt>
                <c:pt idx="1800">
                  <c:v>16.281277143038235</c:v>
                </c:pt>
                <c:pt idx="1801">
                  <c:v>16.284699652011575</c:v>
                </c:pt>
                <c:pt idx="1802">
                  <c:v>16.284806406314555</c:v>
                </c:pt>
                <c:pt idx="1803">
                  <c:v>16.280953340530395</c:v>
                </c:pt>
                <c:pt idx="1804">
                  <c:v>16.27457965557392</c:v>
                </c:pt>
                <c:pt idx="1805">
                  <c:v>16.269574521138118</c:v>
                </c:pt>
                <c:pt idx="1806">
                  <c:v>16.269249302790715</c:v>
                </c:pt>
                <c:pt idx="1807">
                  <c:v>16.270979883487406</c:v>
                </c:pt>
                <c:pt idx="1808">
                  <c:v>16.271805317952083</c:v>
                </c:pt>
                <c:pt idx="1809">
                  <c:v>16.271267298918506</c:v>
                </c:pt>
                <c:pt idx="1810">
                  <c:v>16.272887868881224</c:v>
                </c:pt>
                <c:pt idx="1811">
                  <c:v>16.276129575142491</c:v>
                </c:pt>
                <c:pt idx="1812">
                  <c:v>16.279907601429862</c:v>
                </c:pt>
                <c:pt idx="1813">
                  <c:v>16.283402318220869</c:v>
                </c:pt>
                <c:pt idx="1814">
                  <c:v>16.285777105918296</c:v>
                </c:pt>
                <c:pt idx="1815">
                  <c:v>16.287076280300433</c:v>
                </c:pt>
                <c:pt idx="1816">
                  <c:v>16.287505279687732</c:v>
                </c:pt>
                <c:pt idx="1817">
                  <c:v>16.28682341135465</c:v>
                </c:pt>
                <c:pt idx="1818">
                  <c:v>16.284412094996522</c:v>
                </c:pt>
                <c:pt idx="1819">
                  <c:v>16.279656006739689</c:v>
                </c:pt>
                <c:pt idx="1820">
                  <c:v>16.274759891950168</c:v>
                </c:pt>
                <c:pt idx="1821">
                  <c:v>16.274649881216195</c:v>
                </c:pt>
                <c:pt idx="1822">
                  <c:v>16.279223750921396</c:v>
                </c:pt>
                <c:pt idx="1823">
                  <c:v>16.284878897300132</c:v>
                </c:pt>
                <c:pt idx="1824">
                  <c:v>16.288120603561399</c:v>
                </c:pt>
                <c:pt idx="1825">
                  <c:v>16.288873830208409</c:v>
                </c:pt>
                <c:pt idx="1826">
                  <c:v>16.28858655636127</c:v>
                </c:pt>
                <c:pt idx="1827">
                  <c:v>16.287904829612142</c:v>
                </c:pt>
                <c:pt idx="1828">
                  <c:v>16.287977037429808</c:v>
                </c:pt>
                <c:pt idx="1829">
                  <c:v>16.289126557570235</c:v>
                </c:pt>
                <c:pt idx="1830">
                  <c:v>16.28970436169551</c:v>
                </c:pt>
                <c:pt idx="1831">
                  <c:v>16.287543932107777</c:v>
                </c:pt>
                <c:pt idx="1832">
                  <c:v>16.285524944892295</c:v>
                </c:pt>
                <c:pt idx="1833">
                  <c:v>16.284555944296027</c:v>
                </c:pt>
                <c:pt idx="1834">
                  <c:v>16.285884851308968</c:v>
                </c:pt>
                <c:pt idx="1835">
                  <c:v>16.290567740660446</c:v>
                </c:pt>
                <c:pt idx="1836">
                  <c:v>16.296689972510702</c:v>
                </c:pt>
                <c:pt idx="1837">
                  <c:v>16.30187406906715</c:v>
                </c:pt>
                <c:pt idx="1838">
                  <c:v>16.3028838458428</c:v>
                </c:pt>
                <c:pt idx="1839">
                  <c:v>16.297408086336578</c:v>
                </c:pt>
                <c:pt idx="1840">
                  <c:v>16.286716515467717</c:v>
                </c:pt>
                <c:pt idx="1841">
                  <c:v>16.276129575142491</c:v>
                </c:pt>
                <c:pt idx="1842">
                  <c:v>16.270584581081682</c:v>
                </c:pt>
                <c:pt idx="1843">
                  <c:v>16.270329729960515</c:v>
                </c:pt>
                <c:pt idx="1844">
                  <c:v>16.272853180811953</c:v>
                </c:pt>
                <c:pt idx="1845">
                  <c:v>16.274183078912589</c:v>
                </c:pt>
                <c:pt idx="1846">
                  <c:v>16.274365297464222</c:v>
                </c:pt>
                <c:pt idx="1847">
                  <c:v>16.276669717935413</c:v>
                </c:pt>
                <c:pt idx="1848">
                  <c:v>16.27976488480201</c:v>
                </c:pt>
                <c:pt idx="1849">
                  <c:v>16.280879716873166</c:v>
                </c:pt>
                <c:pt idx="1850">
                  <c:v>16.278865826680111</c:v>
                </c:pt>
                <c:pt idx="1851">
                  <c:v>16.274830117592444</c:v>
                </c:pt>
                <c:pt idx="1852">
                  <c:v>16.271086071454562</c:v>
                </c:pt>
                <c:pt idx="1853">
                  <c:v>16.267376288634079</c:v>
                </c:pt>
                <c:pt idx="1854">
                  <c:v>16.264246575282172</c:v>
                </c:pt>
                <c:pt idx="1855">
                  <c:v>16.264461782895602</c:v>
                </c:pt>
                <c:pt idx="1856">
                  <c:v>16.26716320477999</c:v>
                </c:pt>
                <c:pt idx="1857">
                  <c:v>16.270293059715858</c:v>
                </c:pt>
                <c:pt idx="1858">
                  <c:v>16.272888718384962</c:v>
                </c:pt>
                <c:pt idx="1859">
                  <c:v>16.275587591758139</c:v>
                </c:pt>
                <c:pt idx="1860">
                  <c:v>16.277242708206174</c:v>
                </c:pt>
                <c:pt idx="1861">
                  <c:v>16.277281360626219</c:v>
                </c:pt>
                <c:pt idx="1862">
                  <c:v>16.278756099114052</c:v>
                </c:pt>
                <c:pt idx="1863">
                  <c:v>16.280233669281003</c:v>
                </c:pt>
                <c:pt idx="1864">
                  <c:v>16.28134892610403</c:v>
                </c:pt>
                <c:pt idx="1865">
                  <c:v>16.28106122750502</c:v>
                </c:pt>
                <c:pt idx="1866">
                  <c:v>16.279476478283222</c:v>
                </c:pt>
                <c:pt idx="1867">
                  <c:v>16.275013893567596</c:v>
                </c:pt>
                <c:pt idx="1868">
                  <c:v>16.268961037855878</c:v>
                </c:pt>
                <c:pt idx="1869">
                  <c:v>16.264279281176051</c:v>
                </c:pt>
                <c:pt idx="1870">
                  <c:v>16.261509191072903</c:v>
                </c:pt>
                <c:pt idx="1871">
                  <c:v>16.260714338742769</c:v>
                </c:pt>
                <c:pt idx="1872">
                  <c:v>16.263198712422295</c:v>
                </c:pt>
                <c:pt idx="1873">
                  <c:v>16.268602264110857</c:v>
                </c:pt>
                <c:pt idx="1874">
                  <c:v>16.272996746943544</c:v>
                </c:pt>
                <c:pt idx="1875">
                  <c:v>16.274759184030383</c:v>
                </c:pt>
                <c:pt idx="1876">
                  <c:v>16.273859134820789</c:v>
                </c:pt>
                <c:pt idx="1877">
                  <c:v>16.27245674573458</c:v>
                </c:pt>
                <c:pt idx="1878">
                  <c:v>16.271196223772488</c:v>
                </c:pt>
                <c:pt idx="1879">
                  <c:v>16.269143397991474</c:v>
                </c:pt>
                <c:pt idx="1880">
                  <c:v>16.266656051048862</c:v>
                </c:pt>
                <c:pt idx="1881">
                  <c:v>16.2663704762092</c:v>
                </c:pt>
                <c:pt idx="1882">
                  <c:v>16.269250435462364</c:v>
                </c:pt>
                <c:pt idx="1883">
                  <c:v>16.273608389634351</c:v>
                </c:pt>
                <c:pt idx="1884">
                  <c:v>16.277423227750337</c:v>
                </c:pt>
                <c:pt idx="1885">
                  <c:v>16.279586489017191</c:v>
                </c:pt>
                <c:pt idx="1886">
                  <c:v>16.279765875889705</c:v>
                </c:pt>
                <c:pt idx="1887">
                  <c:v>16.278430880766649</c:v>
                </c:pt>
                <c:pt idx="1888">
                  <c:v>16.276526010219868</c:v>
                </c:pt>
                <c:pt idx="1889">
                  <c:v>16.274293089646559</c:v>
                </c:pt>
                <c:pt idx="1890">
                  <c:v>16.273175425896277</c:v>
                </c:pt>
                <c:pt idx="1891">
                  <c:v>16.27278097299429</c:v>
                </c:pt>
                <c:pt idx="1892">
                  <c:v>16.2737886260106</c:v>
                </c:pt>
                <c:pt idx="1893">
                  <c:v>16.275624262002797</c:v>
                </c:pt>
                <c:pt idx="1894">
                  <c:v>16.275192997272196</c:v>
                </c:pt>
                <c:pt idx="1895">
                  <c:v>16.271842412948605</c:v>
                </c:pt>
                <c:pt idx="1896">
                  <c:v>16.268099782650285</c:v>
                </c:pt>
                <c:pt idx="1897">
                  <c:v>16.267559923025274</c:v>
                </c:pt>
                <c:pt idx="1898">
                  <c:v>16.271988952343278</c:v>
                </c:pt>
                <c:pt idx="1899">
                  <c:v>16.280414330409123</c:v>
                </c:pt>
                <c:pt idx="1900">
                  <c:v>16.290065259199878</c:v>
                </c:pt>
                <c:pt idx="1901">
                  <c:v>16.29722997371967</c:v>
                </c:pt>
                <c:pt idx="1902">
                  <c:v>16.298992977142333</c:v>
                </c:pt>
                <c:pt idx="1903">
                  <c:v>16.297446880340576</c:v>
                </c:pt>
                <c:pt idx="1904">
                  <c:v>16.296979228533232</c:v>
                </c:pt>
                <c:pt idx="1905">
                  <c:v>16.298670165722186</c:v>
                </c:pt>
                <c:pt idx="1906">
                  <c:v>16.30043500973628</c:v>
                </c:pt>
                <c:pt idx="1907">
                  <c:v>16.300074536983786</c:v>
                </c:pt>
                <c:pt idx="1908">
                  <c:v>16.29773330468398</c:v>
                </c:pt>
                <c:pt idx="1909">
                  <c:v>16.293774192516622</c:v>
                </c:pt>
                <c:pt idx="1910">
                  <c:v>16.290280608397264</c:v>
                </c:pt>
                <c:pt idx="1911">
                  <c:v>16.287506270775427</c:v>
                </c:pt>
                <c:pt idx="1912">
                  <c:v>16.286391438704271</c:v>
                </c:pt>
                <c:pt idx="1913">
                  <c:v>16.287867168279792</c:v>
                </c:pt>
                <c:pt idx="1914">
                  <c:v>16.290244787656341</c:v>
                </c:pt>
                <c:pt idx="1915">
                  <c:v>16.292222857108481</c:v>
                </c:pt>
                <c:pt idx="1916">
                  <c:v>16.2920087821667</c:v>
                </c:pt>
                <c:pt idx="1917">
                  <c:v>16.28941524725694</c:v>
                </c:pt>
                <c:pt idx="1918">
                  <c:v>16.285598568549521</c:v>
                </c:pt>
                <c:pt idx="1919">
                  <c:v>16.28408701823308</c:v>
                </c:pt>
                <c:pt idx="1920">
                  <c:v>16.283583545684813</c:v>
                </c:pt>
                <c:pt idx="1921">
                  <c:v>16.281817710583027</c:v>
                </c:pt>
                <c:pt idx="1922">
                  <c:v>16.278971306727481</c:v>
                </c:pt>
                <c:pt idx="1923">
                  <c:v>16.27627030959496</c:v>
                </c:pt>
                <c:pt idx="1924">
                  <c:v>16.272204018372754</c:v>
                </c:pt>
                <c:pt idx="1925">
                  <c:v>16.266476381008442</c:v>
                </c:pt>
                <c:pt idx="1926">
                  <c:v>16.261005718524636</c:v>
                </c:pt>
                <c:pt idx="1927">
                  <c:v>16.257547813562248</c:v>
                </c:pt>
                <c:pt idx="1928">
                  <c:v>16.258844156265258</c:v>
                </c:pt>
                <c:pt idx="1929">
                  <c:v>16.263451864535991</c:v>
                </c:pt>
                <c:pt idx="1930">
                  <c:v>16.267917705682606</c:v>
                </c:pt>
                <c:pt idx="1931">
                  <c:v>16.270799505527201</c:v>
                </c:pt>
                <c:pt idx="1932">
                  <c:v>16.27191547027001</c:v>
                </c:pt>
                <c:pt idx="1933">
                  <c:v>16.272059177985557</c:v>
                </c:pt>
                <c:pt idx="1934">
                  <c:v>16.271412139305699</c:v>
                </c:pt>
                <c:pt idx="1935">
                  <c:v>16.271159553527831</c:v>
                </c:pt>
                <c:pt idx="1936">
                  <c:v>16.272420924993661</c:v>
                </c:pt>
                <c:pt idx="1937">
                  <c:v>16.274652854479275</c:v>
                </c:pt>
                <c:pt idx="1938">
                  <c:v>16.27576712021461</c:v>
                </c:pt>
                <c:pt idx="1939">
                  <c:v>16.275012902479904</c:v>
                </c:pt>
                <c:pt idx="1940">
                  <c:v>16.273462841327373</c:v>
                </c:pt>
                <c:pt idx="1941">
                  <c:v>16.270512373264019</c:v>
                </c:pt>
                <c:pt idx="1942">
                  <c:v>16.264606340114884</c:v>
                </c:pt>
                <c:pt idx="1943">
                  <c:v>16.257618322372437</c:v>
                </c:pt>
                <c:pt idx="1944">
                  <c:v>16.252722065998956</c:v>
                </c:pt>
                <c:pt idx="1945">
                  <c:v>16.250417928695676</c:v>
                </c:pt>
                <c:pt idx="1946">
                  <c:v>16.250057314359225</c:v>
                </c:pt>
                <c:pt idx="1947">
                  <c:v>16.250850184513972</c:v>
                </c:pt>
                <c:pt idx="1948">
                  <c:v>16.252038215490487</c:v>
                </c:pt>
                <c:pt idx="1949">
                  <c:v>16.254990807313185</c:v>
                </c:pt>
                <c:pt idx="1950">
                  <c:v>16.258626258556657</c:v>
                </c:pt>
                <c:pt idx="1951">
                  <c:v>16.262190917822032</c:v>
                </c:pt>
                <c:pt idx="1952">
                  <c:v>16.26442497106699</c:v>
                </c:pt>
                <c:pt idx="1953">
                  <c:v>16.263598545514618</c:v>
                </c:pt>
                <c:pt idx="1954">
                  <c:v>16.259853083537173</c:v>
                </c:pt>
                <c:pt idx="1955">
                  <c:v>16.254090899687547</c:v>
                </c:pt>
                <c:pt idx="1956">
                  <c:v>16.248615281765275</c:v>
                </c:pt>
                <c:pt idx="1957">
                  <c:v>16.245338604266827</c:v>
                </c:pt>
                <c:pt idx="1958">
                  <c:v>16.244548565791202</c:v>
                </c:pt>
                <c:pt idx="1959">
                  <c:v>16.245698510683496</c:v>
                </c:pt>
                <c:pt idx="1960">
                  <c:v>16.248437877068152</c:v>
                </c:pt>
                <c:pt idx="1961">
                  <c:v>16.252540696951058</c:v>
                </c:pt>
                <c:pt idx="1962">
                  <c:v>16.254628918721124</c:v>
                </c:pt>
                <c:pt idx="1963">
                  <c:v>16.252543953382052</c:v>
                </c:pt>
                <c:pt idx="1964">
                  <c:v>16.248150178469142</c:v>
                </c:pt>
                <c:pt idx="1965">
                  <c:v>16.243861883603611</c:v>
                </c:pt>
                <c:pt idx="1966">
                  <c:v>16.242173211757954</c:v>
                </c:pt>
                <c:pt idx="1967">
                  <c:v>16.243540629606979</c:v>
                </c:pt>
                <c:pt idx="1968">
                  <c:v>16.246168003082275</c:v>
                </c:pt>
                <c:pt idx="1969">
                  <c:v>16.247105572040262</c:v>
                </c:pt>
                <c:pt idx="1970">
                  <c:v>16.245880587651179</c:v>
                </c:pt>
                <c:pt idx="1971">
                  <c:v>16.241957154640783</c:v>
                </c:pt>
                <c:pt idx="1972">
                  <c:v>16.238499957598172</c:v>
                </c:pt>
                <c:pt idx="1973">
                  <c:v>16.239469382946307</c:v>
                </c:pt>
                <c:pt idx="1974">
                  <c:v>16.244369462086603</c:v>
                </c:pt>
                <c:pt idx="1975">
                  <c:v>16.250813514269314</c:v>
                </c:pt>
                <c:pt idx="1976">
                  <c:v>16.258052277198203</c:v>
                </c:pt>
                <c:pt idx="1977">
                  <c:v>16.264209055533776</c:v>
                </c:pt>
                <c:pt idx="1978">
                  <c:v>16.266911468505857</c:v>
                </c:pt>
                <c:pt idx="1979">
                  <c:v>16.266763796439538</c:v>
                </c:pt>
                <c:pt idx="1980">
                  <c:v>16.263487402109</c:v>
                </c:pt>
                <c:pt idx="1981">
                  <c:v>16.260715188246508</c:v>
                </c:pt>
                <c:pt idx="1982">
                  <c:v>16.261326972521267</c:v>
                </c:pt>
                <c:pt idx="1983">
                  <c:v>16.264750897334171</c:v>
                </c:pt>
                <c:pt idx="1984">
                  <c:v>16.267343724324149</c:v>
                </c:pt>
                <c:pt idx="1985">
                  <c:v>16.268350669420681</c:v>
                </c:pt>
                <c:pt idx="1986">
                  <c:v>16.267268260075497</c:v>
                </c:pt>
                <c:pt idx="1987">
                  <c:v>16.265037463261532</c:v>
                </c:pt>
                <c:pt idx="1988">
                  <c:v>16.264208772365862</c:v>
                </c:pt>
                <c:pt idx="1989">
                  <c:v>16.265972908460178</c:v>
                </c:pt>
                <c:pt idx="1990">
                  <c:v>16.267846064200768</c:v>
                </c:pt>
                <c:pt idx="1991">
                  <c:v>16.266803439947275</c:v>
                </c:pt>
                <c:pt idx="1992">
                  <c:v>16.264749906246475</c:v>
                </c:pt>
                <c:pt idx="1993">
                  <c:v>16.262841071348923</c:v>
                </c:pt>
                <c:pt idx="1994">
                  <c:v>16.261326689353357</c:v>
                </c:pt>
                <c:pt idx="1995">
                  <c:v>16.26132994578435</c:v>
                </c:pt>
                <c:pt idx="1996">
                  <c:v>16.263129761035625</c:v>
                </c:pt>
                <c:pt idx="1997">
                  <c:v>16.265720322682306</c:v>
                </c:pt>
                <c:pt idx="1998">
                  <c:v>16.267700657477747</c:v>
                </c:pt>
                <c:pt idx="1999">
                  <c:v>16.268350669420681</c:v>
                </c:pt>
                <c:pt idx="2000">
                  <c:v>16.270115938186645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6B49-4C3D-B639-95C3C8117F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4793136"/>
        <c:axId val="464795760"/>
        <c:extLst/>
      </c:scatterChart>
      <c:valAx>
        <c:axId val="464793136"/>
        <c:scaling>
          <c:orientation val="minMax"/>
          <c:max val="170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deformation (µm/m)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64795760"/>
        <c:crosses val="autoZero"/>
        <c:crossBetween val="midCat"/>
      </c:valAx>
      <c:valAx>
        <c:axId val="464795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dirty="0"/>
                  <a:t>contrainte (MPa)</a:t>
                </a:r>
              </a:p>
            </c:rich>
          </c:tx>
          <c:layout>
            <c:manualLayout>
              <c:xMode val="edge"/>
              <c:yMode val="edge"/>
              <c:x val="4.3369498106767733E-2"/>
              <c:y val="0.2577536764930094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647931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4"/>
        <c:delete val="1"/>
      </c:legendEntry>
      <c:legendEntry>
        <c:idx val="5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  <c:userShapes r:id="rId5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1"/>
          <c:order val="0"/>
          <c:tx>
            <c:v>cycle 1</c:v>
          </c:tx>
          <c:spPr>
            <a:ln w="952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'2-10stack'!$U$50:$U$1970</c:f>
              <c:numCache>
                <c:formatCode>0.00</c:formatCode>
                <c:ptCount val="1921"/>
                <c:pt idx="0">
                  <c:v>0</c:v>
                </c:pt>
                <c:pt idx="1">
                  <c:v>-0.26292067307692307</c:v>
                </c:pt>
                <c:pt idx="2">
                  <c:v>-0.83101712740384615</c:v>
                </c:pt>
                <c:pt idx="3">
                  <c:v>-1.5446589543269231</c:v>
                </c:pt>
                <c:pt idx="4">
                  <c:v>-2.1503155048076925</c:v>
                </c:pt>
                <c:pt idx="5">
                  <c:v>-2.5259164663461537</c:v>
                </c:pt>
                <c:pt idx="6">
                  <c:v>-2.7888371394230771</c:v>
                </c:pt>
                <c:pt idx="7">
                  <c:v>-3.0564528245192308</c:v>
                </c:pt>
                <c:pt idx="8">
                  <c:v>-3.5447340745192308</c:v>
                </c:pt>
                <c:pt idx="9">
                  <c:v>-4.3381911057692308</c:v>
                </c:pt>
                <c:pt idx="10">
                  <c:v>-5.0565279447115383</c:v>
                </c:pt>
                <c:pt idx="11">
                  <c:v>-5.3945688100961542</c:v>
                </c:pt>
                <c:pt idx="12">
                  <c:v>-5.094088040865385</c:v>
                </c:pt>
                <c:pt idx="13">
                  <c:v>-4.5635516826923075</c:v>
                </c:pt>
                <c:pt idx="14">
                  <c:v>-4.1879507211538467</c:v>
                </c:pt>
                <c:pt idx="15">
                  <c:v>-4.1128305288461542</c:v>
                </c:pt>
                <c:pt idx="16">
                  <c:v>-4.4133112980769234</c:v>
                </c:pt>
                <c:pt idx="17">
                  <c:v>-4.9391526442307692</c:v>
                </c:pt>
                <c:pt idx="18">
                  <c:v>-5.6574894831730775</c:v>
                </c:pt>
                <c:pt idx="19">
                  <c:v>-6.375826322115385</c:v>
                </c:pt>
                <c:pt idx="20">
                  <c:v>-6.864107572115385</c:v>
                </c:pt>
                <c:pt idx="21">
                  <c:v>-7.0941631610576925</c:v>
                </c:pt>
                <c:pt idx="22">
                  <c:v>-7.2068434495192308</c:v>
                </c:pt>
                <c:pt idx="23">
                  <c:v>-7.169283353365385</c:v>
                </c:pt>
                <c:pt idx="24">
                  <c:v>-7.0941631610576925</c:v>
                </c:pt>
                <c:pt idx="25">
                  <c:v>-6.9767878605769234</c:v>
                </c:pt>
                <c:pt idx="26">
                  <c:v>-6.864107572115385</c:v>
                </c:pt>
                <c:pt idx="27">
                  <c:v>-6.7138671875</c:v>
                </c:pt>
                <c:pt idx="28">
                  <c:v>-6.8265474759615392</c:v>
                </c:pt>
                <c:pt idx="29">
                  <c:v>-7.1317232572115392</c:v>
                </c:pt>
                <c:pt idx="30">
                  <c:v>-7.4697641225961542</c:v>
                </c:pt>
                <c:pt idx="31">
                  <c:v>-7.8453650841346159</c:v>
                </c:pt>
                <c:pt idx="32">
                  <c:v>-8.0331655649038467</c:v>
                </c:pt>
                <c:pt idx="33">
                  <c:v>-7.9580453725961542</c:v>
                </c:pt>
                <c:pt idx="34">
                  <c:v>-7.7326847956730775</c:v>
                </c:pt>
                <c:pt idx="35">
                  <c:v>-7.3570838341346159</c:v>
                </c:pt>
                <c:pt idx="36">
                  <c:v>-7.0941631610576925</c:v>
                </c:pt>
                <c:pt idx="37">
                  <c:v>-7.2068434495192308</c:v>
                </c:pt>
                <c:pt idx="38">
                  <c:v>-7.50732421875</c:v>
                </c:pt>
                <c:pt idx="39">
                  <c:v>-7.9204852764423084</c:v>
                </c:pt>
                <c:pt idx="40">
                  <c:v>-8.3759014423076934</c:v>
                </c:pt>
                <c:pt idx="41">
                  <c:v>-8.5637019230769234</c:v>
                </c:pt>
                <c:pt idx="42">
                  <c:v>-8.7890625</c:v>
                </c:pt>
                <c:pt idx="43">
                  <c:v>-9.244478665865385</c:v>
                </c:pt>
                <c:pt idx="44">
                  <c:v>-9.8078801081730766</c:v>
                </c:pt>
                <c:pt idx="45">
                  <c:v>-10.338416466346155</c:v>
                </c:pt>
                <c:pt idx="46">
                  <c:v>-10.789137620192308</c:v>
                </c:pt>
                <c:pt idx="47">
                  <c:v>-11.052058293269232</c:v>
                </c:pt>
                <c:pt idx="48">
                  <c:v>-10.488656850961538</c:v>
                </c:pt>
                <c:pt idx="49">
                  <c:v>-8.4134615384615383</c:v>
                </c:pt>
                <c:pt idx="50">
                  <c:v>-5.6199293870192308</c:v>
                </c:pt>
                <c:pt idx="51">
                  <c:v>-3.0188927283653846</c:v>
                </c:pt>
                <c:pt idx="52">
                  <c:v>-0.30048076923076922</c:v>
                </c:pt>
                <c:pt idx="53">
                  <c:v>1.2488731971153846</c:v>
                </c:pt>
                <c:pt idx="54">
                  <c:v>1.8122746394230771</c:v>
                </c:pt>
                <c:pt idx="55">
                  <c:v>2.9813326322115388</c:v>
                </c:pt>
                <c:pt idx="56">
                  <c:v>6.1129056490384617</c:v>
                </c:pt>
                <c:pt idx="57">
                  <c:v>15.019343449519232</c:v>
                </c:pt>
                <c:pt idx="58">
                  <c:v>30.6396484375</c:v>
                </c:pt>
                <c:pt idx="59">
                  <c:v>51.692082331730774</c:v>
                </c:pt>
                <c:pt idx="60">
                  <c:v>77.955979567307693</c:v>
                </c:pt>
                <c:pt idx="61">
                  <c:v>103.00856370192308</c:v>
                </c:pt>
                <c:pt idx="62">
                  <c:v>125.04225510817308</c:v>
                </c:pt>
                <c:pt idx="63">
                  <c:v>145.08056640625</c:v>
                </c:pt>
                <c:pt idx="64">
                  <c:v>162.85118689903848</c:v>
                </c:pt>
                <c:pt idx="65">
                  <c:v>193.45327524038461</c:v>
                </c:pt>
                <c:pt idx="66">
                  <c:v>259.25386868990387</c:v>
                </c:pt>
                <c:pt idx="67">
                  <c:v>363.69910606971155</c:v>
                </c:pt>
                <c:pt idx="68">
                  <c:v>505.00018780048077</c:v>
                </c:pt>
                <c:pt idx="69">
                  <c:v>671.58860426682691</c:v>
                </c:pt>
                <c:pt idx="70">
                  <c:v>833.87169471153845</c:v>
                </c:pt>
                <c:pt idx="71">
                  <c:v>964.08315805288464</c:v>
                </c:pt>
                <c:pt idx="72">
                  <c:v>1051.0911207932693</c:v>
                </c:pt>
                <c:pt idx="73">
                  <c:v>1099.1633488581731</c:v>
                </c:pt>
                <c:pt idx="74">
                  <c:v>1120.1406625600962</c:v>
                </c:pt>
                <c:pt idx="75">
                  <c:v>1126.4413686899038</c:v>
                </c:pt>
                <c:pt idx="76">
                  <c:v>1126.8216646634617</c:v>
                </c:pt>
                <c:pt idx="77">
                  <c:v>1125.9530874399038</c:v>
                </c:pt>
                <c:pt idx="78">
                  <c:v>1125.5774864783655</c:v>
                </c:pt>
                <c:pt idx="79">
                  <c:v>1125.8028470552886</c:v>
                </c:pt>
                <c:pt idx="80">
                  <c:v>1125.91552734375</c:v>
                </c:pt>
                <c:pt idx="81">
                  <c:v>1125.2723106971155</c:v>
                </c:pt>
                <c:pt idx="82">
                  <c:v>1119.9904221754807</c:v>
                </c:pt>
                <c:pt idx="83">
                  <c:v>1058.6782602163462</c:v>
                </c:pt>
                <c:pt idx="84">
                  <c:v>877.22543569711547</c:v>
                </c:pt>
                <c:pt idx="85">
                  <c:v>604.42645733173083</c:v>
                </c:pt>
                <c:pt idx="86">
                  <c:v>322.90884164663464</c:v>
                </c:pt>
                <c:pt idx="87">
                  <c:v>98.445012019230774</c:v>
                </c:pt>
                <c:pt idx="88">
                  <c:v>-46.217698317307693</c:v>
                </c:pt>
                <c:pt idx="89">
                  <c:v>-121.76044170673077</c:v>
                </c:pt>
                <c:pt idx="90">
                  <c:v>-152.587890625</c:v>
                </c:pt>
                <c:pt idx="91">
                  <c:v>-162.09528996394232</c:v>
                </c:pt>
                <c:pt idx="92">
                  <c:v>-164.73388671875</c:v>
                </c:pt>
                <c:pt idx="93">
                  <c:v>-166.58372145432693</c:v>
                </c:pt>
                <c:pt idx="94">
                  <c:v>-169.11433293269232</c:v>
                </c:pt>
                <c:pt idx="95">
                  <c:v>-171.90317007211539</c:v>
                </c:pt>
                <c:pt idx="96">
                  <c:v>-174.50890174278848</c:v>
                </c:pt>
                <c:pt idx="97">
                  <c:v>-176.47141676682693</c:v>
                </c:pt>
                <c:pt idx="98">
                  <c:v>-177.71559495192309</c:v>
                </c:pt>
                <c:pt idx="99">
                  <c:v>-178.54661207932693</c:v>
                </c:pt>
                <c:pt idx="100">
                  <c:v>-179.26025390625</c:v>
                </c:pt>
                <c:pt idx="101">
                  <c:v>-180.01615084134616</c:v>
                </c:pt>
                <c:pt idx="102">
                  <c:v>-180.77204777644232</c:v>
                </c:pt>
                <c:pt idx="103">
                  <c:v>-181.41056941105771</c:v>
                </c:pt>
                <c:pt idx="104">
                  <c:v>-181.97866586538461</c:v>
                </c:pt>
                <c:pt idx="105">
                  <c:v>-182.42938701923077</c:v>
                </c:pt>
                <c:pt idx="106">
                  <c:v>-182.77212289663461</c:v>
                </c:pt>
                <c:pt idx="107">
                  <c:v>-182.92236328125</c:v>
                </c:pt>
                <c:pt idx="108">
                  <c:v>-182.88480318509616</c:v>
                </c:pt>
                <c:pt idx="109">
                  <c:v>-182.84724308894232</c:v>
                </c:pt>
                <c:pt idx="110">
                  <c:v>-182.95992337740387</c:v>
                </c:pt>
                <c:pt idx="111">
                  <c:v>-183.37308443509616</c:v>
                </c:pt>
                <c:pt idx="112">
                  <c:v>-184.12898137019232</c:v>
                </c:pt>
                <c:pt idx="113">
                  <c:v>-184.95999849759616</c:v>
                </c:pt>
                <c:pt idx="114">
                  <c:v>-185.48583984375</c:v>
                </c:pt>
                <c:pt idx="115">
                  <c:v>-185.64077524038461</c:v>
                </c:pt>
                <c:pt idx="116">
                  <c:v>-185.67833533653848</c:v>
                </c:pt>
                <c:pt idx="117">
                  <c:v>-185.71589543269232</c:v>
                </c:pt>
                <c:pt idx="118">
                  <c:v>-185.82857572115387</c:v>
                </c:pt>
                <c:pt idx="119">
                  <c:v>-186.01637620192309</c:v>
                </c:pt>
                <c:pt idx="120">
                  <c:v>-186.20417668269232</c:v>
                </c:pt>
                <c:pt idx="121">
                  <c:v>-186.46709735576923</c:v>
                </c:pt>
                <c:pt idx="122">
                  <c:v>-186.77227313701923</c:v>
                </c:pt>
                <c:pt idx="123">
                  <c:v>-187.11031400240387</c:v>
                </c:pt>
                <c:pt idx="124">
                  <c:v>-187.56103515625</c:v>
                </c:pt>
                <c:pt idx="125">
                  <c:v>-188.09157151442309</c:v>
                </c:pt>
                <c:pt idx="126">
                  <c:v>-188.50473257211539</c:v>
                </c:pt>
                <c:pt idx="127">
                  <c:v>-188.77234825721155</c:v>
                </c:pt>
                <c:pt idx="128">
                  <c:v>-188.84746844951923</c:v>
                </c:pt>
                <c:pt idx="129">
                  <c:v>-188.88502854567309</c:v>
                </c:pt>
                <c:pt idx="130">
                  <c:v>-188.92258864182693</c:v>
                </c:pt>
                <c:pt idx="131">
                  <c:v>-188.99770883413461</c:v>
                </c:pt>
                <c:pt idx="132">
                  <c:v>-189.22306941105771</c:v>
                </c:pt>
                <c:pt idx="133">
                  <c:v>-189.44842998798077</c:v>
                </c:pt>
                <c:pt idx="134">
                  <c:v>-189.63623046875</c:v>
                </c:pt>
                <c:pt idx="135">
                  <c:v>-189.71135066105771</c:v>
                </c:pt>
                <c:pt idx="136">
                  <c:v>-189.75360576923077</c:v>
                </c:pt>
                <c:pt idx="137">
                  <c:v>-189.71135066105771</c:v>
                </c:pt>
                <c:pt idx="138">
                  <c:v>-189.56111027644232</c:v>
                </c:pt>
                <c:pt idx="139">
                  <c:v>-189.33574969951923</c:v>
                </c:pt>
                <c:pt idx="140">
                  <c:v>-189.14794921875</c:v>
                </c:pt>
                <c:pt idx="141">
                  <c:v>-189.03526893028848</c:v>
                </c:pt>
                <c:pt idx="142">
                  <c:v>-189.14794921875</c:v>
                </c:pt>
                <c:pt idx="143">
                  <c:v>-189.37330979567309</c:v>
                </c:pt>
                <c:pt idx="144">
                  <c:v>-189.63623046875</c:v>
                </c:pt>
                <c:pt idx="145">
                  <c:v>-190.05408653846155</c:v>
                </c:pt>
                <c:pt idx="146">
                  <c:v>-190.54236778846155</c:v>
                </c:pt>
                <c:pt idx="147">
                  <c:v>-190.84754356971155</c:v>
                </c:pt>
                <c:pt idx="148">
                  <c:v>-190.80998347355771</c:v>
                </c:pt>
                <c:pt idx="149">
                  <c:v>-190.4296875</c:v>
                </c:pt>
                <c:pt idx="150">
                  <c:v>-190.05408653846155</c:v>
                </c:pt>
                <c:pt idx="151">
                  <c:v>-189.94140625</c:v>
                </c:pt>
                <c:pt idx="152">
                  <c:v>-190.01652644230771</c:v>
                </c:pt>
                <c:pt idx="153">
                  <c:v>-190.27944711538461</c:v>
                </c:pt>
                <c:pt idx="154">
                  <c:v>-190.57992788461539</c:v>
                </c:pt>
                <c:pt idx="155">
                  <c:v>-190.80998347355771</c:v>
                </c:pt>
                <c:pt idx="156">
                  <c:v>-190.96022385817309</c:v>
                </c:pt>
                <c:pt idx="157">
                  <c:v>-191.11046424278848</c:v>
                </c:pt>
                <c:pt idx="158">
                  <c:v>-190.92266376201923</c:v>
                </c:pt>
                <c:pt idx="159">
                  <c:v>-190.54236778846155</c:v>
                </c:pt>
                <c:pt idx="160">
                  <c:v>-190.20432692307693</c:v>
                </c:pt>
                <c:pt idx="161">
                  <c:v>-189.94140625</c:v>
                </c:pt>
                <c:pt idx="162">
                  <c:v>-189.67379056490387</c:v>
                </c:pt>
                <c:pt idx="163">
                  <c:v>-189.33574969951923</c:v>
                </c:pt>
                <c:pt idx="164">
                  <c:v>-188.88502854567309</c:v>
                </c:pt>
                <c:pt idx="165">
                  <c:v>-188.54229266826923</c:v>
                </c:pt>
                <c:pt idx="166">
                  <c:v>-188.39205228365387</c:v>
                </c:pt>
                <c:pt idx="167">
                  <c:v>-188.50473257211539</c:v>
                </c:pt>
                <c:pt idx="168">
                  <c:v>-188.84746844951923</c:v>
                </c:pt>
                <c:pt idx="169">
                  <c:v>-189.37330979567309</c:v>
                </c:pt>
                <c:pt idx="170">
                  <c:v>-189.90384615384616</c:v>
                </c:pt>
                <c:pt idx="171">
                  <c:v>-190.27944711538461</c:v>
                </c:pt>
                <c:pt idx="172">
                  <c:v>-190.46724759615387</c:v>
                </c:pt>
                <c:pt idx="173">
                  <c:v>-190.31700721153848</c:v>
                </c:pt>
                <c:pt idx="174">
                  <c:v>-190.12920673076923</c:v>
                </c:pt>
                <c:pt idx="175">
                  <c:v>-189.94140625</c:v>
                </c:pt>
                <c:pt idx="176">
                  <c:v>-189.86628605769232</c:v>
                </c:pt>
                <c:pt idx="177">
                  <c:v>-189.82872596153848</c:v>
                </c:pt>
                <c:pt idx="178">
                  <c:v>-189.82872596153848</c:v>
                </c:pt>
                <c:pt idx="179">
                  <c:v>-189.67379056490387</c:v>
                </c:pt>
                <c:pt idx="180">
                  <c:v>-189.41086989182693</c:v>
                </c:pt>
                <c:pt idx="181">
                  <c:v>-189.29818960336539</c:v>
                </c:pt>
                <c:pt idx="182">
                  <c:v>-189.52355018028848</c:v>
                </c:pt>
                <c:pt idx="183">
                  <c:v>-189.97896634615387</c:v>
                </c:pt>
                <c:pt idx="184">
                  <c:v>-190.35456730769232</c:v>
                </c:pt>
                <c:pt idx="185">
                  <c:v>-190.54236778846155</c:v>
                </c:pt>
                <c:pt idx="186">
                  <c:v>-190.54236778846155</c:v>
                </c:pt>
                <c:pt idx="187">
                  <c:v>-190.46724759615387</c:v>
                </c:pt>
                <c:pt idx="188">
                  <c:v>-190.35456730769232</c:v>
                </c:pt>
                <c:pt idx="189">
                  <c:v>-190.16676682692309</c:v>
                </c:pt>
                <c:pt idx="190">
                  <c:v>-189.59867037259616</c:v>
                </c:pt>
                <c:pt idx="191">
                  <c:v>-188.73478816105771</c:v>
                </c:pt>
                <c:pt idx="192">
                  <c:v>-187.8662109375</c:v>
                </c:pt>
                <c:pt idx="193">
                  <c:v>-187.29811448317309</c:v>
                </c:pt>
                <c:pt idx="194">
                  <c:v>-187.14787409855771</c:v>
                </c:pt>
                <c:pt idx="195">
                  <c:v>-187.14787409855771</c:v>
                </c:pt>
                <c:pt idx="196">
                  <c:v>-187.07275390625</c:v>
                </c:pt>
                <c:pt idx="197">
                  <c:v>-186.88495342548077</c:v>
                </c:pt>
                <c:pt idx="198">
                  <c:v>-186.77227313701923</c:v>
                </c:pt>
                <c:pt idx="199">
                  <c:v>-186.80983323317309</c:v>
                </c:pt>
                <c:pt idx="200">
                  <c:v>-187.03519381009616</c:v>
                </c:pt>
                <c:pt idx="201">
                  <c:v>-187.18543419471155</c:v>
                </c:pt>
                <c:pt idx="202">
                  <c:v>-187.22299429086539</c:v>
                </c:pt>
                <c:pt idx="203">
                  <c:v>-187.03519381009616</c:v>
                </c:pt>
                <c:pt idx="204">
                  <c:v>-186.80983323317309</c:v>
                </c:pt>
                <c:pt idx="205">
                  <c:v>-186.61733774038461</c:v>
                </c:pt>
                <c:pt idx="206">
                  <c:v>-186.54221754807693</c:v>
                </c:pt>
                <c:pt idx="207">
                  <c:v>-186.57977764423077</c:v>
                </c:pt>
                <c:pt idx="208">
                  <c:v>-186.54221754807693</c:v>
                </c:pt>
                <c:pt idx="209">
                  <c:v>-186.35441706730771</c:v>
                </c:pt>
                <c:pt idx="210">
                  <c:v>-186.09149639423077</c:v>
                </c:pt>
                <c:pt idx="211">
                  <c:v>-185.82857572115387</c:v>
                </c:pt>
                <c:pt idx="212">
                  <c:v>-185.67833533653848</c:v>
                </c:pt>
                <c:pt idx="213">
                  <c:v>-185.59852013221155</c:v>
                </c:pt>
                <c:pt idx="214">
                  <c:v>-185.59852013221155</c:v>
                </c:pt>
                <c:pt idx="215">
                  <c:v>-185.59852013221155</c:v>
                </c:pt>
                <c:pt idx="216">
                  <c:v>-185.67833533653848</c:v>
                </c:pt>
                <c:pt idx="217">
                  <c:v>-185.71589543269232</c:v>
                </c:pt>
                <c:pt idx="218">
                  <c:v>-185.64077524038461</c:v>
                </c:pt>
                <c:pt idx="219">
                  <c:v>-185.59852013221155</c:v>
                </c:pt>
                <c:pt idx="220">
                  <c:v>-185.64077524038461</c:v>
                </c:pt>
                <c:pt idx="221">
                  <c:v>-185.75345552884616</c:v>
                </c:pt>
                <c:pt idx="222">
                  <c:v>-185.86613581730771</c:v>
                </c:pt>
                <c:pt idx="223">
                  <c:v>-185.90369591346155</c:v>
                </c:pt>
                <c:pt idx="224">
                  <c:v>-185.64077524038461</c:v>
                </c:pt>
                <c:pt idx="225">
                  <c:v>-185.18535907451923</c:v>
                </c:pt>
                <c:pt idx="226">
                  <c:v>-184.77219801682693</c:v>
                </c:pt>
                <c:pt idx="227">
                  <c:v>-184.58439753605771</c:v>
                </c:pt>
                <c:pt idx="228">
                  <c:v>-184.50458233173077</c:v>
                </c:pt>
                <c:pt idx="229">
                  <c:v>-184.46702223557693</c:v>
                </c:pt>
                <c:pt idx="230">
                  <c:v>-184.50458233173077</c:v>
                </c:pt>
                <c:pt idx="231">
                  <c:v>-184.65951772836539</c:v>
                </c:pt>
                <c:pt idx="232">
                  <c:v>-184.84731820913461</c:v>
                </c:pt>
                <c:pt idx="233">
                  <c:v>-184.77219801682693</c:v>
                </c:pt>
                <c:pt idx="234">
                  <c:v>-184.50458233173077</c:v>
                </c:pt>
                <c:pt idx="235">
                  <c:v>-184.12898137019232</c:v>
                </c:pt>
                <c:pt idx="236">
                  <c:v>-183.94118088942309</c:v>
                </c:pt>
                <c:pt idx="237">
                  <c:v>-183.90362079326923</c:v>
                </c:pt>
                <c:pt idx="238">
                  <c:v>-184.01630108173077</c:v>
                </c:pt>
                <c:pt idx="239">
                  <c:v>-184.27922175480771</c:v>
                </c:pt>
                <c:pt idx="240">
                  <c:v>-184.58439753605771</c:v>
                </c:pt>
                <c:pt idx="241">
                  <c:v>-184.80975811298077</c:v>
                </c:pt>
                <c:pt idx="242">
                  <c:v>-184.99755859375</c:v>
                </c:pt>
                <c:pt idx="243">
                  <c:v>-185.18535907451923</c:v>
                </c:pt>
                <c:pt idx="244">
                  <c:v>-185.37315955528848</c:v>
                </c:pt>
                <c:pt idx="245">
                  <c:v>-185.33559945913461</c:v>
                </c:pt>
                <c:pt idx="246">
                  <c:v>-185.18535907451923</c:v>
                </c:pt>
                <c:pt idx="247">
                  <c:v>-185.03511868990387</c:v>
                </c:pt>
                <c:pt idx="248">
                  <c:v>-184.88487830528848</c:v>
                </c:pt>
                <c:pt idx="249">
                  <c:v>-184.65951772836539</c:v>
                </c:pt>
                <c:pt idx="250">
                  <c:v>-184.27922175480771</c:v>
                </c:pt>
                <c:pt idx="251">
                  <c:v>-183.82850060096155</c:v>
                </c:pt>
                <c:pt idx="252">
                  <c:v>-183.33552433894232</c:v>
                </c:pt>
                <c:pt idx="253">
                  <c:v>-182.77212289663461</c:v>
                </c:pt>
                <c:pt idx="254">
                  <c:v>-182.35426682692309</c:v>
                </c:pt>
                <c:pt idx="255">
                  <c:v>-182.09134615384616</c:v>
                </c:pt>
                <c:pt idx="256">
                  <c:v>-181.97866586538461</c:v>
                </c:pt>
                <c:pt idx="257">
                  <c:v>-181.82842548076923</c:v>
                </c:pt>
                <c:pt idx="258">
                  <c:v>-181.60306490384616</c:v>
                </c:pt>
                <c:pt idx="259">
                  <c:v>-181.33544921875</c:v>
                </c:pt>
                <c:pt idx="260">
                  <c:v>-181.03496844951923</c:v>
                </c:pt>
                <c:pt idx="261">
                  <c:v>-180.73448768028848</c:v>
                </c:pt>
                <c:pt idx="262">
                  <c:v>-180.39175180288461</c:v>
                </c:pt>
                <c:pt idx="263">
                  <c:v>-180.12883112980771</c:v>
                </c:pt>
                <c:pt idx="264">
                  <c:v>-180.0537109375</c:v>
                </c:pt>
                <c:pt idx="265">
                  <c:v>-180.09127103365387</c:v>
                </c:pt>
                <c:pt idx="266">
                  <c:v>-180.20395132211539</c:v>
                </c:pt>
                <c:pt idx="267">
                  <c:v>-180.47156700721155</c:v>
                </c:pt>
                <c:pt idx="268">
                  <c:v>-180.77204777644232</c:v>
                </c:pt>
                <c:pt idx="269">
                  <c:v>-180.84716796875</c:v>
                </c:pt>
                <c:pt idx="270">
                  <c:v>-180.58424729567309</c:v>
                </c:pt>
                <c:pt idx="271">
                  <c:v>-180.16639122596155</c:v>
                </c:pt>
                <c:pt idx="272">
                  <c:v>-179.86591045673077</c:v>
                </c:pt>
                <c:pt idx="273">
                  <c:v>-179.75323016826923</c:v>
                </c:pt>
                <c:pt idx="274">
                  <c:v>-179.71567007211539</c:v>
                </c:pt>
                <c:pt idx="275">
                  <c:v>-179.64054987980771</c:v>
                </c:pt>
                <c:pt idx="276">
                  <c:v>-179.60298978365387</c:v>
                </c:pt>
                <c:pt idx="277">
                  <c:v>-179.67810997596155</c:v>
                </c:pt>
                <c:pt idx="278">
                  <c:v>-179.86591045673077</c:v>
                </c:pt>
                <c:pt idx="279">
                  <c:v>-180.16639122596155</c:v>
                </c:pt>
                <c:pt idx="280">
                  <c:v>-180.47156700721155</c:v>
                </c:pt>
                <c:pt idx="281">
                  <c:v>-180.65936748798077</c:v>
                </c:pt>
                <c:pt idx="282">
                  <c:v>-180.69692758413461</c:v>
                </c:pt>
                <c:pt idx="283">
                  <c:v>-180.69692758413461</c:v>
                </c:pt>
                <c:pt idx="284">
                  <c:v>-180.77204777644232</c:v>
                </c:pt>
                <c:pt idx="285">
                  <c:v>-180.80960787259616</c:v>
                </c:pt>
                <c:pt idx="286">
                  <c:v>-180.80960787259616</c:v>
                </c:pt>
                <c:pt idx="287">
                  <c:v>-180.88472806490387</c:v>
                </c:pt>
                <c:pt idx="288">
                  <c:v>-181.07252854567309</c:v>
                </c:pt>
                <c:pt idx="289">
                  <c:v>-181.22276893028848</c:v>
                </c:pt>
                <c:pt idx="290">
                  <c:v>-181.18520883413461</c:v>
                </c:pt>
                <c:pt idx="291">
                  <c:v>-180.92228816105771</c:v>
                </c:pt>
                <c:pt idx="292">
                  <c:v>-180.47156700721155</c:v>
                </c:pt>
                <c:pt idx="293">
                  <c:v>-179.90347055288461</c:v>
                </c:pt>
                <c:pt idx="294">
                  <c:v>-179.45274939903848</c:v>
                </c:pt>
                <c:pt idx="295">
                  <c:v>-179.18513371394232</c:v>
                </c:pt>
                <c:pt idx="296">
                  <c:v>-178.88465294471155</c:v>
                </c:pt>
                <c:pt idx="297">
                  <c:v>-178.39637169471155</c:v>
                </c:pt>
                <c:pt idx="298">
                  <c:v>-177.94095552884616</c:v>
                </c:pt>
                <c:pt idx="299">
                  <c:v>-177.79071514423077</c:v>
                </c:pt>
                <c:pt idx="300">
                  <c:v>-177.94095552884616</c:v>
                </c:pt>
                <c:pt idx="301">
                  <c:v>-178.09119591346155</c:v>
                </c:pt>
                <c:pt idx="302">
                  <c:v>-178.12875600961539</c:v>
                </c:pt>
                <c:pt idx="303">
                  <c:v>-178.16631610576923</c:v>
                </c:pt>
                <c:pt idx="304">
                  <c:v>-178.12875600961539</c:v>
                </c:pt>
                <c:pt idx="305">
                  <c:v>-177.94095552884616</c:v>
                </c:pt>
                <c:pt idx="306">
                  <c:v>-177.52779447115387</c:v>
                </c:pt>
                <c:pt idx="307">
                  <c:v>-177.22261868990387</c:v>
                </c:pt>
                <c:pt idx="308">
                  <c:v>-177.14749849759616</c:v>
                </c:pt>
                <c:pt idx="309">
                  <c:v>-177.45267427884616</c:v>
                </c:pt>
                <c:pt idx="310">
                  <c:v>-177.82827524038461</c:v>
                </c:pt>
                <c:pt idx="311">
                  <c:v>-178.05363581730771</c:v>
                </c:pt>
                <c:pt idx="312">
                  <c:v>-178.20387620192309</c:v>
                </c:pt>
                <c:pt idx="313">
                  <c:v>-178.50905198317309</c:v>
                </c:pt>
                <c:pt idx="314">
                  <c:v>-178.88465294471155</c:v>
                </c:pt>
                <c:pt idx="315">
                  <c:v>-179.14757361778848</c:v>
                </c:pt>
                <c:pt idx="316">
                  <c:v>-179.18513371394232</c:v>
                </c:pt>
                <c:pt idx="317">
                  <c:v>-179.14757361778848</c:v>
                </c:pt>
                <c:pt idx="318">
                  <c:v>-179.07245342548077</c:v>
                </c:pt>
                <c:pt idx="319">
                  <c:v>-178.65929236778848</c:v>
                </c:pt>
                <c:pt idx="320">
                  <c:v>-177.33529897836539</c:v>
                </c:pt>
                <c:pt idx="321">
                  <c:v>-172.50882662259616</c:v>
                </c:pt>
                <c:pt idx="322">
                  <c:v>-161.26427283653848</c:v>
                </c:pt>
                <c:pt idx="323">
                  <c:v>-140.70012019230771</c:v>
                </c:pt>
                <c:pt idx="324">
                  <c:v>-107.421875</c:v>
                </c:pt>
                <c:pt idx="325">
                  <c:v>-53.199181189903847</c:v>
                </c:pt>
                <c:pt idx="326">
                  <c:v>36.865234375</c:v>
                </c:pt>
                <c:pt idx="327">
                  <c:v>178.92690805288461</c:v>
                </c:pt>
                <c:pt idx="328">
                  <c:v>384.18344350961542</c:v>
                </c:pt>
                <c:pt idx="329">
                  <c:v>662.49436598557691</c:v>
                </c:pt>
                <c:pt idx="330">
                  <c:v>1023.9633413461539</c:v>
                </c:pt>
                <c:pt idx="331">
                  <c:v>1461.3882211538462</c:v>
                </c:pt>
                <c:pt idx="332">
                  <c:v>1952.08740234375</c:v>
                </c:pt>
                <c:pt idx="333">
                  <c:v>2457.2049654447114</c:v>
                </c:pt>
                <c:pt idx="334">
                  <c:v>2948.4675480769233</c:v>
                </c:pt>
                <c:pt idx="335">
                  <c:v>3392.2306941105771</c:v>
                </c:pt>
                <c:pt idx="336">
                  <c:v>3775.5126953125</c:v>
                </c:pt>
                <c:pt idx="337">
                  <c:v>4095.6655649038462</c:v>
                </c:pt>
                <c:pt idx="338">
                  <c:v>4346.7688927283652</c:v>
                </c:pt>
                <c:pt idx="339">
                  <c:v>4526.0338416466348</c:v>
                </c:pt>
                <c:pt idx="340">
                  <c:v>4640.3949444110576</c:v>
                </c:pt>
                <c:pt idx="341">
                  <c:v>4705.0687349759619</c:v>
                </c:pt>
                <c:pt idx="342">
                  <c:v>4737.36572265625</c:v>
                </c:pt>
                <c:pt idx="343">
                  <c:v>4751.779409555289</c:v>
                </c:pt>
                <c:pt idx="344">
                  <c:v>4758.0425555889424</c:v>
                </c:pt>
                <c:pt idx="345">
                  <c:v>4761.4793043870195</c:v>
                </c:pt>
                <c:pt idx="346">
                  <c:v>4764.535757211539</c:v>
                </c:pt>
                <c:pt idx="347">
                  <c:v>4768.0429311899043</c:v>
                </c:pt>
                <c:pt idx="348">
                  <c:v>4771.9304011418271</c:v>
                </c:pt>
                <c:pt idx="349">
                  <c:v>4776.4563927283652</c:v>
                </c:pt>
                <c:pt idx="350">
                  <c:v>4783.5881159855771</c:v>
                </c:pt>
                <c:pt idx="351">
                  <c:v>4803.2085712139424</c:v>
                </c:pt>
                <c:pt idx="352">
                  <c:v>4852.7503380408652</c:v>
                </c:pt>
                <c:pt idx="353">
                  <c:v>4936.9319035456729</c:v>
                </c:pt>
                <c:pt idx="354">
                  <c:v>5040.2785081129814</c:v>
                </c:pt>
                <c:pt idx="355">
                  <c:v>5140.9067007211543</c:v>
                </c:pt>
                <c:pt idx="356">
                  <c:v>5224.6328500600966</c:v>
                </c:pt>
                <c:pt idx="357">
                  <c:v>5287.6821664663466</c:v>
                </c:pt>
                <c:pt idx="358">
                  <c:v>5333.9421198918271</c:v>
                </c:pt>
                <c:pt idx="359">
                  <c:v>5377.9766376201924</c:v>
                </c:pt>
                <c:pt idx="360">
                  <c:v>5439.3639197716348</c:v>
                </c:pt>
                <c:pt idx="361">
                  <c:v>5523.3952448918271</c:v>
                </c:pt>
                <c:pt idx="362">
                  <c:v>5618.7791090745195</c:v>
                </c:pt>
                <c:pt idx="363">
                  <c:v>5708.1674429086543</c:v>
                </c:pt>
                <c:pt idx="364">
                  <c:v>5779.0996844951924</c:v>
                </c:pt>
                <c:pt idx="365">
                  <c:v>5828.1156099759619</c:v>
                </c:pt>
                <c:pt idx="366">
                  <c:v>5858.7928185096152</c:v>
                </c:pt>
                <c:pt idx="367">
                  <c:v>5877.4695763221152</c:v>
                </c:pt>
                <c:pt idx="368">
                  <c:v>5889.7329477163466</c:v>
                </c:pt>
                <c:pt idx="369">
                  <c:v>5898.7849308894238</c:v>
                </c:pt>
                <c:pt idx="370">
                  <c:v>5906.2171349158652</c:v>
                </c:pt>
                <c:pt idx="371">
                  <c:v>5912.59765625</c:v>
                </c:pt>
                <c:pt idx="372">
                  <c:v>5918.3678260216348</c:v>
                </c:pt>
                <c:pt idx="373">
                  <c:v>5924.0675706129814</c:v>
                </c:pt>
                <c:pt idx="374">
                  <c:v>5930.2931565504814</c:v>
                </c:pt>
                <c:pt idx="375">
                  <c:v>5937.19482421875</c:v>
                </c:pt>
                <c:pt idx="376">
                  <c:v>5944.0260667067314</c:v>
                </c:pt>
                <c:pt idx="377">
                  <c:v>5950.1014122596152</c:v>
                </c:pt>
                <c:pt idx="378">
                  <c:v>5955.0076998197119</c:v>
                </c:pt>
                <c:pt idx="379">
                  <c:v>5958.8529146634619</c:v>
                </c:pt>
                <c:pt idx="380">
                  <c:v>5961.9469275841348</c:v>
                </c:pt>
                <c:pt idx="381">
                  <c:v>5964.8155799278848</c:v>
                </c:pt>
                <c:pt idx="382">
                  <c:v>5968.7781700721152</c:v>
                </c:pt>
                <c:pt idx="383">
                  <c:v>5976.9662710336543</c:v>
                </c:pt>
                <c:pt idx="384">
                  <c:v>6000.6244365985576</c:v>
                </c:pt>
                <c:pt idx="385">
                  <c:v>6050.1286433293271</c:v>
                </c:pt>
                <c:pt idx="386">
                  <c:v>6120.1594426081738</c:v>
                </c:pt>
                <c:pt idx="387">
                  <c:v>6194.9791541466348</c:v>
                </c:pt>
                <c:pt idx="388">
                  <c:v>6260.25390625</c:v>
                </c:pt>
                <c:pt idx="389">
                  <c:v>6308.8144155649043</c:v>
                </c:pt>
                <c:pt idx="390">
                  <c:v>6340.6606820913466</c:v>
                </c:pt>
                <c:pt idx="391">
                  <c:v>6359.7552959735576</c:v>
                </c:pt>
                <c:pt idx="392">
                  <c:v>6370.9247295673076</c:v>
                </c:pt>
                <c:pt idx="393">
                  <c:v>6378.0188927283652</c:v>
                </c:pt>
                <c:pt idx="394">
                  <c:v>6383.3759014423076</c:v>
                </c:pt>
                <c:pt idx="395">
                  <c:v>6387.826772836539</c:v>
                </c:pt>
                <c:pt idx="396">
                  <c:v>6391.7518028846152</c:v>
                </c:pt>
                <c:pt idx="397">
                  <c:v>6395.2589768629814</c:v>
                </c:pt>
                <c:pt idx="398">
                  <c:v>6398.3905498798076</c:v>
                </c:pt>
                <c:pt idx="399">
                  <c:v>6401.2216421274043</c:v>
                </c:pt>
                <c:pt idx="400">
                  <c:v>6403.8273737980771</c:v>
                </c:pt>
                <c:pt idx="401">
                  <c:v>6406.0528094951924</c:v>
                </c:pt>
                <c:pt idx="402">
                  <c:v>6407.9355093149043</c:v>
                </c:pt>
                <c:pt idx="403">
                  <c:v>6409.6726637620195</c:v>
                </c:pt>
                <c:pt idx="404">
                  <c:v>6411.3346980168271</c:v>
                </c:pt>
                <c:pt idx="405">
                  <c:v>6413.0671574519238</c:v>
                </c:pt>
                <c:pt idx="406">
                  <c:v>6416.3161057692314</c:v>
                </c:pt>
                <c:pt idx="407">
                  <c:v>6423.105093149039</c:v>
                </c:pt>
                <c:pt idx="408">
                  <c:v>6432.4998121995195</c:v>
                </c:pt>
                <c:pt idx="409">
                  <c:v>6443.7443659855771</c:v>
                </c:pt>
                <c:pt idx="410">
                  <c:v>6456.6885141225966</c:v>
                </c:pt>
                <c:pt idx="411">
                  <c:v>6468.8767653245195</c:v>
                </c:pt>
                <c:pt idx="412">
                  <c:v>6478.0789888822119</c:v>
                </c:pt>
                <c:pt idx="413">
                  <c:v>6483.9665339543271</c:v>
                </c:pt>
                <c:pt idx="414">
                  <c:v>6487.5159630408652</c:v>
                </c:pt>
                <c:pt idx="415">
                  <c:v>6489.7038386418271</c:v>
                </c:pt>
                <c:pt idx="416">
                  <c:v>6491.1358173076924</c:v>
                </c:pt>
                <c:pt idx="417">
                  <c:v>6492.2673152043271</c:v>
                </c:pt>
                <c:pt idx="418">
                  <c:v>6493.3236929086543</c:v>
                </c:pt>
                <c:pt idx="419">
                  <c:v>6494.2673903245195</c:v>
                </c:pt>
                <c:pt idx="420">
                  <c:v>6495.0608473557695</c:v>
                </c:pt>
                <c:pt idx="421">
                  <c:v>6495.6242487980771</c:v>
                </c:pt>
                <c:pt idx="422">
                  <c:v>6496.0796649639424</c:v>
                </c:pt>
                <c:pt idx="423">
                  <c:v>6496.530386117789</c:v>
                </c:pt>
                <c:pt idx="424">
                  <c:v>6497.0233623798076</c:v>
                </c:pt>
                <c:pt idx="425">
                  <c:v>6497.5867638221152</c:v>
                </c:pt>
                <c:pt idx="426">
                  <c:v>6498.0421799879814</c:v>
                </c:pt>
                <c:pt idx="427">
                  <c:v>6498.3426607572119</c:v>
                </c:pt>
                <c:pt idx="428">
                  <c:v>6498.4929011418271</c:v>
                </c:pt>
                <c:pt idx="429">
                  <c:v>6498.5304612379814</c:v>
                </c:pt>
                <c:pt idx="430">
                  <c:v>6498.5304612379814</c:v>
                </c:pt>
                <c:pt idx="431">
                  <c:v>6498.6807016225966</c:v>
                </c:pt>
                <c:pt idx="432">
                  <c:v>6499.1736778846152</c:v>
                </c:pt>
                <c:pt idx="433">
                  <c:v>6499.8920147235576</c:v>
                </c:pt>
                <c:pt idx="434">
                  <c:v>6500.6432166466348</c:v>
                </c:pt>
                <c:pt idx="435">
                  <c:v>6501.2488731971152</c:v>
                </c:pt>
                <c:pt idx="436">
                  <c:v>6501.6620342548076</c:v>
                </c:pt>
                <c:pt idx="437">
                  <c:v>6502.0047701322119</c:v>
                </c:pt>
                <c:pt idx="438">
                  <c:v>6502.1550105168271</c:v>
                </c:pt>
                <c:pt idx="439">
                  <c:v>6502.267690805289</c:v>
                </c:pt>
                <c:pt idx="440">
                  <c:v>6502.4179311899043</c:v>
                </c:pt>
                <c:pt idx="441">
                  <c:v>6502.6808518629814</c:v>
                </c:pt>
                <c:pt idx="442">
                  <c:v>6503.0235877403848</c:v>
                </c:pt>
                <c:pt idx="443">
                  <c:v>6503.3991887019238</c:v>
                </c:pt>
                <c:pt idx="444">
                  <c:v>6503.7372295673076</c:v>
                </c:pt>
                <c:pt idx="445">
                  <c:v>6504.0799654447119</c:v>
                </c:pt>
                <c:pt idx="446">
                  <c:v>6504.4180063100966</c:v>
                </c:pt>
                <c:pt idx="447">
                  <c:v>6504.7560471754814</c:v>
                </c:pt>
                <c:pt idx="448">
                  <c:v>6504.9814077524043</c:v>
                </c:pt>
                <c:pt idx="449">
                  <c:v>6505.1739032451924</c:v>
                </c:pt>
                <c:pt idx="450">
                  <c:v>6505.3992638221152</c:v>
                </c:pt>
                <c:pt idx="451">
                  <c:v>6505.8499849759619</c:v>
                </c:pt>
                <c:pt idx="452">
                  <c:v>6506.5683218149043</c:v>
                </c:pt>
                <c:pt idx="453">
                  <c:v>6507.3993389423076</c:v>
                </c:pt>
                <c:pt idx="454">
                  <c:v>6508.1927959735576</c:v>
                </c:pt>
                <c:pt idx="455">
                  <c:v>6508.7186373197119</c:v>
                </c:pt>
                <c:pt idx="456">
                  <c:v>6508.9439978966348</c:v>
                </c:pt>
                <c:pt idx="457">
                  <c:v>6508.981557992789</c:v>
                </c:pt>
                <c:pt idx="458">
                  <c:v>6509.0191180889424</c:v>
                </c:pt>
                <c:pt idx="459">
                  <c:v>6509.0566781850966</c:v>
                </c:pt>
                <c:pt idx="460">
                  <c:v>6509.1364933894238</c:v>
                </c:pt>
                <c:pt idx="461">
                  <c:v>6509.286733774039</c:v>
                </c:pt>
                <c:pt idx="462">
                  <c:v>6509.6247746394238</c:v>
                </c:pt>
                <c:pt idx="463">
                  <c:v>6510.0379356971152</c:v>
                </c:pt>
                <c:pt idx="464">
                  <c:v>6510.4182316706738</c:v>
                </c:pt>
                <c:pt idx="465">
                  <c:v>6510.6060321514424</c:v>
                </c:pt>
                <c:pt idx="466">
                  <c:v>6510.7187124399043</c:v>
                </c:pt>
                <c:pt idx="467">
                  <c:v>6510.7562725360576</c:v>
                </c:pt>
                <c:pt idx="468">
                  <c:v>6510.7938326322119</c:v>
                </c:pt>
                <c:pt idx="469">
                  <c:v>6510.8689528245195</c:v>
                </c:pt>
                <c:pt idx="470">
                  <c:v>6510.9065129206738</c:v>
                </c:pt>
                <c:pt idx="471">
                  <c:v>6510.9816331129814</c:v>
                </c:pt>
                <c:pt idx="472">
                  <c:v>6511.0943134014424</c:v>
                </c:pt>
                <c:pt idx="473">
                  <c:v>6511.1318734975966</c:v>
                </c:pt>
                <c:pt idx="474">
                  <c:v>6511.056753305289</c:v>
                </c:pt>
                <c:pt idx="475">
                  <c:v>6510.9440730168271</c:v>
                </c:pt>
                <c:pt idx="476">
                  <c:v>6510.8689528245195</c:v>
                </c:pt>
                <c:pt idx="477">
                  <c:v>6510.7938326322119</c:v>
                </c:pt>
                <c:pt idx="478">
                  <c:v>6510.7938326322119</c:v>
                </c:pt>
                <c:pt idx="479">
                  <c:v>6510.8689528245195</c:v>
                </c:pt>
                <c:pt idx="480">
                  <c:v>6510.8689528245195</c:v>
                </c:pt>
                <c:pt idx="481">
                  <c:v>6510.8689528245195</c:v>
                </c:pt>
                <c:pt idx="482">
                  <c:v>6510.9065129206738</c:v>
                </c:pt>
                <c:pt idx="483">
                  <c:v>6510.9440730168271</c:v>
                </c:pt>
                <c:pt idx="484">
                  <c:v>6510.9816331129814</c:v>
                </c:pt>
                <c:pt idx="485">
                  <c:v>6511.2492487980771</c:v>
                </c:pt>
                <c:pt idx="486">
                  <c:v>6511.6999699519238</c:v>
                </c:pt>
                <c:pt idx="487">
                  <c:v>6512.1882512019238</c:v>
                </c:pt>
                <c:pt idx="488">
                  <c:v>6512.5685471754814</c:v>
                </c:pt>
                <c:pt idx="489">
                  <c:v>6512.7187875600966</c:v>
                </c:pt>
                <c:pt idx="490">
                  <c:v>6512.643667367789</c:v>
                </c:pt>
                <c:pt idx="491">
                  <c:v>6512.4558668870195</c:v>
                </c:pt>
                <c:pt idx="492">
                  <c:v>6512.4183067908652</c:v>
                </c:pt>
                <c:pt idx="493">
                  <c:v>6512.4934269831738</c:v>
                </c:pt>
                <c:pt idx="494">
                  <c:v>6512.4183067908652</c:v>
                </c:pt>
                <c:pt idx="495">
                  <c:v>6512.2305063100966</c:v>
                </c:pt>
                <c:pt idx="496">
                  <c:v>6511.962890625</c:v>
                </c:pt>
                <c:pt idx="497">
                  <c:v>6511.7750901442314</c:v>
                </c:pt>
                <c:pt idx="498">
                  <c:v>6511.8126502403848</c:v>
                </c:pt>
                <c:pt idx="499">
                  <c:v>6512.0380108173076</c:v>
                </c:pt>
                <c:pt idx="500">
                  <c:v>6512.4558668870195</c:v>
                </c:pt>
                <c:pt idx="501">
                  <c:v>6512.8314678485576</c:v>
                </c:pt>
                <c:pt idx="502">
                  <c:v>6513.131948617789</c:v>
                </c:pt>
                <c:pt idx="503">
                  <c:v>6513.2868840144238</c:v>
                </c:pt>
                <c:pt idx="504">
                  <c:v>6513.3620042067314</c:v>
                </c:pt>
                <c:pt idx="505">
                  <c:v>6513.3995643028848</c:v>
                </c:pt>
                <c:pt idx="506">
                  <c:v>6513.7751652644238</c:v>
                </c:pt>
                <c:pt idx="507">
                  <c:v>6514.4183819110576</c:v>
                </c:pt>
                <c:pt idx="508">
                  <c:v>6515.1320237379814</c:v>
                </c:pt>
                <c:pt idx="509">
                  <c:v>6515.4371995192314</c:v>
                </c:pt>
                <c:pt idx="510">
                  <c:v>6514.83154296875</c:v>
                </c:pt>
                <c:pt idx="511">
                  <c:v>6513.6624849759619</c:v>
                </c:pt>
                <c:pt idx="512">
                  <c:v>6512.7187875600966</c:v>
                </c:pt>
                <c:pt idx="513">
                  <c:v>6512.0755709134619</c:v>
                </c:pt>
                <c:pt idx="514">
                  <c:v>6511.3243689903848</c:v>
                </c:pt>
                <c:pt idx="515">
                  <c:v>6510.3806715745195</c:v>
                </c:pt>
                <c:pt idx="516">
                  <c:v>6509.4745342548076</c:v>
                </c:pt>
                <c:pt idx="517">
                  <c:v>6508.7937575120195</c:v>
                </c:pt>
                <c:pt idx="518">
                  <c:v>6509.0191180889424</c:v>
                </c:pt>
                <c:pt idx="519">
                  <c:v>6517.8504356971152</c:v>
                </c:pt>
                <c:pt idx="520">
                  <c:v>6540.8653846153848</c:v>
                </c:pt>
                <c:pt idx="521">
                  <c:v>6572.030874399039</c:v>
                </c:pt>
                <c:pt idx="522">
                  <c:v>6601.9521859975966</c:v>
                </c:pt>
                <c:pt idx="523">
                  <c:v>6624.32861328125</c:v>
                </c:pt>
                <c:pt idx="524">
                  <c:v>6637.5732421875</c:v>
                </c:pt>
                <c:pt idx="525">
                  <c:v>6643.5734675480771</c:v>
                </c:pt>
                <c:pt idx="526">
                  <c:v>6645.1932466947119</c:v>
                </c:pt>
                <c:pt idx="527">
                  <c:v>6644.8552058293271</c:v>
                </c:pt>
                <c:pt idx="528">
                  <c:v>6644.0993088942314</c:v>
                </c:pt>
                <c:pt idx="529">
                  <c:v>6643.686147836539</c:v>
                </c:pt>
                <c:pt idx="530">
                  <c:v>6643.7612680288466</c:v>
                </c:pt>
                <c:pt idx="531">
                  <c:v>6644.0241887019238</c:v>
                </c:pt>
                <c:pt idx="532">
                  <c:v>6644.3246694711543</c:v>
                </c:pt>
                <c:pt idx="533">
                  <c:v>6644.6298452524043</c:v>
                </c:pt>
                <c:pt idx="534">
                  <c:v>6644.7800856370195</c:v>
                </c:pt>
                <c:pt idx="535">
                  <c:v>6644.8176457331738</c:v>
                </c:pt>
                <c:pt idx="536">
                  <c:v>6644.7800856370195</c:v>
                </c:pt>
                <c:pt idx="537">
                  <c:v>6645.4608623798076</c:v>
                </c:pt>
                <c:pt idx="538">
                  <c:v>6646.7050405649043</c:v>
                </c:pt>
                <c:pt idx="539">
                  <c:v>6647.6862980769238</c:v>
                </c:pt>
                <c:pt idx="540">
                  <c:v>6648.1370192307695</c:v>
                </c:pt>
                <c:pt idx="541">
                  <c:v>6648.1370192307695</c:v>
                </c:pt>
                <c:pt idx="542">
                  <c:v>6647.94921875</c:v>
                </c:pt>
                <c:pt idx="543">
                  <c:v>6647.7238581730771</c:v>
                </c:pt>
                <c:pt idx="544">
                  <c:v>6647.5736177884619</c:v>
                </c:pt>
                <c:pt idx="545">
                  <c:v>6647.4984975961543</c:v>
                </c:pt>
                <c:pt idx="546">
                  <c:v>6647.4609375</c:v>
                </c:pt>
                <c:pt idx="547">
                  <c:v>6647.4186823918271</c:v>
                </c:pt>
                <c:pt idx="548">
                  <c:v>6647.3435621995195</c:v>
                </c:pt>
                <c:pt idx="549">
                  <c:v>6647.3811222956738</c:v>
                </c:pt>
                <c:pt idx="550">
                  <c:v>6647.7238581730771</c:v>
                </c:pt>
                <c:pt idx="551">
                  <c:v>6648.324819711539</c:v>
                </c:pt>
                <c:pt idx="552">
                  <c:v>6649.0807166466348</c:v>
                </c:pt>
                <c:pt idx="553">
                  <c:v>6649.7990534855771</c:v>
                </c:pt>
                <c:pt idx="554">
                  <c:v>6650.3248948317314</c:v>
                </c:pt>
                <c:pt idx="555">
                  <c:v>6650.6676307091348</c:v>
                </c:pt>
                <c:pt idx="556">
                  <c:v>6650.5126953125</c:v>
                </c:pt>
                <c:pt idx="557">
                  <c:v>6649.8741736778848</c:v>
                </c:pt>
                <c:pt idx="558">
                  <c:v>6649.0431565504814</c:v>
                </c:pt>
                <c:pt idx="559">
                  <c:v>6648.2872596153848</c:v>
                </c:pt>
                <c:pt idx="560">
                  <c:v>6647.7989783653848</c:v>
                </c:pt>
                <c:pt idx="561">
                  <c:v>6647.6487379807695</c:v>
                </c:pt>
                <c:pt idx="562">
                  <c:v>6647.836538461539</c:v>
                </c:pt>
                <c:pt idx="563">
                  <c:v>6648.1745793269238</c:v>
                </c:pt>
                <c:pt idx="564">
                  <c:v>6648.5548753004814</c:v>
                </c:pt>
                <c:pt idx="565">
                  <c:v>6648.8553560697119</c:v>
                </c:pt>
                <c:pt idx="566">
                  <c:v>6649.1933969350966</c:v>
                </c:pt>
                <c:pt idx="567">
                  <c:v>6649.5736929086543</c:v>
                </c:pt>
                <c:pt idx="568">
                  <c:v>6649.9492938701924</c:v>
                </c:pt>
                <c:pt idx="569">
                  <c:v>6650.3624549278848</c:v>
                </c:pt>
                <c:pt idx="570">
                  <c:v>6650.81787109375</c:v>
                </c:pt>
                <c:pt idx="571">
                  <c:v>6651.1559119591348</c:v>
                </c:pt>
                <c:pt idx="572">
                  <c:v>6651.3812725360576</c:v>
                </c:pt>
                <c:pt idx="573">
                  <c:v>6651.4188326322119</c:v>
                </c:pt>
                <c:pt idx="574">
                  <c:v>6651.3437124399043</c:v>
                </c:pt>
                <c:pt idx="575">
                  <c:v>6651.4188326322119</c:v>
                </c:pt>
                <c:pt idx="576">
                  <c:v>6651.6864483173076</c:v>
                </c:pt>
                <c:pt idx="577">
                  <c:v>6651.7615685096152</c:v>
                </c:pt>
                <c:pt idx="578">
                  <c:v>6651.611328125</c:v>
                </c:pt>
                <c:pt idx="579">
                  <c:v>6651.611328125</c:v>
                </c:pt>
                <c:pt idx="580">
                  <c:v>6651.9493689903848</c:v>
                </c:pt>
                <c:pt idx="581">
                  <c:v>6652.475210336539</c:v>
                </c:pt>
                <c:pt idx="582">
                  <c:v>6653.1559870793271</c:v>
                </c:pt>
                <c:pt idx="583">
                  <c:v>6654.0245643028848</c:v>
                </c:pt>
                <c:pt idx="584">
                  <c:v>6654.9307016225966</c:v>
                </c:pt>
                <c:pt idx="585">
                  <c:v>6655.6819035456738</c:v>
                </c:pt>
                <c:pt idx="586">
                  <c:v>6656.1748798076924</c:v>
                </c:pt>
                <c:pt idx="587">
                  <c:v>6656.4753605769238</c:v>
                </c:pt>
                <c:pt idx="588">
                  <c:v>6656.73828125</c:v>
                </c:pt>
                <c:pt idx="589">
                  <c:v>6656.9683368389424</c:v>
                </c:pt>
                <c:pt idx="590">
                  <c:v>6657.1936974158652</c:v>
                </c:pt>
                <c:pt idx="591">
                  <c:v>6657.4941781850966</c:v>
                </c:pt>
                <c:pt idx="592">
                  <c:v>6657.6444185697119</c:v>
                </c:pt>
                <c:pt idx="593">
                  <c:v>6657.6819786658652</c:v>
                </c:pt>
                <c:pt idx="594">
                  <c:v>6657.5692983774043</c:v>
                </c:pt>
                <c:pt idx="595">
                  <c:v>6657.6819786658652</c:v>
                </c:pt>
                <c:pt idx="596">
                  <c:v>6658.0622746394238</c:v>
                </c:pt>
                <c:pt idx="597">
                  <c:v>6658.6632361778848</c:v>
                </c:pt>
                <c:pt idx="598">
                  <c:v>6659.1937725360576</c:v>
                </c:pt>
                <c:pt idx="599">
                  <c:v>6659.5318134014424</c:v>
                </c:pt>
                <c:pt idx="600">
                  <c:v>6659.5318134014424</c:v>
                </c:pt>
                <c:pt idx="601">
                  <c:v>6659.2688927283652</c:v>
                </c:pt>
                <c:pt idx="602">
                  <c:v>6659.0810922475966</c:v>
                </c:pt>
                <c:pt idx="603">
                  <c:v>6659.1562124399043</c:v>
                </c:pt>
                <c:pt idx="604">
                  <c:v>6659.4566932091348</c:v>
                </c:pt>
                <c:pt idx="605">
                  <c:v>6659.7196138822119</c:v>
                </c:pt>
                <c:pt idx="606">
                  <c:v>6659.7571739783652</c:v>
                </c:pt>
                <c:pt idx="607">
                  <c:v>6659.7196138822119</c:v>
                </c:pt>
                <c:pt idx="608">
                  <c:v>6659.7196138822119</c:v>
                </c:pt>
                <c:pt idx="609">
                  <c:v>6659.6444936899043</c:v>
                </c:pt>
                <c:pt idx="610">
                  <c:v>6658.8932917668271</c:v>
                </c:pt>
                <c:pt idx="611">
                  <c:v>6657.419057992789</c:v>
                </c:pt>
                <c:pt idx="612">
                  <c:v>6655.9119591346152</c:v>
                </c:pt>
                <c:pt idx="613">
                  <c:v>6654.855581430289</c:v>
                </c:pt>
                <c:pt idx="614">
                  <c:v>6654.2874849759619</c:v>
                </c:pt>
                <c:pt idx="615">
                  <c:v>6654.3626051682695</c:v>
                </c:pt>
                <c:pt idx="616">
                  <c:v>6654.96826171875</c:v>
                </c:pt>
                <c:pt idx="617">
                  <c:v>6655.3814227764424</c:v>
                </c:pt>
                <c:pt idx="618">
                  <c:v>6655.7992788461543</c:v>
                </c:pt>
                <c:pt idx="619">
                  <c:v>6656.1748798076924</c:v>
                </c:pt>
                <c:pt idx="620">
                  <c:v>6656.0997596153848</c:v>
                </c:pt>
                <c:pt idx="621">
                  <c:v>6655.7241586538466</c:v>
                </c:pt>
                <c:pt idx="622">
                  <c:v>6655.7241586538466</c:v>
                </c:pt>
                <c:pt idx="623">
                  <c:v>6656.25</c:v>
                </c:pt>
                <c:pt idx="624">
                  <c:v>6657.2312575120195</c:v>
                </c:pt>
                <c:pt idx="625">
                  <c:v>6658.6632361778848</c:v>
                </c:pt>
                <c:pt idx="626">
                  <c:v>6659.7947340745195</c:v>
                </c:pt>
                <c:pt idx="627">
                  <c:v>6660.1374699519238</c:v>
                </c:pt>
                <c:pt idx="628">
                  <c:v>6660.4755108173076</c:v>
                </c:pt>
                <c:pt idx="629">
                  <c:v>6661.2689678485576</c:v>
                </c:pt>
                <c:pt idx="630">
                  <c:v>6662.4380258413466</c:v>
                </c:pt>
                <c:pt idx="631">
                  <c:v>6663.5695237379814</c:v>
                </c:pt>
                <c:pt idx="632">
                  <c:v>6664.3254206730771</c:v>
                </c:pt>
                <c:pt idx="633">
                  <c:v>6664.5132211538466</c:v>
                </c:pt>
                <c:pt idx="634">
                  <c:v>6664.2878605769238</c:v>
                </c:pt>
                <c:pt idx="635">
                  <c:v>6663.3066030649043</c:v>
                </c:pt>
                <c:pt idx="636">
                  <c:v>6661.3816481370195</c:v>
                </c:pt>
                <c:pt idx="637">
                  <c:v>6659.7196138822119</c:v>
                </c:pt>
                <c:pt idx="638">
                  <c:v>6659.11865234375</c:v>
                </c:pt>
                <c:pt idx="639">
                  <c:v>6659.494253305289</c:v>
                </c:pt>
                <c:pt idx="640">
                  <c:v>6660.287710336539</c:v>
                </c:pt>
                <c:pt idx="641">
                  <c:v>6661.3440880408652</c:v>
                </c:pt>
                <c:pt idx="642">
                  <c:v>6667.6823542668271</c:v>
                </c:pt>
                <c:pt idx="643">
                  <c:v>6687.3779296875</c:v>
                </c:pt>
                <c:pt idx="644">
                  <c:v>6717.5621619591348</c:v>
                </c:pt>
                <c:pt idx="645">
                  <c:v>6748.8825871394238</c:v>
                </c:pt>
                <c:pt idx="646">
                  <c:v>6773.8600510817314</c:v>
                </c:pt>
                <c:pt idx="647">
                  <c:v>6789.9357722355771</c:v>
                </c:pt>
                <c:pt idx="648">
                  <c:v>6798.1191781850966</c:v>
                </c:pt>
                <c:pt idx="649">
                  <c:v>6800.9502704326924</c:v>
                </c:pt>
                <c:pt idx="650">
                  <c:v>6801.2131911057695</c:v>
                </c:pt>
                <c:pt idx="651">
                  <c:v>6800.7249098557695</c:v>
                </c:pt>
                <c:pt idx="652">
                  <c:v>6800.23193359375</c:v>
                </c:pt>
                <c:pt idx="653">
                  <c:v>6800.0441331129814</c:v>
                </c:pt>
                <c:pt idx="654">
                  <c:v>6800.1568134014424</c:v>
                </c:pt>
                <c:pt idx="655">
                  <c:v>6800.4619891826924</c:v>
                </c:pt>
                <c:pt idx="656">
                  <c:v>6800.7624699519238</c:v>
                </c:pt>
                <c:pt idx="657">
                  <c:v>6800.9502704326924</c:v>
                </c:pt>
                <c:pt idx="658">
                  <c:v>6800.8751502403848</c:v>
                </c:pt>
                <c:pt idx="659">
                  <c:v>6800.6497896634619</c:v>
                </c:pt>
                <c:pt idx="660">
                  <c:v>6800.3868689903848</c:v>
                </c:pt>
                <c:pt idx="661">
                  <c:v>6800.1568134014424</c:v>
                </c:pt>
                <c:pt idx="662">
                  <c:v>6799.8938927283652</c:v>
                </c:pt>
                <c:pt idx="663">
                  <c:v>6799.74365234375</c:v>
                </c:pt>
                <c:pt idx="664">
                  <c:v>6799.74365234375</c:v>
                </c:pt>
                <c:pt idx="665">
                  <c:v>6799.8938927283652</c:v>
                </c:pt>
                <c:pt idx="666">
                  <c:v>6800.0065730168271</c:v>
                </c:pt>
                <c:pt idx="667">
                  <c:v>6800.1943734975966</c:v>
                </c:pt>
                <c:pt idx="668">
                  <c:v>6800.6497896634619</c:v>
                </c:pt>
                <c:pt idx="669">
                  <c:v>6801.4432466947119</c:v>
                </c:pt>
                <c:pt idx="670">
                  <c:v>6802.3493840144238</c:v>
                </c:pt>
                <c:pt idx="671">
                  <c:v>6802.987905649039</c:v>
                </c:pt>
                <c:pt idx="672">
                  <c:v>6803.1757061298076</c:v>
                </c:pt>
                <c:pt idx="673">
                  <c:v>6803.0630258413466</c:v>
                </c:pt>
                <c:pt idx="674">
                  <c:v>6802.8001051682695</c:v>
                </c:pt>
                <c:pt idx="675">
                  <c:v>6802.4245042067314</c:v>
                </c:pt>
                <c:pt idx="676">
                  <c:v>6802.1193284254814</c:v>
                </c:pt>
                <c:pt idx="677">
                  <c:v>6801.9315279447119</c:v>
                </c:pt>
                <c:pt idx="678">
                  <c:v>6801.8564077524043</c:v>
                </c:pt>
                <c:pt idx="679">
                  <c:v>6801.7812875600966</c:v>
                </c:pt>
                <c:pt idx="680">
                  <c:v>6801.706167367789</c:v>
                </c:pt>
                <c:pt idx="681">
                  <c:v>6801.5934870793271</c:v>
                </c:pt>
                <c:pt idx="682">
                  <c:v>6801.4808067908652</c:v>
                </c:pt>
                <c:pt idx="683">
                  <c:v>6801.2930063100966</c:v>
                </c:pt>
                <c:pt idx="684">
                  <c:v>6801.1005108173076</c:v>
                </c:pt>
                <c:pt idx="685">
                  <c:v>6800.9878305288466</c:v>
                </c:pt>
                <c:pt idx="686">
                  <c:v>6800.8375901442314</c:v>
                </c:pt>
                <c:pt idx="687">
                  <c:v>6800.6873497596152</c:v>
                </c:pt>
                <c:pt idx="688">
                  <c:v>6800.6122295673076</c:v>
                </c:pt>
                <c:pt idx="689">
                  <c:v>6800.7249098557695</c:v>
                </c:pt>
                <c:pt idx="690">
                  <c:v>6800.8751502403848</c:v>
                </c:pt>
                <c:pt idx="691">
                  <c:v>6800.8000300480771</c:v>
                </c:pt>
                <c:pt idx="692">
                  <c:v>6800.5746694711543</c:v>
                </c:pt>
                <c:pt idx="693">
                  <c:v>6800.3117487980771</c:v>
                </c:pt>
                <c:pt idx="694">
                  <c:v>6800.0816932091348</c:v>
                </c:pt>
                <c:pt idx="695">
                  <c:v>6799.9314528245195</c:v>
                </c:pt>
                <c:pt idx="696">
                  <c:v>6799.9690129206738</c:v>
                </c:pt>
                <c:pt idx="697">
                  <c:v>6800.0816932091348</c:v>
                </c:pt>
                <c:pt idx="698">
                  <c:v>6800.0816932091348</c:v>
                </c:pt>
                <c:pt idx="699">
                  <c:v>6799.8187725360576</c:v>
                </c:pt>
                <c:pt idx="700">
                  <c:v>6799.4056114783652</c:v>
                </c:pt>
                <c:pt idx="701">
                  <c:v>6798.9877554086543</c:v>
                </c:pt>
                <c:pt idx="702">
                  <c:v>6798.6121544471152</c:v>
                </c:pt>
                <c:pt idx="703">
                  <c:v>6798.3867938701924</c:v>
                </c:pt>
                <c:pt idx="704">
                  <c:v>6798.349233774039</c:v>
                </c:pt>
                <c:pt idx="705">
                  <c:v>6798.4243539663466</c:v>
                </c:pt>
                <c:pt idx="706">
                  <c:v>6798.4243539663466</c:v>
                </c:pt>
                <c:pt idx="707">
                  <c:v>6798.3867938701924</c:v>
                </c:pt>
                <c:pt idx="708">
                  <c:v>6798.2741135817314</c:v>
                </c:pt>
                <c:pt idx="709">
                  <c:v>6798.15673828125</c:v>
                </c:pt>
                <c:pt idx="710">
                  <c:v>6797.9689378004814</c:v>
                </c:pt>
                <c:pt idx="711">
                  <c:v>6797.66845703125</c:v>
                </c:pt>
                <c:pt idx="712">
                  <c:v>6797.2552959735576</c:v>
                </c:pt>
                <c:pt idx="713">
                  <c:v>6796.7998798076924</c:v>
                </c:pt>
                <c:pt idx="714">
                  <c:v>6796.4242788461543</c:v>
                </c:pt>
                <c:pt idx="715">
                  <c:v>6796.1989182692314</c:v>
                </c:pt>
                <c:pt idx="716">
                  <c:v>6796.1237980769238</c:v>
                </c:pt>
                <c:pt idx="717">
                  <c:v>6796.08154296875</c:v>
                </c:pt>
                <c:pt idx="718">
                  <c:v>6795.968862680289</c:v>
                </c:pt>
                <c:pt idx="719">
                  <c:v>6795.8186222956738</c:v>
                </c:pt>
                <c:pt idx="720">
                  <c:v>6795.6308218149043</c:v>
                </c:pt>
                <c:pt idx="721">
                  <c:v>6795.4054612379814</c:v>
                </c:pt>
                <c:pt idx="722">
                  <c:v>6795.1425405649043</c:v>
                </c:pt>
                <c:pt idx="723">
                  <c:v>6794.9124849759619</c:v>
                </c:pt>
                <c:pt idx="724">
                  <c:v>6794.7622445913466</c:v>
                </c:pt>
                <c:pt idx="725">
                  <c:v>6794.7246844951924</c:v>
                </c:pt>
                <c:pt idx="726">
                  <c:v>6794.7998046875</c:v>
                </c:pt>
                <c:pt idx="727">
                  <c:v>6794.8749248798076</c:v>
                </c:pt>
                <c:pt idx="728">
                  <c:v>6794.9500450721152</c:v>
                </c:pt>
                <c:pt idx="729">
                  <c:v>6794.9876051682695</c:v>
                </c:pt>
                <c:pt idx="730">
                  <c:v>6794.8749248798076</c:v>
                </c:pt>
                <c:pt idx="731">
                  <c:v>6794.5368840144238</c:v>
                </c:pt>
                <c:pt idx="732">
                  <c:v>6794.00634765625</c:v>
                </c:pt>
                <c:pt idx="733">
                  <c:v>6793.5931865985576</c:v>
                </c:pt>
                <c:pt idx="734">
                  <c:v>6793.3678260216348</c:v>
                </c:pt>
                <c:pt idx="735">
                  <c:v>6793.405386117789</c:v>
                </c:pt>
                <c:pt idx="736">
                  <c:v>6793.5556265024043</c:v>
                </c:pt>
                <c:pt idx="737">
                  <c:v>6793.7434269831738</c:v>
                </c:pt>
                <c:pt idx="738">
                  <c:v>6793.9312274639424</c:v>
                </c:pt>
                <c:pt idx="739">
                  <c:v>6794.0861628605771</c:v>
                </c:pt>
                <c:pt idx="740">
                  <c:v>6794.0486027644238</c:v>
                </c:pt>
                <c:pt idx="741">
                  <c:v>6793.8185471754814</c:v>
                </c:pt>
                <c:pt idx="742">
                  <c:v>6793.5931865985576</c:v>
                </c:pt>
                <c:pt idx="743">
                  <c:v>6793.405386117789</c:v>
                </c:pt>
                <c:pt idx="744">
                  <c:v>6793.3302659254814</c:v>
                </c:pt>
                <c:pt idx="745">
                  <c:v>6793.3678260216348</c:v>
                </c:pt>
                <c:pt idx="746">
                  <c:v>6793.4805063100966</c:v>
                </c:pt>
                <c:pt idx="747">
                  <c:v>6793.5931865985576</c:v>
                </c:pt>
                <c:pt idx="748">
                  <c:v>6793.51806640625</c:v>
                </c:pt>
                <c:pt idx="749">
                  <c:v>6793.2551457331738</c:v>
                </c:pt>
                <c:pt idx="750">
                  <c:v>6792.9875300480771</c:v>
                </c:pt>
                <c:pt idx="751">
                  <c:v>6792.7997295673076</c:v>
                </c:pt>
                <c:pt idx="752">
                  <c:v>6792.6870492788466</c:v>
                </c:pt>
                <c:pt idx="753">
                  <c:v>6792.5368088942314</c:v>
                </c:pt>
                <c:pt idx="754">
                  <c:v>6792.3490084134619</c:v>
                </c:pt>
                <c:pt idx="755">
                  <c:v>6792.123647836539</c:v>
                </c:pt>
                <c:pt idx="756">
                  <c:v>6791.8935922475966</c:v>
                </c:pt>
                <c:pt idx="757">
                  <c:v>6791.7809119591348</c:v>
                </c:pt>
                <c:pt idx="758">
                  <c:v>6791.6682316706738</c:v>
                </c:pt>
                <c:pt idx="759">
                  <c:v>6791.5555513822119</c:v>
                </c:pt>
                <c:pt idx="760">
                  <c:v>6791.3677509014424</c:v>
                </c:pt>
                <c:pt idx="761">
                  <c:v>6791.2175105168271</c:v>
                </c:pt>
                <c:pt idx="762">
                  <c:v>6791.0297100360576</c:v>
                </c:pt>
                <c:pt idx="763">
                  <c:v>6790.8372145432695</c:v>
                </c:pt>
                <c:pt idx="764">
                  <c:v>6790.7245342548076</c:v>
                </c:pt>
                <c:pt idx="765">
                  <c:v>6790.6869741586543</c:v>
                </c:pt>
                <c:pt idx="766">
                  <c:v>6790.7620943509619</c:v>
                </c:pt>
                <c:pt idx="767">
                  <c:v>6790.7996544471152</c:v>
                </c:pt>
                <c:pt idx="768">
                  <c:v>6790.7245342548076</c:v>
                </c:pt>
                <c:pt idx="769">
                  <c:v>6790.4991736778848</c:v>
                </c:pt>
                <c:pt idx="770">
                  <c:v>6790.2738131009619</c:v>
                </c:pt>
                <c:pt idx="771">
                  <c:v>6790.2738131009619</c:v>
                </c:pt>
                <c:pt idx="772">
                  <c:v>6790.3864933894238</c:v>
                </c:pt>
                <c:pt idx="773">
                  <c:v>6790.3864933894238</c:v>
                </c:pt>
                <c:pt idx="774">
                  <c:v>6790.1235727163466</c:v>
                </c:pt>
                <c:pt idx="775">
                  <c:v>6789.8183969350966</c:v>
                </c:pt>
                <c:pt idx="776">
                  <c:v>6789.6681565504814</c:v>
                </c:pt>
                <c:pt idx="777">
                  <c:v>6789.6681565504814</c:v>
                </c:pt>
                <c:pt idx="778">
                  <c:v>6789.8183969350966</c:v>
                </c:pt>
                <c:pt idx="779">
                  <c:v>6789.9733323317314</c:v>
                </c:pt>
                <c:pt idx="780">
                  <c:v>6790.048452524039</c:v>
                </c:pt>
                <c:pt idx="781">
                  <c:v>6789.9733323317314</c:v>
                </c:pt>
                <c:pt idx="782">
                  <c:v>6789.8935171274043</c:v>
                </c:pt>
                <c:pt idx="783">
                  <c:v>6789.7808368389424</c:v>
                </c:pt>
                <c:pt idx="784">
                  <c:v>6789.5179161658652</c:v>
                </c:pt>
                <c:pt idx="785">
                  <c:v>6789.3301156850966</c:v>
                </c:pt>
                <c:pt idx="786">
                  <c:v>6789.2925555889424</c:v>
                </c:pt>
                <c:pt idx="787">
                  <c:v>6789.4427959735576</c:v>
                </c:pt>
                <c:pt idx="788">
                  <c:v>6789.6305964543271</c:v>
                </c:pt>
                <c:pt idx="789">
                  <c:v>6789.7057166466348</c:v>
                </c:pt>
                <c:pt idx="790">
                  <c:v>6789.6305964543271</c:v>
                </c:pt>
                <c:pt idx="791">
                  <c:v>6789.4803560697119</c:v>
                </c:pt>
                <c:pt idx="792">
                  <c:v>6789.1798753004814</c:v>
                </c:pt>
                <c:pt idx="793">
                  <c:v>6788.8371394230771</c:v>
                </c:pt>
                <c:pt idx="794">
                  <c:v>6788.4239783653848</c:v>
                </c:pt>
                <c:pt idx="795">
                  <c:v>6788.0483774038466</c:v>
                </c:pt>
                <c:pt idx="796">
                  <c:v>6787.7432016225966</c:v>
                </c:pt>
                <c:pt idx="797">
                  <c:v>6787.5554011418271</c:v>
                </c:pt>
                <c:pt idx="798">
                  <c:v>6787.4427208533652</c:v>
                </c:pt>
                <c:pt idx="799">
                  <c:v>6787.2173602764424</c:v>
                </c:pt>
                <c:pt idx="800">
                  <c:v>6786.6492638221152</c:v>
                </c:pt>
                <c:pt idx="801">
                  <c:v>6785.9356219951924</c:v>
                </c:pt>
                <c:pt idx="802">
                  <c:v>6785.4050856370195</c:v>
                </c:pt>
                <c:pt idx="803">
                  <c:v>6785.1421649639424</c:v>
                </c:pt>
                <c:pt idx="804">
                  <c:v>6785.0670447716348</c:v>
                </c:pt>
                <c:pt idx="805">
                  <c:v>6785.104604867789</c:v>
                </c:pt>
                <c:pt idx="806">
                  <c:v>6785.0670447716348</c:v>
                </c:pt>
                <c:pt idx="807">
                  <c:v>6784.8041240985576</c:v>
                </c:pt>
                <c:pt idx="808">
                  <c:v>6783.5928109975966</c:v>
                </c:pt>
                <c:pt idx="809">
                  <c:v>6775.634765625</c:v>
                </c:pt>
                <c:pt idx="810">
                  <c:v>6745.0326772836543</c:v>
                </c:pt>
                <c:pt idx="811">
                  <c:v>6672.8891225961543</c:v>
                </c:pt>
                <c:pt idx="812">
                  <c:v>6549.1286057692314</c:v>
                </c:pt>
                <c:pt idx="813">
                  <c:v>6377.3005558894238</c:v>
                </c:pt>
                <c:pt idx="814">
                  <c:v>6168.7199519230771</c:v>
                </c:pt>
                <c:pt idx="815">
                  <c:v>5935.800405649039</c:v>
                </c:pt>
                <c:pt idx="816">
                  <c:v>5691.2982647235576</c:v>
                </c:pt>
                <c:pt idx="817">
                  <c:v>5448.0825570913466</c:v>
                </c:pt>
                <c:pt idx="818">
                  <c:v>5217.3884465144229</c:v>
                </c:pt>
                <c:pt idx="819">
                  <c:v>5006.6199669471152</c:v>
                </c:pt>
                <c:pt idx="820">
                  <c:v>4783.4754356971152</c:v>
                </c:pt>
                <c:pt idx="821">
                  <c:v>4448.6459585336543</c:v>
                </c:pt>
                <c:pt idx="822">
                  <c:v>3994.0138596754809</c:v>
                </c:pt>
                <c:pt idx="823">
                  <c:v>3513.427734375</c:v>
                </c:pt>
                <c:pt idx="824">
                  <c:v>3107.3185847355771</c:v>
                </c:pt>
                <c:pt idx="825">
                  <c:v>2824.7868464543271</c:v>
                </c:pt>
                <c:pt idx="826">
                  <c:v>2661.7478590745195</c:v>
                </c:pt>
                <c:pt idx="827">
                  <c:v>2585.1111778846157</c:v>
                </c:pt>
                <c:pt idx="828">
                  <c:v>2557.3824368990386</c:v>
                </c:pt>
                <c:pt idx="829">
                  <c:v>2550.5887545072114</c:v>
                </c:pt>
                <c:pt idx="830">
                  <c:v>2549.1567758413462</c:v>
                </c:pt>
                <c:pt idx="831">
                  <c:v>2547.0064603365386</c:v>
                </c:pt>
                <c:pt idx="832">
                  <c:v>2543.1941105769233</c:v>
                </c:pt>
                <c:pt idx="833">
                  <c:v>2538.6258638822114</c:v>
                </c:pt>
                <c:pt idx="834">
                  <c:v>2534.2876727764424</c:v>
                </c:pt>
                <c:pt idx="835">
                  <c:v>2530.5926983173076</c:v>
                </c:pt>
                <c:pt idx="836">
                  <c:v>2527.6113656850962</c:v>
                </c:pt>
                <c:pt idx="837">
                  <c:v>2525.0807542067309</c:v>
                </c:pt>
                <c:pt idx="838">
                  <c:v>2522.8553185096157</c:v>
                </c:pt>
                <c:pt idx="839">
                  <c:v>2520.7801231971157</c:v>
                </c:pt>
                <c:pt idx="840">
                  <c:v>2518.8176081730771</c:v>
                </c:pt>
                <c:pt idx="841">
                  <c:v>2517.0053335336538</c:v>
                </c:pt>
                <c:pt idx="842">
                  <c:v>2515.3104341947114</c:v>
                </c:pt>
                <c:pt idx="843">
                  <c:v>2513.6859600360576</c:v>
                </c:pt>
                <c:pt idx="844">
                  <c:v>2512.1788611778848</c:v>
                </c:pt>
                <c:pt idx="845">
                  <c:v>2510.7046274038462</c:v>
                </c:pt>
                <c:pt idx="846">
                  <c:v>2509.2726487379809</c:v>
                </c:pt>
                <c:pt idx="847">
                  <c:v>2507.9157902644233</c:v>
                </c:pt>
                <c:pt idx="848">
                  <c:v>2506.5542367788462</c:v>
                </c:pt>
                <c:pt idx="849">
                  <c:v>2505.1973783052886</c:v>
                </c:pt>
                <c:pt idx="850">
                  <c:v>2503.6902794471157</c:v>
                </c:pt>
                <c:pt idx="851">
                  <c:v>2502.0282451923076</c:v>
                </c:pt>
                <c:pt idx="852">
                  <c:v>2500.3662109375</c:v>
                </c:pt>
                <c:pt idx="853">
                  <c:v>2498.8215519831733</c:v>
                </c:pt>
                <c:pt idx="854">
                  <c:v>2497.3848783052886</c:v>
                </c:pt>
                <c:pt idx="855">
                  <c:v>2496.0655799278848</c:v>
                </c:pt>
                <c:pt idx="856">
                  <c:v>2494.8214017427886</c:v>
                </c:pt>
                <c:pt idx="857">
                  <c:v>2493.8025841346157</c:v>
                </c:pt>
                <c:pt idx="858">
                  <c:v>2493.0091271033657</c:v>
                </c:pt>
                <c:pt idx="859">
                  <c:v>2492.2156700721157</c:v>
                </c:pt>
                <c:pt idx="860">
                  <c:v>2491.3142277644233</c:v>
                </c:pt>
                <c:pt idx="861">
                  <c:v>2490.4456505408657</c:v>
                </c:pt>
                <c:pt idx="862">
                  <c:v>2489.6146334134614</c:v>
                </c:pt>
                <c:pt idx="863">
                  <c:v>2488.8962965745195</c:v>
                </c:pt>
                <c:pt idx="864">
                  <c:v>2488.2577749399038</c:v>
                </c:pt>
                <c:pt idx="865">
                  <c:v>2487.6521183894233</c:v>
                </c:pt>
                <c:pt idx="866">
                  <c:v>2486.8962214543271</c:v>
                </c:pt>
                <c:pt idx="867">
                  <c:v>2486.0276442307695</c:v>
                </c:pt>
                <c:pt idx="868">
                  <c:v>2485.04638671875</c:v>
                </c:pt>
                <c:pt idx="869">
                  <c:v>2484.2200646033657</c:v>
                </c:pt>
                <c:pt idx="870">
                  <c:v>2483.6144080528848</c:v>
                </c:pt>
                <c:pt idx="871">
                  <c:v>2483.0885667067309</c:v>
                </c:pt>
                <c:pt idx="872">
                  <c:v>2482.48291015625</c:v>
                </c:pt>
                <c:pt idx="873">
                  <c:v>2481.7270132211538</c:v>
                </c:pt>
                <c:pt idx="874">
                  <c:v>2480.8208759014424</c:v>
                </c:pt>
                <c:pt idx="875">
                  <c:v>2479.9569936899038</c:v>
                </c:pt>
                <c:pt idx="876">
                  <c:v>2479.2762169471157</c:v>
                </c:pt>
                <c:pt idx="877">
                  <c:v>2478.82080078125</c:v>
                </c:pt>
                <c:pt idx="878">
                  <c:v>2478.6330003004809</c:v>
                </c:pt>
                <c:pt idx="879">
                  <c:v>2478.5954402043271</c:v>
                </c:pt>
                <c:pt idx="880">
                  <c:v>2478.4451998197114</c:v>
                </c:pt>
                <c:pt idx="881">
                  <c:v>2477.9193584735576</c:v>
                </c:pt>
                <c:pt idx="882">
                  <c:v>2477.1259014423076</c:v>
                </c:pt>
                <c:pt idx="883">
                  <c:v>2476.2948843149038</c:v>
                </c:pt>
                <c:pt idx="884">
                  <c:v>2475.6141075721157</c:v>
                </c:pt>
                <c:pt idx="885">
                  <c:v>2475.3136268028848</c:v>
                </c:pt>
                <c:pt idx="886">
                  <c:v>2475.2385066105771</c:v>
                </c:pt>
                <c:pt idx="887">
                  <c:v>2475.1633864182695</c:v>
                </c:pt>
                <c:pt idx="888">
                  <c:v>2474.9004657451924</c:v>
                </c:pt>
                <c:pt idx="889">
                  <c:v>2474.4074894831733</c:v>
                </c:pt>
                <c:pt idx="890">
                  <c:v>2473.8816481370195</c:v>
                </c:pt>
                <c:pt idx="891">
                  <c:v>2473.4637920673076</c:v>
                </c:pt>
                <c:pt idx="892">
                  <c:v>2473.1257512019233</c:v>
                </c:pt>
                <c:pt idx="893">
                  <c:v>2472.7877103365386</c:v>
                </c:pt>
                <c:pt idx="894">
                  <c:v>2472.4825345552886</c:v>
                </c:pt>
                <c:pt idx="895">
                  <c:v>2472.3322941706733</c:v>
                </c:pt>
                <c:pt idx="896">
                  <c:v>2472.1820537860576</c:v>
                </c:pt>
                <c:pt idx="897">
                  <c:v>2471.9942533052886</c:v>
                </c:pt>
                <c:pt idx="898">
                  <c:v>2471.7688927283657</c:v>
                </c:pt>
                <c:pt idx="899">
                  <c:v>2471.5388371394233</c:v>
                </c:pt>
                <c:pt idx="900">
                  <c:v>2471.2383563701924</c:v>
                </c:pt>
                <c:pt idx="901">
                  <c:v>2470.9003155048076</c:v>
                </c:pt>
                <c:pt idx="902">
                  <c:v>2470.4073392427886</c:v>
                </c:pt>
                <c:pt idx="903">
                  <c:v>2469.6936974158657</c:v>
                </c:pt>
                <c:pt idx="904">
                  <c:v>2468.75</c:v>
                </c:pt>
                <c:pt idx="905">
                  <c:v>2467.6560621995195</c:v>
                </c:pt>
                <c:pt idx="906">
                  <c:v>2466.5996844951924</c:v>
                </c:pt>
                <c:pt idx="907">
                  <c:v>2465.7311072716348</c:v>
                </c:pt>
                <c:pt idx="908">
                  <c:v>2465.2005709134614</c:v>
                </c:pt>
                <c:pt idx="909">
                  <c:v>2464.9000901442309</c:v>
                </c:pt>
                <c:pt idx="910">
                  <c:v>2464.6371694711538</c:v>
                </c:pt>
                <c:pt idx="911">
                  <c:v>2464.2568734975962</c:v>
                </c:pt>
                <c:pt idx="912">
                  <c:v>2463.8812725360576</c:v>
                </c:pt>
                <c:pt idx="913">
                  <c:v>2463.4681114783657</c:v>
                </c:pt>
                <c:pt idx="914">
                  <c:v>2462.9751352163462</c:v>
                </c:pt>
                <c:pt idx="915">
                  <c:v>2462.5619741586538</c:v>
                </c:pt>
                <c:pt idx="916">
                  <c:v>2462.2567983774038</c:v>
                </c:pt>
                <c:pt idx="917">
                  <c:v>2462.1816781850962</c:v>
                </c:pt>
                <c:pt idx="918">
                  <c:v>2462.3741736778848</c:v>
                </c:pt>
                <c:pt idx="919">
                  <c:v>2462.6370943509614</c:v>
                </c:pt>
                <c:pt idx="920">
                  <c:v>2462.7122145432695</c:v>
                </c:pt>
                <c:pt idx="921">
                  <c:v>2462.5244140625</c:v>
                </c:pt>
                <c:pt idx="922">
                  <c:v>2462.1065579927886</c:v>
                </c:pt>
                <c:pt idx="923">
                  <c:v>2461.5807166466348</c:v>
                </c:pt>
                <c:pt idx="924">
                  <c:v>2460.9750600961538</c:v>
                </c:pt>
                <c:pt idx="925">
                  <c:v>2460.44921875</c:v>
                </c:pt>
                <c:pt idx="926">
                  <c:v>2460.3365384615386</c:v>
                </c:pt>
                <c:pt idx="927">
                  <c:v>2460.5994591346157</c:v>
                </c:pt>
                <c:pt idx="928">
                  <c:v>2460.9750600961538</c:v>
                </c:pt>
                <c:pt idx="929">
                  <c:v>2461.3177959735576</c:v>
                </c:pt>
                <c:pt idx="930">
                  <c:v>2461.5055964543271</c:v>
                </c:pt>
                <c:pt idx="931">
                  <c:v>2461.5431565504809</c:v>
                </c:pt>
                <c:pt idx="932">
                  <c:v>2461.5055964543271</c:v>
                </c:pt>
                <c:pt idx="933">
                  <c:v>2461.3553560697114</c:v>
                </c:pt>
                <c:pt idx="934">
                  <c:v>2461.0126201923076</c:v>
                </c:pt>
                <c:pt idx="935">
                  <c:v>2460.5994591346157</c:v>
                </c:pt>
                <c:pt idx="936">
                  <c:v>2460.2191631610576</c:v>
                </c:pt>
                <c:pt idx="937">
                  <c:v>2459.8435621995195</c:v>
                </c:pt>
                <c:pt idx="938">
                  <c:v>2459.4304011418271</c:v>
                </c:pt>
                <c:pt idx="939">
                  <c:v>2459.0501051682695</c:v>
                </c:pt>
                <c:pt idx="940">
                  <c:v>2458.7496243990386</c:v>
                </c:pt>
                <c:pt idx="941">
                  <c:v>2458.4867037259614</c:v>
                </c:pt>
                <c:pt idx="942">
                  <c:v>2458.1815279447114</c:v>
                </c:pt>
                <c:pt idx="943">
                  <c:v>2457.7683668870195</c:v>
                </c:pt>
                <c:pt idx="944">
                  <c:v>2457.3176457331733</c:v>
                </c:pt>
                <c:pt idx="945">
                  <c:v>2456.9373497596157</c:v>
                </c:pt>
                <c:pt idx="946">
                  <c:v>2456.5993088942309</c:v>
                </c:pt>
                <c:pt idx="947">
                  <c:v>2456.1438927283657</c:v>
                </c:pt>
                <c:pt idx="948">
                  <c:v>2455.6556114783657</c:v>
                </c:pt>
                <c:pt idx="949">
                  <c:v>2455.2424504206733</c:v>
                </c:pt>
                <c:pt idx="950">
                  <c:v>2454.8997145432695</c:v>
                </c:pt>
                <c:pt idx="951">
                  <c:v>2454.5616736778848</c:v>
                </c:pt>
                <c:pt idx="952">
                  <c:v>2454.2987530048076</c:v>
                </c:pt>
                <c:pt idx="953">
                  <c:v>2454.1109525240386</c:v>
                </c:pt>
                <c:pt idx="954">
                  <c:v>2453.8808969350962</c:v>
                </c:pt>
                <c:pt idx="955">
                  <c:v>2453.6179762620195</c:v>
                </c:pt>
                <c:pt idx="956">
                  <c:v>2453.2799353966348</c:v>
                </c:pt>
                <c:pt idx="957">
                  <c:v>2452.8245192307695</c:v>
                </c:pt>
                <c:pt idx="958">
                  <c:v>2452.4113581730771</c:v>
                </c:pt>
                <c:pt idx="959">
                  <c:v>2451.9935021033657</c:v>
                </c:pt>
                <c:pt idx="960">
                  <c:v>2451.5427809495195</c:v>
                </c:pt>
                <c:pt idx="961">
                  <c:v>2451.0544996995195</c:v>
                </c:pt>
                <c:pt idx="962">
                  <c:v>2450.5990835336538</c:v>
                </c:pt>
                <c:pt idx="963">
                  <c:v>2450.2234825721157</c:v>
                </c:pt>
                <c:pt idx="964">
                  <c:v>2450.0356820913462</c:v>
                </c:pt>
                <c:pt idx="965">
                  <c:v>2450.0356820913462</c:v>
                </c:pt>
                <c:pt idx="966">
                  <c:v>2449.9605618990386</c:v>
                </c:pt>
                <c:pt idx="967">
                  <c:v>2449.6178260216348</c:v>
                </c:pt>
                <c:pt idx="968">
                  <c:v>2449.2046649639424</c:v>
                </c:pt>
                <c:pt idx="969">
                  <c:v>2448.8243689903848</c:v>
                </c:pt>
                <c:pt idx="970">
                  <c:v>2448.486328125</c:v>
                </c:pt>
                <c:pt idx="971">
                  <c:v>2448.1858473557695</c:v>
                </c:pt>
                <c:pt idx="972">
                  <c:v>2447.8806715745195</c:v>
                </c:pt>
                <c:pt idx="973">
                  <c:v>2447.6553109975962</c:v>
                </c:pt>
                <c:pt idx="974">
                  <c:v>2447.3923903245195</c:v>
                </c:pt>
                <c:pt idx="975">
                  <c:v>2447.0543494591348</c:v>
                </c:pt>
                <c:pt idx="976">
                  <c:v>2446.7867337740386</c:v>
                </c:pt>
                <c:pt idx="977">
                  <c:v>2446.5613731971157</c:v>
                </c:pt>
                <c:pt idx="978">
                  <c:v>2446.4111328125</c:v>
                </c:pt>
                <c:pt idx="979">
                  <c:v>2446.1857722355771</c:v>
                </c:pt>
                <c:pt idx="980">
                  <c:v>2445.8477313701924</c:v>
                </c:pt>
                <c:pt idx="981">
                  <c:v>2445.61767578125</c:v>
                </c:pt>
                <c:pt idx="982">
                  <c:v>2445.6927959735576</c:v>
                </c:pt>
                <c:pt idx="983">
                  <c:v>2445.8477313701924</c:v>
                </c:pt>
                <c:pt idx="984">
                  <c:v>2445.8477313701924</c:v>
                </c:pt>
                <c:pt idx="985">
                  <c:v>2445.6927959735576</c:v>
                </c:pt>
                <c:pt idx="986">
                  <c:v>2445.3547551081733</c:v>
                </c:pt>
                <c:pt idx="987">
                  <c:v>2445.0542743389424</c:v>
                </c:pt>
                <c:pt idx="988">
                  <c:v>2445.0542743389424</c:v>
                </c:pt>
                <c:pt idx="989">
                  <c:v>2445.4298753004809</c:v>
                </c:pt>
                <c:pt idx="990">
                  <c:v>2445.8852914663462</c:v>
                </c:pt>
                <c:pt idx="991">
                  <c:v>2446.2233323317309</c:v>
                </c:pt>
                <c:pt idx="992">
                  <c:v>2446.3360126201924</c:v>
                </c:pt>
                <c:pt idx="993">
                  <c:v>2446.2233323317309</c:v>
                </c:pt>
                <c:pt idx="994">
                  <c:v>2445.8852914663462</c:v>
                </c:pt>
                <c:pt idx="995">
                  <c:v>2445.3547551081733</c:v>
                </c:pt>
                <c:pt idx="996">
                  <c:v>2444.7866586538462</c:v>
                </c:pt>
                <c:pt idx="997">
                  <c:v>2444.1105769230771</c:v>
                </c:pt>
                <c:pt idx="998">
                  <c:v>2443.4673602764424</c:v>
                </c:pt>
                <c:pt idx="999">
                  <c:v>2443.05419921875</c:v>
                </c:pt>
                <c:pt idx="1000">
                  <c:v>2442.9039588341348</c:v>
                </c:pt>
                <c:pt idx="1001">
                  <c:v>2442.9039588341348</c:v>
                </c:pt>
                <c:pt idx="1002">
                  <c:v>2442.9039588341348</c:v>
                </c:pt>
                <c:pt idx="1003">
                  <c:v>2442.7537184495195</c:v>
                </c:pt>
                <c:pt idx="1004">
                  <c:v>2442.5612229567309</c:v>
                </c:pt>
                <c:pt idx="1005">
                  <c:v>2442.4109825721157</c:v>
                </c:pt>
                <c:pt idx="1006">
                  <c:v>2442.1856219951924</c:v>
                </c:pt>
                <c:pt idx="1007">
                  <c:v>2441.8851412259614</c:v>
                </c:pt>
                <c:pt idx="1008">
                  <c:v>2441.5799654447114</c:v>
                </c:pt>
                <c:pt idx="1009">
                  <c:v>2441.3170447716348</c:v>
                </c:pt>
                <c:pt idx="1010">
                  <c:v>2441.0165640024038</c:v>
                </c:pt>
                <c:pt idx="1011">
                  <c:v>2440.7912034254809</c:v>
                </c:pt>
                <c:pt idx="1012">
                  <c:v>2440.5611478365386</c:v>
                </c:pt>
                <c:pt idx="1013">
                  <c:v>2440.4109074519233</c:v>
                </c:pt>
                <c:pt idx="1014">
                  <c:v>2440.3733473557695</c:v>
                </c:pt>
                <c:pt idx="1015">
                  <c:v>2440.3733473557695</c:v>
                </c:pt>
                <c:pt idx="1016">
                  <c:v>2440.2982271634614</c:v>
                </c:pt>
                <c:pt idx="1017">
                  <c:v>2440.1104266826924</c:v>
                </c:pt>
                <c:pt idx="1018">
                  <c:v>2439.8850661057695</c:v>
                </c:pt>
                <c:pt idx="1019">
                  <c:v>2439.6597055288462</c:v>
                </c:pt>
                <c:pt idx="1020">
                  <c:v>2439.5047701322114</c:v>
                </c:pt>
                <c:pt idx="1021">
                  <c:v>2439.3545297475962</c:v>
                </c:pt>
                <c:pt idx="1022">
                  <c:v>2439.1291691706733</c:v>
                </c:pt>
                <c:pt idx="1023">
                  <c:v>2438.90380859375</c:v>
                </c:pt>
                <c:pt idx="1024">
                  <c:v>2438.8286884014424</c:v>
                </c:pt>
                <c:pt idx="1025">
                  <c:v>2438.7911283052886</c:v>
                </c:pt>
                <c:pt idx="1026">
                  <c:v>2438.6408879206733</c:v>
                </c:pt>
                <c:pt idx="1027">
                  <c:v>2438.3732722355771</c:v>
                </c:pt>
                <c:pt idx="1028">
                  <c:v>2438.0727914663462</c:v>
                </c:pt>
                <c:pt idx="1029">
                  <c:v>2437.7723106971157</c:v>
                </c:pt>
                <c:pt idx="1030">
                  <c:v>2437.6220703125</c:v>
                </c:pt>
                <c:pt idx="1031">
                  <c:v>2437.4671349158657</c:v>
                </c:pt>
                <c:pt idx="1032">
                  <c:v>2437.31689453125</c:v>
                </c:pt>
                <c:pt idx="1033">
                  <c:v>2437.0539738581733</c:v>
                </c:pt>
                <c:pt idx="1034">
                  <c:v>2436.6408128004809</c:v>
                </c:pt>
                <c:pt idx="1035">
                  <c:v>2436.1478365384614</c:v>
                </c:pt>
                <c:pt idx="1036">
                  <c:v>2435.7346754807695</c:v>
                </c:pt>
                <c:pt idx="1037">
                  <c:v>2435.4294996995195</c:v>
                </c:pt>
                <c:pt idx="1038">
                  <c:v>2435.2792593149038</c:v>
                </c:pt>
                <c:pt idx="1039">
                  <c:v>2435.0914588341348</c:v>
                </c:pt>
                <c:pt idx="1040">
                  <c:v>2435.0163386418271</c:v>
                </c:pt>
                <c:pt idx="1041">
                  <c:v>2435.0914588341348</c:v>
                </c:pt>
                <c:pt idx="1042">
                  <c:v>2435.1665790264424</c:v>
                </c:pt>
                <c:pt idx="1043">
                  <c:v>2435.2792593149038</c:v>
                </c:pt>
                <c:pt idx="1044">
                  <c:v>2435.3168194110576</c:v>
                </c:pt>
                <c:pt idx="1045">
                  <c:v>2435.3919396033657</c:v>
                </c:pt>
                <c:pt idx="1046">
                  <c:v>2435.3919396033657</c:v>
                </c:pt>
                <c:pt idx="1047">
                  <c:v>2435.24169921875</c:v>
                </c:pt>
                <c:pt idx="1048">
                  <c:v>2435.0163386418271</c:v>
                </c:pt>
                <c:pt idx="1049">
                  <c:v>2434.7909780649038</c:v>
                </c:pt>
                <c:pt idx="1050">
                  <c:v>2434.6407376802886</c:v>
                </c:pt>
                <c:pt idx="1051">
                  <c:v>2434.4482421875</c:v>
                </c:pt>
                <c:pt idx="1052">
                  <c:v>2434.2604417067309</c:v>
                </c:pt>
                <c:pt idx="1053">
                  <c:v>2434.1477614182695</c:v>
                </c:pt>
                <c:pt idx="1054">
                  <c:v>2434.0350811298076</c:v>
                </c:pt>
                <c:pt idx="1055">
                  <c:v>2433.9599609375</c:v>
                </c:pt>
                <c:pt idx="1056">
                  <c:v>2433.7721604567309</c:v>
                </c:pt>
                <c:pt idx="1057">
                  <c:v>2433.5843599759614</c:v>
                </c:pt>
                <c:pt idx="1058">
                  <c:v>2433.3543043870195</c:v>
                </c:pt>
                <c:pt idx="1059">
                  <c:v>2433.2416240985576</c:v>
                </c:pt>
                <c:pt idx="1060">
                  <c:v>2433.3167442908657</c:v>
                </c:pt>
                <c:pt idx="1061">
                  <c:v>2433.4294245793271</c:v>
                </c:pt>
                <c:pt idx="1062">
                  <c:v>2433.4716796875</c:v>
                </c:pt>
                <c:pt idx="1063">
                  <c:v>2433.3918644831733</c:v>
                </c:pt>
                <c:pt idx="1064">
                  <c:v>2433.2791841947114</c:v>
                </c:pt>
                <c:pt idx="1065">
                  <c:v>2433.2416240985576</c:v>
                </c:pt>
                <c:pt idx="1066">
                  <c:v>2433.2791841947114</c:v>
                </c:pt>
                <c:pt idx="1067">
                  <c:v>2433.3167442908657</c:v>
                </c:pt>
                <c:pt idx="1068">
                  <c:v>2433.2416240985576</c:v>
                </c:pt>
                <c:pt idx="1069">
                  <c:v>2433.0913837139424</c:v>
                </c:pt>
                <c:pt idx="1070">
                  <c:v>2432.9035832331733</c:v>
                </c:pt>
                <c:pt idx="1071">
                  <c:v>2432.6406625600962</c:v>
                </c:pt>
                <c:pt idx="1072">
                  <c:v>2432.5279822716348</c:v>
                </c:pt>
                <c:pt idx="1073">
                  <c:v>2432.4904221754809</c:v>
                </c:pt>
                <c:pt idx="1074">
                  <c:v>2432.6031024639424</c:v>
                </c:pt>
                <c:pt idx="1075">
                  <c:v>2432.7909029447114</c:v>
                </c:pt>
                <c:pt idx="1076">
                  <c:v>2432.9787034254809</c:v>
                </c:pt>
                <c:pt idx="1077">
                  <c:v>2433.0913837139424</c:v>
                </c:pt>
                <c:pt idx="1078">
                  <c:v>2433.0913837139424</c:v>
                </c:pt>
                <c:pt idx="1079">
                  <c:v>2432.9411433293271</c:v>
                </c:pt>
                <c:pt idx="1080">
                  <c:v>2432.7533428485576</c:v>
                </c:pt>
                <c:pt idx="1081">
                  <c:v>2432.5279822716348</c:v>
                </c:pt>
                <c:pt idx="1082">
                  <c:v>2432.2603665865386</c:v>
                </c:pt>
                <c:pt idx="1083">
                  <c:v>2431.9223257211538</c:v>
                </c:pt>
                <c:pt idx="1084">
                  <c:v>2431.5091646634614</c:v>
                </c:pt>
                <c:pt idx="1085">
                  <c:v>2431.0537484975962</c:v>
                </c:pt>
                <c:pt idx="1086">
                  <c:v>2430.7532677283657</c:v>
                </c:pt>
                <c:pt idx="1087">
                  <c:v>2430.7157076322114</c:v>
                </c:pt>
                <c:pt idx="1088">
                  <c:v>2430.9035081129809</c:v>
                </c:pt>
                <c:pt idx="1089">
                  <c:v>2431.2039888822114</c:v>
                </c:pt>
                <c:pt idx="1090">
                  <c:v>2431.3166691706733</c:v>
                </c:pt>
                <c:pt idx="1091">
                  <c:v>2431.2039888822114</c:v>
                </c:pt>
                <c:pt idx="1092">
                  <c:v>2431.0537484975962</c:v>
                </c:pt>
                <c:pt idx="1093">
                  <c:v>2431.0161884014424</c:v>
                </c:pt>
                <c:pt idx="1094">
                  <c:v>2431.0537484975962</c:v>
                </c:pt>
                <c:pt idx="1095">
                  <c:v>2431.0161884014424</c:v>
                </c:pt>
                <c:pt idx="1096">
                  <c:v>2430.8283879206733</c:v>
                </c:pt>
                <c:pt idx="1097">
                  <c:v>2430.5654672475962</c:v>
                </c:pt>
                <c:pt idx="1098">
                  <c:v>2430.3354116586538</c:v>
                </c:pt>
                <c:pt idx="1099">
                  <c:v>2430.1851712740386</c:v>
                </c:pt>
                <c:pt idx="1100">
                  <c:v>2430.1100510817309</c:v>
                </c:pt>
                <c:pt idx="1101">
                  <c:v>2430.0349308894233</c:v>
                </c:pt>
                <c:pt idx="1102">
                  <c:v>2429.9598106971157</c:v>
                </c:pt>
                <c:pt idx="1103">
                  <c:v>2429.8471304086538</c:v>
                </c:pt>
                <c:pt idx="1104">
                  <c:v>2429.6968900240386</c:v>
                </c:pt>
                <c:pt idx="1105">
                  <c:v>2429.5466496394233</c:v>
                </c:pt>
                <c:pt idx="1106">
                  <c:v>2429.5090895432695</c:v>
                </c:pt>
                <c:pt idx="1107">
                  <c:v>2429.5090895432695</c:v>
                </c:pt>
                <c:pt idx="1108">
                  <c:v>2429.5466496394233</c:v>
                </c:pt>
                <c:pt idx="1109">
                  <c:v>2429.5466496394233</c:v>
                </c:pt>
                <c:pt idx="1110">
                  <c:v>2429.4715294471157</c:v>
                </c:pt>
                <c:pt idx="1111">
                  <c:v>2429.3212890625</c:v>
                </c:pt>
                <c:pt idx="1112">
                  <c:v>2429.1287935697114</c:v>
                </c:pt>
                <c:pt idx="1113">
                  <c:v>2428.9409930889424</c:v>
                </c:pt>
                <c:pt idx="1114">
                  <c:v>2428.6405123197114</c:v>
                </c:pt>
                <c:pt idx="1115">
                  <c:v>2428.3024714543271</c:v>
                </c:pt>
                <c:pt idx="1116">
                  <c:v>2428.0348557692309</c:v>
                </c:pt>
                <c:pt idx="1117">
                  <c:v>2427.9221754807695</c:v>
                </c:pt>
                <c:pt idx="1118">
                  <c:v>2427.8094951923076</c:v>
                </c:pt>
                <c:pt idx="1119">
                  <c:v>2427.6968149038462</c:v>
                </c:pt>
                <c:pt idx="1120">
                  <c:v>2427.4714543269233</c:v>
                </c:pt>
                <c:pt idx="1121">
                  <c:v>2427.3587740384614</c:v>
                </c:pt>
                <c:pt idx="1122">
                  <c:v>2427.4714543269233</c:v>
                </c:pt>
                <c:pt idx="1123">
                  <c:v>2427.734375</c:v>
                </c:pt>
                <c:pt idx="1124">
                  <c:v>2428.0348557692309</c:v>
                </c:pt>
                <c:pt idx="1125">
                  <c:v>2428.3024714543271</c:v>
                </c:pt>
                <c:pt idx="1126">
                  <c:v>2428.4151517427886</c:v>
                </c:pt>
                <c:pt idx="1127">
                  <c:v>2428.3024714543271</c:v>
                </c:pt>
                <c:pt idx="1128">
                  <c:v>2428.0348557692309</c:v>
                </c:pt>
                <c:pt idx="1129">
                  <c:v>2427.734375</c:v>
                </c:pt>
                <c:pt idx="1130">
                  <c:v>2427.4338942307695</c:v>
                </c:pt>
                <c:pt idx="1131">
                  <c:v>2427.2038386418271</c:v>
                </c:pt>
                <c:pt idx="1132">
                  <c:v>2426.9784780649038</c:v>
                </c:pt>
                <c:pt idx="1133">
                  <c:v>2426.7155573918271</c:v>
                </c:pt>
                <c:pt idx="1134">
                  <c:v>2426.5277569110576</c:v>
                </c:pt>
                <c:pt idx="1135">
                  <c:v>2426.4150766225962</c:v>
                </c:pt>
                <c:pt idx="1136">
                  <c:v>2426.3023963341348</c:v>
                </c:pt>
                <c:pt idx="1137">
                  <c:v>2426.3023963341348</c:v>
                </c:pt>
                <c:pt idx="1138">
                  <c:v>2426.4150766225962</c:v>
                </c:pt>
                <c:pt idx="1139">
                  <c:v>2426.5653170072114</c:v>
                </c:pt>
                <c:pt idx="1140">
                  <c:v>2426.7155573918271</c:v>
                </c:pt>
                <c:pt idx="1141">
                  <c:v>2427.0160381610576</c:v>
                </c:pt>
                <c:pt idx="1142">
                  <c:v>2427.2836538461538</c:v>
                </c:pt>
                <c:pt idx="1143">
                  <c:v>2427.3587740384614</c:v>
                </c:pt>
                <c:pt idx="1144">
                  <c:v>2427.24609375</c:v>
                </c:pt>
                <c:pt idx="1145">
                  <c:v>2427.0911583533657</c:v>
                </c:pt>
                <c:pt idx="1146">
                  <c:v>2426.8657977764424</c:v>
                </c:pt>
                <c:pt idx="1147">
                  <c:v>2426.5277569110576</c:v>
                </c:pt>
                <c:pt idx="1148">
                  <c:v>2426.0723407451924</c:v>
                </c:pt>
                <c:pt idx="1149">
                  <c:v>2425.5464993990386</c:v>
                </c:pt>
                <c:pt idx="1150">
                  <c:v>2424.9408428485576</c:v>
                </c:pt>
                <c:pt idx="1151">
                  <c:v>2424.5652418870195</c:v>
                </c:pt>
                <c:pt idx="1152">
                  <c:v>2424.4901216947114</c:v>
                </c:pt>
                <c:pt idx="1153">
                  <c:v>2424.5276817908657</c:v>
                </c:pt>
                <c:pt idx="1154">
                  <c:v>2424.4901216947114</c:v>
                </c:pt>
                <c:pt idx="1155">
                  <c:v>2424.4901216947114</c:v>
                </c:pt>
                <c:pt idx="1156">
                  <c:v>2424.7530423677886</c:v>
                </c:pt>
                <c:pt idx="1157">
                  <c:v>2425.5089393028848</c:v>
                </c:pt>
                <c:pt idx="1158">
                  <c:v>2426.4901968149038</c:v>
                </c:pt>
                <c:pt idx="1159">
                  <c:v>2427.2836538461538</c:v>
                </c:pt>
                <c:pt idx="1160">
                  <c:v>2427.7719350961538</c:v>
                </c:pt>
                <c:pt idx="1161">
                  <c:v>2428.4151517427886</c:v>
                </c:pt>
                <c:pt idx="1162">
                  <c:v>2430.4903470552886</c:v>
                </c:pt>
                <c:pt idx="1163">
                  <c:v>2437.5422551081733</c:v>
                </c:pt>
                <c:pt idx="1164">
                  <c:v>2452.2986778846157</c:v>
                </c:pt>
                <c:pt idx="1165">
                  <c:v>2478.82080078125</c:v>
                </c:pt>
                <c:pt idx="1166">
                  <c:v>2522.3294771634614</c:v>
                </c:pt>
                <c:pt idx="1167">
                  <c:v>2593.1114783653848</c:v>
                </c:pt>
                <c:pt idx="1168">
                  <c:v>2708.7965745192309</c:v>
                </c:pt>
                <c:pt idx="1169">
                  <c:v>2885.0050706129809</c:v>
                </c:pt>
                <c:pt idx="1170">
                  <c:v>3136.8642953725962</c:v>
                </c:pt>
                <c:pt idx="1171">
                  <c:v>3451.4347956730771</c:v>
                </c:pt>
                <c:pt idx="1172">
                  <c:v>3803.5841721754809</c:v>
                </c:pt>
                <c:pt idx="1173">
                  <c:v>4162.790151742789</c:v>
                </c:pt>
                <c:pt idx="1174">
                  <c:v>4495.3190730168271</c:v>
                </c:pt>
                <c:pt idx="1175">
                  <c:v>4789.132925180289</c:v>
                </c:pt>
                <c:pt idx="1176">
                  <c:v>5041.3348858173076</c:v>
                </c:pt>
                <c:pt idx="1177">
                  <c:v>5245.3848031850966</c:v>
                </c:pt>
                <c:pt idx="1178">
                  <c:v>5395.9726186899043</c:v>
                </c:pt>
                <c:pt idx="1179">
                  <c:v>5498.1126051682695</c:v>
                </c:pt>
                <c:pt idx="1180">
                  <c:v>5572.9745718149043</c:v>
                </c:pt>
                <c:pt idx="1181">
                  <c:v>5645.6815279447119</c:v>
                </c:pt>
                <c:pt idx="1182">
                  <c:v>5727.6752178485576</c:v>
                </c:pt>
                <c:pt idx="1183">
                  <c:v>5814.5705003004814</c:v>
                </c:pt>
                <c:pt idx="1184">
                  <c:v>5894.7472205528848</c:v>
                </c:pt>
                <c:pt idx="1185">
                  <c:v>5959.8717322716348</c:v>
                </c:pt>
                <c:pt idx="1186">
                  <c:v>6006.8875826322119</c:v>
                </c:pt>
                <c:pt idx="1187">
                  <c:v>6038.3159930889424</c:v>
                </c:pt>
                <c:pt idx="1188">
                  <c:v>6062.5798152043271</c:v>
                </c:pt>
                <c:pt idx="1189">
                  <c:v>6100.3887469951924</c:v>
                </c:pt>
                <c:pt idx="1190">
                  <c:v>6167.245718149039</c:v>
                </c:pt>
                <c:pt idx="1191">
                  <c:v>6254.6339768629814</c:v>
                </c:pt>
                <c:pt idx="1192">
                  <c:v>6341.4541391225966</c:v>
                </c:pt>
                <c:pt idx="1193">
                  <c:v>6413.7103740985576</c:v>
                </c:pt>
                <c:pt idx="1194">
                  <c:v>6474.4591346153848</c:v>
                </c:pt>
                <c:pt idx="1195">
                  <c:v>6532.0387620192314</c:v>
                </c:pt>
                <c:pt idx="1196">
                  <c:v>6588.6746920072119</c:v>
                </c:pt>
                <c:pt idx="1197">
                  <c:v>6639.8362379807695</c:v>
                </c:pt>
                <c:pt idx="1198">
                  <c:v>6680.551382211539</c:v>
                </c:pt>
                <c:pt idx="1199">
                  <c:v>6709.3740609975966</c:v>
                </c:pt>
                <c:pt idx="1200">
                  <c:v>6728.2057542067314</c:v>
                </c:pt>
                <c:pt idx="1201">
                  <c:v>6741.0325270432695</c:v>
                </c:pt>
                <c:pt idx="1202">
                  <c:v>6752.7278019831738</c:v>
                </c:pt>
                <c:pt idx="1203">
                  <c:v>6765.8221905048076</c:v>
                </c:pt>
                <c:pt idx="1204">
                  <c:v>6779.78515625</c:v>
                </c:pt>
                <c:pt idx="1205">
                  <c:v>6792.7997295673076</c:v>
                </c:pt>
                <c:pt idx="1206">
                  <c:v>6803.4808819110576</c:v>
                </c:pt>
                <c:pt idx="1207">
                  <c:v>6811.4013671875</c:v>
                </c:pt>
                <c:pt idx="1208">
                  <c:v>6816.9508713942314</c:v>
                </c:pt>
                <c:pt idx="1209">
                  <c:v>6820.7585261418271</c:v>
                </c:pt>
                <c:pt idx="1210">
                  <c:v>6823.5896183894238</c:v>
                </c:pt>
                <c:pt idx="1211">
                  <c:v>6825.8526141826924</c:v>
                </c:pt>
                <c:pt idx="1212">
                  <c:v>6827.7775691105771</c:v>
                </c:pt>
                <c:pt idx="1213">
                  <c:v>6829.5147235576924</c:v>
                </c:pt>
                <c:pt idx="1214">
                  <c:v>6831.0218224158652</c:v>
                </c:pt>
                <c:pt idx="1215">
                  <c:v>6832.3833759014424</c:v>
                </c:pt>
                <c:pt idx="1216">
                  <c:v>6833.5524338942314</c:v>
                </c:pt>
                <c:pt idx="1217">
                  <c:v>6834.7214918870195</c:v>
                </c:pt>
                <c:pt idx="1218">
                  <c:v>6835.9281099759619</c:v>
                </c:pt>
                <c:pt idx="1219">
                  <c:v>6837.0596078725966</c:v>
                </c:pt>
                <c:pt idx="1220">
                  <c:v>6838.0033052884619</c:v>
                </c:pt>
                <c:pt idx="1221">
                  <c:v>6838.7967623197119</c:v>
                </c:pt>
                <c:pt idx="1222">
                  <c:v>6839.5526592548076</c:v>
                </c:pt>
                <c:pt idx="1223">
                  <c:v>6840.3038611778848</c:v>
                </c:pt>
                <c:pt idx="1224">
                  <c:v>6841.0221980168271</c:v>
                </c:pt>
                <c:pt idx="1225">
                  <c:v>6841.7029747596152</c:v>
                </c:pt>
                <c:pt idx="1226">
                  <c:v>6842.2663762019238</c:v>
                </c:pt>
                <c:pt idx="1227">
                  <c:v>6842.83447265625</c:v>
                </c:pt>
                <c:pt idx="1228">
                  <c:v>6843.2851938100966</c:v>
                </c:pt>
                <c:pt idx="1229">
                  <c:v>6843.6654897836543</c:v>
                </c:pt>
                <c:pt idx="1230">
                  <c:v>6844.003530649039</c:v>
                </c:pt>
                <c:pt idx="1231">
                  <c:v>6844.2664513221152</c:v>
                </c:pt>
                <c:pt idx="1232">
                  <c:v>6844.4166917067314</c:v>
                </c:pt>
                <c:pt idx="1233">
                  <c:v>6844.5669320913466</c:v>
                </c:pt>
                <c:pt idx="1234">
                  <c:v>6844.8345477764424</c:v>
                </c:pt>
                <c:pt idx="1235">
                  <c:v>6845.2477088341348</c:v>
                </c:pt>
                <c:pt idx="1236">
                  <c:v>6845.7406850961543</c:v>
                </c:pt>
                <c:pt idx="1237">
                  <c:v>6846.3040865384619</c:v>
                </c:pt>
                <c:pt idx="1238">
                  <c:v>6846.8346228966348</c:v>
                </c:pt>
                <c:pt idx="1239">
                  <c:v>6847.2477839543271</c:v>
                </c:pt>
                <c:pt idx="1240">
                  <c:v>6847.6985051081738</c:v>
                </c:pt>
                <c:pt idx="1241">
                  <c:v>6848.3792818509619</c:v>
                </c:pt>
                <c:pt idx="1242">
                  <c:v>6849.1351787860576</c:v>
                </c:pt>
                <c:pt idx="1243">
                  <c:v>6849.7361403245195</c:v>
                </c:pt>
                <c:pt idx="1244">
                  <c:v>6850.1539963942314</c:v>
                </c:pt>
                <c:pt idx="1245">
                  <c:v>6850.4544771634619</c:v>
                </c:pt>
                <c:pt idx="1246">
                  <c:v>6850.9098933293271</c:v>
                </c:pt>
                <c:pt idx="1247">
                  <c:v>6851.510854867789</c:v>
                </c:pt>
                <c:pt idx="1248">
                  <c:v>6852.1165114182695</c:v>
                </c:pt>
                <c:pt idx="1249">
                  <c:v>6852.5296724759619</c:v>
                </c:pt>
                <c:pt idx="1250">
                  <c:v>6852.7174729567314</c:v>
                </c:pt>
                <c:pt idx="1251">
                  <c:v>6852.792593149039</c:v>
                </c:pt>
                <c:pt idx="1252">
                  <c:v>6852.792593149039</c:v>
                </c:pt>
                <c:pt idx="1253">
                  <c:v>6852.8677133413466</c:v>
                </c:pt>
                <c:pt idx="1254">
                  <c:v>6852.9475285456738</c:v>
                </c:pt>
                <c:pt idx="1255">
                  <c:v>6853.0602088341348</c:v>
                </c:pt>
                <c:pt idx="1256">
                  <c:v>6853.21044921875</c:v>
                </c:pt>
                <c:pt idx="1257">
                  <c:v>6853.4358097956738</c:v>
                </c:pt>
                <c:pt idx="1258">
                  <c:v>6853.69873046875</c:v>
                </c:pt>
                <c:pt idx="1259">
                  <c:v>6854.0414663461543</c:v>
                </c:pt>
                <c:pt idx="1260">
                  <c:v>6854.4546274038466</c:v>
                </c:pt>
                <c:pt idx="1261">
                  <c:v>6854.7175480769238</c:v>
                </c:pt>
                <c:pt idx="1262">
                  <c:v>6854.9851637620195</c:v>
                </c:pt>
                <c:pt idx="1263">
                  <c:v>6855.28564453125</c:v>
                </c:pt>
                <c:pt idx="1264">
                  <c:v>6855.4358849158652</c:v>
                </c:pt>
                <c:pt idx="1265">
                  <c:v>6855.3607647235576</c:v>
                </c:pt>
                <c:pt idx="1266">
                  <c:v>6855.1354041466348</c:v>
                </c:pt>
                <c:pt idx="1267">
                  <c:v>6854.9429086538466</c:v>
                </c:pt>
                <c:pt idx="1268">
                  <c:v>6855.0602839543271</c:v>
                </c:pt>
                <c:pt idx="1269">
                  <c:v>6855.4358849158652</c:v>
                </c:pt>
                <c:pt idx="1270">
                  <c:v>6855.77392578125</c:v>
                </c:pt>
                <c:pt idx="1271">
                  <c:v>6855.8866060697119</c:v>
                </c:pt>
                <c:pt idx="1272">
                  <c:v>6855.8114858774043</c:v>
                </c:pt>
                <c:pt idx="1273">
                  <c:v>6855.6236853966348</c:v>
                </c:pt>
                <c:pt idx="1274">
                  <c:v>6855.5110051081738</c:v>
                </c:pt>
                <c:pt idx="1275">
                  <c:v>6855.4358849158652</c:v>
                </c:pt>
                <c:pt idx="1276">
                  <c:v>6855.4358849158652</c:v>
                </c:pt>
                <c:pt idx="1277">
                  <c:v>6855.6236853966348</c:v>
                </c:pt>
                <c:pt idx="1278">
                  <c:v>6856.0415414663466</c:v>
                </c:pt>
                <c:pt idx="1279">
                  <c:v>6856.5298227163466</c:v>
                </c:pt>
                <c:pt idx="1280">
                  <c:v>6857.0979191706738</c:v>
                </c:pt>
                <c:pt idx="1281">
                  <c:v>6857.6613206129814</c:v>
                </c:pt>
                <c:pt idx="1282">
                  <c:v>6858.154296875</c:v>
                </c:pt>
                <c:pt idx="1283">
                  <c:v>6858.3420973557695</c:v>
                </c:pt>
                <c:pt idx="1284">
                  <c:v>6858.154296875</c:v>
                </c:pt>
                <c:pt idx="1285">
                  <c:v>6857.8115609975966</c:v>
                </c:pt>
                <c:pt idx="1286">
                  <c:v>6857.5486403245195</c:v>
                </c:pt>
                <c:pt idx="1287">
                  <c:v>6857.3983999399043</c:v>
                </c:pt>
                <c:pt idx="1288">
                  <c:v>6857.3983999399043</c:v>
                </c:pt>
                <c:pt idx="1289">
                  <c:v>6857.4735201322119</c:v>
                </c:pt>
                <c:pt idx="1290">
                  <c:v>6857.6237605168271</c:v>
                </c:pt>
                <c:pt idx="1291">
                  <c:v>6857.84912109375</c:v>
                </c:pt>
                <c:pt idx="1292">
                  <c:v>6858.0791766826924</c:v>
                </c:pt>
                <c:pt idx="1293">
                  <c:v>6858.2294170673076</c:v>
                </c:pt>
                <c:pt idx="1294">
                  <c:v>6858.4172175480771</c:v>
                </c:pt>
                <c:pt idx="1295">
                  <c:v>6858.5674579326924</c:v>
                </c:pt>
                <c:pt idx="1296">
                  <c:v>6858.7176983173076</c:v>
                </c:pt>
                <c:pt idx="1297">
                  <c:v>6858.7552584134619</c:v>
                </c:pt>
                <c:pt idx="1298">
                  <c:v>6858.7176983173076</c:v>
                </c:pt>
                <c:pt idx="1299">
                  <c:v>6858.6801382211543</c:v>
                </c:pt>
                <c:pt idx="1300">
                  <c:v>6858.7552584134619</c:v>
                </c:pt>
                <c:pt idx="1301">
                  <c:v>6858.8679387019238</c:v>
                </c:pt>
                <c:pt idx="1302">
                  <c:v>6858.7928185096152</c:v>
                </c:pt>
                <c:pt idx="1303">
                  <c:v>6858.4547776442314</c:v>
                </c:pt>
                <c:pt idx="1304">
                  <c:v>6857.9242412860576</c:v>
                </c:pt>
                <c:pt idx="1305">
                  <c:v>6857.3232797475966</c:v>
                </c:pt>
                <c:pt idx="1306">
                  <c:v>6856.7927433894238</c:v>
                </c:pt>
                <c:pt idx="1307">
                  <c:v>6856.454702524039</c:v>
                </c:pt>
                <c:pt idx="1308">
                  <c:v>6856.2293419471152</c:v>
                </c:pt>
                <c:pt idx="1309">
                  <c:v>6856.0415414663466</c:v>
                </c:pt>
                <c:pt idx="1310">
                  <c:v>6855.9617262620195</c:v>
                </c:pt>
                <c:pt idx="1311">
                  <c:v>6856.0415414663466</c:v>
                </c:pt>
                <c:pt idx="1312">
                  <c:v>6856.2293419471152</c:v>
                </c:pt>
                <c:pt idx="1313">
                  <c:v>6854.0790264423076</c:v>
                </c:pt>
                <c:pt idx="1314">
                  <c:v>6839.0221228966348</c:v>
                </c:pt>
                <c:pt idx="1315">
                  <c:v>6796.0064227764424</c:v>
                </c:pt>
                <c:pt idx="1316">
                  <c:v>6716.317983774039</c:v>
                </c:pt>
                <c:pt idx="1317">
                  <c:v>6601.6141451322119</c:v>
                </c:pt>
                <c:pt idx="1318">
                  <c:v>6461.7074819711543</c:v>
                </c:pt>
                <c:pt idx="1319">
                  <c:v>6309.0069110576924</c:v>
                </c:pt>
                <c:pt idx="1320">
                  <c:v>6152.7944711538466</c:v>
                </c:pt>
                <c:pt idx="1321">
                  <c:v>5996.5867262620195</c:v>
                </c:pt>
                <c:pt idx="1322">
                  <c:v>5840.8672626201924</c:v>
                </c:pt>
                <c:pt idx="1323">
                  <c:v>5686.279296875</c:v>
                </c:pt>
                <c:pt idx="1324">
                  <c:v>5534.9027193509619</c:v>
                </c:pt>
                <c:pt idx="1325">
                  <c:v>5389.7470327524043</c:v>
                </c:pt>
                <c:pt idx="1326">
                  <c:v>5253.7607046274043</c:v>
                </c:pt>
                <c:pt idx="1327">
                  <c:v>5128.6808894230771</c:v>
                </c:pt>
                <c:pt idx="1328">
                  <c:v>5014.2775315504814</c:v>
                </c:pt>
                <c:pt idx="1329">
                  <c:v>4874.4084284855771</c:v>
                </c:pt>
                <c:pt idx="1330">
                  <c:v>4602.9287484975966</c:v>
                </c:pt>
                <c:pt idx="1331">
                  <c:v>4182.7110877403848</c:v>
                </c:pt>
                <c:pt idx="1332">
                  <c:v>3711.1018254206733</c:v>
                </c:pt>
                <c:pt idx="1333">
                  <c:v>3299.9784029447119</c:v>
                </c:pt>
                <c:pt idx="1334">
                  <c:v>3009.1036283052886</c:v>
                </c:pt>
                <c:pt idx="1335">
                  <c:v>2840.02685546875</c:v>
                </c:pt>
                <c:pt idx="1336">
                  <c:v>2761.16943359375</c:v>
                </c:pt>
                <c:pt idx="1337">
                  <c:v>2734.1543344350962</c:v>
                </c:pt>
                <c:pt idx="1338">
                  <c:v>2729.3607271634619</c:v>
                </c:pt>
                <c:pt idx="1339">
                  <c:v>2730.0039438100962</c:v>
                </c:pt>
                <c:pt idx="1340">
                  <c:v>2729.4734074519233</c:v>
                </c:pt>
                <c:pt idx="1341">
                  <c:v>2726.7972506009619</c:v>
                </c:pt>
                <c:pt idx="1342">
                  <c:v>2723.0975811298076</c:v>
                </c:pt>
                <c:pt idx="1343">
                  <c:v>2719.4026066706733</c:v>
                </c:pt>
                <c:pt idx="1344">
                  <c:v>2716.1912184495195</c:v>
                </c:pt>
                <c:pt idx="1345">
                  <c:v>2713.6653019831733</c:v>
                </c:pt>
                <c:pt idx="1346">
                  <c:v>2711.5149864783657</c:v>
                </c:pt>
                <c:pt idx="1347">
                  <c:v>2709.5149113581733</c:v>
                </c:pt>
                <c:pt idx="1348">
                  <c:v>2707.5523963341348</c:v>
                </c:pt>
                <c:pt idx="1349">
                  <c:v>2705.6650015024038</c:v>
                </c:pt>
                <c:pt idx="1350">
                  <c:v>2703.8151667668271</c:v>
                </c:pt>
                <c:pt idx="1351">
                  <c:v>2702.0075871394233</c:v>
                </c:pt>
                <c:pt idx="1352">
                  <c:v>2700.2328725961538</c:v>
                </c:pt>
                <c:pt idx="1353">
                  <c:v>2698.5332782451924</c:v>
                </c:pt>
                <c:pt idx="1354">
                  <c:v>2696.9886192908657</c:v>
                </c:pt>
                <c:pt idx="1355">
                  <c:v>2695.6693209134619</c:v>
                </c:pt>
                <c:pt idx="1356">
                  <c:v>2694.4955679086538</c:v>
                </c:pt>
                <c:pt idx="1357">
                  <c:v>2693.5143103966348</c:v>
                </c:pt>
                <c:pt idx="1358">
                  <c:v>2692.7631084735576</c:v>
                </c:pt>
                <c:pt idx="1359">
                  <c:v>2692.0447716346157</c:v>
                </c:pt>
                <c:pt idx="1360">
                  <c:v>2691.2888746995195</c:v>
                </c:pt>
                <c:pt idx="1361">
                  <c:v>2690.5376727764424</c:v>
                </c:pt>
                <c:pt idx="1362">
                  <c:v>2689.7442157451924</c:v>
                </c:pt>
                <c:pt idx="1363">
                  <c:v>2688.8756385216348</c:v>
                </c:pt>
                <c:pt idx="1364">
                  <c:v>2687.9695012019233</c:v>
                </c:pt>
                <c:pt idx="1365">
                  <c:v>2686.9882436899038</c:v>
                </c:pt>
                <c:pt idx="1366">
                  <c:v>2686.0821063701924</c:v>
                </c:pt>
                <c:pt idx="1367">
                  <c:v>2685.2510892427886</c:v>
                </c:pt>
                <c:pt idx="1368">
                  <c:v>2684.5750075120195</c:v>
                </c:pt>
                <c:pt idx="1369">
                  <c:v>2683.9693509615386</c:v>
                </c:pt>
                <c:pt idx="1370">
                  <c:v>2683.4059495192309</c:v>
                </c:pt>
                <c:pt idx="1371">
                  <c:v>2683.0256535456733</c:v>
                </c:pt>
                <c:pt idx="1372">
                  <c:v>2682.6500525841348</c:v>
                </c:pt>
                <c:pt idx="1373">
                  <c:v>2682.0068359375</c:v>
                </c:pt>
                <c:pt idx="1374">
                  <c:v>2681.1006986177886</c:v>
                </c:pt>
                <c:pt idx="1375">
                  <c:v>2680.0443209134619</c:v>
                </c:pt>
                <c:pt idx="1376">
                  <c:v>2679.1428786057695</c:v>
                </c:pt>
                <c:pt idx="1377">
                  <c:v>2678.4245417668271</c:v>
                </c:pt>
                <c:pt idx="1378">
                  <c:v>2677.8564453125</c:v>
                </c:pt>
                <c:pt idx="1379">
                  <c:v>2677.3306039663462</c:v>
                </c:pt>
                <c:pt idx="1380">
                  <c:v>2676.7625075120195</c:v>
                </c:pt>
                <c:pt idx="1381">
                  <c:v>2676.1991060697119</c:v>
                </c:pt>
                <c:pt idx="1382">
                  <c:v>2675.6685697115386</c:v>
                </c:pt>
                <c:pt idx="1383">
                  <c:v>2675.1427283653848</c:v>
                </c:pt>
                <c:pt idx="1384">
                  <c:v>2674.6497521033657</c:v>
                </c:pt>
                <c:pt idx="1385">
                  <c:v>2674.1239107572119</c:v>
                </c:pt>
                <c:pt idx="1386">
                  <c:v>2673.4431340144233</c:v>
                </c:pt>
                <c:pt idx="1387">
                  <c:v>2672.6872370793271</c:v>
                </c:pt>
                <c:pt idx="1388">
                  <c:v>2672.0111553485576</c:v>
                </c:pt>
                <c:pt idx="1389">
                  <c:v>2671.4806189903848</c:v>
                </c:pt>
                <c:pt idx="1390">
                  <c:v>2671.0298978365386</c:v>
                </c:pt>
                <c:pt idx="1391">
                  <c:v>2670.5744816706733</c:v>
                </c:pt>
                <c:pt idx="1392">
                  <c:v>2670.2740009014424</c:v>
                </c:pt>
                <c:pt idx="1393">
                  <c:v>2670.1237605168271</c:v>
                </c:pt>
                <c:pt idx="1394">
                  <c:v>2670.0862004206733</c:v>
                </c:pt>
                <c:pt idx="1395">
                  <c:v>2669.9359600360576</c:v>
                </c:pt>
                <c:pt idx="1396">
                  <c:v>2669.6307842548076</c:v>
                </c:pt>
                <c:pt idx="1397">
                  <c:v>2669.2551832932695</c:v>
                </c:pt>
                <c:pt idx="1398">
                  <c:v>2668.8795823317309</c:v>
                </c:pt>
                <c:pt idx="1399">
                  <c:v>2668.4617262620195</c:v>
                </c:pt>
                <c:pt idx="1400">
                  <c:v>2668.0861253004809</c:v>
                </c:pt>
                <c:pt idx="1401">
                  <c:v>2667.6682692307695</c:v>
                </c:pt>
                <c:pt idx="1402">
                  <c:v>2667.3302283653848</c:v>
                </c:pt>
                <c:pt idx="1403">
                  <c:v>2666.9921875</c:v>
                </c:pt>
                <c:pt idx="1404">
                  <c:v>2666.68701171875</c:v>
                </c:pt>
                <c:pt idx="1405">
                  <c:v>2666.3114107572119</c:v>
                </c:pt>
                <c:pt idx="1406">
                  <c:v>2665.8231295072119</c:v>
                </c:pt>
                <c:pt idx="1407">
                  <c:v>2665.1423527644233</c:v>
                </c:pt>
                <c:pt idx="1408">
                  <c:v>2664.3488957331733</c:v>
                </c:pt>
                <c:pt idx="1409">
                  <c:v>2663.6305588942309</c:v>
                </c:pt>
                <c:pt idx="1410">
                  <c:v>2663.1798377403848</c:v>
                </c:pt>
                <c:pt idx="1411">
                  <c:v>2662.8793569711538</c:v>
                </c:pt>
                <c:pt idx="1412">
                  <c:v>2662.6539963942309</c:v>
                </c:pt>
                <c:pt idx="1413">
                  <c:v>2662.3863807091348</c:v>
                </c:pt>
                <c:pt idx="1414">
                  <c:v>2662.0107797475962</c:v>
                </c:pt>
                <c:pt idx="1415">
                  <c:v>2661.5178034855771</c:v>
                </c:pt>
                <c:pt idx="1416">
                  <c:v>2660.9168419471157</c:v>
                </c:pt>
                <c:pt idx="1417">
                  <c:v>2660.3111853966348</c:v>
                </c:pt>
                <c:pt idx="1418">
                  <c:v>2659.7102238581733</c:v>
                </c:pt>
                <c:pt idx="1419">
                  <c:v>2659.2923677884614</c:v>
                </c:pt>
                <c:pt idx="1420">
                  <c:v>2659.1796875</c:v>
                </c:pt>
                <c:pt idx="1421">
                  <c:v>2659.3299278846157</c:v>
                </c:pt>
                <c:pt idx="1422">
                  <c:v>2659.4801682692309</c:v>
                </c:pt>
                <c:pt idx="1423">
                  <c:v>2659.4801682692309</c:v>
                </c:pt>
                <c:pt idx="1424">
                  <c:v>2659.4050480769233</c:v>
                </c:pt>
                <c:pt idx="1425">
                  <c:v>2659.2548076923076</c:v>
                </c:pt>
                <c:pt idx="1426">
                  <c:v>2659.2172475961538</c:v>
                </c:pt>
                <c:pt idx="1427">
                  <c:v>2659.2172475961538</c:v>
                </c:pt>
                <c:pt idx="1428">
                  <c:v>2659.1421274038462</c:v>
                </c:pt>
                <c:pt idx="1429">
                  <c:v>2658.8792067307695</c:v>
                </c:pt>
                <c:pt idx="1430">
                  <c:v>2658.4613506610576</c:v>
                </c:pt>
                <c:pt idx="1431">
                  <c:v>2657.8603891225962</c:v>
                </c:pt>
                <c:pt idx="1432">
                  <c:v>2657.2171724759614</c:v>
                </c:pt>
                <c:pt idx="1433">
                  <c:v>2656.5035306490386</c:v>
                </c:pt>
                <c:pt idx="1434">
                  <c:v>2655.8978740985576</c:v>
                </c:pt>
                <c:pt idx="1435">
                  <c:v>2655.5598332331733</c:v>
                </c:pt>
                <c:pt idx="1436">
                  <c:v>2655.4471529447114</c:v>
                </c:pt>
                <c:pt idx="1437">
                  <c:v>2655.3297776442309</c:v>
                </c:pt>
                <c:pt idx="1438">
                  <c:v>2655.0668569711538</c:v>
                </c:pt>
                <c:pt idx="1439">
                  <c:v>2654.6536959134614</c:v>
                </c:pt>
                <c:pt idx="1440">
                  <c:v>2654.3109600360576</c:v>
                </c:pt>
                <c:pt idx="1441">
                  <c:v>2654.1231595552886</c:v>
                </c:pt>
                <c:pt idx="1442">
                  <c:v>2654.0855994591348</c:v>
                </c:pt>
                <c:pt idx="1443">
                  <c:v>2654.0855994591348</c:v>
                </c:pt>
                <c:pt idx="1444">
                  <c:v>2653.8602388822114</c:v>
                </c:pt>
                <c:pt idx="1445">
                  <c:v>2653.4095177283657</c:v>
                </c:pt>
                <c:pt idx="1446">
                  <c:v>2652.9165414663462</c:v>
                </c:pt>
                <c:pt idx="1447">
                  <c:v>2652.4282602163462</c:v>
                </c:pt>
                <c:pt idx="1448">
                  <c:v>2652.0479642427886</c:v>
                </c:pt>
                <c:pt idx="1449">
                  <c:v>2651.9352839543271</c:v>
                </c:pt>
                <c:pt idx="1450">
                  <c:v>2652.0855243389424</c:v>
                </c:pt>
                <c:pt idx="1451">
                  <c:v>2652.5409405048076</c:v>
                </c:pt>
                <c:pt idx="1452">
                  <c:v>2652.9541015625</c:v>
                </c:pt>
                <c:pt idx="1453">
                  <c:v>2653.2170222355771</c:v>
                </c:pt>
                <c:pt idx="1454">
                  <c:v>2653.2170222355771</c:v>
                </c:pt>
                <c:pt idx="1455">
                  <c:v>2653.0667818509614</c:v>
                </c:pt>
                <c:pt idx="1456">
                  <c:v>2652.7663010817309</c:v>
                </c:pt>
                <c:pt idx="1457">
                  <c:v>2652.5409405048076</c:v>
                </c:pt>
                <c:pt idx="1458">
                  <c:v>2652.16064453125</c:v>
                </c:pt>
                <c:pt idx="1459">
                  <c:v>2651.7850435697114</c:v>
                </c:pt>
                <c:pt idx="1460">
                  <c:v>2651.5221228966348</c:v>
                </c:pt>
                <c:pt idx="1461">
                  <c:v>2651.3343224158657</c:v>
                </c:pt>
                <c:pt idx="1462">
                  <c:v>2651.1418269230771</c:v>
                </c:pt>
                <c:pt idx="1463">
                  <c:v>2650.87890625</c:v>
                </c:pt>
                <c:pt idx="1464">
                  <c:v>2650.6911057692309</c:v>
                </c:pt>
                <c:pt idx="1465">
                  <c:v>2650.6159855769233</c:v>
                </c:pt>
                <c:pt idx="1466">
                  <c:v>2650.5408653846157</c:v>
                </c:pt>
                <c:pt idx="1467">
                  <c:v>2650.4281850961538</c:v>
                </c:pt>
                <c:pt idx="1468">
                  <c:v>2650.3155048076924</c:v>
                </c:pt>
                <c:pt idx="1469">
                  <c:v>2650.08544921875</c:v>
                </c:pt>
                <c:pt idx="1470">
                  <c:v>2649.7474083533657</c:v>
                </c:pt>
                <c:pt idx="1471">
                  <c:v>2649.1793118990386</c:v>
                </c:pt>
                <c:pt idx="1472">
                  <c:v>2648.5783503605771</c:v>
                </c:pt>
                <c:pt idx="1473">
                  <c:v>2648.2403094951924</c:v>
                </c:pt>
                <c:pt idx="1474">
                  <c:v>2648.0853740985576</c:v>
                </c:pt>
                <c:pt idx="1475">
                  <c:v>2648.1604942908657</c:v>
                </c:pt>
                <c:pt idx="1476">
                  <c:v>2648.3154296875</c:v>
                </c:pt>
                <c:pt idx="1477">
                  <c:v>2648.3529897836538</c:v>
                </c:pt>
                <c:pt idx="1478">
                  <c:v>2648.3154296875</c:v>
                </c:pt>
                <c:pt idx="1479">
                  <c:v>2648.1229341947114</c:v>
                </c:pt>
                <c:pt idx="1480">
                  <c:v>2647.6722130408657</c:v>
                </c:pt>
                <c:pt idx="1481">
                  <c:v>2647.1041165865386</c:v>
                </c:pt>
                <c:pt idx="1482">
                  <c:v>2646.6533954326924</c:v>
                </c:pt>
                <c:pt idx="1483">
                  <c:v>2646.2026742788462</c:v>
                </c:pt>
                <c:pt idx="1484">
                  <c:v>2645.8223783052886</c:v>
                </c:pt>
                <c:pt idx="1485">
                  <c:v>2645.4843374399038</c:v>
                </c:pt>
                <c:pt idx="1486">
                  <c:v>2645.1838566706733</c:v>
                </c:pt>
                <c:pt idx="1487">
                  <c:v>2644.8411207932695</c:v>
                </c:pt>
                <c:pt idx="1488">
                  <c:v>2644.5406400240386</c:v>
                </c:pt>
                <c:pt idx="1489">
                  <c:v>2644.3528395432695</c:v>
                </c:pt>
                <c:pt idx="1490">
                  <c:v>2644.3903996394233</c:v>
                </c:pt>
                <c:pt idx="1491">
                  <c:v>2644.6533203125</c:v>
                </c:pt>
                <c:pt idx="1492">
                  <c:v>2644.8786808894233</c:v>
                </c:pt>
                <c:pt idx="1493">
                  <c:v>2644.9162409855771</c:v>
                </c:pt>
                <c:pt idx="1494">
                  <c:v>2644.6533203125</c:v>
                </c:pt>
                <c:pt idx="1495">
                  <c:v>2644.1274789663462</c:v>
                </c:pt>
                <c:pt idx="1496">
                  <c:v>2643.5969426081733</c:v>
                </c:pt>
                <c:pt idx="1497">
                  <c:v>2643.2213416466348</c:v>
                </c:pt>
                <c:pt idx="1498">
                  <c:v>2642.9537259615386</c:v>
                </c:pt>
                <c:pt idx="1499">
                  <c:v>2642.7659254807695</c:v>
                </c:pt>
                <c:pt idx="1500">
                  <c:v>2642.5405649038462</c:v>
                </c:pt>
                <c:pt idx="1501">
                  <c:v>2642.3152043269233</c:v>
                </c:pt>
                <c:pt idx="1502">
                  <c:v>2642.1649639423076</c:v>
                </c:pt>
                <c:pt idx="1503">
                  <c:v>2642.1274038461538</c:v>
                </c:pt>
                <c:pt idx="1504">
                  <c:v>2642.3152043269233</c:v>
                </c:pt>
                <c:pt idx="1505">
                  <c:v>2642.5405649038462</c:v>
                </c:pt>
                <c:pt idx="1506">
                  <c:v>2642.6156850961538</c:v>
                </c:pt>
                <c:pt idx="1507">
                  <c:v>2642.3527644230771</c:v>
                </c:pt>
                <c:pt idx="1508">
                  <c:v>2641.78466796875</c:v>
                </c:pt>
                <c:pt idx="1509">
                  <c:v>2641.1837064302886</c:v>
                </c:pt>
                <c:pt idx="1510">
                  <c:v>2640.7282902644233</c:v>
                </c:pt>
                <c:pt idx="1511">
                  <c:v>2640.6156099759614</c:v>
                </c:pt>
                <c:pt idx="1512">
                  <c:v>2641.0334660456733</c:v>
                </c:pt>
                <c:pt idx="1513">
                  <c:v>2641.8597881610576</c:v>
                </c:pt>
                <c:pt idx="1514">
                  <c:v>2642.8034855769233</c:v>
                </c:pt>
                <c:pt idx="1515">
                  <c:v>2643.5593825120195</c:v>
                </c:pt>
                <c:pt idx="1516">
                  <c:v>2643.5218224158657</c:v>
                </c:pt>
                <c:pt idx="1517">
                  <c:v>2642.6156850961538</c:v>
                </c:pt>
                <c:pt idx="1518">
                  <c:v>2641.3339468149038</c:v>
                </c:pt>
                <c:pt idx="1519">
                  <c:v>2640.0522085336538</c:v>
                </c:pt>
                <c:pt idx="1520">
                  <c:v>2639.0709510216348</c:v>
                </c:pt>
                <c:pt idx="1521">
                  <c:v>2638.427734375</c:v>
                </c:pt>
                <c:pt idx="1522">
                  <c:v>2638.1648137019233</c:v>
                </c:pt>
                <c:pt idx="1523">
                  <c:v>2638.1648137019233</c:v>
                </c:pt>
                <c:pt idx="1524">
                  <c:v>2638.427734375</c:v>
                </c:pt>
                <c:pt idx="1525">
                  <c:v>2638.7282151442309</c:v>
                </c:pt>
                <c:pt idx="1526">
                  <c:v>2638.9207106370195</c:v>
                </c:pt>
                <c:pt idx="1527">
                  <c:v>2638.7282151442309</c:v>
                </c:pt>
                <c:pt idx="1528">
                  <c:v>2638.3901742788462</c:v>
                </c:pt>
                <c:pt idx="1529">
                  <c:v>2638.1648137019233</c:v>
                </c:pt>
                <c:pt idx="1530">
                  <c:v>2638.0521334134614</c:v>
                </c:pt>
                <c:pt idx="1531">
                  <c:v>2637.9018930288462</c:v>
                </c:pt>
                <c:pt idx="1532">
                  <c:v>2637.7845177283657</c:v>
                </c:pt>
                <c:pt idx="1533">
                  <c:v>2637.5591571514424</c:v>
                </c:pt>
                <c:pt idx="1534">
                  <c:v>2637.1835561899038</c:v>
                </c:pt>
                <c:pt idx="1535">
                  <c:v>2636.6905799278848</c:v>
                </c:pt>
                <c:pt idx="1536">
                  <c:v>2636.1271784855771</c:v>
                </c:pt>
                <c:pt idx="1537">
                  <c:v>2635.7468825120195</c:v>
                </c:pt>
                <c:pt idx="1538">
                  <c:v>2635.7093224158657</c:v>
                </c:pt>
                <c:pt idx="1539">
                  <c:v>2635.7891376201924</c:v>
                </c:pt>
                <c:pt idx="1540">
                  <c:v>2636.0520582932695</c:v>
                </c:pt>
                <c:pt idx="1541">
                  <c:v>2637.2211162860576</c:v>
                </c:pt>
                <c:pt idx="1542">
                  <c:v>2642.2400841346157</c:v>
                </c:pt>
                <c:pt idx="1543">
                  <c:v>2655.9354341947114</c:v>
                </c:pt>
                <c:pt idx="1544">
                  <c:v>2685.5562650240386</c:v>
                </c:pt>
                <c:pt idx="1545">
                  <c:v>2743.9997746394233</c:v>
                </c:pt>
                <c:pt idx="1546">
                  <c:v>2853.3090444711538</c:v>
                </c:pt>
                <c:pt idx="1547">
                  <c:v>3043.1002103365386</c:v>
                </c:pt>
                <c:pt idx="1548">
                  <c:v>3332.3880709134619</c:v>
                </c:pt>
                <c:pt idx="1549">
                  <c:v>3707.2519155649038</c:v>
                </c:pt>
                <c:pt idx="1550">
                  <c:v>4133.6576021634619</c:v>
                </c:pt>
                <c:pt idx="1551">
                  <c:v>4561.1994816706729</c:v>
                </c:pt>
                <c:pt idx="1552">
                  <c:v>4956.0969426081729</c:v>
                </c:pt>
                <c:pt idx="1553">
                  <c:v>5292.9264948918271</c:v>
                </c:pt>
                <c:pt idx="1554">
                  <c:v>5556.3730093149043</c:v>
                </c:pt>
                <c:pt idx="1555">
                  <c:v>5754.2349008413466</c:v>
                </c:pt>
                <c:pt idx="1556">
                  <c:v>5904.0668194110576</c:v>
                </c:pt>
                <c:pt idx="1557">
                  <c:v>6019.3763146033652</c:v>
                </c:pt>
                <c:pt idx="1558">
                  <c:v>6108.5768479567314</c:v>
                </c:pt>
                <c:pt idx="1559">
                  <c:v>6176.45263671875</c:v>
                </c:pt>
                <c:pt idx="1560">
                  <c:v>6225.9944035456738</c:v>
                </c:pt>
                <c:pt idx="1561">
                  <c:v>6261.3900991586543</c:v>
                </c:pt>
                <c:pt idx="1562">
                  <c:v>6291.0813551682695</c:v>
                </c:pt>
                <c:pt idx="1563">
                  <c:v>6331.11572265625</c:v>
                </c:pt>
                <c:pt idx="1564">
                  <c:v>6389.5263671875</c:v>
                </c:pt>
                <c:pt idx="1565">
                  <c:v>6458.8763897235576</c:v>
                </c:pt>
                <c:pt idx="1566">
                  <c:v>6524.8319185697119</c:v>
                </c:pt>
                <c:pt idx="1567">
                  <c:v>6577.6179387019238</c:v>
                </c:pt>
                <c:pt idx="1568">
                  <c:v>6616.4832481971152</c:v>
                </c:pt>
                <c:pt idx="1569">
                  <c:v>6644.0993088942314</c:v>
                </c:pt>
                <c:pt idx="1570">
                  <c:v>6663.0436823918271</c:v>
                </c:pt>
                <c:pt idx="1571">
                  <c:v>6675.2647986778848</c:v>
                </c:pt>
                <c:pt idx="1572">
                  <c:v>6682.7392578125</c:v>
                </c:pt>
                <c:pt idx="1573">
                  <c:v>6687.4154897836543</c:v>
                </c:pt>
                <c:pt idx="1574">
                  <c:v>6690.8146784855771</c:v>
                </c:pt>
                <c:pt idx="1575">
                  <c:v>6695.0401893028848</c:v>
                </c:pt>
                <c:pt idx="1576">
                  <c:v>6705.148550180289</c:v>
                </c:pt>
                <c:pt idx="1577">
                  <c:v>6732.9571063701924</c:v>
                </c:pt>
                <c:pt idx="1578">
                  <c:v>6783.4801307091348</c:v>
                </c:pt>
                <c:pt idx="1579">
                  <c:v>6848.0412409855771</c:v>
                </c:pt>
                <c:pt idx="1580">
                  <c:v>6911.9591346153848</c:v>
                </c:pt>
                <c:pt idx="1581">
                  <c:v>6963.876577524039</c:v>
                </c:pt>
                <c:pt idx="1582">
                  <c:v>6999.7605543870195</c:v>
                </c:pt>
                <c:pt idx="1583">
                  <c:v>7021.2684044471162</c:v>
                </c:pt>
                <c:pt idx="1584">
                  <c:v>7032.9261192908662</c:v>
                </c:pt>
                <c:pt idx="1585">
                  <c:v>7039.0765850360576</c:v>
                </c:pt>
                <c:pt idx="1586">
                  <c:v>7042.7715594951924</c:v>
                </c:pt>
                <c:pt idx="1587">
                  <c:v>7045.5275315504814</c:v>
                </c:pt>
                <c:pt idx="1588">
                  <c:v>7047.9032076322119</c:v>
                </c:pt>
                <c:pt idx="1589">
                  <c:v>7050.0535231370195</c:v>
                </c:pt>
                <c:pt idx="1590">
                  <c:v>7051.94091796875</c:v>
                </c:pt>
                <c:pt idx="1591">
                  <c:v>7053.7156325120195</c:v>
                </c:pt>
                <c:pt idx="1592">
                  <c:v>7055.4527869591348</c:v>
                </c:pt>
                <c:pt idx="1593">
                  <c:v>7057.260366586539</c:v>
                </c:pt>
                <c:pt idx="1594">
                  <c:v>7059.0350811298076</c:v>
                </c:pt>
                <c:pt idx="1595">
                  <c:v>7060.7346754807695</c:v>
                </c:pt>
                <c:pt idx="1596">
                  <c:v>7062.204214242789</c:v>
                </c:pt>
                <c:pt idx="1597">
                  <c:v>7063.4483924278848</c:v>
                </c:pt>
                <c:pt idx="1598">
                  <c:v>7064.4296499399043</c:v>
                </c:pt>
                <c:pt idx="1599">
                  <c:v>7065.2606670673076</c:v>
                </c:pt>
                <c:pt idx="1600">
                  <c:v>7066.0916841947119</c:v>
                </c:pt>
                <c:pt idx="1601">
                  <c:v>7066.9978215144238</c:v>
                </c:pt>
                <c:pt idx="1602">
                  <c:v>7067.9039588341348</c:v>
                </c:pt>
                <c:pt idx="1603">
                  <c:v>7068.6974158653848</c:v>
                </c:pt>
                <c:pt idx="1604">
                  <c:v>7069.4486177884619</c:v>
                </c:pt>
                <c:pt idx="1605">
                  <c:v>7070.2420748197119</c:v>
                </c:pt>
                <c:pt idx="1606">
                  <c:v>7071.0730919471162</c:v>
                </c:pt>
                <c:pt idx="1607">
                  <c:v>7071.9041090745195</c:v>
                </c:pt>
                <c:pt idx="1608">
                  <c:v>7072.6553109975966</c:v>
                </c:pt>
                <c:pt idx="1609">
                  <c:v>7073.2234074519238</c:v>
                </c:pt>
                <c:pt idx="1610">
                  <c:v>7073.5614483173076</c:v>
                </c:pt>
                <c:pt idx="1611">
                  <c:v>7073.7868088942314</c:v>
                </c:pt>
                <c:pt idx="1612">
                  <c:v>7073.9417442908662</c:v>
                </c:pt>
                <c:pt idx="1613">
                  <c:v>7073.9793043870195</c:v>
                </c:pt>
                <c:pt idx="1614">
                  <c:v>7074.0168644831738</c:v>
                </c:pt>
                <c:pt idx="1615">
                  <c:v>7074.0544245793271</c:v>
                </c:pt>
                <c:pt idx="1616">
                  <c:v>7074.0919846754814</c:v>
                </c:pt>
                <c:pt idx="1617">
                  <c:v>7074.1295447716348</c:v>
                </c:pt>
                <c:pt idx="1618">
                  <c:v>7074.27978515625</c:v>
                </c:pt>
                <c:pt idx="1619">
                  <c:v>7074.5802659254814</c:v>
                </c:pt>
                <c:pt idx="1620">
                  <c:v>7075.0356820913466</c:v>
                </c:pt>
                <c:pt idx="1621">
                  <c:v>7075.5990835336543</c:v>
                </c:pt>
                <c:pt idx="1622">
                  <c:v>7076.0169396033662</c:v>
                </c:pt>
                <c:pt idx="1623">
                  <c:v>7076.35498046875</c:v>
                </c:pt>
                <c:pt idx="1624">
                  <c:v>7076.6179011418271</c:v>
                </c:pt>
                <c:pt idx="1625">
                  <c:v>7076.84326171875</c:v>
                </c:pt>
                <c:pt idx="1626">
                  <c:v>7077.1108774038466</c:v>
                </c:pt>
                <c:pt idx="1627">
                  <c:v>7077.524038461539</c:v>
                </c:pt>
                <c:pt idx="1628">
                  <c:v>7078.0545748197119</c:v>
                </c:pt>
                <c:pt idx="1629">
                  <c:v>7078.5804161658662</c:v>
                </c:pt>
                <c:pt idx="1630">
                  <c:v>7078.9560171274043</c:v>
                </c:pt>
                <c:pt idx="1631">
                  <c:v>7079.2987530048076</c:v>
                </c:pt>
                <c:pt idx="1632">
                  <c:v>7079.5241135817314</c:v>
                </c:pt>
                <c:pt idx="1633">
                  <c:v>7079.5616736778848</c:v>
                </c:pt>
                <c:pt idx="1634">
                  <c:v>7079.4865534855771</c:v>
                </c:pt>
                <c:pt idx="1635">
                  <c:v>7079.599233774039</c:v>
                </c:pt>
                <c:pt idx="1636">
                  <c:v>7079.9748347355771</c:v>
                </c:pt>
                <c:pt idx="1637">
                  <c:v>7080.2800105168271</c:v>
                </c:pt>
                <c:pt idx="1638">
                  <c:v>7080.3551307091348</c:v>
                </c:pt>
                <c:pt idx="1639">
                  <c:v>7080.3175706129814</c:v>
                </c:pt>
                <c:pt idx="1640">
                  <c:v>7080.392690805289</c:v>
                </c:pt>
                <c:pt idx="1641">
                  <c:v>7080.6180513822119</c:v>
                </c:pt>
                <c:pt idx="1642">
                  <c:v>7080.8058518629814</c:v>
                </c:pt>
                <c:pt idx="1643">
                  <c:v>7080.9560922475966</c:v>
                </c:pt>
                <c:pt idx="1644">
                  <c:v>7081.0734675480771</c:v>
                </c:pt>
                <c:pt idx="1645">
                  <c:v>7081.1110276442314</c:v>
                </c:pt>
                <c:pt idx="1646">
                  <c:v>7081.1110276442314</c:v>
                </c:pt>
                <c:pt idx="1647">
                  <c:v>7081.1110276442314</c:v>
                </c:pt>
                <c:pt idx="1648">
                  <c:v>7081.186147836539</c:v>
                </c:pt>
                <c:pt idx="1649">
                  <c:v>7081.2612680288466</c:v>
                </c:pt>
                <c:pt idx="1650">
                  <c:v>7081.2612680288466</c:v>
                </c:pt>
                <c:pt idx="1651">
                  <c:v>7081.1110276442314</c:v>
                </c:pt>
                <c:pt idx="1652">
                  <c:v>7081.1110276442314</c:v>
                </c:pt>
                <c:pt idx="1653">
                  <c:v>7081.2237079326924</c:v>
                </c:pt>
                <c:pt idx="1654">
                  <c:v>7081.5241887019238</c:v>
                </c:pt>
                <c:pt idx="1655">
                  <c:v>7081.8622295673076</c:v>
                </c:pt>
                <c:pt idx="1656">
                  <c:v>7082.09228515625</c:v>
                </c:pt>
                <c:pt idx="1657">
                  <c:v>7082.1674053485576</c:v>
                </c:pt>
                <c:pt idx="1658">
                  <c:v>7082.0500300480771</c:v>
                </c:pt>
                <c:pt idx="1659">
                  <c:v>7081.6368689903848</c:v>
                </c:pt>
                <c:pt idx="1660">
                  <c:v>7081.1110276442314</c:v>
                </c:pt>
                <c:pt idx="1661">
                  <c:v>7080.5429311899043</c:v>
                </c:pt>
                <c:pt idx="1662">
                  <c:v>7080.1673302283662</c:v>
                </c:pt>
                <c:pt idx="1663">
                  <c:v>7079.9372746394238</c:v>
                </c:pt>
                <c:pt idx="1664">
                  <c:v>7079.7870342548076</c:v>
                </c:pt>
                <c:pt idx="1665">
                  <c:v>7079.8245943509619</c:v>
                </c:pt>
                <c:pt idx="1666">
                  <c:v>7080.0546499399043</c:v>
                </c:pt>
                <c:pt idx="1667">
                  <c:v>7080.4678109975966</c:v>
                </c:pt>
                <c:pt idx="1668">
                  <c:v>7080.9560922475966</c:v>
                </c:pt>
                <c:pt idx="1669">
                  <c:v>7081.4115084134619</c:v>
                </c:pt>
                <c:pt idx="1670">
                  <c:v>7081.8997896634619</c:v>
                </c:pt>
                <c:pt idx="1671">
                  <c:v>7082.3176457331738</c:v>
                </c:pt>
                <c:pt idx="1672">
                  <c:v>7082.58056640625</c:v>
                </c:pt>
                <c:pt idx="1673">
                  <c:v>7082.7308067908662</c:v>
                </c:pt>
                <c:pt idx="1674">
                  <c:v>7082.8059269831738</c:v>
                </c:pt>
                <c:pt idx="1675">
                  <c:v>7082.7683668870195</c:v>
                </c:pt>
                <c:pt idx="1676">
                  <c:v>7082.6181265024043</c:v>
                </c:pt>
                <c:pt idx="1677">
                  <c:v>7082.467886117789</c:v>
                </c:pt>
                <c:pt idx="1678">
                  <c:v>7082.3552058293271</c:v>
                </c:pt>
                <c:pt idx="1679">
                  <c:v>7082.2049654447119</c:v>
                </c:pt>
                <c:pt idx="1680">
                  <c:v>7082.1674053485576</c:v>
                </c:pt>
                <c:pt idx="1681">
                  <c:v>7082.2049654447119</c:v>
                </c:pt>
                <c:pt idx="1682">
                  <c:v>7082.2049654447119</c:v>
                </c:pt>
                <c:pt idx="1683">
                  <c:v>7082.1298452524043</c:v>
                </c:pt>
                <c:pt idx="1684">
                  <c:v>7081.9749098557695</c:v>
                </c:pt>
                <c:pt idx="1685">
                  <c:v>7081.7495492788466</c:v>
                </c:pt>
                <c:pt idx="1686">
                  <c:v>7081.5617487980771</c:v>
                </c:pt>
                <c:pt idx="1687">
                  <c:v>7081.4490685096162</c:v>
                </c:pt>
                <c:pt idx="1688">
                  <c:v>7081.3739483173076</c:v>
                </c:pt>
                <c:pt idx="1689">
                  <c:v>7081.298828125</c:v>
                </c:pt>
                <c:pt idx="1690">
                  <c:v>7081.2237079326924</c:v>
                </c:pt>
                <c:pt idx="1691">
                  <c:v>7081.298828125</c:v>
                </c:pt>
                <c:pt idx="1692">
                  <c:v>7081.4115084134619</c:v>
                </c:pt>
                <c:pt idx="1693">
                  <c:v>7081.5617487980771</c:v>
                </c:pt>
                <c:pt idx="1694">
                  <c:v>7081.7495492788466</c:v>
                </c:pt>
                <c:pt idx="1695">
                  <c:v>7081.9749098557695</c:v>
                </c:pt>
                <c:pt idx="1696">
                  <c:v>7082.1298452524043</c:v>
                </c:pt>
                <c:pt idx="1697">
                  <c:v>7082.0500300480771</c:v>
                </c:pt>
                <c:pt idx="1698">
                  <c:v>7081.8622295673076</c:v>
                </c:pt>
                <c:pt idx="1699">
                  <c:v>7081.7119891826924</c:v>
                </c:pt>
                <c:pt idx="1700">
                  <c:v>7081.674429086539</c:v>
                </c:pt>
                <c:pt idx="1701">
                  <c:v>7081.7495492788466</c:v>
                </c:pt>
                <c:pt idx="1702">
                  <c:v>7081.8622295673076</c:v>
                </c:pt>
                <c:pt idx="1703">
                  <c:v>7081.9373497596162</c:v>
                </c:pt>
                <c:pt idx="1704">
                  <c:v>7081.787109375</c:v>
                </c:pt>
                <c:pt idx="1705">
                  <c:v>7081.5617487980771</c:v>
                </c:pt>
                <c:pt idx="1706">
                  <c:v>7081.3363882211543</c:v>
                </c:pt>
                <c:pt idx="1707">
                  <c:v>7081.2612680288466</c:v>
                </c:pt>
                <c:pt idx="1708">
                  <c:v>7081.3363882211543</c:v>
                </c:pt>
                <c:pt idx="1709">
                  <c:v>7081.3363882211543</c:v>
                </c:pt>
                <c:pt idx="1710">
                  <c:v>7081.1110276442314</c:v>
                </c:pt>
                <c:pt idx="1711">
                  <c:v>7080.8434119591348</c:v>
                </c:pt>
                <c:pt idx="1712">
                  <c:v>7080.6931715745195</c:v>
                </c:pt>
                <c:pt idx="1713">
                  <c:v>7080.6931715745195</c:v>
                </c:pt>
                <c:pt idx="1714">
                  <c:v>7080.8434119591348</c:v>
                </c:pt>
                <c:pt idx="1715">
                  <c:v>7080.9185321514424</c:v>
                </c:pt>
                <c:pt idx="1716">
                  <c:v>7080.7307316706738</c:v>
                </c:pt>
                <c:pt idx="1717">
                  <c:v>7080.3175706129814</c:v>
                </c:pt>
                <c:pt idx="1718">
                  <c:v>7079.8621544471162</c:v>
                </c:pt>
                <c:pt idx="1719">
                  <c:v>7079.599233774039</c:v>
                </c:pt>
                <c:pt idx="1720">
                  <c:v>7079.5241135817314</c:v>
                </c:pt>
                <c:pt idx="1721">
                  <c:v>7079.599233774039</c:v>
                </c:pt>
                <c:pt idx="1722">
                  <c:v>7079.6367938701924</c:v>
                </c:pt>
                <c:pt idx="1723">
                  <c:v>7079.6367938701924</c:v>
                </c:pt>
                <c:pt idx="1724">
                  <c:v>7079.6743539663466</c:v>
                </c:pt>
                <c:pt idx="1725">
                  <c:v>7079.8245943509619</c:v>
                </c:pt>
                <c:pt idx="1726">
                  <c:v>7080.0922100360576</c:v>
                </c:pt>
                <c:pt idx="1727">
                  <c:v>7080.2424504206738</c:v>
                </c:pt>
                <c:pt idx="1728">
                  <c:v>7080.1297701322119</c:v>
                </c:pt>
                <c:pt idx="1729">
                  <c:v>7079.8245943509619</c:v>
                </c:pt>
                <c:pt idx="1730">
                  <c:v>7079.5241135817314</c:v>
                </c:pt>
                <c:pt idx="1731">
                  <c:v>7079.1860727163466</c:v>
                </c:pt>
                <c:pt idx="1732">
                  <c:v>7078.8433368389424</c:v>
                </c:pt>
                <c:pt idx="1733">
                  <c:v>7078.6930964543271</c:v>
                </c:pt>
                <c:pt idx="1734">
                  <c:v>7078.7306565504814</c:v>
                </c:pt>
                <c:pt idx="1735">
                  <c:v>7078.9982722355771</c:v>
                </c:pt>
                <c:pt idx="1736">
                  <c:v>7079.2236328125</c:v>
                </c:pt>
                <c:pt idx="1737">
                  <c:v>7079.2236328125</c:v>
                </c:pt>
                <c:pt idx="1738">
                  <c:v>7079.1860727163466</c:v>
                </c:pt>
                <c:pt idx="1739">
                  <c:v>7079.1860727163466</c:v>
                </c:pt>
                <c:pt idx="1740">
                  <c:v>7079.2987530048076</c:v>
                </c:pt>
                <c:pt idx="1741">
                  <c:v>7079.5241135817314</c:v>
                </c:pt>
                <c:pt idx="1742">
                  <c:v>7079.6743539663466</c:v>
                </c:pt>
                <c:pt idx="1743">
                  <c:v>7079.7119140625</c:v>
                </c:pt>
                <c:pt idx="1744">
                  <c:v>7079.599233774039</c:v>
                </c:pt>
                <c:pt idx="1745">
                  <c:v>7079.3738731971162</c:v>
                </c:pt>
                <c:pt idx="1746">
                  <c:v>7078.91845703125</c:v>
                </c:pt>
                <c:pt idx="1747">
                  <c:v>7078.3926156850966</c:v>
                </c:pt>
                <c:pt idx="1748">
                  <c:v>7077.94189453125</c:v>
                </c:pt>
                <c:pt idx="1749">
                  <c:v>7077.6742788461543</c:v>
                </c:pt>
                <c:pt idx="1750">
                  <c:v>7077.5615985576924</c:v>
                </c:pt>
                <c:pt idx="1751">
                  <c:v>7077.4113581730771</c:v>
                </c:pt>
                <c:pt idx="1752">
                  <c:v>7077.035757211539</c:v>
                </c:pt>
                <c:pt idx="1753">
                  <c:v>7076.4676607572119</c:v>
                </c:pt>
                <c:pt idx="1754">
                  <c:v>7075.9042593149043</c:v>
                </c:pt>
                <c:pt idx="1755">
                  <c:v>7075.3737229567314</c:v>
                </c:pt>
                <c:pt idx="1756">
                  <c:v>7074.9981219951924</c:v>
                </c:pt>
                <c:pt idx="1757">
                  <c:v>7074.6929462139424</c:v>
                </c:pt>
                <c:pt idx="1758">
                  <c:v>7074.5051457331738</c:v>
                </c:pt>
                <c:pt idx="1759">
                  <c:v>7073.5238882211543</c:v>
                </c:pt>
                <c:pt idx="1760">
                  <c:v>7067.148061899039</c:v>
                </c:pt>
                <c:pt idx="1761">
                  <c:v>7045.8655724158662</c:v>
                </c:pt>
                <c:pt idx="1762">
                  <c:v>6999.57275390625</c:v>
                </c:pt>
                <c:pt idx="1763">
                  <c:v>6922.1848707932695</c:v>
                </c:pt>
                <c:pt idx="1764">
                  <c:v>6812.8380408653848</c:v>
                </c:pt>
                <c:pt idx="1765">
                  <c:v>6674.7013972355771</c:v>
                </c:pt>
                <c:pt idx="1766">
                  <c:v>6514.5310621995195</c:v>
                </c:pt>
                <c:pt idx="1767">
                  <c:v>6339.5291841947119</c:v>
                </c:pt>
                <c:pt idx="1768">
                  <c:v>6154.4189453125</c:v>
                </c:pt>
                <c:pt idx="1769">
                  <c:v>5962.7028245192314</c:v>
                </c:pt>
                <c:pt idx="1770">
                  <c:v>5769.479604867789</c:v>
                </c:pt>
                <c:pt idx="1771">
                  <c:v>5581.1626727764424</c:v>
                </c:pt>
                <c:pt idx="1772">
                  <c:v>5403.9353590745195</c:v>
                </c:pt>
                <c:pt idx="1773">
                  <c:v>5242.1029897836543</c:v>
                </c:pt>
                <c:pt idx="1774">
                  <c:v>5096.1961012620195</c:v>
                </c:pt>
                <c:pt idx="1775">
                  <c:v>4923.5370342548076</c:v>
                </c:pt>
                <c:pt idx="1776">
                  <c:v>4628.5869891826924</c:v>
                </c:pt>
                <c:pt idx="1777">
                  <c:v>4212.2567983774043</c:v>
                </c:pt>
                <c:pt idx="1778">
                  <c:v>3769.1321739783657</c:v>
                </c:pt>
                <c:pt idx="1779">
                  <c:v>3395.7425631009619</c:v>
                </c:pt>
                <c:pt idx="1780">
                  <c:v>3137.9957932692309</c:v>
                </c:pt>
                <c:pt idx="1781">
                  <c:v>2991.0325270432695</c:v>
                </c:pt>
                <c:pt idx="1782">
                  <c:v>2923.3774038461538</c:v>
                </c:pt>
                <c:pt idx="1783">
                  <c:v>2900.2122145432695</c:v>
                </c:pt>
                <c:pt idx="1784">
                  <c:v>2895.7566481370195</c:v>
                </c:pt>
                <c:pt idx="1785">
                  <c:v>2895.7942082331733</c:v>
                </c:pt>
                <c:pt idx="1786">
                  <c:v>2894.9678861177886</c:v>
                </c:pt>
                <c:pt idx="1787">
                  <c:v>2892.3245943509619</c:v>
                </c:pt>
                <c:pt idx="1788">
                  <c:v>2888.7798602764424</c:v>
                </c:pt>
                <c:pt idx="1789">
                  <c:v>2885.19287109375</c:v>
                </c:pt>
                <c:pt idx="1790">
                  <c:v>2881.9486177884619</c:v>
                </c:pt>
                <c:pt idx="1791">
                  <c:v>2879.0048452524038</c:v>
                </c:pt>
                <c:pt idx="1792">
                  <c:v>2876.2864332932695</c:v>
                </c:pt>
                <c:pt idx="1793">
                  <c:v>2873.8356370192309</c:v>
                </c:pt>
                <c:pt idx="1794">
                  <c:v>2871.7228816105771</c:v>
                </c:pt>
                <c:pt idx="1795">
                  <c:v>2869.9481670673076</c:v>
                </c:pt>
                <c:pt idx="1796">
                  <c:v>2868.4786283052886</c:v>
                </c:pt>
                <c:pt idx="1797">
                  <c:v>2867.0842097355771</c:v>
                </c:pt>
                <c:pt idx="1798">
                  <c:v>2865.72265625</c:v>
                </c:pt>
                <c:pt idx="1799">
                  <c:v>2864.3657977764424</c:v>
                </c:pt>
                <c:pt idx="1800">
                  <c:v>2862.9338191105771</c:v>
                </c:pt>
                <c:pt idx="1801">
                  <c:v>2861.4595853365386</c:v>
                </c:pt>
                <c:pt idx="1802">
                  <c:v>2860.0276066706733</c:v>
                </c:pt>
                <c:pt idx="1803">
                  <c:v>2858.6660531850962</c:v>
                </c:pt>
                <c:pt idx="1804">
                  <c:v>2857.2716346153848</c:v>
                </c:pt>
                <c:pt idx="1805">
                  <c:v>2855.9147761418271</c:v>
                </c:pt>
                <c:pt idx="1806">
                  <c:v>2854.6705979567309</c:v>
                </c:pt>
                <c:pt idx="1807">
                  <c:v>2853.6517803485576</c:v>
                </c:pt>
                <c:pt idx="1808">
                  <c:v>2852.8958834134619</c:v>
                </c:pt>
                <c:pt idx="1809">
                  <c:v>2852.47802734375</c:v>
                </c:pt>
                <c:pt idx="1810">
                  <c:v>2852.2151066706733</c:v>
                </c:pt>
                <c:pt idx="1811">
                  <c:v>2851.9521859975962</c:v>
                </c:pt>
                <c:pt idx="1812">
                  <c:v>2851.3465294471157</c:v>
                </c:pt>
                <c:pt idx="1813">
                  <c:v>2850.4403921274038</c:v>
                </c:pt>
                <c:pt idx="1814">
                  <c:v>2849.4215745192309</c:v>
                </c:pt>
                <c:pt idx="1815">
                  <c:v>2848.3651968149038</c:v>
                </c:pt>
                <c:pt idx="1816">
                  <c:v>2847.3463792067309</c:v>
                </c:pt>
                <c:pt idx="1817">
                  <c:v>2846.4449368990386</c:v>
                </c:pt>
                <c:pt idx="1818">
                  <c:v>2845.6514798677886</c:v>
                </c:pt>
                <c:pt idx="1819">
                  <c:v>2844.9331430288462</c:v>
                </c:pt>
                <c:pt idx="1820">
                  <c:v>2844.5199819711538</c:v>
                </c:pt>
                <c:pt idx="1821">
                  <c:v>2844.3697415865386</c:v>
                </c:pt>
                <c:pt idx="1822">
                  <c:v>2844.0645658052886</c:v>
                </c:pt>
                <c:pt idx="1823">
                  <c:v>2843.5387244591348</c:v>
                </c:pt>
                <c:pt idx="1824">
                  <c:v>2842.8203876201924</c:v>
                </c:pt>
                <c:pt idx="1825">
                  <c:v>2842.10205078125</c:v>
                </c:pt>
                <c:pt idx="1826">
                  <c:v>2841.61376953125</c:v>
                </c:pt>
                <c:pt idx="1827">
                  <c:v>2841.2381685697119</c:v>
                </c:pt>
                <c:pt idx="1828">
                  <c:v>2840.9329927884619</c:v>
                </c:pt>
                <c:pt idx="1829">
                  <c:v>2840.4822716346157</c:v>
                </c:pt>
                <c:pt idx="1830">
                  <c:v>2839.8014948918271</c:v>
                </c:pt>
                <c:pt idx="1831">
                  <c:v>2839.1207181490386</c:v>
                </c:pt>
                <c:pt idx="1832">
                  <c:v>2838.5197566105771</c:v>
                </c:pt>
                <c:pt idx="1833">
                  <c:v>2837.9141000600962</c:v>
                </c:pt>
                <c:pt idx="1834">
                  <c:v>2837.2380183293271</c:v>
                </c:pt>
                <c:pt idx="1835">
                  <c:v>2836.5196814903848</c:v>
                </c:pt>
                <c:pt idx="1836">
                  <c:v>2835.87646484375</c:v>
                </c:pt>
                <c:pt idx="1837">
                  <c:v>2835.4633037860576</c:v>
                </c:pt>
                <c:pt idx="1838">
                  <c:v>2835.3130634014424</c:v>
                </c:pt>
                <c:pt idx="1839">
                  <c:v>2835.2755033052886</c:v>
                </c:pt>
                <c:pt idx="1840">
                  <c:v>2835.2003831129809</c:v>
                </c:pt>
                <c:pt idx="1841">
                  <c:v>2834.9703275240386</c:v>
                </c:pt>
                <c:pt idx="1842">
                  <c:v>2834.5196063701924</c:v>
                </c:pt>
                <c:pt idx="1843">
                  <c:v>2833.8763897235576</c:v>
                </c:pt>
                <c:pt idx="1844">
                  <c:v>2833.3881084735576</c:v>
                </c:pt>
                <c:pt idx="1845">
                  <c:v>2833.1251878004809</c:v>
                </c:pt>
                <c:pt idx="1846">
                  <c:v>2833.0500676081733</c:v>
                </c:pt>
                <c:pt idx="1847">
                  <c:v>2832.8200120192309</c:v>
                </c:pt>
                <c:pt idx="1848">
                  <c:v>2832.4068509615386</c:v>
                </c:pt>
                <c:pt idx="1849">
                  <c:v>2831.7636343149038</c:v>
                </c:pt>
                <c:pt idx="1850">
                  <c:v>2830.9748722956733</c:v>
                </c:pt>
                <c:pt idx="1851">
                  <c:v>2830.2565354567309</c:v>
                </c:pt>
                <c:pt idx="1852">
                  <c:v>2829.65087890625</c:v>
                </c:pt>
                <c:pt idx="1853">
                  <c:v>2829.16259765625</c:v>
                </c:pt>
                <c:pt idx="1854">
                  <c:v>2828.7823016826924</c:v>
                </c:pt>
                <c:pt idx="1855">
                  <c:v>2828.5569411057695</c:v>
                </c:pt>
                <c:pt idx="1856">
                  <c:v>2828.369140625</c:v>
                </c:pt>
                <c:pt idx="1857">
                  <c:v>2828.1062199519233</c:v>
                </c:pt>
                <c:pt idx="1858">
                  <c:v>2827.6508037860576</c:v>
                </c:pt>
                <c:pt idx="1859">
                  <c:v>2827.2752028245195</c:v>
                </c:pt>
                <c:pt idx="1860">
                  <c:v>2827.08740234375</c:v>
                </c:pt>
                <c:pt idx="1861">
                  <c:v>2827.0122821514424</c:v>
                </c:pt>
                <c:pt idx="1862">
                  <c:v>2826.9371619591348</c:v>
                </c:pt>
                <c:pt idx="1863">
                  <c:v>2826.7071063701924</c:v>
                </c:pt>
                <c:pt idx="1864">
                  <c:v>2826.2188251201924</c:v>
                </c:pt>
                <c:pt idx="1865">
                  <c:v>2825.50048828125</c:v>
                </c:pt>
                <c:pt idx="1866">
                  <c:v>2824.7117262620195</c:v>
                </c:pt>
                <c:pt idx="1867">
                  <c:v>2824.0309495192309</c:v>
                </c:pt>
                <c:pt idx="1868">
                  <c:v>2823.6506535456733</c:v>
                </c:pt>
                <c:pt idx="1869">
                  <c:v>2823.3126126802886</c:v>
                </c:pt>
                <c:pt idx="1870">
                  <c:v>2822.8618915264424</c:v>
                </c:pt>
                <c:pt idx="1871">
                  <c:v>2822.3689152644233</c:v>
                </c:pt>
                <c:pt idx="1872">
                  <c:v>2822.1811147836538</c:v>
                </c:pt>
                <c:pt idx="1873">
                  <c:v>2822.2937950721157</c:v>
                </c:pt>
                <c:pt idx="1874">
                  <c:v>2822.5567157451924</c:v>
                </c:pt>
                <c:pt idx="1875">
                  <c:v>2822.7867713341348</c:v>
                </c:pt>
                <c:pt idx="1876">
                  <c:v>2822.8243314302886</c:v>
                </c:pt>
                <c:pt idx="1877">
                  <c:v>2822.5191556490386</c:v>
                </c:pt>
                <c:pt idx="1878">
                  <c:v>2821.9933143028848</c:v>
                </c:pt>
                <c:pt idx="1879">
                  <c:v>2821.35009765625</c:v>
                </c:pt>
                <c:pt idx="1880">
                  <c:v>2820.6364558293271</c:v>
                </c:pt>
                <c:pt idx="1881">
                  <c:v>2820.068359375</c:v>
                </c:pt>
                <c:pt idx="1882">
                  <c:v>2819.7303185096157</c:v>
                </c:pt>
                <c:pt idx="1883">
                  <c:v>2819.5425180288462</c:v>
                </c:pt>
                <c:pt idx="1884">
                  <c:v>2819.27490234375</c:v>
                </c:pt>
                <c:pt idx="1885">
                  <c:v>2819.0871018629809</c:v>
                </c:pt>
                <c:pt idx="1886">
                  <c:v>2818.9368614783657</c:v>
                </c:pt>
                <c:pt idx="1887">
                  <c:v>2818.8617412860576</c:v>
                </c:pt>
                <c:pt idx="1888">
                  <c:v>2818.8241811899038</c:v>
                </c:pt>
                <c:pt idx="1889">
                  <c:v>2818.7115009014424</c:v>
                </c:pt>
                <c:pt idx="1890">
                  <c:v>2818.4814453125</c:v>
                </c:pt>
                <c:pt idx="1891">
                  <c:v>2818.2560847355771</c:v>
                </c:pt>
                <c:pt idx="1892">
                  <c:v>2818.3312049278848</c:v>
                </c:pt>
                <c:pt idx="1893">
                  <c:v>2818.78662109375</c:v>
                </c:pt>
                <c:pt idx="1894">
                  <c:v>2819.580078125</c:v>
                </c:pt>
                <c:pt idx="1895">
                  <c:v>2820.3688401442309</c:v>
                </c:pt>
                <c:pt idx="1896">
                  <c:v>2820.7491361177886</c:v>
                </c:pt>
                <c:pt idx="1897">
                  <c:v>2820.6364558293271</c:v>
                </c:pt>
                <c:pt idx="1898">
                  <c:v>2820.2937199519233</c:v>
                </c:pt>
                <c:pt idx="1899">
                  <c:v>2819.9556790865386</c:v>
                </c:pt>
                <c:pt idx="1900">
                  <c:v>2819.6176382211538</c:v>
                </c:pt>
                <c:pt idx="1901">
                  <c:v>2819.3124624399038</c:v>
                </c:pt>
                <c:pt idx="1902">
                  <c:v>2819.0119816706733</c:v>
                </c:pt>
                <c:pt idx="1903">
                  <c:v>2818.7115009014424</c:v>
                </c:pt>
                <c:pt idx="1904">
                  <c:v>2818.4814453125</c:v>
                </c:pt>
                <c:pt idx="1905">
                  <c:v>2818.4438852163462</c:v>
                </c:pt>
                <c:pt idx="1906">
                  <c:v>2818.5237004206733</c:v>
                </c:pt>
                <c:pt idx="1907">
                  <c:v>2818.6363807091348</c:v>
                </c:pt>
                <c:pt idx="1908">
                  <c:v>2818.7115009014424</c:v>
                </c:pt>
                <c:pt idx="1909">
                  <c:v>2818.78662109375</c:v>
                </c:pt>
                <c:pt idx="1910">
                  <c:v>2818.7490609975962</c:v>
                </c:pt>
                <c:pt idx="1911">
                  <c:v>2818.6739408052886</c:v>
                </c:pt>
                <c:pt idx="1912">
                  <c:v>2818.5237004206733</c:v>
                </c:pt>
                <c:pt idx="1913">
                  <c:v>2818.2560847355771</c:v>
                </c:pt>
                <c:pt idx="1914">
                  <c:v>2817.9180438701924</c:v>
                </c:pt>
                <c:pt idx="1915">
                  <c:v>2817.6551231971157</c:v>
                </c:pt>
                <c:pt idx="1916">
                  <c:v>2817.5800030048076</c:v>
                </c:pt>
                <c:pt idx="1917">
                  <c:v>2817.6551231971157</c:v>
                </c:pt>
                <c:pt idx="1918">
                  <c:v>2817.7302433894233</c:v>
                </c:pt>
                <c:pt idx="1919">
                  <c:v>2817.6551231971157</c:v>
                </c:pt>
                <c:pt idx="1920">
                  <c:v>2817.8053635817309</c:v>
                </c:pt>
              </c:numCache>
            </c:numRef>
          </c:xVal>
          <c:yVal>
            <c:numRef>
              <c:f>'2-10stack'!$W$50:$W$1970</c:f>
              <c:numCache>
                <c:formatCode>General</c:formatCode>
                <c:ptCount val="1921"/>
                <c:pt idx="0">
                  <c:v>0.23795753589043264</c:v>
                </c:pt>
                <c:pt idx="1">
                  <c:v>0.23936197794400743</c:v>
                </c:pt>
                <c:pt idx="2">
                  <c:v>0.23914592082683864</c:v>
                </c:pt>
                <c:pt idx="3">
                  <c:v>0.23842561244964611</c:v>
                </c:pt>
                <c:pt idx="4">
                  <c:v>0.23568897155615001</c:v>
                </c:pt>
                <c:pt idx="5">
                  <c:v>0.22935140820649957</c:v>
                </c:pt>
                <c:pt idx="6">
                  <c:v>0.22304966559776904</c:v>
                </c:pt>
                <c:pt idx="7">
                  <c:v>0.22308578720459579</c:v>
                </c:pt>
                <c:pt idx="8">
                  <c:v>0.22859524369239809</c:v>
                </c:pt>
                <c:pt idx="9">
                  <c:v>0.23493284243803766</c:v>
                </c:pt>
                <c:pt idx="10">
                  <c:v>0.23957803506117603</c:v>
                </c:pt>
                <c:pt idx="11">
                  <c:v>0.2412343549728394</c:v>
                </c:pt>
                <c:pt idx="12">
                  <c:v>0.23910983461600097</c:v>
                </c:pt>
                <c:pt idx="13">
                  <c:v>0.23547291443898133</c:v>
                </c:pt>
                <c:pt idx="14">
                  <c:v>0.23410455859624421</c:v>
                </c:pt>
                <c:pt idx="15">
                  <c:v>0.23450065741172213</c:v>
                </c:pt>
                <c:pt idx="16">
                  <c:v>0.23522085960094746</c:v>
                </c:pt>
                <c:pt idx="17">
                  <c:v>0.23752545705208411</c:v>
                </c:pt>
                <c:pt idx="18">
                  <c:v>0.23990201454896201</c:v>
                </c:pt>
                <c:pt idx="19">
                  <c:v>0.2419545571620649</c:v>
                </c:pt>
                <c:pt idx="20">
                  <c:v>0.24199064337290252</c:v>
                </c:pt>
                <c:pt idx="21">
                  <c:v>0.23921786317458527</c:v>
                </c:pt>
                <c:pt idx="22">
                  <c:v>0.23378047292049117</c:v>
                </c:pt>
                <c:pt idx="23">
                  <c:v>0.22801910317861129</c:v>
                </c:pt>
                <c:pt idx="24">
                  <c:v>0.22330189741574805</c:v>
                </c:pt>
                <c:pt idx="25">
                  <c:v>0.22052911721743071</c:v>
                </c:pt>
                <c:pt idx="26">
                  <c:v>0.22150133884870102</c:v>
                </c:pt>
                <c:pt idx="27">
                  <c:v>0.22434600830078136</c:v>
                </c:pt>
                <c:pt idx="28">
                  <c:v>0.22657875189414389</c:v>
                </c:pt>
                <c:pt idx="29">
                  <c:v>0.22755090273343601</c:v>
                </c:pt>
                <c:pt idx="30">
                  <c:v>0.22722681705768291</c:v>
                </c:pt>
                <c:pt idx="31">
                  <c:v>0.22636262398499724</c:v>
                </c:pt>
                <c:pt idx="32">
                  <c:v>0.22510226130485539</c:v>
                </c:pt>
                <c:pt idx="33">
                  <c:v>0.22283366157458381</c:v>
                </c:pt>
                <c:pt idx="34">
                  <c:v>0.21959284021304212</c:v>
                </c:pt>
                <c:pt idx="35">
                  <c:v>0.21678413308583777</c:v>
                </c:pt>
                <c:pt idx="36">
                  <c:v>0.2163159680366516</c:v>
                </c:pt>
                <c:pt idx="37">
                  <c:v>0.21872868253634534</c:v>
                </c:pt>
                <c:pt idx="38">
                  <c:v>0.22330177352978642</c:v>
                </c:pt>
                <c:pt idx="39">
                  <c:v>0.22827108722466699</c:v>
                </c:pt>
                <c:pt idx="40">
                  <c:v>0.23086380802668069</c:v>
                </c:pt>
                <c:pt idx="41">
                  <c:v>0.22996349334716806</c:v>
                </c:pt>
                <c:pt idx="42">
                  <c:v>0.22751485191858731</c:v>
                </c:pt>
                <c:pt idx="43">
                  <c:v>0.22481417334996739</c:v>
                </c:pt>
                <c:pt idx="44">
                  <c:v>0.22049303100659298</c:v>
                </c:pt>
                <c:pt idx="45">
                  <c:v>0.21541577724310076</c:v>
                </c:pt>
                <c:pt idx="46">
                  <c:v>0.21289510497680084</c:v>
                </c:pt>
                <c:pt idx="47">
                  <c:v>0.2131111974899586</c:v>
                </c:pt>
                <c:pt idx="48">
                  <c:v>0.21548782577881456</c:v>
                </c:pt>
                <c:pt idx="49">
                  <c:v>0.21955675400220437</c:v>
                </c:pt>
                <c:pt idx="50">
                  <c:v>0.22391398255641645</c:v>
                </c:pt>
                <c:pt idx="51">
                  <c:v>0.22805504780549274</c:v>
                </c:pt>
                <c:pt idx="52">
                  <c:v>0.23165595256365273</c:v>
                </c:pt>
                <c:pt idx="53">
                  <c:v>0.23428465338853691</c:v>
                </c:pt>
                <c:pt idx="54">
                  <c:v>0.23655325311880848</c:v>
                </c:pt>
                <c:pt idx="55">
                  <c:v>0.23921788087257975</c:v>
                </c:pt>
                <c:pt idx="56">
                  <c:v>0.23950591573348415</c:v>
                </c:pt>
                <c:pt idx="57">
                  <c:v>0.23608507037162788</c:v>
                </c:pt>
                <c:pt idx="58">
                  <c:v>0.23230419470713701</c:v>
                </c:pt>
                <c:pt idx="59">
                  <c:v>0.23125981835218584</c:v>
                </c:pt>
                <c:pt idx="60">
                  <c:v>0.23266426040576058</c:v>
                </c:pt>
                <c:pt idx="61">
                  <c:v>0.23396055001478938</c:v>
                </c:pt>
                <c:pt idx="62">
                  <c:v>0.23709336051574123</c:v>
                </c:pt>
                <c:pt idx="63">
                  <c:v>0.24447519403237569</c:v>
                </c:pt>
                <c:pt idx="64">
                  <c:v>0.25484591795847977</c:v>
                </c:pt>
                <c:pt idx="65">
                  <c:v>0.27583933215874895</c:v>
                </c:pt>
                <c:pt idx="66">
                  <c:v>0.32268738375260275</c:v>
                </c:pt>
                <c:pt idx="67">
                  <c:v>0.40064744784281803</c:v>
                </c:pt>
                <c:pt idx="68">
                  <c:v>0.52912853451875541</c:v>
                </c:pt>
                <c:pt idx="69">
                  <c:v>0.71353201197890137</c:v>
                </c:pt>
                <c:pt idx="70">
                  <c:v>0.91496791990903692</c:v>
                </c:pt>
                <c:pt idx="71">
                  <c:v>1.0867681134664093</c:v>
                </c:pt>
                <c:pt idx="72">
                  <c:v>1.2048785204612291</c:v>
                </c:pt>
                <c:pt idx="73">
                  <c:v>1.2703793822343532</c:v>
                </c:pt>
                <c:pt idx="74">
                  <c:v>1.298826722731957</c:v>
                </c:pt>
                <c:pt idx="75">
                  <c:v>1.3054884779453275</c:v>
                </c:pt>
                <c:pt idx="76">
                  <c:v>1.3008432410772031</c:v>
                </c:pt>
                <c:pt idx="77">
                  <c:v>1.293029222534253</c:v>
                </c:pt>
                <c:pt idx="78">
                  <c:v>1.2887081421338593</c:v>
                </c:pt>
                <c:pt idx="79">
                  <c:v>1.2890682609264665</c:v>
                </c:pt>
                <c:pt idx="80">
                  <c:v>1.2893202892175086</c:v>
                </c:pt>
                <c:pt idx="81">
                  <c:v>1.2866195575549049</c:v>
                </c:pt>
                <c:pt idx="82">
                  <c:v>1.2755287376275428</c:v>
                </c:pt>
                <c:pt idx="83">
                  <c:v>1.207075107051776</c:v>
                </c:pt>
                <c:pt idx="84">
                  <c:v>1.0458976037685688</c:v>
                </c:pt>
                <c:pt idx="85">
                  <c:v>0.82775346386891135</c:v>
                </c:pt>
                <c:pt idx="86">
                  <c:v>0.6154427820673356</c:v>
                </c:pt>
                <c:pt idx="87">
                  <c:v>0.45170857782547291</c:v>
                </c:pt>
                <c:pt idx="88">
                  <c:v>0.34400488362862514</c:v>
                </c:pt>
                <c:pt idx="89">
                  <c:v>0.28264508710457731</c:v>
                </c:pt>
                <c:pt idx="90">
                  <c:v>0.25282938191523924</c:v>
                </c:pt>
                <c:pt idx="91">
                  <c:v>0.24047821700572969</c:v>
                </c:pt>
                <c:pt idx="92">
                  <c:v>0.23712933168961453</c:v>
                </c:pt>
                <c:pt idx="93">
                  <c:v>0.238749795464369</c:v>
                </c:pt>
                <c:pt idx="94">
                  <c:v>0.2416305245802953</c:v>
                </c:pt>
                <c:pt idx="95">
                  <c:v>0.24173857083687419</c:v>
                </c:pt>
                <c:pt idx="96">
                  <c:v>0.23784954272783723</c:v>
                </c:pt>
                <c:pt idx="97">
                  <c:v>0.23053968695493848</c:v>
                </c:pt>
                <c:pt idx="98">
                  <c:v>0.22243754506111146</c:v>
                </c:pt>
                <c:pt idx="99">
                  <c:v>0.21757631301879887</c:v>
                </c:pt>
                <c:pt idx="100">
                  <c:v>0.21714421648245594</c:v>
                </c:pt>
                <c:pt idx="101">
                  <c:v>0.21973690188848061</c:v>
                </c:pt>
                <c:pt idx="102">
                  <c:v>0.22560641522590935</c:v>
                </c:pt>
                <c:pt idx="103">
                  <c:v>0.23079176833996407</c:v>
                </c:pt>
                <c:pt idx="104">
                  <c:v>0.23176398997123426</c:v>
                </c:pt>
                <c:pt idx="105">
                  <c:v>0.22985544709058914</c:v>
                </c:pt>
                <c:pt idx="106">
                  <c:v>0.22564239524877994</c:v>
                </c:pt>
                <c:pt idx="107">
                  <c:v>0.21955682479418245</c:v>
                </c:pt>
                <c:pt idx="108">
                  <c:v>0.21494764758990362</c:v>
                </c:pt>
                <c:pt idx="109">
                  <c:v>0.21509164732236133</c:v>
                </c:pt>
                <c:pt idx="110">
                  <c:v>0.21948478510746591</c:v>
                </c:pt>
                <c:pt idx="111">
                  <c:v>0.22661468767202819</c:v>
                </c:pt>
                <c:pt idx="112">
                  <c:v>0.23450069280771113</c:v>
                </c:pt>
                <c:pt idx="113">
                  <c:v>0.24062223443618191</c:v>
                </c:pt>
                <c:pt idx="114">
                  <c:v>0.24267479474727929</c:v>
                </c:pt>
                <c:pt idx="115">
                  <c:v>0.23460872136629546</c:v>
                </c:pt>
                <c:pt idx="116">
                  <c:v>0.21570384749999416</c:v>
                </c:pt>
                <c:pt idx="117">
                  <c:v>0.19154164277590238</c:v>
                </c:pt>
                <c:pt idx="118">
                  <c:v>0.17144847246316763</c:v>
                </c:pt>
                <c:pt idx="119">
                  <c:v>0.16140186075980853</c:v>
                </c:pt>
                <c:pt idx="120">
                  <c:v>0.1616899752616883</c:v>
                </c:pt>
                <c:pt idx="121">
                  <c:v>0.17231268323384805</c:v>
                </c:pt>
                <c:pt idx="122">
                  <c:v>0.19006525837458099</c:v>
                </c:pt>
                <c:pt idx="123">
                  <c:v>0.21109465259772084</c:v>
                </c:pt>
                <c:pt idx="124">
                  <c:v>0.23014360583745519</c:v>
                </c:pt>
                <c:pt idx="125">
                  <c:v>0.24343099465736978</c:v>
                </c:pt>
                <c:pt idx="126">
                  <c:v>0.24984066848571487</c:v>
                </c:pt>
                <c:pt idx="127">
                  <c:v>0.25113697579273814</c:v>
                </c:pt>
                <c:pt idx="128">
                  <c:v>0.24991262853145599</c:v>
                </c:pt>
                <c:pt idx="129">
                  <c:v>0.24843629722411817</c:v>
                </c:pt>
                <c:pt idx="130">
                  <c:v>0.24706789713639482</c:v>
                </c:pt>
                <c:pt idx="131">
                  <c:v>0.24461932649979232</c:v>
                </c:pt>
                <c:pt idx="132">
                  <c:v>0.241450509428978</c:v>
                </c:pt>
                <c:pt idx="133">
                  <c:v>0.23716533825947694</c:v>
                </c:pt>
                <c:pt idx="134">
                  <c:v>0.23219606880958271</c:v>
                </c:pt>
                <c:pt idx="135">
                  <c:v>0.2249942592932628</c:v>
                </c:pt>
                <c:pt idx="136">
                  <c:v>0.21811646466071796</c:v>
                </c:pt>
                <c:pt idx="137">
                  <c:v>0.21426352276251867</c:v>
                </c:pt>
                <c:pt idx="138">
                  <c:v>0.21203091190411499</c:v>
                </c:pt>
                <c:pt idx="139">
                  <c:v>0.21206686537999378</c:v>
                </c:pt>
                <c:pt idx="140">
                  <c:v>0.213543311724296</c:v>
                </c:pt>
                <c:pt idx="141">
                  <c:v>0.21491159677505495</c:v>
                </c:pt>
                <c:pt idx="142">
                  <c:v>0.21570386519798865</c:v>
                </c:pt>
                <c:pt idx="143">
                  <c:v>0.21480358591446513</c:v>
                </c:pt>
                <c:pt idx="144">
                  <c:v>0.21282308298807881</c:v>
                </c:pt>
                <c:pt idx="145">
                  <c:v>0.21181485478694626</c:v>
                </c:pt>
                <c:pt idx="146">
                  <c:v>0.2126070789648937</c:v>
                </c:pt>
                <c:pt idx="147">
                  <c:v>0.21527170671866497</c:v>
                </c:pt>
                <c:pt idx="148">
                  <c:v>0.21685618162155157</c:v>
                </c:pt>
                <c:pt idx="149">
                  <c:v>0.21743229558834665</c:v>
                </c:pt>
                <c:pt idx="150">
                  <c:v>0.21854858774405264</c:v>
                </c:pt>
                <c:pt idx="151">
                  <c:v>0.22340985518235426</c:v>
                </c:pt>
                <c:pt idx="152">
                  <c:v>0.23309633924410894</c:v>
                </c:pt>
                <c:pt idx="153">
                  <c:v>0.24404315059001633</c:v>
                </c:pt>
                <c:pt idx="154">
                  <c:v>0.25275741302050081</c:v>
                </c:pt>
                <c:pt idx="155">
                  <c:v>0.25916704260385953</c:v>
                </c:pt>
                <c:pt idx="156">
                  <c:v>0.26147159581000995</c:v>
                </c:pt>
                <c:pt idx="157">
                  <c:v>0.25902302517340736</c:v>
                </c:pt>
                <c:pt idx="158">
                  <c:v>0.2517491228763874</c:v>
                </c:pt>
                <c:pt idx="159">
                  <c:v>0.2437190826122578</c:v>
                </c:pt>
                <c:pt idx="160">
                  <c:v>0.23939795796687793</c:v>
                </c:pt>
                <c:pt idx="161">
                  <c:v>0.23878575778924505</c:v>
                </c:pt>
                <c:pt idx="162">
                  <c:v>0.23954195769933559</c:v>
                </c:pt>
                <c:pt idx="163">
                  <c:v>0.23997408963166755</c:v>
                </c:pt>
                <c:pt idx="164">
                  <c:v>0.23993810075979968</c:v>
                </c:pt>
                <c:pt idx="165">
                  <c:v>0.23932592712915862</c:v>
                </c:pt>
                <c:pt idx="166">
                  <c:v>0.23766946563353911</c:v>
                </c:pt>
                <c:pt idx="167">
                  <c:v>0.23237616360187532</c:v>
                </c:pt>
                <c:pt idx="168">
                  <c:v>0.22445405455736014</c:v>
                </c:pt>
                <c:pt idx="169">
                  <c:v>0.21977291730734019</c:v>
                </c:pt>
                <c:pt idx="170">
                  <c:v>0.22132130599938907</c:v>
                </c:pt>
                <c:pt idx="171">
                  <c:v>0.22650665911344384</c:v>
                </c:pt>
                <c:pt idx="172">
                  <c:v>0.23212406451885517</c:v>
                </c:pt>
                <c:pt idx="173">
                  <c:v>0.23252017218333026</c:v>
                </c:pt>
                <c:pt idx="174">
                  <c:v>0.22665065884590149</c:v>
                </c:pt>
                <c:pt idx="175">
                  <c:v>0.21779241438095387</c:v>
                </c:pt>
                <c:pt idx="176">
                  <c:v>0.20907815195046944</c:v>
                </c:pt>
                <c:pt idx="177">
                  <c:v>0.20461299217664278</c:v>
                </c:pt>
                <c:pt idx="178">
                  <c:v>0.2066655347897457</c:v>
                </c:pt>
                <c:pt idx="179">
                  <c:v>0.21325524146740255</c:v>
                </c:pt>
                <c:pt idx="180">
                  <c:v>0.2208171786253269</c:v>
                </c:pt>
                <c:pt idx="181">
                  <c:v>0.22672269853261806</c:v>
                </c:pt>
                <c:pt idx="182">
                  <c:v>0.22945934827511133</c:v>
                </c:pt>
                <c:pt idx="183">
                  <c:v>0.2297834339508644</c:v>
                </c:pt>
                <c:pt idx="184">
                  <c:v>0.22870314836502076</c:v>
                </c:pt>
                <c:pt idx="185">
                  <c:v>0.22654269223029799</c:v>
                </c:pt>
                <c:pt idx="186">
                  <c:v>0.22593049205266516</c:v>
                </c:pt>
                <c:pt idx="187">
                  <c:v>0.22773090903575607</c:v>
                </c:pt>
                <c:pt idx="188">
                  <c:v>0.23046759417423837</c:v>
                </c:pt>
                <c:pt idx="189">
                  <c:v>0.23122381178232346</c:v>
                </c:pt>
                <c:pt idx="190">
                  <c:v>0.2301795327663422</c:v>
                </c:pt>
                <c:pt idx="191">
                  <c:v>0.22909930027448214</c:v>
                </c:pt>
                <c:pt idx="192">
                  <c:v>0.22953143220681416</c:v>
                </c:pt>
                <c:pt idx="193">
                  <c:v>0.23104381432900067</c:v>
                </c:pt>
                <c:pt idx="194">
                  <c:v>0.23345641379172988</c:v>
                </c:pt>
                <c:pt idx="195">
                  <c:v>0.23727341991204481</c:v>
                </c:pt>
                <c:pt idx="196">
                  <c:v>0.24094634665892678</c:v>
                </c:pt>
                <c:pt idx="197">
                  <c:v>0.24220665624508494</c:v>
                </c:pt>
                <c:pt idx="198">
                  <c:v>0.24137849628925326</c:v>
                </c:pt>
                <c:pt idx="199">
                  <c:v>0.24051426782057836</c:v>
                </c:pt>
                <c:pt idx="200">
                  <c:v>0.24105434867051936</c:v>
                </c:pt>
                <c:pt idx="201">
                  <c:v>0.24296285615517549</c:v>
                </c:pt>
                <c:pt idx="202">
                  <c:v>0.24548350187448356</c:v>
                </c:pt>
                <c:pt idx="203">
                  <c:v>0.24786014786133403</c:v>
                </c:pt>
                <c:pt idx="204">
                  <c:v>0.24976859340300933</c:v>
                </c:pt>
                <c:pt idx="205">
                  <c:v>0.24955255398383513</c:v>
                </c:pt>
                <c:pt idx="206">
                  <c:v>0.24587966263294225</c:v>
                </c:pt>
                <c:pt idx="207">
                  <c:v>0.24173858853486874</c:v>
                </c:pt>
                <c:pt idx="208">
                  <c:v>0.23756150786693286</c:v>
                </c:pt>
                <c:pt idx="209">
                  <c:v>0.23421260485282314</c:v>
                </c:pt>
                <c:pt idx="210">
                  <c:v>0.23432063341140752</c:v>
                </c:pt>
                <c:pt idx="211">
                  <c:v>0.23716540905145503</c:v>
                </c:pt>
                <c:pt idx="212">
                  <c:v>0.24087436891519112</c:v>
                </c:pt>
                <c:pt idx="213">
                  <c:v>0.24321492869120379</c:v>
                </c:pt>
                <c:pt idx="214">
                  <c:v>0.24296286500417269</c:v>
                </c:pt>
                <c:pt idx="215">
                  <c:v>0.23903781262727886</c:v>
                </c:pt>
                <c:pt idx="216">
                  <c:v>0.23410458514323607</c:v>
                </c:pt>
                <c:pt idx="217">
                  <c:v>0.22974747162598835</c:v>
                </c:pt>
                <c:pt idx="218">
                  <c:v>0.2280910543753551</c:v>
                </c:pt>
                <c:pt idx="219">
                  <c:v>0.23082772181584291</c:v>
                </c:pt>
                <c:pt idx="220">
                  <c:v>0.23518487072907962</c:v>
                </c:pt>
                <c:pt idx="221">
                  <c:v>0.23568898925414455</c:v>
                </c:pt>
                <c:pt idx="222">
                  <c:v>0.23244815904360558</c:v>
                </c:pt>
                <c:pt idx="223">
                  <c:v>0.2285231774586898</c:v>
                </c:pt>
                <c:pt idx="224">
                  <c:v>0.22596652516951929</c:v>
                </c:pt>
                <c:pt idx="225">
                  <c:v>0.22542640007459203</c:v>
                </c:pt>
                <c:pt idx="226">
                  <c:v>0.2259304566566761</c:v>
                </c:pt>
                <c:pt idx="227">
                  <c:v>0.22506626358399023</c:v>
                </c:pt>
                <c:pt idx="228">
                  <c:v>0.22373387006612927</c:v>
                </c:pt>
                <c:pt idx="229">
                  <c:v>0.22322976923905888</c:v>
                </c:pt>
                <c:pt idx="230">
                  <c:v>0.2260745006341201</c:v>
                </c:pt>
                <c:pt idx="231">
                  <c:v>0.23050367153607884</c:v>
                </c:pt>
                <c:pt idx="232">
                  <c:v>0.23421258715482865</c:v>
                </c:pt>
                <c:pt idx="233">
                  <c:v>0.23590505522031058</c:v>
                </c:pt>
                <c:pt idx="234">
                  <c:v>0.2364811603381084</c:v>
                </c:pt>
                <c:pt idx="235">
                  <c:v>0.23604906380176544</c:v>
                </c:pt>
                <c:pt idx="236">
                  <c:v>0.23576102894086107</c:v>
                </c:pt>
                <c:pt idx="237">
                  <c:v>0.23806559984500594</c:v>
                </c:pt>
                <c:pt idx="238">
                  <c:v>0.2420266499427649</c:v>
                </c:pt>
                <c:pt idx="239">
                  <c:v>0.24447528252234829</c:v>
                </c:pt>
                <c:pt idx="240">
                  <c:v>0.24526747130430665</c:v>
                </c:pt>
                <c:pt idx="241">
                  <c:v>0.24674380261164447</c:v>
                </c:pt>
                <c:pt idx="242">
                  <c:v>0.24962458482155439</c:v>
                </c:pt>
                <c:pt idx="243">
                  <c:v>0.25149709458534536</c:v>
                </c:pt>
                <c:pt idx="244">
                  <c:v>0.25027274732406324</c:v>
                </c:pt>
                <c:pt idx="245">
                  <c:v>0.24667179832091701</c:v>
                </c:pt>
                <c:pt idx="246">
                  <c:v>0.24199061682591072</c:v>
                </c:pt>
                <c:pt idx="247">
                  <c:v>0.23835365240390485</c:v>
                </c:pt>
                <c:pt idx="248">
                  <c:v>0.23576102009186378</c:v>
                </c:pt>
                <c:pt idx="249">
                  <c:v>0.23331241405927225</c:v>
                </c:pt>
                <c:pt idx="250">
                  <c:v>0.23284424901008607</c:v>
                </c:pt>
                <c:pt idx="251">
                  <c:v>0.23403258085250861</c:v>
                </c:pt>
                <c:pt idx="252">
                  <c:v>0.23540091014825382</c:v>
                </c:pt>
                <c:pt idx="253">
                  <c:v>0.23576098469587478</c:v>
                </c:pt>
                <c:pt idx="254">
                  <c:v>0.23399655658465165</c:v>
                </c:pt>
                <c:pt idx="255">
                  <c:v>0.23086371068771075</c:v>
                </c:pt>
                <c:pt idx="256">
                  <c:v>0.2272988478954022</c:v>
                </c:pt>
                <c:pt idx="257">
                  <c:v>0.22409396231174475</c:v>
                </c:pt>
                <c:pt idx="258">
                  <c:v>0.22322983118203973</c:v>
                </c:pt>
                <c:pt idx="259">
                  <c:v>0.22333782434463506</c:v>
                </c:pt>
                <c:pt idx="260">
                  <c:v>0.22286967699344346</c:v>
                </c:pt>
                <c:pt idx="261">
                  <c:v>0.22157333429043113</c:v>
                </c:pt>
                <c:pt idx="262">
                  <c:v>0.21980890617920809</c:v>
                </c:pt>
                <c:pt idx="263">
                  <c:v>0.2150196784276229</c:v>
                </c:pt>
                <c:pt idx="264">
                  <c:v>0.20673751253348135</c:v>
                </c:pt>
                <c:pt idx="265">
                  <c:v>0.19791523924240703</c:v>
                </c:pt>
                <c:pt idx="266">
                  <c:v>0.19262193721074325</c:v>
                </c:pt>
                <c:pt idx="267">
                  <c:v>0.19319806887553292</c:v>
                </c:pt>
                <c:pt idx="268">
                  <c:v>0.19759117126464848</c:v>
                </c:pt>
                <c:pt idx="269">
                  <c:v>0.20306455923960756</c:v>
                </c:pt>
                <c:pt idx="270">
                  <c:v>0.20580134171705983</c:v>
                </c:pt>
                <c:pt idx="271">
                  <c:v>0.20655748853316677</c:v>
                </c:pt>
                <c:pt idx="272">
                  <c:v>0.20623340285741373</c:v>
                </c:pt>
                <c:pt idx="273">
                  <c:v>0.20619741398554584</c:v>
                </c:pt>
                <c:pt idx="274">
                  <c:v>0.20835798515723311</c:v>
                </c:pt>
                <c:pt idx="275">
                  <c:v>0.21267906555762664</c:v>
                </c:pt>
                <c:pt idx="276">
                  <c:v>0.21865657205765068</c:v>
                </c:pt>
                <c:pt idx="277">
                  <c:v>0.22268961759713984</c:v>
                </c:pt>
                <c:pt idx="278">
                  <c:v>0.2272988213484104</c:v>
                </c:pt>
                <c:pt idx="279">
                  <c:v>0.23529287274067223</c:v>
                </c:pt>
                <c:pt idx="280">
                  <c:v>0.24209863653549787</c:v>
                </c:pt>
                <c:pt idx="281">
                  <c:v>0.24332292185379908</c:v>
                </c:pt>
                <c:pt idx="282">
                  <c:v>0.2388578151739561</c:v>
                </c:pt>
                <c:pt idx="283">
                  <c:v>0.23089975265356213</c:v>
                </c:pt>
                <c:pt idx="284">
                  <c:v>0.22225756530578325</c:v>
                </c:pt>
                <c:pt idx="285">
                  <c:v>0.2168921262484331</c:v>
                </c:pt>
                <c:pt idx="286">
                  <c:v>0.21563185205826393</c:v>
                </c:pt>
                <c:pt idx="287">
                  <c:v>0.21678413308583777</c:v>
                </c:pt>
                <c:pt idx="288">
                  <c:v>0.21786440097368687</c:v>
                </c:pt>
                <c:pt idx="289">
                  <c:v>0.21732424048277049</c:v>
                </c:pt>
                <c:pt idx="290">
                  <c:v>0.21318316638469703</c:v>
                </c:pt>
                <c:pt idx="291">
                  <c:v>0.20630537175215208</c:v>
                </c:pt>
                <c:pt idx="292">
                  <c:v>0.20061597090501057</c:v>
                </c:pt>
                <c:pt idx="293">
                  <c:v>0.19730307446076326</c:v>
                </c:pt>
                <c:pt idx="294">
                  <c:v>0.19593473631602074</c:v>
                </c:pt>
                <c:pt idx="295">
                  <c:v>0.19597077828187207</c:v>
                </c:pt>
                <c:pt idx="296">
                  <c:v>0.19895952710738554</c:v>
                </c:pt>
                <c:pt idx="297">
                  <c:v>0.2033887157073388</c:v>
                </c:pt>
                <c:pt idx="298">
                  <c:v>0.20778180039845981</c:v>
                </c:pt>
                <c:pt idx="299">
                  <c:v>0.21188690332266008</c:v>
                </c:pt>
                <c:pt idx="300">
                  <c:v>0.21401138828350952</c:v>
                </c:pt>
                <c:pt idx="301">
                  <c:v>0.21347130743356854</c:v>
                </c:pt>
                <c:pt idx="302">
                  <c:v>0.21134673398274645</c:v>
                </c:pt>
                <c:pt idx="303">
                  <c:v>0.21055456289878263</c:v>
                </c:pt>
                <c:pt idx="304">
                  <c:v>0.21210293389283699</c:v>
                </c:pt>
                <c:pt idx="305">
                  <c:v>0.21383134658520039</c:v>
                </c:pt>
                <c:pt idx="306">
                  <c:v>0.21422748964566454</c:v>
                </c:pt>
                <c:pt idx="307">
                  <c:v>0.21267910095361564</c:v>
                </c:pt>
                <c:pt idx="308">
                  <c:v>0.21091461089941177</c:v>
                </c:pt>
                <c:pt idx="309">
                  <c:v>0.210770575770965</c:v>
                </c:pt>
                <c:pt idx="310">
                  <c:v>0.21030244611776794</c:v>
                </c:pt>
                <c:pt idx="311">
                  <c:v>0.20799783981763403</c:v>
                </c:pt>
                <c:pt idx="312">
                  <c:v>0.2049370513054041</c:v>
                </c:pt>
                <c:pt idx="313">
                  <c:v>0.20331665832262774</c:v>
                </c:pt>
                <c:pt idx="314">
                  <c:v>0.20605332576311558</c:v>
                </c:pt>
                <c:pt idx="315">
                  <c:v>0.2111666568884483</c:v>
                </c:pt>
                <c:pt idx="316">
                  <c:v>0.21602792432675</c:v>
                </c:pt>
                <c:pt idx="317">
                  <c:v>0.21966482680577498</c:v>
                </c:pt>
                <c:pt idx="318">
                  <c:v>0.22135729487125691</c:v>
                </c:pt>
                <c:pt idx="319">
                  <c:v>0.22114123775408823</c:v>
                </c:pt>
                <c:pt idx="320">
                  <c:v>0.21991693473779239</c:v>
                </c:pt>
                <c:pt idx="321">
                  <c:v>0.2234098728803488</c:v>
                </c:pt>
                <c:pt idx="322">
                  <c:v>0.23723736909719614</c:v>
                </c:pt>
                <c:pt idx="323">
                  <c:v>0.2660087510255667</c:v>
                </c:pt>
                <c:pt idx="324">
                  <c:v>0.31465729039448964</c:v>
                </c:pt>
                <c:pt idx="325">
                  <c:v>0.39258132136785073</c:v>
                </c:pt>
                <c:pt idx="326">
                  <c:v>0.52124250283608076</c:v>
                </c:pt>
                <c:pt idx="327">
                  <c:v>0.7389906102877396</c:v>
                </c:pt>
                <c:pt idx="328">
                  <c:v>1.1053489016569578</c:v>
                </c:pt>
                <c:pt idx="329">
                  <c:v>1.7079639693406912</c:v>
                </c:pt>
                <c:pt idx="330">
                  <c:v>2.7328961394383353</c:v>
                </c:pt>
                <c:pt idx="331">
                  <c:v>4.426736295039837</c:v>
                </c:pt>
                <c:pt idx="332">
                  <c:v>7.0427015014795158</c:v>
                </c:pt>
                <c:pt idx="333">
                  <c:v>10.60308287840623</c:v>
                </c:pt>
                <c:pt idx="334">
                  <c:v>15.039280025775616</c:v>
                </c:pt>
                <c:pt idx="335">
                  <c:v>19.875937907145573</c:v>
                </c:pt>
                <c:pt idx="336">
                  <c:v>24.787351267887999</c:v>
                </c:pt>
                <c:pt idx="337">
                  <c:v>29.457679857107308</c:v>
                </c:pt>
                <c:pt idx="338">
                  <c:v>33.44020038311298</c:v>
                </c:pt>
                <c:pt idx="339">
                  <c:v>36.396883415809043</c:v>
                </c:pt>
                <c:pt idx="340">
                  <c:v>38.276530214456407</c:v>
                </c:pt>
                <c:pt idx="341">
                  <c:v>39.273555655846231</c:v>
                </c:pt>
                <c:pt idx="342">
                  <c:v>39.68528718068049</c:v>
                </c:pt>
                <c:pt idx="343">
                  <c:v>39.779885085179252</c:v>
                </c:pt>
                <c:pt idx="344">
                  <c:v>39.742468976240886</c:v>
                </c:pt>
                <c:pt idx="345">
                  <c:v>39.673656058678255</c:v>
                </c:pt>
                <c:pt idx="346">
                  <c:v>39.615175655071546</c:v>
                </c:pt>
                <c:pt idx="347">
                  <c:v>39.58240859691913</c:v>
                </c:pt>
                <c:pt idx="348">
                  <c:v>39.575171108245847</c:v>
                </c:pt>
                <c:pt idx="349">
                  <c:v>39.596957764258747</c:v>
                </c:pt>
                <c:pt idx="350">
                  <c:v>39.696126565199627</c:v>
                </c:pt>
                <c:pt idx="351">
                  <c:v>40.103749323624832</c:v>
                </c:pt>
                <c:pt idx="352">
                  <c:v>41.20541861754198</c:v>
                </c:pt>
                <c:pt idx="353">
                  <c:v>43.059174807621879</c:v>
                </c:pt>
                <c:pt idx="354">
                  <c:v>45.273998969151421</c:v>
                </c:pt>
                <c:pt idx="355">
                  <c:v>47.352379521590009</c:v>
                </c:pt>
                <c:pt idx="356">
                  <c:v>49.003479515955995</c:v>
                </c:pt>
                <c:pt idx="357">
                  <c:v>50.179937419891353</c:v>
                </c:pt>
                <c:pt idx="358">
                  <c:v>50.992667273007903</c:v>
                </c:pt>
                <c:pt idx="359">
                  <c:v>51.78504896310659</c:v>
                </c:pt>
                <c:pt idx="360">
                  <c:v>52.984014468559856</c:v>
                </c:pt>
                <c:pt idx="361">
                  <c:v>54.669034863985495</c:v>
                </c:pt>
                <c:pt idx="362">
                  <c:v>56.561102256774902</c:v>
                </c:pt>
                <c:pt idx="363">
                  <c:v>58.276331288264352</c:v>
                </c:pt>
                <c:pt idx="364">
                  <c:v>59.561471302325913</c:v>
                </c:pt>
                <c:pt idx="365">
                  <c:v>60.365270605820868</c:v>
                </c:pt>
                <c:pt idx="366">
                  <c:v>60.791363557668831</c:v>
                </c:pt>
                <c:pt idx="367">
                  <c:v>60.994382774646461</c:v>
                </c:pt>
                <c:pt idx="368">
                  <c:v>61.093625482412484</c:v>
                </c:pt>
                <c:pt idx="369">
                  <c:v>61.152321659968443</c:v>
                </c:pt>
                <c:pt idx="370">
                  <c:v>61.196077048961932</c:v>
                </c:pt>
                <c:pt idx="371">
                  <c:v>61.237808353717497</c:v>
                </c:pt>
                <c:pt idx="372">
                  <c:v>61.281885987795313</c:v>
                </c:pt>
                <c:pt idx="373">
                  <c:v>61.330134402055002</c:v>
                </c:pt>
                <c:pt idx="374">
                  <c:v>61.397547337458676</c:v>
                </c:pt>
                <c:pt idx="375">
                  <c:v>61.485699207599339</c:v>
                </c:pt>
                <c:pt idx="376">
                  <c:v>61.576117836878844</c:v>
                </c:pt>
                <c:pt idx="377">
                  <c:v>61.647596497168905</c:v>
                </c:pt>
                <c:pt idx="378">
                  <c:v>61.688282912327686</c:v>
                </c:pt>
                <c:pt idx="379">
                  <c:v>61.702182492476233</c:v>
                </c:pt>
                <c:pt idx="380">
                  <c:v>61.698940786214969</c:v>
                </c:pt>
                <c:pt idx="381">
                  <c:v>61.69101803119365</c:v>
                </c:pt>
                <c:pt idx="382">
                  <c:v>61.720472874274613</c:v>
                </c:pt>
                <c:pt idx="383">
                  <c:v>61.871928630241975</c:v>
                </c:pt>
                <c:pt idx="384">
                  <c:v>62.406489334106446</c:v>
                </c:pt>
                <c:pt idx="385">
                  <c:v>63.51420397978562</c:v>
                </c:pt>
                <c:pt idx="386">
                  <c:v>65.023355580843415</c:v>
                </c:pt>
                <c:pt idx="387">
                  <c:v>66.562642477475677</c:v>
                </c:pt>
                <c:pt idx="388">
                  <c:v>67.825525210453918</c:v>
                </c:pt>
                <c:pt idx="389">
                  <c:v>68.686978350419253</c:v>
                </c:pt>
                <c:pt idx="390">
                  <c:v>69.179939988943246</c:v>
                </c:pt>
                <c:pt idx="391">
                  <c:v>69.411516123551579</c:v>
                </c:pt>
                <c:pt idx="392">
                  <c:v>69.492465617840111</c:v>
                </c:pt>
                <c:pt idx="393">
                  <c:v>69.504853081336378</c:v>
                </c:pt>
                <c:pt idx="394">
                  <c:v>69.495494098663329</c:v>
                </c:pt>
                <c:pt idx="395">
                  <c:v>69.483676652174722</c:v>
                </c:pt>
                <c:pt idx="396">
                  <c:v>69.474782914381763</c:v>
                </c:pt>
                <c:pt idx="397">
                  <c:v>69.467476332737846</c:v>
                </c:pt>
                <c:pt idx="398">
                  <c:v>69.459843824826748</c:v>
                </c:pt>
                <c:pt idx="399">
                  <c:v>69.450446897653421</c:v>
                </c:pt>
                <c:pt idx="400">
                  <c:v>69.441260647406935</c:v>
                </c:pt>
                <c:pt idx="401">
                  <c:v>69.432150002993069</c:v>
                </c:pt>
                <c:pt idx="402">
                  <c:v>69.420808278597306</c:v>
                </c:pt>
                <c:pt idx="403">
                  <c:v>69.407085112058198</c:v>
                </c:pt>
                <c:pt idx="404">
                  <c:v>69.391856341728797</c:v>
                </c:pt>
                <c:pt idx="405">
                  <c:v>69.376013663365285</c:v>
                </c:pt>
                <c:pt idx="406">
                  <c:v>69.361142250941342</c:v>
                </c:pt>
                <c:pt idx="407">
                  <c:v>69.346775443737329</c:v>
                </c:pt>
                <c:pt idx="408">
                  <c:v>69.331323820260849</c:v>
                </c:pt>
                <c:pt idx="409">
                  <c:v>69.312926400991586</c:v>
                </c:pt>
                <c:pt idx="410">
                  <c:v>69.29246921832744</c:v>
                </c:pt>
                <c:pt idx="411">
                  <c:v>69.272988964961115</c:v>
                </c:pt>
                <c:pt idx="412">
                  <c:v>69.254009069296018</c:v>
                </c:pt>
                <c:pt idx="413">
                  <c:v>69.235789479475741</c:v>
                </c:pt>
                <c:pt idx="414">
                  <c:v>69.218939289679881</c:v>
                </c:pt>
                <c:pt idx="415">
                  <c:v>69.203890047806951</c:v>
                </c:pt>
                <c:pt idx="416">
                  <c:v>69.19254181054923</c:v>
                </c:pt>
                <c:pt idx="417">
                  <c:v>69.182897394620454</c:v>
                </c:pt>
                <c:pt idx="418">
                  <c:v>69.170723722898046</c:v>
                </c:pt>
                <c:pt idx="419">
                  <c:v>69.15566711865938</c:v>
                </c:pt>
                <c:pt idx="420">
                  <c:v>69.14040550085214</c:v>
                </c:pt>
                <c:pt idx="421">
                  <c:v>69.126074939140906</c:v>
                </c:pt>
                <c:pt idx="422">
                  <c:v>69.11145073230449</c:v>
                </c:pt>
                <c:pt idx="423">
                  <c:v>69.096507112062881</c:v>
                </c:pt>
                <c:pt idx="424">
                  <c:v>69.080197206643902</c:v>
                </c:pt>
                <c:pt idx="425">
                  <c:v>69.062512237842256</c:v>
                </c:pt>
                <c:pt idx="426">
                  <c:v>69.045984293130729</c:v>
                </c:pt>
                <c:pt idx="427">
                  <c:v>69.032772527841416</c:v>
                </c:pt>
                <c:pt idx="428">
                  <c:v>69.022616427494924</c:v>
                </c:pt>
                <c:pt idx="429">
                  <c:v>69.012825613755453</c:v>
                </c:pt>
                <c:pt idx="430">
                  <c:v>69.001947718400217</c:v>
                </c:pt>
                <c:pt idx="431">
                  <c:v>68.98912870700542</c:v>
                </c:pt>
                <c:pt idx="432">
                  <c:v>68.976672150538505</c:v>
                </c:pt>
                <c:pt idx="433">
                  <c:v>68.964427686837993</c:v>
                </c:pt>
                <c:pt idx="434">
                  <c:v>68.95157384578998</c:v>
                </c:pt>
                <c:pt idx="435">
                  <c:v>68.939401589907121</c:v>
                </c:pt>
                <c:pt idx="436">
                  <c:v>68.930321810795704</c:v>
                </c:pt>
                <c:pt idx="437">
                  <c:v>68.923012114304754</c:v>
                </c:pt>
                <c:pt idx="438">
                  <c:v>68.914010206369255</c:v>
                </c:pt>
                <c:pt idx="439">
                  <c:v>68.901481442084673</c:v>
                </c:pt>
                <c:pt idx="440">
                  <c:v>68.885889084155735</c:v>
                </c:pt>
                <c:pt idx="441">
                  <c:v>68.869905105003937</c:v>
                </c:pt>
                <c:pt idx="442">
                  <c:v>68.855354521824765</c:v>
                </c:pt>
                <c:pt idx="443">
                  <c:v>68.84256779157198</c:v>
                </c:pt>
                <c:pt idx="444">
                  <c:v>68.831086748563322</c:v>
                </c:pt>
                <c:pt idx="445">
                  <c:v>68.821508877093976</c:v>
                </c:pt>
                <c:pt idx="446">
                  <c:v>68.814120743091294</c:v>
                </c:pt>
                <c:pt idx="447">
                  <c:v>68.807536522791935</c:v>
                </c:pt>
                <c:pt idx="448">
                  <c:v>68.800581352527317</c:v>
                </c:pt>
                <c:pt idx="449">
                  <c:v>68.791111934368431</c:v>
                </c:pt>
                <c:pt idx="450">
                  <c:v>68.778041469867404</c:v>
                </c:pt>
                <c:pt idx="451">
                  <c:v>68.761008353600133</c:v>
                </c:pt>
                <c:pt idx="452">
                  <c:v>68.744592543381913</c:v>
                </c:pt>
                <c:pt idx="453">
                  <c:v>68.729789657592761</c:v>
                </c:pt>
                <c:pt idx="454">
                  <c:v>68.717764649024375</c:v>
                </c:pt>
                <c:pt idx="455">
                  <c:v>68.708977099198563</c:v>
                </c:pt>
                <c:pt idx="456">
                  <c:v>68.704183632777273</c:v>
                </c:pt>
                <c:pt idx="457">
                  <c:v>68.701093421349157</c:v>
                </c:pt>
                <c:pt idx="458">
                  <c:v>68.695870672372664</c:v>
                </c:pt>
                <c:pt idx="459">
                  <c:v>68.686366424560546</c:v>
                </c:pt>
                <c:pt idx="460">
                  <c:v>68.672855633955734</c:v>
                </c:pt>
                <c:pt idx="461">
                  <c:v>68.655360104487499</c:v>
                </c:pt>
                <c:pt idx="462">
                  <c:v>68.637783022660471</c:v>
                </c:pt>
                <c:pt idx="463">
                  <c:v>68.624824126316952</c:v>
                </c:pt>
                <c:pt idx="464">
                  <c:v>68.615565101916971</c:v>
                </c:pt>
                <c:pt idx="465">
                  <c:v>68.603832605802083</c:v>
                </c:pt>
                <c:pt idx="466">
                  <c:v>68.589497796572175</c:v>
                </c:pt>
                <c:pt idx="467">
                  <c:v>68.575383291978099</c:v>
                </c:pt>
                <c:pt idx="468">
                  <c:v>68.564075830899753</c:v>
                </c:pt>
                <c:pt idx="469">
                  <c:v>68.555248920734101</c:v>
                </c:pt>
                <c:pt idx="470">
                  <c:v>68.543549272097067</c:v>
                </c:pt>
                <c:pt idx="471">
                  <c:v>68.527203687521123</c:v>
                </c:pt>
                <c:pt idx="472">
                  <c:v>68.508984097700846</c:v>
                </c:pt>
                <c:pt idx="473">
                  <c:v>68.492128810882562</c:v>
                </c:pt>
                <c:pt idx="474">
                  <c:v>68.477576811863827</c:v>
                </c:pt>
                <c:pt idx="475">
                  <c:v>68.465586066612829</c:v>
                </c:pt>
                <c:pt idx="476">
                  <c:v>68.456084650479823</c:v>
                </c:pt>
                <c:pt idx="477">
                  <c:v>68.450716070028449</c:v>
                </c:pt>
                <c:pt idx="478">
                  <c:v>68.449923483041616</c:v>
                </c:pt>
                <c:pt idx="479">
                  <c:v>68.450793091700618</c:v>
                </c:pt>
                <c:pt idx="480">
                  <c:v>68.449603786468501</c:v>
                </c:pt>
                <c:pt idx="481">
                  <c:v>68.443771376976599</c:v>
                </c:pt>
                <c:pt idx="482">
                  <c:v>68.431271212651183</c:v>
                </c:pt>
                <c:pt idx="483">
                  <c:v>68.413661849682143</c:v>
                </c:pt>
                <c:pt idx="484">
                  <c:v>68.395550996340219</c:v>
                </c:pt>
                <c:pt idx="485">
                  <c:v>68.381907399984499</c:v>
                </c:pt>
                <c:pt idx="486">
                  <c:v>68.371709107619068</c:v>
                </c:pt>
                <c:pt idx="487">
                  <c:v>68.363427578852722</c:v>
                </c:pt>
                <c:pt idx="488">
                  <c:v>68.355977997413049</c:v>
                </c:pt>
                <c:pt idx="489">
                  <c:v>68.348952035170328</c:v>
                </c:pt>
                <c:pt idx="490">
                  <c:v>68.341643188183127</c:v>
                </c:pt>
                <c:pt idx="491">
                  <c:v>68.333976983290441</c:v>
                </c:pt>
                <c:pt idx="492">
                  <c:v>68.325330167917102</c:v>
                </c:pt>
                <c:pt idx="493">
                  <c:v>68.318206512744595</c:v>
                </c:pt>
                <c:pt idx="494">
                  <c:v>68.311652308243978</c:v>
                </c:pt>
                <c:pt idx="495">
                  <c:v>68.30480729029729</c:v>
                </c:pt>
                <c:pt idx="496">
                  <c:v>68.29623919560359</c:v>
                </c:pt>
                <c:pt idx="497">
                  <c:v>68.287525269434994</c:v>
                </c:pt>
                <c:pt idx="498">
                  <c:v>68.279057133014376</c:v>
                </c:pt>
                <c:pt idx="499">
                  <c:v>68.270529814500065</c:v>
                </c:pt>
                <c:pt idx="500">
                  <c:v>68.260987622187685</c:v>
                </c:pt>
                <c:pt idx="501">
                  <c:v>68.24899206308217</c:v>
                </c:pt>
                <c:pt idx="502">
                  <c:v>68.234412313608019</c:v>
                </c:pt>
                <c:pt idx="503">
                  <c:v>68.220871507204492</c:v>
                </c:pt>
                <c:pt idx="504">
                  <c:v>68.212261220491854</c:v>
                </c:pt>
                <c:pt idx="505">
                  <c:v>68.207872401017397</c:v>
                </c:pt>
                <c:pt idx="506">
                  <c:v>68.203800163269051</c:v>
                </c:pt>
                <c:pt idx="507">
                  <c:v>68.198005698277385</c:v>
                </c:pt>
                <c:pt idx="508">
                  <c:v>68.188571392939636</c:v>
                </c:pt>
                <c:pt idx="509">
                  <c:v>68.174957812382615</c:v>
                </c:pt>
                <c:pt idx="510">
                  <c:v>68.15983494685247</c:v>
                </c:pt>
                <c:pt idx="511">
                  <c:v>68.14679591398972</c:v>
                </c:pt>
                <c:pt idx="512">
                  <c:v>68.139201916914715</c:v>
                </c:pt>
                <c:pt idx="513">
                  <c:v>68.13538283128004</c:v>
                </c:pt>
                <c:pt idx="514">
                  <c:v>68.132539825439451</c:v>
                </c:pt>
                <c:pt idx="515">
                  <c:v>68.128253229581389</c:v>
                </c:pt>
                <c:pt idx="516">
                  <c:v>68.122528140728292</c:v>
                </c:pt>
                <c:pt idx="517">
                  <c:v>68.115833201775175</c:v>
                </c:pt>
                <c:pt idx="518">
                  <c:v>68.107440954355084</c:v>
                </c:pt>
                <c:pt idx="519">
                  <c:v>68.097145535395697</c:v>
                </c:pt>
                <c:pt idx="520">
                  <c:v>68.086412622011622</c:v>
                </c:pt>
                <c:pt idx="521">
                  <c:v>68.07528610522931</c:v>
                </c:pt>
                <c:pt idx="522">
                  <c:v>68.064263794238755</c:v>
                </c:pt>
                <c:pt idx="523">
                  <c:v>68.053571090698242</c:v>
                </c:pt>
                <c:pt idx="524">
                  <c:v>68.045507601224458</c:v>
                </c:pt>
                <c:pt idx="525">
                  <c:v>68.039849623166589</c:v>
                </c:pt>
                <c:pt idx="526">
                  <c:v>68.033554234137895</c:v>
                </c:pt>
                <c:pt idx="527">
                  <c:v>68.026708366687473</c:v>
                </c:pt>
                <c:pt idx="528">
                  <c:v>68.019541669992293</c:v>
                </c:pt>
                <c:pt idx="529">
                  <c:v>68.012229991325952</c:v>
                </c:pt>
                <c:pt idx="530">
                  <c:v>68.004097125713642</c:v>
                </c:pt>
                <c:pt idx="531">
                  <c:v>67.994371157426102</c:v>
                </c:pt>
                <c:pt idx="532">
                  <c:v>67.985190570537853</c:v>
                </c:pt>
                <c:pt idx="533">
                  <c:v>67.978386328770554</c:v>
                </c:pt>
                <c:pt idx="534">
                  <c:v>67.972734014070952</c:v>
                </c:pt>
                <c:pt idx="535">
                  <c:v>67.966466375497674</c:v>
                </c:pt>
                <c:pt idx="536">
                  <c:v>67.959013112875127</c:v>
                </c:pt>
                <c:pt idx="537">
                  <c:v>67.949398146409251</c:v>
                </c:pt>
                <c:pt idx="538">
                  <c:v>67.936682774470398</c:v>
                </c:pt>
                <c:pt idx="539">
                  <c:v>67.923360856863169</c:v>
                </c:pt>
                <c:pt idx="540">
                  <c:v>67.913137645721434</c:v>
                </c:pt>
                <c:pt idx="541">
                  <c:v>67.906583441220789</c:v>
                </c:pt>
                <c:pt idx="542">
                  <c:v>67.901501426696768</c:v>
                </c:pt>
                <c:pt idx="543">
                  <c:v>67.897798723074104</c:v>
                </c:pt>
                <c:pt idx="544">
                  <c:v>67.894088090749875</c:v>
                </c:pt>
                <c:pt idx="545">
                  <c:v>67.890306666447557</c:v>
                </c:pt>
                <c:pt idx="546">
                  <c:v>67.885440425872801</c:v>
                </c:pt>
                <c:pt idx="547">
                  <c:v>67.879426505749038</c:v>
                </c:pt>
                <c:pt idx="548">
                  <c:v>67.872589416503899</c:v>
                </c:pt>
                <c:pt idx="549">
                  <c:v>67.865209777538595</c:v>
                </c:pt>
                <c:pt idx="550">
                  <c:v>67.856958830906791</c:v>
                </c:pt>
                <c:pt idx="551">
                  <c:v>67.847812507335945</c:v>
                </c:pt>
                <c:pt idx="552">
                  <c:v>67.838378768334024</c:v>
                </c:pt>
                <c:pt idx="553">
                  <c:v>67.831144960843588</c:v>
                </c:pt>
                <c:pt idx="554">
                  <c:v>67.825994419684761</c:v>
                </c:pt>
                <c:pt idx="555">
                  <c:v>67.819760478093073</c:v>
                </c:pt>
                <c:pt idx="556">
                  <c:v>67.812238122499906</c:v>
                </c:pt>
                <c:pt idx="557">
                  <c:v>67.806184275700488</c:v>
                </c:pt>
                <c:pt idx="558">
                  <c:v>67.801035999884974</c:v>
                </c:pt>
                <c:pt idx="559">
                  <c:v>67.794157284956711</c:v>
                </c:pt>
                <c:pt idx="560">
                  <c:v>67.785879437373225</c:v>
                </c:pt>
                <c:pt idx="561">
                  <c:v>67.777347021836505</c:v>
                </c:pt>
                <c:pt idx="562">
                  <c:v>67.769742830716638</c:v>
                </c:pt>
                <c:pt idx="563">
                  <c:v>67.763405249668992</c:v>
                </c:pt>
                <c:pt idx="564">
                  <c:v>67.756135763021618</c:v>
                </c:pt>
                <c:pt idx="565">
                  <c:v>67.74684360797589</c:v>
                </c:pt>
                <c:pt idx="566">
                  <c:v>67.735930033463703</c:v>
                </c:pt>
                <c:pt idx="567">
                  <c:v>67.72365583713237</c:v>
                </c:pt>
                <c:pt idx="568">
                  <c:v>67.710403861999495</c:v>
                </c:pt>
                <c:pt idx="569">
                  <c:v>67.697762113717886</c:v>
                </c:pt>
                <c:pt idx="570">
                  <c:v>67.687175881312442</c:v>
                </c:pt>
                <c:pt idx="571">
                  <c:v>67.677854559971735</c:v>
                </c:pt>
                <c:pt idx="572">
                  <c:v>67.668197967822735</c:v>
                </c:pt>
                <c:pt idx="573">
                  <c:v>67.658625193375812</c:v>
                </c:pt>
                <c:pt idx="574">
                  <c:v>67.649946380028368</c:v>
                </c:pt>
                <c:pt idx="575">
                  <c:v>67.64393245990459</c:v>
                </c:pt>
                <c:pt idx="576">
                  <c:v>67.641012998727646</c:v>
                </c:pt>
                <c:pt idx="577">
                  <c:v>67.639539959247287</c:v>
                </c:pt>
                <c:pt idx="578">
                  <c:v>67.636544609069816</c:v>
                </c:pt>
                <c:pt idx="579">
                  <c:v>67.630712199577914</c:v>
                </c:pt>
                <c:pt idx="580">
                  <c:v>67.623624223562373</c:v>
                </c:pt>
                <c:pt idx="581">
                  <c:v>67.617285793010993</c:v>
                </c:pt>
                <c:pt idx="582">
                  <c:v>67.611306985708381</c:v>
                </c:pt>
                <c:pt idx="583">
                  <c:v>67.604749949528625</c:v>
                </c:pt>
                <c:pt idx="584">
                  <c:v>67.596179023155798</c:v>
                </c:pt>
                <c:pt idx="585">
                  <c:v>67.586492415208085</c:v>
                </c:pt>
                <c:pt idx="586">
                  <c:v>67.577276998666605</c:v>
                </c:pt>
                <c:pt idx="587">
                  <c:v>67.568813959268411</c:v>
                </c:pt>
                <c:pt idx="588">
                  <c:v>67.561357864966752</c:v>
                </c:pt>
                <c:pt idx="589">
                  <c:v>67.553294375492968</c:v>
                </c:pt>
                <c:pt idx="590">
                  <c:v>67.54454477016742</c:v>
                </c:pt>
                <c:pt idx="591">
                  <c:v>67.536619183466982</c:v>
                </c:pt>
                <c:pt idx="592">
                  <c:v>67.52830480722281</c:v>
                </c:pt>
                <c:pt idx="593">
                  <c:v>67.519586633535525</c:v>
                </c:pt>
                <c:pt idx="594">
                  <c:v>67.511021370520965</c:v>
                </c:pt>
                <c:pt idx="595">
                  <c:v>67.503310141930214</c:v>
                </c:pt>
                <c:pt idx="596">
                  <c:v>67.497339829664966</c:v>
                </c:pt>
                <c:pt idx="597">
                  <c:v>67.493050968463606</c:v>
                </c:pt>
                <c:pt idx="598">
                  <c:v>67.489125978029691</c:v>
                </c:pt>
                <c:pt idx="599">
                  <c:v>67.482536943875814</c:v>
                </c:pt>
                <c:pt idx="600">
                  <c:v>67.475153057391822</c:v>
                </c:pt>
                <c:pt idx="601">
                  <c:v>67.469391439878024</c:v>
                </c:pt>
                <c:pt idx="602">
                  <c:v>67.463884390317475</c:v>
                </c:pt>
                <c:pt idx="603">
                  <c:v>67.457980622511641</c:v>
                </c:pt>
                <c:pt idx="604">
                  <c:v>67.453010742480942</c:v>
                </c:pt>
                <c:pt idx="605">
                  <c:v>67.449837562854469</c:v>
                </c:pt>
                <c:pt idx="606">
                  <c:v>67.448505257826582</c:v>
                </c:pt>
                <c:pt idx="607">
                  <c:v>67.446274744180528</c:v>
                </c:pt>
                <c:pt idx="608">
                  <c:v>67.441489206460801</c:v>
                </c:pt>
                <c:pt idx="609">
                  <c:v>67.43525724704449</c:v>
                </c:pt>
                <c:pt idx="610">
                  <c:v>67.429063232128428</c:v>
                </c:pt>
                <c:pt idx="611">
                  <c:v>67.421929382911088</c:v>
                </c:pt>
                <c:pt idx="612">
                  <c:v>67.415628896859971</c:v>
                </c:pt>
                <c:pt idx="613">
                  <c:v>67.410299676748423</c:v>
                </c:pt>
                <c:pt idx="614">
                  <c:v>67.40475468268761</c:v>
                </c:pt>
                <c:pt idx="615">
                  <c:v>67.398925954378569</c:v>
                </c:pt>
                <c:pt idx="616">
                  <c:v>67.392298975724444</c:v>
                </c:pt>
                <c:pt idx="617">
                  <c:v>67.384265502049359</c:v>
                </c:pt>
                <c:pt idx="618">
                  <c:v>67.376239107572118</c:v>
                </c:pt>
                <c:pt idx="619">
                  <c:v>67.370546866196861</c:v>
                </c:pt>
                <c:pt idx="620">
                  <c:v>67.365938591590293</c:v>
                </c:pt>
                <c:pt idx="621">
                  <c:v>67.360246350215021</c:v>
                </c:pt>
                <c:pt idx="622">
                  <c:v>67.352185692420377</c:v>
                </c:pt>
                <c:pt idx="623">
                  <c:v>67.342241118504447</c:v>
                </c:pt>
                <c:pt idx="624">
                  <c:v>67.332237362494837</c:v>
                </c:pt>
                <c:pt idx="625">
                  <c:v>67.324991945120004</c:v>
                </c:pt>
                <c:pt idx="626">
                  <c:v>67.321575241088865</c:v>
                </c:pt>
                <c:pt idx="627">
                  <c:v>67.319085911970873</c:v>
                </c:pt>
                <c:pt idx="628">
                  <c:v>67.314804413135221</c:v>
                </c:pt>
                <c:pt idx="629">
                  <c:v>67.307785813258235</c:v>
                </c:pt>
                <c:pt idx="630">
                  <c:v>67.296369898869443</c:v>
                </c:pt>
                <c:pt idx="631">
                  <c:v>67.281173976017868</c:v>
                </c:pt>
                <c:pt idx="632">
                  <c:v>67.266014581827008</c:v>
                </c:pt>
                <c:pt idx="633">
                  <c:v>67.253770967630231</c:v>
                </c:pt>
                <c:pt idx="634">
                  <c:v>67.245484341841475</c:v>
                </c:pt>
                <c:pt idx="635">
                  <c:v>67.238101871197031</c:v>
                </c:pt>
                <c:pt idx="636">
                  <c:v>67.230794440049394</c:v>
                </c:pt>
                <c:pt idx="637">
                  <c:v>67.22337912192711</c:v>
                </c:pt>
                <c:pt idx="638">
                  <c:v>67.218267091604375</c:v>
                </c:pt>
                <c:pt idx="639">
                  <c:v>67.216102839249828</c:v>
                </c:pt>
                <c:pt idx="640">
                  <c:v>67.214659815568183</c:v>
                </c:pt>
                <c:pt idx="641">
                  <c:v>67.211853338388295</c:v>
                </c:pt>
                <c:pt idx="642">
                  <c:v>67.20731585575983</c:v>
                </c:pt>
                <c:pt idx="643">
                  <c:v>67.200724556262671</c:v>
                </c:pt>
                <c:pt idx="644">
                  <c:v>67.191038797818692</c:v>
                </c:pt>
                <c:pt idx="645">
                  <c:v>67.17944420447715</c:v>
                </c:pt>
                <c:pt idx="646">
                  <c:v>67.168750651432916</c:v>
                </c:pt>
                <c:pt idx="647">
                  <c:v>67.161190351339485</c:v>
                </c:pt>
                <c:pt idx="648">
                  <c:v>67.156074639833889</c:v>
                </c:pt>
                <c:pt idx="649">
                  <c:v>67.151359327756438</c:v>
                </c:pt>
                <c:pt idx="650">
                  <c:v>67.146644015679001</c:v>
                </c:pt>
                <c:pt idx="651">
                  <c:v>67.142282380324147</c:v>
                </c:pt>
                <c:pt idx="652">
                  <c:v>67.13619766822228</c:v>
                </c:pt>
                <c:pt idx="653">
                  <c:v>67.127305912604683</c:v>
                </c:pt>
                <c:pt idx="654">
                  <c:v>67.116537320063657</c:v>
                </c:pt>
                <c:pt idx="655">
                  <c:v>67.105232124328609</c:v>
                </c:pt>
                <c:pt idx="656">
                  <c:v>67.093673210144047</c:v>
                </c:pt>
                <c:pt idx="657">
                  <c:v>67.082650899153492</c:v>
                </c:pt>
                <c:pt idx="658">
                  <c:v>67.071666532663187</c:v>
                </c:pt>
                <c:pt idx="659">
                  <c:v>67.06108171609732</c:v>
                </c:pt>
                <c:pt idx="660">
                  <c:v>67.054165906172528</c:v>
                </c:pt>
                <c:pt idx="661">
                  <c:v>67.051933976686911</c:v>
                </c:pt>
                <c:pt idx="662">
                  <c:v>67.051395108149606</c:v>
                </c:pt>
                <c:pt idx="663">
                  <c:v>67.049595576066224</c:v>
                </c:pt>
                <c:pt idx="664">
                  <c:v>67.046321588662948</c:v>
                </c:pt>
                <c:pt idx="665">
                  <c:v>67.041671971541177</c:v>
                </c:pt>
                <c:pt idx="666">
                  <c:v>67.032850158397963</c:v>
                </c:pt>
                <c:pt idx="667">
                  <c:v>67.02089311012854</c:v>
                </c:pt>
                <c:pt idx="668">
                  <c:v>67.008367460691005</c:v>
                </c:pt>
                <c:pt idx="669">
                  <c:v>66.998610910268923</c:v>
                </c:pt>
                <c:pt idx="670">
                  <c:v>66.990393660618707</c:v>
                </c:pt>
                <c:pt idx="671">
                  <c:v>66.981469057523285</c:v>
                </c:pt>
                <c:pt idx="672">
                  <c:v>66.970090238131007</c:v>
                </c:pt>
                <c:pt idx="673">
                  <c:v>66.95849564478948</c:v>
                </c:pt>
                <c:pt idx="674">
                  <c:v>66.95103671880868</c:v>
                </c:pt>
                <c:pt idx="675">
                  <c:v>66.948984884115362</c:v>
                </c:pt>
                <c:pt idx="676">
                  <c:v>66.950106229048501</c:v>
                </c:pt>
                <c:pt idx="677">
                  <c:v>66.951505361703724</c:v>
                </c:pt>
                <c:pt idx="678">
                  <c:v>66.950283208993767</c:v>
                </c:pt>
                <c:pt idx="679">
                  <c:v>66.94502251551701</c:v>
                </c:pt>
                <c:pt idx="680">
                  <c:v>66.936530309823837</c:v>
                </c:pt>
                <c:pt idx="681">
                  <c:v>66.926266322502713</c:v>
                </c:pt>
                <c:pt idx="682">
                  <c:v>66.917155111753019</c:v>
                </c:pt>
                <c:pt idx="683">
                  <c:v>66.909088790600109</c:v>
                </c:pt>
                <c:pt idx="684">
                  <c:v>66.90235307546763</c:v>
                </c:pt>
                <c:pt idx="685">
                  <c:v>66.897281254988442</c:v>
                </c:pt>
                <c:pt idx="686">
                  <c:v>66.893140490605276</c:v>
                </c:pt>
                <c:pt idx="687">
                  <c:v>66.8886001762977</c:v>
                </c:pt>
                <c:pt idx="688">
                  <c:v>66.881184858175416</c:v>
                </c:pt>
                <c:pt idx="689">
                  <c:v>66.870915773831882</c:v>
                </c:pt>
                <c:pt idx="690">
                  <c:v>66.858892464270951</c:v>
                </c:pt>
                <c:pt idx="691">
                  <c:v>66.847334965925953</c:v>
                </c:pt>
                <c:pt idx="692">
                  <c:v>66.836347767756521</c:v>
                </c:pt>
                <c:pt idx="693">
                  <c:v>66.826629161834717</c:v>
                </c:pt>
                <c:pt idx="694">
                  <c:v>66.820938336299008</c:v>
                </c:pt>
                <c:pt idx="695">
                  <c:v>66.817663782559904</c:v>
                </c:pt>
                <c:pt idx="696">
                  <c:v>66.813630905151356</c:v>
                </c:pt>
                <c:pt idx="697">
                  <c:v>66.807900719275835</c:v>
                </c:pt>
                <c:pt idx="698">
                  <c:v>66.802647954500628</c:v>
                </c:pt>
                <c:pt idx="699">
                  <c:v>66.798680772047774</c:v>
                </c:pt>
                <c:pt idx="700">
                  <c:v>66.795947069021366</c:v>
                </c:pt>
                <c:pt idx="701">
                  <c:v>66.793279060950638</c:v>
                </c:pt>
                <c:pt idx="702">
                  <c:v>66.790729700235218</c:v>
                </c:pt>
                <c:pt idx="703">
                  <c:v>66.789466771345872</c:v>
                </c:pt>
                <c:pt idx="704">
                  <c:v>66.788890524644117</c:v>
                </c:pt>
                <c:pt idx="705">
                  <c:v>66.786624331841097</c:v>
                </c:pt>
                <c:pt idx="706">
                  <c:v>66.782515565432021</c:v>
                </c:pt>
                <c:pt idx="707">
                  <c:v>66.778299761552063</c:v>
                </c:pt>
                <c:pt idx="708">
                  <c:v>66.773983149895287</c:v>
                </c:pt>
                <c:pt idx="709">
                  <c:v>66.76886828789344</c:v>
                </c:pt>
                <c:pt idx="710">
                  <c:v>66.761701591198261</c:v>
                </c:pt>
                <c:pt idx="711">
                  <c:v>66.751115358792816</c:v>
                </c:pt>
                <c:pt idx="712">
                  <c:v>66.73735877844004</c:v>
                </c:pt>
                <c:pt idx="713">
                  <c:v>66.724830863659193</c:v>
                </c:pt>
                <c:pt idx="714">
                  <c:v>66.714745555290804</c:v>
                </c:pt>
                <c:pt idx="715">
                  <c:v>66.706533402663013</c:v>
                </c:pt>
                <c:pt idx="716">
                  <c:v>66.697602286705603</c:v>
                </c:pt>
                <c:pt idx="717">
                  <c:v>66.687486396202672</c:v>
                </c:pt>
                <c:pt idx="718">
                  <c:v>66.680647891117971</c:v>
                </c:pt>
                <c:pt idx="719">
                  <c:v>66.678774735377388</c:v>
                </c:pt>
                <c:pt idx="720">
                  <c:v>66.679383546389062</c:v>
                </c:pt>
                <c:pt idx="721">
                  <c:v>66.679962341602035</c:v>
                </c:pt>
                <c:pt idx="722">
                  <c:v>66.679855020963231</c:v>
                </c:pt>
                <c:pt idx="723">
                  <c:v>66.678417094303995</c:v>
                </c:pt>
                <c:pt idx="724">
                  <c:v>66.675248162196226</c:v>
                </c:pt>
                <c:pt idx="725">
                  <c:v>66.669954621241644</c:v>
                </c:pt>
                <c:pt idx="726">
                  <c:v>66.660731275998614</c:v>
                </c:pt>
                <c:pt idx="727">
                  <c:v>66.649530286055338</c:v>
                </c:pt>
                <c:pt idx="728">
                  <c:v>66.638659753065838</c:v>
                </c:pt>
                <c:pt idx="729">
                  <c:v>66.628900370964644</c:v>
                </c:pt>
                <c:pt idx="730">
                  <c:v>66.620509539384102</c:v>
                </c:pt>
                <c:pt idx="731">
                  <c:v>66.61294555810781</c:v>
                </c:pt>
                <c:pt idx="732">
                  <c:v>66.60520941074077</c:v>
                </c:pt>
                <c:pt idx="733">
                  <c:v>66.596531163729153</c:v>
                </c:pt>
                <c:pt idx="734">
                  <c:v>66.58864182252151</c:v>
                </c:pt>
                <c:pt idx="735">
                  <c:v>66.581943202385531</c:v>
                </c:pt>
                <c:pt idx="736">
                  <c:v>66.575608453017011</c:v>
                </c:pt>
                <c:pt idx="737">
                  <c:v>66.569482964735755</c:v>
                </c:pt>
                <c:pt idx="738">
                  <c:v>66.563001817556525</c:v>
                </c:pt>
                <c:pt idx="739">
                  <c:v>66.555156367375304</c:v>
                </c:pt>
                <c:pt idx="740">
                  <c:v>66.547302988492532</c:v>
                </c:pt>
                <c:pt idx="741">
                  <c:v>66.540567273360026</c:v>
                </c:pt>
                <c:pt idx="742">
                  <c:v>66.537363511599025</c:v>
                </c:pt>
                <c:pt idx="743">
                  <c:v>66.534920055682832</c:v>
                </c:pt>
                <c:pt idx="744">
                  <c:v>66.530094024951637</c:v>
                </c:pt>
                <c:pt idx="745">
                  <c:v>66.523393988976096</c:v>
                </c:pt>
                <c:pt idx="746">
                  <c:v>66.516588897705077</c:v>
                </c:pt>
                <c:pt idx="747">
                  <c:v>66.51132820422832</c:v>
                </c:pt>
                <c:pt idx="748">
                  <c:v>66.507689779721773</c:v>
                </c:pt>
                <c:pt idx="749">
                  <c:v>66.503843509967496</c:v>
                </c:pt>
                <c:pt idx="750">
                  <c:v>66.497573039715093</c:v>
                </c:pt>
                <c:pt idx="751">
                  <c:v>66.489079984518199</c:v>
                </c:pt>
                <c:pt idx="752">
                  <c:v>66.480396074148317</c:v>
                </c:pt>
                <c:pt idx="753">
                  <c:v>66.473013603503887</c:v>
                </c:pt>
                <c:pt idx="754">
                  <c:v>66.466176514258748</c:v>
                </c:pt>
                <c:pt idx="755">
                  <c:v>66.461382481501659</c:v>
                </c:pt>
                <c:pt idx="756">
                  <c:v>66.459509325761061</c:v>
                </c:pt>
                <c:pt idx="757">
                  <c:v>66.458826041588409</c:v>
                </c:pt>
                <c:pt idx="758">
                  <c:v>66.456091772226173</c:v>
                </c:pt>
                <c:pt idx="759">
                  <c:v>66.450402362530042</c:v>
                </c:pt>
                <c:pt idx="760">
                  <c:v>66.442693116114683</c:v>
                </c:pt>
                <c:pt idx="761">
                  <c:v>66.433442586752079</c:v>
                </c:pt>
                <c:pt idx="762">
                  <c:v>66.424838812901413</c:v>
                </c:pt>
                <c:pt idx="763">
                  <c:v>66.417417831420892</c:v>
                </c:pt>
                <c:pt idx="764">
                  <c:v>66.411767782064587</c:v>
                </c:pt>
                <c:pt idx="765">
                  <c:v>66.407189523256747</c:v>
                </c:pt>
                <c:pt idx="766">
                  <c:v>66.400460320986241</c:v>
                </c:pt>
                <c:pt idx="767">
                  <c:v>66.390661578545206</c:v>
                </c:pt>
                <c:pt idx="768">
                  <c:v>66.380654141352721</c:v>
                </c:pt>
                <c:pt idx="769">
                  <c:v>66.371217004335833</c:v>
                </c:pt>
                <c:pt idx="770">
                  <c:v>66.363119251544646</c:v>
                </c:pt>
                <c:pt idx="771">
                  <c:v>66.358041484539314</c:v>
                </c:pt>
                <c:pt idx="772">
                  <c:v>66.354548891507648</c:v>
                </c:pt>
                <c:pt idx="773">
                  <c:v>66.351127090454099</c:v>
                </c:pt>
                <c:pt idx="774">
                  <c:v>66.345503942049476</c:v>
                </c:pt>
                <c:pt idx="775">
                  <c:v>66.337797810481149</c:v>
                </c:pt>
                <c:pt idx="776">
                  <c:v>66.329737152686491</c:v>
                </c:pt>
                <c:pt idx="777">
                  <c:v>66.323720400883602</c:v>
                </c:pt>
                <c:pt idx="778">
                  <c:v>66.318572691403887</c:v>
                </c:pt>
                <c:pt idx="779">
                  <c:v>66.312849584726195</c:v>
                </c:pt>
                <c:pt idx="780">
                  <c:v>66.306328227703375</c:v>
                </c:pt>
                <c:pt idx="781">
                  <c:v>66.299923535860501</c:v>
                </c:pt>
                <c:pt idx="782">
                  <c:v>66.293439273834224</c:v>
                </c:pt>
                <c:pt idx="783">
                  <c:v>66.285479423816369</c:v>
                </c:pt>
                <c:pt idx="784">
                  <c:v>66.277342877021198</c:v>
                </c:pt>
                <c:pt idx="785">
                  <c:v>66.271183974926274</c:v>
                </c:pt>
                <c:pt idx="786">
                  <c:v>66.268806213965775</c:v>
                </c:pt>
                <c:pt idx="787">
                  <c:v>66.267581229576692</c:v>
                </c:pt>
                <c:pt idx="788">
                  <c:v>66.264163676041818</c:v>
                </c:pt>
                <c:pt idx="789">
                  <c:v>66.256315960517284</c:v>
                </c:pt>
                <c:pt idx="790">
                  <c:v>66.24640649942252</c:v>
                </c:pt>
                <c:pt idx="791">
                  <c:v>66.237157385899465</c:v>
                </c:pt>
                <c:pt idx="792">
                  <c:v>66.229664196601277</c:v>
                </c:pt>
                <c:pt idx="793">
                  <c:v>66.223542389502882</c:v>
                </c:pt>
                <c:pt idx="794">
                  <c:v>66.217676283029405</c:v>
                </c:pt>
                <c:pt idx="795">
                  <c:v>66.211873889336218</c:v>
                </c:pt>
                <c:pt idx="796">
                  <c:v>66.203919702676629</c:v>
                </c:pt>
                <c:pt idx="797">
                  <c:v>66.19433956586397</c:v>
                </c:pt>
                <c:pt idx="798">
                  <c:v>66.184440865149853</c:v>
                </c:pt>
                <c:pt idx="799">
                  <c:v>66.171620437915493</c:v>
                </c:pt>
                <c:pt idx="800">
                  <c:v>66.147998004326453</c:v>
                </c:pt>
                <c:pt idx="801">
                  <c:v>66.113785657149094</c:v>
                </c:pt>
                <c:pt idx="802">
                  <c:v>66.078320575127236</c:v>
                </c:pt>
                <c:pt idx="803">
                  <c:v>66.04976337432862</c:v>
                </c:pt>
                <c:pt idx="804">
                  <c:v>66.030711270845842</c:v>
                </c:pt>
                <c:pt idx="805">
                  <c:v>66.018757054255559</c:v>
                </c:pt>
                <c:pt idx="806">
                  <c:v>66.010337056380038</c:v>
                </c:pt>
                <c:pt idx="807">
                  <c:v>66.000794297731829</c:v>
                </c:pt>
                <c:pt idx="808">
                  <c:v>65.962977789365326</c:v>
                </c:pt>
                <c:pt idx="809">
                  <c:v>65.695644909785344</c:v>
                </c:pt>
                <c:pt idx="810">
                  <c:v>64.644140510559083</c:v>
                </c:pt>
                <c:pt idx="811">
                  <c:v>62.149673310793361</c:v>
                </c:pt>
                <c:pt idx="812">
                  <c:v>57.92099803337684</c:v>
                </c:pt>
                <c:pt idx="813">
                  <c:v>52.195412220588089</c:v>
                </c:pt>
                <c:pt idx="814">
                  <c:v>45.502045698899487</c:v>
                </c:pt>
                <c:pt idx="815">
                  <c:v>38.407928337684048</c:v>
                </c:pt>
                <c:pt idx="816">
                  <c:v>31.446256254636321</c:v>
                </c:pt>
                <c:pt idx="817">
                  <c:v>25.070708619631251</c:v>
                </c:pt>
                <c:pt idx="818">
                  <c:v>19.594668918756337</c:v>
                </c:pt>
                <c:pt idx="819">
                  <c:v>15.148064076350284</c:v>
                </c:pt>
                <c:pt idx="820">
                  <c:v>11.537666538678682</c:v>
                </c:pt>
                <c:pt idx="821">
                  <c:v>8.3309696006774896</c:v>
                </c:pt>
                <c:pt idx="822">
                  <c:v>5.4829958622272201</c:v>
                </c:pt>
                <c:pt idx="823">
                  <c:v>3.2153480716852041</c:v>
                </c:pt>
                <c:pt idx="824">
                  <c:v>1.6687138172296381</c:v>
                </c:pt>
                <c:pt idx="825">
                  <c:v>0.79098811461375307</c:v>
                </c:pt>
                <c:pt idx="826">
                  <c:v>0.40104367054425788</c:v>
                </c:pt>
                <c:pt idx="827">
                  <c:v>0.29395211458206183</c:v>
                </c:pt>
                <c:pt idx="828">
                  <c:v>0.3078875154715317</c:v>
                </c:pt>
                <c:pt idx="829">
                  <c:v>0.34904600693629334</c:v>
                </c:pt>
                <c:pt idx="830">
                  <c:v>0.38005027404198288</c:v>
                </c:pt>
                <c:pt idx="831">
                  <c:v>0.39369772856052127</c:v>
                </c:pt>
                <c:pt idx="832">
                  <c:v>0.39391385646966803</c:v>
                </c:pt>
                <c:pt idx="833">
                  <c:v>0.38991672901006869</c:v>
                </c:pt>
                <c:pt idx="834">
                  <c:v>0.3897727735225972</c:v>
                </c:pt>
                <c:pt idx="835">
                  <c:v>0.39672245740890516</c:v>
                </c:pt>
                <c:pt idx="836">
                  <c:v>0.40666108479866642</c:v>
                </c:pt>
                <c:pt idx="837">
                  <c:v>0.41530312171349176</c:v>
                </c:pt>
                <c:pt idx="838">
                  <c:v>0.41861608010071988</c:v>
                </c:pt>
                <c:pt idx="839">
                  <c:v>0.41551924962263842</c:v>
                </c:pt>
                <c:pt idx="840">
                  <c:v>0.41018985253113982</c:v>
                </c:pt>
                <c:pt idx="841">
                  <c:v>0.40558087000480081</c:v>
                </c:pt>
                <c:pt idx="842">
                  <c:v>0.40230394473442677</c:v>
                </c:pt>
                <c:pt idx="843">
                  <c:v>0.3995311999320984</c:v>
                </c:pt>
                <c:pt idx="844">
                  <c:v>0.39578605651855486</c:v>
                </c:pt>
                <c:pt idx="845">
                  <c:v>0.39294145785845258</c:v>
                </c:pt>
                <c:pt idx="846">
                  <c:v>0.39448985539949866</c:v>
                </c:pt>
                <c:pt idx="847">
                  <c:v>0.40115169910284199</c:v>
                </c:pt>
                <c:pt idx="848">
                  <c:v>0.41022602723195012</c:v>
                </c:pt>
                <c:pt idx="849">
                  <c:v>0.41865207782158503</c:v>
                </c:pt>
                <c:pt idx="850">
                  <c:v>0.42272116532692572</c:v>
                </c:pt>
                <c:pt idx="851">
                  <c:v>0.42372942007504993</c:v>
                </c:pt>
                <c:pt idx="852">
                  <c:v>0.4250257627780622</c:v>
                </c:pt>
                <c:pt idx="853">
                  <c:v>0.42765441050896291</c:v>
                </c:pt>
                <c:pt idx="854">
                  <c:v>0.43121935294224673</c:v>
                </c:pt>
                <c:pt idx="855">
                  <c:v>0.4340282370493963</c:v>
                </c:pt>
                <c:pt idx="856">
                  <c:v>0.43442410579094543</c:v>
                </c:pt>
                <c:pt idx="857">
                  <c:v>0.43399192076462978</c:v>
                </c:pt>
                <c:pt idx="858">
                  <c:v>0.43381186136832617</c:v>
                </c:pt>
                <c:pt idx="859">
                  <c:v>0.4334519903476422</c:v>
                </c:pt>
                <c:pt idx="860">
                  <c:v>0.43208340443097626</c:v>
                </c:pt>
                <c:pt idx="861">
                  <c:v>0.43165143178059523</c:v>
                </c:pt>
                <c:pt idx="862">
                  <c:v>0.43071534945414636</c:v>
                </c:pt>
                <c:pt idx="863">
                  <c:v>0.43028309363585276</c:v>
                </c:pt>
                <c:pt idx="864">
                  <c:v>0.43273164657446062</c:v>
                </c:pt>
                <c:pt idx="865">
                  <c:v>0.43752075928908146</c:v>
                </c:pt>
                <c:pt idx="866">
                  <c:v>0.44220230359297541</c:v>
                </c:pt>
                <c:pt idx="867">
                  <c:v>0.44544301876655001</c:v>
                </c:pt>
                <c:pt idx="868">
                  <c:v>0.44738760361304669</c:v>
                </c:pt>
                <c:pt idx="869">
                  <c:v>0.44976423190190246</c:v>
                </c:pt>
                <c:pt idx="870">
                  <c:v>0.45350898595956679</c:v>
                </c:pt>
                <c:pt idx="871">
                  <c:v>0.45689379820456893</c:v>
                </c:pt>
                <c:pt idx="872">
                  <c:v>0.45916239793484048</c:v>
                </c:pt>
                <c:pt idx="873">
                  <c:v>0.45912654179793166</c:v>
                </c:pt>
                <c:pt idx="874">
                  <c:v>0.45584961652755751</c:v>
                </c:pt>
                <c:pt idx="875">
                  <c:v>0.45142051641757691</c:v>
                </c:pt>
                <c:pt idx="876">
                  <c:v>0.44767551458798938</c:v>
                </c:pt>
                <c:pt idx="877">
                  <c:v>0.4448307035519527</c:v>
                </c:pt>
                <c:pt idx="878">
                  <c:v>0.44303046354880715</c:v>
                </c:pt>
                <c:pt idx="879">
                  <c:v>0.44421884848521315</c:v>
                </c:pt>
                <c:pt idx="880">
                  <c:v>0.44839578756919285</c:v>
                </c:pt>
                <c:pt idx="881">
                  <c:v>0.45412108879822954</c:v>
                </c:pt>
                <c:pt idx="882">
                  <c:v>0.46024278970865107</c:v>
                </c:pt>
                <c:pt idx="883">
                  <c:v>0.46658029996431805</c:v>
                </c:pt>
                <c:pt idx="884">
                  <c:v>0.47136955426289495</c:v>
                </c:pt>
                <c:pt idx="885">
                  <c:v>0.47317011282994204</c:v>
                </c:pt>
                <c:pt idx="886">
                  <c:v>0.47198194026947032</c:v>
                </c:pt>
                <c:pt idx="887">
                  <c:v>0.46877693964884837</c:v>
                </c:pt>
                <c:pt idx="888">
                  <c:v>0.46582417084620553</c:v>
                </c:pt>
                <c:pt idx="889">
                  <c:v>0.4625115310228789</c:v>
                </c:pt>
                <c:pt idx="890">
                  <c:v>0.45952265831140388</c:v>
                </c:pt>
                <c:pt idx="891">
                  <c:v>0.45919850184367272</c:v>
                </c:pt>
                <c:pt idx="892">
                  <c:v>0.46261938260151797</c:v>
                </c:pt>
                <c:pt idx="893">
                  <c:v>0.46946128570116502</c:v>
                </c:pt>
                <c:pt idx="894">
                  <c:v>0.47731112498503481</c:v>
                </c:pt>
                <c:pt idx="895">
                  <c:v>0.48231650719275859</c:v>
                </c:pt>
                <c:pt idx="896">
                  <c:v>0.48325283729113083</c:v>
                </c:pt>
                <c:pt idx="897">
                  <c:v>0.48174036667897163</c:v>
                </c:pt>
                <c:pt idx="898">
                  <c:v>0.48080396578862133</c:v>
                </c:pt>
                <c:pt idx="899">
                  <c:v>0.48303678017396212</c:v>
                </c:pt>
                <c:pt idx="900">
                  <c:v>0.48768193740111143</c:v>
                </c:pt>
                <c:pt idx="901">
                  <c:v>0.49178709341929516</c:v>
                </c:pt>
                <c:pt idx="902">
                  <c:v>0.4925431517454294</c:v>
                </c:pt>
                <c:pt idx="903">
                  <c:v>0.49045443443151643</c:v>
                </c:pt>
                <c:pt idx="904">
                  <c:v>0.48699759134879489</c:v>
                </c:pt>
                <c:pt idx="905">
                  <c:v>0.48537723376200753</c:v>
                </c:pt>
                <c:pt idx="906">
                  <c:v>0.48699752055681672</c:v>
                </c:pt>
                <c:pt idx="907">
                  <c:v>0.48941032354648317</c:v>
                </c:pt>
                <c:pt idx="908">
                  <c:v>0.48980626308001024</c:v>
                </c:pt>
                <c:pt idx="909">
                  <c:v>0.4878618906094479</c:v>
                </c:pt>
                <c:pt idx="910">
                  <c:v>0.48490919259878323</c:v>
                </c:pt>
                <c:pt idx="911">
                  <c:v>0.48170419197816117</c:v>
                </c:pt>
                <c:pt idx="912">
                  <c:v>0.4785355076423059</c:v>
                </c:pt>
                <c:pt idx="913">
                  <c:v>0.47511476846841688</c:v>
                </c:pt>
                <c:pt idx="914">
                  <c:v>0.47147772440543556</c:v>
                </c:pt>
                <c:pt idx="915">
                  <c:v>0.46679649866544298</c:v>
                </c:pt>
                <c:pt idx="916">
                  <c:v>0.4634834694862367</c:v>
                </c:pt>
                <c:pt idx="917">
                  <c:v>0.46218719757520244</c:v>
                </c:pt>
                <c:pt idx="918">
                  <c:v>0.46215134143829356</c:v>
                </c:pt>
                <c:pt idx="919">
                  <c:v>0.46355564190791215</c:v>
                </c:pt>
                <c:pt idx="920">
                  <c:v>0.46431184181800261</c:v>
                </c:pt>
                <c:pt idx="921">
                  <c:v>0.46449197200628428</c:v>
                </c:pt>
                <c:pt idx="922">
                  <c:v>0.46485198461092458</c:v>
                </c:pt>
                <c:pt idx="923">
                  <c:v>0.46593241178072414</c:v>
                </c:pt>
                <c:pt idx="924">
                  <c:v>0.46967723663036653</c:v>
                </c:pt>
                <c:pt idx="925">
                  <c:v>0.47385435269429155</c:v>
                </c:pt>
                <c:pt idx="926">
                  <c:v>0.47716724028954149</c:v>
                </c:pt>
                <c:pt idx="927">
                  <c:v>0.48015586522909315</c:v>
                </c:pt>
                <c:pt idx="928">
                  <c:v>0.48346875282434337</c:v>
                </c:pt>
                <c:pt idx="929">
                  <c:v>0.48692559590706463</c:v>
                </c:pt>
                <c:pt idx="930">
                  <c:v>0.49031040815206695</c:v>
                </c:pt>
                <c:pt idx="931">
                  <c:v>0.49304719062951924</c:v>
                </c:pt>
                <c:pt idx="932">
                  <c:v>0.49470379370909484</c:v>
                </c:pt>
                <c:pt idx="933">
                  <c:v>0.4972243774854222</c:v>
                </c:pt>
                <c:pt idx="934">
                  <c:v>0.5010773016856267</c:v>
                </c:pt>
                <c:pt idx="935">
                  <c:v>0.50586659138019274</c:v>
                </c:pt>
                <c:pt idx="936">
                  <c:v>0.51105210377619814</c:v>
                </c:pt>
                <c:pt idx="937">
                  <c:v>0.5164532839334931</c:v>
                </c:pt>
                <c:pt idx="938">
                  <c:v>0.52081045939372128</c:v>
                </c:pt>
                <c:pt idx="939">
                  <c:v>0.52379908433327338</c:v>
                </c:pt>
                <c:pt idx="940">
                  <c:v>0.52473555601560173</c:v>
                </c:pt>
                <c:pt idx="941">
                  <c:v>0.52297092437744142</c:v>
                </c:pt>
                <c:pt idx="942">
                  <c:v>0.51832594413023758</c:v>
                </c:pt>
                <c:pt idx="943">
                  <c:v>0.51252818731161265</c:v>
                </c:pt>
                <c:pt idx="944">
                  <c:v>0.50791920478527364</c:v>
                </c:pt>
                <c:pt idx="945">
                  <c:v>0.50568646119191119</c:v>
                </c:pt>
                <c:pt idx="946">
                  <c:v>0.50619074784792406</c:v>
                </c:pt>
                <c:pt idx="947">
                  <c:v>0.50914351665056679</c:v>
                </c:pt>
                <c:pt idx="948">
                  <c:v>0.51260043052526616</c:v>
                </c:pt>
                <c:pt idx="949">
                  <c:v>0.51468875848329998</c:v>
                </c:pt>
                <c:pt idx="950">
                  <c:v>0.51551713081506589</c:v>
                </c:pt>
                <c:pt idx="951">
                  <c:v>0.51713755919383142</c:v>
                </c:pt>
                <c:pt idx="952">
                  <c:v>0.52077442627686732</c:v>
                </c:pt>
                <c:pt idx="953">
                  <c:v>0.52462738587306113</c:v>
                </c:pt>
                <c:pt idx="954">
                  <c:v>0.52794023807232204</c:v>
                </c:pt>
                <c:pt idx="955">
                  <c:v>0.53074890980353739</c:v>
                </c:pt>
                <c:pt idx="956">
                  <c:v>0.53254946837058437</c:v>
                </c:pt>
                <c:pt idx="957">
                  <c:v>0.53434988535367534</c:v>
                </c:pt>
                <c:pt idx="958">
                  <c:v>0.53661855587592511</c:v>
                </c:pt>
                <c:pt idx="959">
                  <c:v>0.53910310653539817</c:v>
                </c:pt>
                <c:pt idx="960">
                  <c:v>0.54119175305733314</c:v>
                </c:pt>
                <c:pt idx="961">
                  <c:v>0.54216408087657053</c:v>
                </c:pt>
                <c:pt idx="962">
                  <c:v>0.54367623292482825</c:v>
                </c:pt>
                <c:pt idx="963">
                  <c:v>0.54468473544487606</c:v>
                </c:pt>
                <c:pt idx="964">
                  <c:v>0.54320812096962567</c:v>
                </c:pt>
                <c:pt idx="965">
                  <c:v>0.53931909286058866</c:v>
                </c:pt>
                <c:pt idx="966">
                  <c:v>0.53438588307454038</c:v>
                </c:pt>
                <c:pt idx="967">
                  <c:v>0.52902045286618748</c:v>
                </c:pt>
                <c:pt idx="968">
                  <c:v>0.52531155494543247</c:v>
                </c:pt>
                <c:pt idx="969">
                  <c:v>0.52318683991065396</c:v>
                </c:pt>
                <c:pt idx="970">
                  <c:v>0.52214272902562076</c:v>
                </c:pt>
                <c:pt idx="971">
                  <c:v>0.52034231204253001</c:v>
                </c:pt>
                <c:pt idx="972">
                  <c:v>0.5166694118426397</c:v>
                </c:pt>
                <c:pt idx="973">
                  <c:v>0.51332038494256826</c:v>
                </c:pt>
                <c:pt idx="974">
                  <c:v>0.5109798251665556</c:v>
                </c:pt>
                <c:pt idx="975">
                  <c:v>0.51015177139869106</c:v>
                </c:pt>
                <c:pt idx="976">
                  <c:v>0.51198825689462524</c:v>
                </c:pt>
                <c:pt idx="977">
                  <c:v>0.51620129988743713</c:v>
                </c:pt>
                <c:pt idx="978">
                  <c:v>0.52066632692630477</c:v>
                </c:pt>
                <c:pt idx="979">
                  <c:v>0.52095462725712716</c:v>
                </c:pt>
                <c:pt idx="980">
                  <c:v>0.51515701202245856</c:v>
                </c:pt>
                <c:pt idx="981">
                  <c:v>0.50547054565869842</c:v>
                </c:pt>
                <c:pt idx="982">
                  <c:v>0.49491974463829647</c:v>
                </c:pt>
                <c:pt idx="983">
                  <c:v>0.4853773045539857</c:v>
                </c:pt>
                <c:pt idx="984">
                  <c:v>0.48116404918523958</c:v>
                </c:pt>
                <c:pt idx="985">
                  <c:v>0.48469320627359241</c:v>
                </c:pt>
                <c:pt idx="986">
                  <c:v>0.49437946026141849</c:v>
                </c:pt>
                <c:pt idx="987">
                  <c:v>0.50557864500926109</c:v>
                </c:pt>
                <c:pt idx="988">
                  <c:v>0.51468897085923437</c:v>
                </c:pt>
                <c:pt idx="989">
                  <c:v>0.51929788259359522</c:v>
                </c:pt>
                <c:pt idx="990">
                  <c:v>0.51911800017723675</c:v>
                </c:pt>
                <c:pt idx="991">
                  <c:v>0.51612912746576178</c:v>
                </c:pt>
                <c:pt idx="992">
                  <c:v>0.51324828331287098</c:v>
                </c:pt>
                <c:pt idx="993">
                  <c:v>0.51065566869882439</c:v>
                </c:pt>
                <c:pt idx="994">
                  <c:v>0.50799105864304772</c:v>
                </c:pt>
                <c:pt idx="995">
                  <c:v>0.50565049886703506</c:v>
                </c:pt>
                <c:pt idx="996">
                  <c:v>0.5068748107323281</c:v>
                </c:pt>
                <c:pt idx="997">
                  <c:v>0.5129963700587935</c:v>
                </c:pt>
                <c:pt idx="998">
                  <c:v>0.52149452227812565</c:v>
                </c:pt>
                <c:pt idx="999">
                  <c:v>0.52927257849619969</c:v>
                </c:pt>
                <c:pt idx="1000">
                  <c:v>0.53424189219108009</c:v>
                </c:pt>
                <c:pt idx="1001">
                  <c:v>0.53557426801094643</c:v>
                </c:pt>
                <c:pt idx="1002">
                  <c:v>0.53244143981200009</c:v>
                </c:pt>
                <c:pt idx="1003">
                  <c:v>0.52631980969355663</c:v>
                </c:pt>
                <c:pt idx="1004">
                  <c:v>0.52030620813369743</c:v>
                </c:pt>
                <c:pt idx="1005">
                  <c:v>0.51749746561050436</c:v>
                </c:pt>
                <c:pt idx="1006">
                  <c:v>0.51962218064528265</c:v>
                </c:pt>
                <c:pt idx="1007">
                  <c:v>0.52351120875431945</c:v>
                </c:pt>
                <c:pt idx="1008">
                  <c:v>0.52732806444168112</c:v>
                </c:pt>
                <c:pt idx="1009">
                  <c:v>0.53049706734143798</c:v>
                </c:pt>
                <c:pt idx="1010">
                  <c:v>0.53107313706324644</c:v>
                </c:pt>
                <c:pt idx="1011">
                  <c:v>0.52887656817069428</c:v>
                </c:pt>
                <c:pt idx="1012">
                  <c:v>0.52631980969355663</c:v>
                </c:pt>
                <c:pt idx="1013">
                  <c:v>0.52505964169135466</c:v>
                </c:pt>
                <c:pt idx="1014">
                  <c:v>0.52433943950212936</c:v>
                </c:pt>
                <c:pt idx="1015">
                  <c:v>0.52329493926121662</c:v>
                </c:pt>
                <c:pt idx="1016">
                  <c:v>0.52207069818790153</c:v>
                </c:pt>
                <c:pt idx="1017">
                  <c:v>0.52142252683639545</c:v>
                </c:pt>
                <c:pt idx="1018">
                  <c:v>0.52185471186271093</c:v>
                </c:pt>
                <c:pt idx="1019">
                  <c:v>0.52081028241377625</c:v>
                </c:pt>
                <c:pt idx="1020">
                  <c:v>0.51864971124208903</c:v>
                </c:pt>
                <c:pt idx="1021">
                  <c:v>0.51839779798801133</c:v>
                </c:pt>
                <c:pt idx="1022">
                  <c:v>0.52221472446735095</c:v>
                </c:pt>
                <c:pt idx="1023">
                  <c:v>0.52974079663936913</c:v>
                </c:pt>
                <c:pt idx="1024">
                  <c:v>0.53877895006766707</c:v>
                </c:pt>
                <c:pt idx="1025">
                  <c:v>0.54454053218548137</c:v>
                </c:pt>
                <c:pt idx="1026">
                  <c:v>0.5470250474489653</c:v>
                </c:pt>
                <c:pt idx="1027">
                  <c:v>0.54745723247528078</c:v>
                </c:pt>
                <c:pt idx="1028">
                  <c:v>0.54508053339444684</c:v>
                </c:pt>
                <c:pt idx="1029">
                  <c:v>0.53967942402913027</c:v>
                </c:pt>
                <c:pt idx="1030">
                  <c:v>0.53251336446175213</c:v>
                </c:pt>
                <c:pt idx="1031">
                  <c:v>0.52574366917976967</c:v>
                </c:pt>
                <c:pt idx="1032">
                  <c:v>0.51962210985330437</c:v>
                </c:pt>
                <c:pt idx="1033">
                  <c:v>0.51465272536644591</c:v>
                </c:pt>
                <c:pt idx="1034">
                  <c:v>0.5101157736778259</c:v>
                </c:pt>
                <c:pt idx="1035">
                  <c:v>0.50572245891277634</c:v>
                </c:pt>
                <c:pt idx="1036">
                  <c:v>0.50230147196696373</c:v>
                </c:pt>
                <c:pt idx="1037">
                  <c:v>0.50165330061545765</c:v>
                </c:pt>
                <c:pt idx="1038">
                  <c:v>0.50388611500079827</c:v>
                </c:pt>
                <c:pt idx="1039">
                  <c:v>0.50662275589429417</c:v>
                </c:pt>
                <c:pt idx="1040">
                  <c:v>0.50838731674047632</c:v>
                </c:pt>
                <c:pt idx="1041">
                  <c:v>0.5088554286956789</c:v>
                </c:pt>
                <c:pt idx="1042">
                  <c:v>0.50799105864304772</c:v>
                </c:pt>
                <c:pt idx="1043">
                  <c:v>0.50737888501240669</c:v>
                </c:pt>
                <c:pt idx="1044">
                  <c:v>0.50709097403746384</c:v>
                </c:pt>
                <c:pt idx="1045">
                  <c:v>0.50691084384918228</c:v>
                </c:pt>
                <c:pt idx="1046">
                  <c:v>0.50644266110200153</c:v>
                </c:pt>
                <c:pt idx="1047">
                  <c:v>0.50878325627400345</c:v>
                </c:pt>
                <c:pt idx="1048">
                  <c:v>0.51267228438304036</c:v>
                </c:pt>
                <c:pt idx="1049">
                  <c:v>0.51566101551055932</c:v>
                </c:pt>
                <c:pt idx="1050">
                  <c:v>0.51688532737585224</c:v>
                </c:pt>
                <c:pt idx="1051">
                  <c:v>0.51634525537490861</c:v>
                </c:pt>
                <c:pt idx="1052">
                  <c:v>0.51555319932790911</c:v>
                </c:pt>
                <c:pt idx="1053">
                  <c:v>0.51641742779658406</c:v>
                </c:pt>
                <c:pt idx="1054">
                  <c:v>0.51987434167128344</c:v>
                </c:pt>
                <c:pt idx="1055">
                  <c:v>0.52624777885583751</c:v>
                </c:pt>
                <c:pt idx="1056">
                  <c:v>0.53416996754132795</c:v>
                </c:pt>
                <c:pt idx="1057">
                  <c:v>0.54241599413064823</c:v>
                </c:pt>
                <c:pt idx="1058">
                  <c:v>0.54821343238537146</c:v>
                </c:pt>
                <c:pt idx="1059">
                  <c:v>0.54961773285499005</c:v>
                </c:pt>
                <c:pt idx="1060">
                  <c:v>0.54662910791543828</c:v>
                </c:pt>
                <c:pt idx="1061">
                  <c:v>0.54072346412218553</c:v>
                </c:pt>
                <c:pt idx="1062">
                  <c:v>0.5352862508480366</c:v>
                </c:pt>
                <c:pt idx="1063">
                  <c:v>0.53143307887590863</c:v>
                </c:pt>
                <c:pt idx="1064">
                  <c:v>0.52956073724306574</c:v>
                </c:pt>
                <c:pt idx="1065">
                  <c:v>0.52981272128912127</c:v>
                </c:pt>
                <c:pt idx="1066">
                  <c:v>0.53157721134332525</c:v>
                </c:pt>
                <c:pt idx="1067">
                  <c:v>0.53294554948806772</c:v>
                </c:pt>
                <c:pt idx="1068">
                  <c:v>0.53265756772114692</c:v>
                </c:pt>
                <c:pt idx="1069">
                  <c:v>0.53067694975779611</c:v>
                </c:pt>
                <c:pt idx="1070">
                  <c:v>0.52783228030571583</c:v>
                </c:pt>
                <c:pt idx="1071">
                  <c:v>0.5240152122424202</c:v>
                </c:pt>
                <c:pt idx="1072">
                  <c:v>0.51886583915123596</c:v>
                </c:pt>
                <c:pt idx="1073">
                  <c:v>0.51393270015716574</c:v>
                </c:pt>
                <c:pt idx="1074">
                  <c:v>0.51151989716749924</c:v>
                </c:pt>
                <c:pt idx="1075">
                  <c:v>0.51033165381504952</c:v>
                </c:pt>
                <c:pt idx="1076">
                  <c:v>0.50950352925520681</c:v>
                </c:pt>
                <c:pt idx="1077">
                  <c:v>0.50788303008446334</c:v>
                </c:pt>
                <c:pt idx="1078">
                  <c:v>0.50583048747136061</c:v>
                </c:pt>
                <c:pt idx="1079">
                  <c:v>0.50460624639804552</c:v>
                </c:pt>
                <c:pt idx="1080">
                  <c:v>0.50428230230624871</c:v>
                </c:pt>
                <c:pt idx="1081">
                  <c:v>0.50168947531626795</c:v>
                </c:pt>
                <c:pt idx="1082">
                  <c:v>0.49700832036825332</c:v>
                </c:pt>
                <c:pt idx="1083">
                  <c:v>0.49355147728553206</c:v>
                </c:pt>
                <c:pt idx="1084">
                  <c:v>0.49333534937638501</c:v>
                </c:pt>
                <c:pt idx="1085">
                  <c:v>0.49599988864018391</c:v>
                </c:pt>
                <c:pt idx="1086">
                  <c:v>0.49999715768373953</c:v>
                </c:pt>
                <c:pt idx="1087">
                  <c:v>0.50547036867875328</c:v>
                </c:pt>
                <c:pt idx="1088">
                  <c:v>0.51317650024707528</c:v>
                </c:pt>
                <c:pt idx="1089">
                  <c:v>0.52145859534923855</c:v>
                </c:pt>
                <c:pt idx="1090">
                  <c:v>0.5271481112333446</c:v>
                </c:pt>
                <c:pt idx="1091">
                  <c:v>0.52822832602721004</c:v>
                </c:pt>
                <c:pt idx="1092">
                  <c:v>0.52549143736179071</c:v>
                </c:pt>
                <c:pt idx="1093">
                  <c:v>0.52027013962085455</c:v>
                </c:pt>
                <c:pt idx="1094">
                  <c:v>0.51339248657226566</c:v>
                </c:pt>
                <c:pt idx="1095">
                  <c:v>0.50683881301146305</c:v>
                </c:pt>
                <c:pt idx="1096">
                  <c:v>0.50330997448701131</c:v>
                </c:pt>
                <c:pt idx="1097">
                  <c:v>0.50345400076646096</c:v>
                </c:pt>
                <c:pt idx="1098">
                  <c:v>0.50539844402900125</c:v>
                </c:pt>
                <c:pt idx="1099">
                  <c:v>0.50802705636391299</c:v>
                </c:pt>
                <c:pt idx="1100">
                  <c:v>0.51234812791530926</c:v>
                </c:pt>
                <c:pt idx="1101">
                  <c:v>0.51904596933951752</c:v>
                </c:pt>
                <c:pt idx="1102">
                  <c:v>0.52797609420923086</c:v>
                </c:pt>
                <c:pt idx="1103">
                  <c:v>0.5370147077853864</c:v>
                </c:pt>
                <c:pt idx="1104">
                  <c:v>0.54277607752726631</c:v>
                </c:pt>
                <c:pt idx="1105">
                  <c:v>0.54259594733898464</c:v>
                </c:pt>
                <c:pt idx="1106">
                  <c:v>0.53921113509398255</c:v>
                </c:pt>
                <c:pt idx="1107">
                  <c:v>0.53784269076127278</c:v>
                </c:pt>
                <c:pt idx="1108">
                  <c:v>0.53766273755293637</c:v>
                </c:pt>
                <c:pt idx="1109">
                  <c:v>0.53647449420048654</c:v>
                </c:pt>
                <c:pt idx="1110">
                  <c:v>0.53499802130919261</c:v>
                </c:pt>
                <c:pt idx="1111">
                  <c:v>0.5330895049755392</c:v>
                </c:pt>
                <c:pt idx="1112">
                  <c:v>0.53056877961525561</c:v>
                </c:pt>
                <c:pt idx="1113">
                  <c:v>0.52696798104506282</c:v>
                </c:pt>
                <c:pt idx="1114">
                  <c:v>0.52217879753846419</c:v>
                </c:pt>
                <c:pt idx="1115">
                  <c:v>0.51792982761676509</c:v>
                </c:pt>
                <c:pt idx="1116">
                  <c:v>0.51587721421168398</c:v>
                </c:pt>
                <c:pt idx="1117">
                  <c:v>0.51609327132885296</c:v>
                </c:pt>
                <c:pt idx="1118">
                  <c:v>0.51796568375367402</c:v>
                </c:pt>
                <c:pt idx="1119">
                  <c:v>0.52045041139309245</c:v>
                </c:pt>
                <c:pt idx="1120">
                  <c:v>0.52286282502687909</c:v>
                </c:pt>
                <c:pt idx="1121">
                  <c:v>0.5235111379623415</c:v>
                </c:pt>
                <c:pt idx="1122">
                  <c:v>0.52199873814216047</c:v>
                </c:pt>
                <c:pt idx="1123">
                  <c:v>0.51958611213243944</c:v>
                </c:pt>
                <c:pt idx="1124">
                  <c:v>0.51764166886989904</c:v>
                </c:pt>
                <c:pt idx="1125">
                  <c:v>0.51738943705191986</c:v>
                </c:pt>
                <c:pt idx="1126">
                  <c:v>0.51800168147453918</c:v>
                </c:pt>
                <c:pt idx="1127">
                  <c:v>0.51814563696201033</c:v>
                </c:pt>
                <c:pt idx="1128">
                  <c:v>0.51879387910549457</c:v>
                </c:pt>
                <c:pt idx="1129">
                  <c:v>0.51854182426746087</c:v>
                </c:pt>
                <c:pt idx="1130">
                  <c:v>0.51573294016031124</c:v>
                </c:pt>
                <c:pt idx="1131">
                  <c:v>0.51119588228372437</c:v>
                </c:pt>
                <c:pt idx="1132">
                  <c:v>0.50665878901114847</c:v>
                </c:pt>
                <c:pt idx="1133">
                  <c:v>0.50395807504653956</c:v>
                </c:pt>
                <c:pt idx="1134">
                  <c:v>0.50482244509917062</c:v>
                </c:pt>
                <c:pt idx="1135">
                  <c:v>0.50781107003872217</c:v>
                </c:pt>
                <c:pt idx="1136">
                  <c:v>0.51148404103059064</c:v>
                </c:pt>
                <c:pt idx="1137">
                  <c:v>0.51461672764558075</c:v>
                </c:pt>
                <c:pt idx="1138">
                  <c:v>0.51803785617534959</c:v>
                </c:pt>
                <c:pt idx="1139">
                  <c:v>0.52073857013995839</c:v>
                </c:pt>
                <c:pt idx="1140">
                  <c:v>0.52153069697893584</c:v>
                </c:pt>
                <c:pt idx="1141">
                  <c:v>0.52257505563589246</c:v>
                </c:pt>
                <c:pt idx="1142">
                  <c:v>0.52405113917130708</c:v>
                </c:pt>
                <c:pt idx="1143">
                  <c:v>0.52361916652092588</c:v>
                </c:pt>
                <c:pt idx="1144">
                  <c:v>0.51947808357385494</c:v>
                </c:pt>
                <c:pt idx="1145">
                  <c:v>0.51184405363523044</c:v>
                </c:pt>
                <c:pt idx="1146">
                  <c:v>0.50496632979466383</c:v>
                </c:pt>
                <c:pt idx="1147">
                  <c:v>0.5027336569932791</c:v>
                </c:pt>
                <c:pt idx="1148">
                  <c:v>0.50503843142436122</c:v>
                </c:pt>
                <c:pt idx="1149">
                  <c:v>0.50917937278747583</c:v>
                </c:pt>
                <c:pt idx="1150">
                  <c:v>0.51346458820196295</c:v>
                </c:pt>
                <c:pt idx="1151">
                  <c:v>0.51731758319414611</c:v>
                </c:pt>
                <c:pt idx="1152">
                  <c:v>0.51911800017723697</c:v>
                </c:pt>
                <c:pt idx="1153">
                  <c:v>0.51810963924114528</c:v>
                </c:pt>
                <c:pt idx="1154">
                  <c:v>0.51551713081506589</c:v>
                </c:pt>
                <c:pt idx="1155">
                  <c:v>0.51101578749143173</c:v>
                </c:pt>
                <c:pt idx="1156">
                  <c:v>0.50557843263332669</c:v>
                </c:pt>
                <c:pt idx="1157">
                  <c:v>0.50125750266588665</c:v>
                </c:pt>
                <c:pt idx="1158">
                  <c:v>0.49697221645942108</c:v>
                </c:pt>
                <c:pt idx="1159">
                  <c:v>0.49376753440270077</c:v>
                </c:pt>
                <c:pt idx="1160">
                  <c:v>0.49308325914236217</c:v>
                </c:pt>
                <c:pt idx="1161">
                  <c:v>0.49801643353242159</c:v>
                </c:pt>
                <c:pt idx="1162">
                  <c:v>0.51112381605001611</c:v>
                </c:pt>
                <c:pt idx="1163">
                  <c:v>0.53823880727474516</c:v>
                </c:pt>
                <c:pt idx="1164">
                  <c:v>0.58231421140524076</c:v>
                </c:pt>
                <c:pt idx="1165">
                  <c:v>0.65037160158157359</c:v>
                </c:pt>
                <c:pt idx="1166">
                  <c:v>0.7517377855227545</c:v>
                </c:pt>
                <c:pt idx="1167">
                  <c:v>0.91518393278121946</c:v>
                </c:pt>
                <c:pt idx="1168">
                  <c:v>1.1974245764659004</c:v>
                </c:pt>
                <c:pt idx="1169">
                  <c:v>1.6730351719489467</c:v>
                </c:pt>
                <c:pt idx="1170">
                  <c:v>2.5495369874514062</c:v>
                </c:pt>
                <c:pt idx="1171">
                  <c:v>3.9769802750073944</c:v>
                </c:pt>
                <c:pt idx="1172">
                  <c:v>6.2071781180455128</c:v>
                </c:pt>
                <c:pt idx="1173">
                  <c:v>9.3170115250807548</c:v>
                </c:pt>
                <c:pt idx="1174">
                  <c:v>13.038604712853065</c:v>
                </c:pt>
                <c:pt idx="1175">
                  <c:v>17.223279661031867</c:v>
                </c:pt>
                <c:pt idx="1176">
                  <c:v>21.613638294660127</c:v>
                </c:pt>
                <c:pt idx="1177">
                  <c:v>25.698060616713299</c:v>
                </c:pt>
                <c:pt idx="1178">
                  <c:v>28.985670661926267</c:v>
                </c:pt>
                <c:pt idx="1179">
                  <c:v>31.335599331488975</c:v>
                </c:pt>
                <c:pt idx="1180">
                  <c:v>33.152773342132562</c:v>
                </c:pt>
                <c:pt idx="1181">
                  <c:v>35.042933315863969</c:v>
                </c:pt>
                <c:pt idx="1182">
                  <c:v>37.26881433486939</c:v>
                </c:pt>
                <c:pt idx="1183">
                  <c:v>39.669407407320456</c:v>
                </c:pt>
                <c:pt idx="1184">
                  <c:v>41.888335804572471</c:v>
                </c:pt>
                <c:pt idx="1185">
                  <c:v>43.669894937368539</c:v>
                </c:pt>
                <c:pt idx="1186">
                  <c:v>44.928417167663568</c:v>
                </c:pt>
                <c:pt idx="1187">
                  <c:v>45.739201657221869</c:v>
                </c:pt>
                <c:pt idx="1188">
                  <c:v>46.35841795701247</c:v>
                </c:pt>
                <c:pt idx="1189">
                  <c:v>47.437940971667942</c:v>
                </c:pt>
                <c:pt idx="1190">
                  <c:v>49.469473658341627</c:v>
                </c:pt>
                <c:pt idx="1191">
                  <c:v>52.15814081045297</c:v>
                </c:pt>
                <c:pt idx="1192">
                  <c:v>54.816525419675379</c:v>
                </c:pt>
                <c:pt idx="1193">
                  <c:v>56.992675357231725</c:v>
                </c:pt>
                <c:pt idx="1194">
                  <c:v>58.791122341155997</c:v>
                </c:pt>
                <c:pt idx="1195">
                  <c:v>60.482191203190723</c:v>
                </c:pt>
                <c:pt idx="1196">
                  <c:v>62.128890768197863</c:v>
                </c:pt>
                <c:pt idx="1197">
                  <c:v>63.586551116063042</c:v>
                </c:pt>
                <c:pt idx="1198">
                  <c:v>64.703988615182723</c:v>
                </c:pt>
                <c:pt idx="1199">
                  <c:v>65.446715112832877</c:v>
                </c:pt>
                <c:pt idx="1200">
                  <c:v>65.883400526780349</c:v>
                </c:pt>
                <c:pt idx="1201">
                  <c:v>66.151491730029761</c:v>
                </c:pt>
                <c:pt idx="1202">
                  <c:v>66.406078655536348</c:v>
                </c:pt>
                <c:pt idx="1203">
                  <c:v>66.712552986145013</c:v>
                </c:pt>
                <c:pt idx="1204">
                  <c:v>67.041639973567072</c:v>
                </c:pt>
                <c:pt idx="1205">
                  <c:v>67.334539234454809</c:v>
                </c:pt>
                <c:pt idx="1206">
                  <c:v>67.551565635387703</c:v>
                </c:pt>
                <c:pt idx="1207">
                  <c:v>67.686599917778594</c:v>
                </c:pt>
                <c:pt idx="1208">
                  <c:v>67.755124853574301</c:v>
                </c:pt>
                <c:pt idx="1209">
                  <c:v>67.780945802835319</c:v>
                </c:pt>
                <c:pt idx="1210">
                  <c:v>67.784723545954776</c:v>
                </c:pt>
                <c:pt idx="1211">
                  <c:v>67.778822043492241</c:v>
                </c:pt>
                <c:pt idx="1212">
                  <c:v>67.768633945171644</c:v>
                </c:pt>
                <c:pt idx="1213">
                  <c:v>67.755810686258172</c:v>
                </c:pt>
                <c:pt idx="1214">
                  <c:v>67.742232784858118</c:v>
                </c:pt>
                <c:pt idx="1215">
                  <c:v>67.72844477286705</c:v>
                </c:pt>
                <c:pt idx="1216">
                  <c:v>67.715189116551315</c:v>
                </c:pt>
                <c:pt idx="1217">
                  <c:v>67.701114538632908</c:v>
                </c:pt>
                <c:pt idx="1218">
                  <c:v>67.686424070504984</c:v>
                </c:pt>
                <c:pt idx="1219">
                  <c:v>67.671656297536998</c:v>
                </c:pt>
                <c:pt idx="1220">
                  <c:v>67.657934263669517</c:v>
                </c:pt>
                <c:pt idx="1221">
                  <c:v>67.64573142565213</c:v>
                </c:pt>
                <c:pt idx="1222">
                  <c:v>67.630927973527164</c:v>
                </c:pt>
                <c:pt idx="1223">
                  <c:v>67.613210723583506</c:v>
                </c:pt>
                <c:pt idx="1224">
                  <c:v>67.593664208925674</c:v>
                </c:pt>
                <c:pt idx="1225">
                  <c:v>67.57580112750712</c:v>
                </c:pt>
                <c:pt idx="1226">
                  <c:v>67.562078244135918</c:v>
                </c:pt>
                <c:pt idx="1227">
                  <c:v>67.552608825977032</c:v>
                </c:pt>
                <c:pt idx="1228">
                  <c:v>67.543143089000992</c:v>
                </c:pt>
                <c:pt idx="1229">
                  <c:v>67.53172264392559</c:v>
                </c:pt>
                <c:pt idx="1230">
                  <c:v>67.519845732175384</c:v>
                </c:pt>
                <c:pt idx="1231">
                  <c:v>67.507379831167356</c:v>
                </c:pt>
                <c:pt idx="1232">
                  <c:v>67.493989953261149</c:v>
                </c:pt>
                <c:pt idx="1233">
                  <c:v>67.479443051264823</c:v>
                </c:pt>
                <c:pt idx="1234">
                  <c:v>67.465034618377672</c:v>
                </c:pt>
                <c:pt idx="1235">
                  <c:v>67.452683683542105</c:v>
                </c:pt>
                <c:pt idx="1236">
                  <c:v>67.442675396845885</c:v>
                </c:pt>
                <c:pt idx="1237">
                  <c:v>67.43334473096408</c:v>
                </c:pt>
                <c:pt idx="1238">
                  <c:v>67.423408085749699</c:v>
                </c:pt>
                <c:pt idx="1239">
                  <c:v>67.412029266357408</c:v>
                </c:pt>
                <c:pt idx="1240">
                  <c:v>67.398167064373311</c:v>
                </c:pt>
                <c:pt idx="1241">
                  <c:v>67.382650312276979</c:v>
                </c:pt>
                <c:pt idx="1242">
                  <c:v>67.3666918182373</c:v>
                </c:pt>
                <c:pt idx="1243">
                  <c:v>67.350416742471538</c:v>
                </c:pt>
                <c:pt idx="1244">
                  <c:v>67.335183724623462</c:v>
                </c:pt>
                <c:pt idx="1245">
                  <c:v>67.324132247337914</c:v>
                </c:pt>
                <c:pt idx="1246">
                  <c:v>67.317182174095734</c:v>
                </c:pt>
                <c:pt idx="1247">
                  <c:v>67.311819257002611</c:v>
                </c:pt>
                <c:pt idx="1248">
                  <c:v>67.306702129657438</c:v>
                </c:pt>
                <c:pt idx="1249">
                  <c:v>67.300150756835933</c:v>
                </c:pt>
                <c:pt idx="1250">
                  <c:v>67.290103392967808</c:v>
                </c:pt>
                <c:pt idx="1251">
                  <c:v>67.276200414804308</c:v>
                </c:pt>
                <c:pt idx="1252">
                  <c:v>67.259311714172355</c:v>
                </c:pt>
                <c:pt idx="1253">
                  <c:v>67.240661992293141</c:v>
                </c:pt>
                <c:pt idx="1254">
                  <c:v>67.224353502713711</c:v>
                </c:pt>
                <c:pt idx="1255">
                  <c:v>67.211709772256697</c:v>
                </c:pt>
                <c:pt idx="1256">
                  <c:v>67.201668071746823</c:v>
                </c:pt>
                <c:pt idx="1257">
                  <c:v>67.193168503687929</c:v>
                </c:pt>
                <c:pt idx="1258">
                  <c:v>67.18467176730816</c:v>
                </c:pt>
                <c:pt idx="1259">
                  <c:v>67.17545097057635</c:v>
                </c:pt>
                <c:pt idx="1260">
                  <c:v>67.165687907292295</c:v>
                </c:pt>
                <c:pt idx="1261">
                  <c:v>67.157373531048108</c:v>
                </c:pt>
                <c:pt idx="1262">
                  <c:v>67.150457721123331</c:v>
                </c:pt>
                <c:pt idx="1263">
                  <c:v>67.144514592977671</c:v>
                </c:pt>
                <c:pt idx="1264">
                  <c:v>67.137059914515575</c:v>
                </c:pt>
                <c:pt idx="1265">
                  <c:v>67.126837269709654</c:v>
                </c:pt>
                <c:pt idx="1266">
                  <c:v>67.115384826660147</c:v>
                </c:pt>
                <c:pt idx="1267">
                  <c:v>67.103793631333559</c:v>
                </c:pt>
                <c:pt idx="1268">
                  <c:v>67.09388756825372</c:v>
                </c:pt>
                <c:pt idx="1269">
                  <c:v>67.085067170950083</c:v>
                </c:pt>
                <c:pt idx="1270">
                  <c:v>67.076854168818542</c:v>
                </c:pt>
                <c:pt idx="1271">
                  <c:v>67.067746356083788</c:v>
                </c:pt>
                <c:pt idx="1272">
                  <c:v>67.055936555128838</c:v>
                </c:pt>
                <c:pt idx="1273">
                  <c:v>67.041707650698143</c:v>
                </c:pt>
                <c:pt idx="1274">
                  <c:v>67.026085276970491</c:v>
                </c:pt>
                <c:pt idx="1275">
                  <c:v>67.010995258918172</c:v>
                </c:pt>
                <c:pt idx="1276">
                  <c:v>66.998683118086589</c:v>
                </c:pt>
                <c:pt idx="1277">
                  <c:v>66.990397908137396</c:v>
                </c:pt>
                <c:pt idx="1278">
                  <c:v>66.984419100834771</c:v>
                </c:pt>
                <c:pt idx="1279">
                  <c:v>66.978085767305814</c:v>
                </c:pt>
                <c:pt idx="1280">
                  <c:v>66.969731464385987</c:v>
                </c:pt>
                <c:pt idx="1281">
                  <c:v>66.960002664419321</c:v>
                </c:pt>
                <c:pt idx="1282">
                  <c:v>66.950892869509175</c:v>
                </c:pt>
                <c:pt idx="1283">
                  <c:v>66.94239754896897</c:v>
                </c:pt>
                <c:pt idx="1284">
                  <c:v>66.934478475130504</c:v>
                </c:pt>
                <c:pt idx="1285">
                  <c:v>66.928247931553756</c:v>
                </c:pt>
                <c:pt idx="1286">
                  <c:v>66.922484898200395</c:v>
                </c:pt>
                <c:pt idx="1287">
                  <c:v>66.914421408726625</c:v>
                </c:pt>
                <c:pt idx="1288">
                  <c:v>66.902964718158429</c:v>
                </c:pt>
                <c:pt idx="1289">
                  <c:v>66.891483108813944</c:v>
                </c:pt>
                <c:pt idx="1290">
                  <c:v>66.881037610860957</c:v>
                </c:pt>
                <c:pt idx="1291">
                  <c:v>66.870991662832395</c:v>
                </c:pt>
                <c:pt idx="1292">
                  <c:v>66.858095629765444</c:v>
                </c:pt>
                <c:pt idx="1293">
                  <c:v>66.844519993708673</c:v>
                </c:pt>
                <c:pt idx="1294">
                  <c:v>66.833252742473888</c:v>
                </c:pt>
                <c:pt idx="1295">
                  <c:v>66.824252250377938</c:v>
                </c:pt>
                <c:pt idx="1296">
                  <c:v>66.816974835029015</c:v>
                </c:pt>
                <c:pt idx="1297">
                  <c:v>66.810998859405515</c:v>
                </c:pt>
                <c:pt idx="1298">
                  <c:v>66.804809092008142</c:v>
                </c:pt>
                <c:pt idx="1299">
                  <c:v>66.797097863417406</c:v>
                </c:pt>
                <c:pt idx="1300">
                  <c:v>66.789102051074693</c:v>
                </c:pt>
                <c:pt idx="1301">
                  <c:v>66.781471525338972</c:v>
                </c:pt>
                <c:pt idx="1302">
                  <c:v>66.770236272078293</c:v>
                </c:pt>
                <c:pt idx="1303">
                  <c:v>66.749893206082845</c:v>
                </c:pt>
                <c:pt idx="1304">
                  <c:v>66.721951045989982</c:v>
                </c:pt>
                <c:pt idx="1305">
                  <c:v>66.693249995891861</c:v>
                </c:pt>
                <c:pt idx="1306">
                  <c:v>66.668364633413447</c:v>
                </c:pt>
                <c:pt idx="1307">
                  <c:v>66.650181572253885</c:v>
                </c:pt>
                <c:pt idx="1308">
                  <c:v>66.638443979116573</c:v>
                </c:pt>
                <c:pt idx="1309">
                  <c:v>66.628936050121595</c:v>
                </c:pt>
                <c:pt idx="1310">
                  <c:v>66.619611897101763</c:v>
                </c:pt>
                <c:pt idx="1311">
                  <c:v>66.610501535855803</c:v>
                </c:pt>
                <c:pt idx="1312">
                  <c:v>66.599878774789659</c:v>
                </c:pt>
                <c:pt idx="1313">
                  <c:v>66.510322108635535</c:v>
                </c:pt>
                <c:pt idx="1314">
                  <c:v>65.97821335572462</c:v>
                </c:pt>
                <c:pt idx="1315">
                  <c:v>64.473351465371934</c:v>
                </c:pt>
                <c:pt idx="1316">
                  <c:v>61.69642172446617</c:v>
                </c:pt>
                <c:pt idx="1317">
                  <c:v>57.747823581695556</c:v>
                </c:pt>
                <c:pt idx="1318">
                  <c:v>53.020815253624548</c:v>
                </c:pt>
                <c:pt idx="1319">
                  <c:v>47.986757764082682</c:v>
                </c:pt>
                <c:pt idx="1320">
                  <c:v>42.997852530846231</c:v>
                </c:pt>
                <c:pt idx="1321">
                  <c:v>38.19781576450054</c:v>
                </c:pt>
                <c:pt idx="1322">
                  <c:v>33.6123237155034</c:v>
                </c:pt>
                <c:pt idx="1323">
                  <c:v>29.263807813204249</c:v>
                </c:pt>
                <c:pt idx="1324">
                  <c:v>25.213556354229265</c:v>
                </c:pt>
                <c:pt idx="1325">
                  <c:v>21.538557455356305</c:v>
                </c:pt>
                <c:pt idx="1326">
                  <c:v>18.300532235365651</c:v>
                </c:pt>
                <c:pt idx="1327">
                  <c:v>15.526089275066667</c:v>
                </c:pt>
                <c:pt idx="1328">
                  <c:v>13.189916902688832</c:v>
                </c:pt>
                <c:pt idx="1329">
                  <c:v>11.029360738900991</c:v>
                </c:pt>
                <c:pt idx="1330">
                  <c:v>8.6008944577437187</c:v>
                </c:pt>
                <c:pt idx="1331">
                  <c:v>6.0008097325838525</c:v>
                </c:pt>
                <c:pt idx="1332">
                  <c:v>3.6712257572320786</c:v>
                </c:pt>
                <c:pt idx="1333">
                  <c:v>1.9498742107244638</c:v>
                </c:pt>
                <c:pt idx="1334">
                  <c:v>0.90409302436388461</c:v>
                </c:pt>
                <c:pt idx="1335">
                  <c:v>0.39848687667113086</c:v>
                </c:pt>
                <c:pt idx="1336">
                  <c:v>0.22884713924848124</c:v>
                </c:pt>
                <c:pt idx="1337">
                  <c:v>0.21685600464160631</c:v>
                </c:pt>
                <c:pt idx="1338">
                  <c:v>0.25272130911166873</c:v>
                </c:pt>
                <c:pt idx="1339">
                  <c:v>0.28491357179788468</c:v>
                </c:pt>
                <c:pt idx="1340">
                  <c:v>0.29913734381015494</c:v>
                </c:pt>
                <c:pt idx="1341">
                  <c:v>0.29985751060339144</c:v>
                </c:pt>
                <c:pt idx="1342">
                  <c:v>0.29704862649624175</c:v>
                </c:pt>
                <c:pt idx="1343">
                  <c:v>0.29607654644892784</c:v>
                </c:pt>
                <c:pt idx="1344">
                  <c:v>0.29863319873809824</c:v>
                </c:pt>
                <c:pt idx="1345">
                  <c:v>0.30284631252288857</c:v>
                </c:pt>
                <c:pt idx="1346">
                  <c:v>0.30824774045210629</c:v>
                </c:pt>
                <c:pt idx="1347">
                  <c:v>0.31469338545432468</c:v>
                </c:pt>
                <c:pt idx="1348">
                  <c:v>0.32196729660034207</c:v>
                </c:pt>
                <c:pt idx="1349">
                  <c:v>0.3281247828556943</c:v>
                </c:pt>
                <c:pt idx="1350">
                  <c:v>0.33136563961322513</c:v>
                </c:pt>
                <c:pt idx="1351">
                  <c:v>0.33258988068654005</c:v>
                </c:pt>
                <c:pt idx="1352">
                  <c:v>0.33309409655057493</c:v>
                </c:pt>
                <c:pt idx="1353">
                  <c:v>0.33352613999293423</c:v>
                </c:pt>
                <c:pt idx="1354">
                  <c:v>0.33532659237201401</c:v>
                </c:pt>
                <c:pt idx="1355">
                  <c:v>0.33921547889709486</c:v>
                </c:pt>
                <c:pt idx="1356">
                  <c:v>0.34342859268188491</c:v>
                </c:pt>
                <c:pt idx="1357">
                  <c:v>0.34735368930376492</c:v>
                </c:pt>
                <c:pt idx="1358">
                  <c:v>0.35012650489807129</c:v>
                </c:pt>
                <c:pt idx="1359">
                  <c:v>0.35167469006318336</c:v>
                </c:pt>
                <c:pt idx="1360">
                  <c:v>0.35070250382790219</c:v>
                </c:pt>
                <c:pt idx="1361">
                  <c:v>0.34904621931222801</c:v>
                </c:pt>
                <c:pt idx="1362">
                  <c:v>0.34955029359230638</c:v>
                </c:pt>
                <c:pt idx="1363">
                  <c:v>0.3511345472702615</c:v>
                </c:pt>
                <c:pt idx="1364">
                  <c:v>0.3516029069973875</c:v>
                </c:pt>
                <c:pt idx="1365">
                  <c:v>0.35030663508635324</c:v>
                </c:pt>
                <c:pt idx="1366">
                  <c:v>0.34756960483697757</c:v>
                </c:pt>
                <c:pt idx="1367">
                  <c:v>0.34612944823045011</c:v>
                </c:pt>
                <c:pt idx="1368">
                  <c:v>0.34540917524924653</c:v>
                </c:pt>
                <c:pt idx="1369">
                  <c:v>0.34386084850017851</c:v>
                </c:pt>
                <c:pt idx="1370">
                  <c:v>0.34234851947197564</c:v>
                </c:pt>
                <c:pt idx="1371">
                  <c:v>0.34353683361640369</c:v>
                </c:pt>
                <c:pt idx="1372">
                  <c:v>0.34832594633102437</c:v>
                </c:pt>
                <c:pt idx="1373">
                  <c:v>0.35631991808231062</c:v>
                </c:pt>
                <c:pt idx="1374">
                  <c:v>0.3636299331371603</c:v>
                </c:pt>
                <c:pt idx="1375">
                  <c:v>0.36795107548053457</c:v>
                </c:pt>
                <c:pt idx="1376">
                  <c:v>0.36949954381355893</c:v>
                </c:pt>
                <c:pt idx="1377">
                  <c:v>0.37065186023712177</c:v>
                </c:pt>
                <c:pt idx="1378">
                  <c:v>0.37155208642666171</c:v>
                </c:pt>
                <c:pt idx="1379">
                  <c:v>0.37151591172585141</c:v>
                </c:pt>
                <c:pt idx="1380">
                  <c:v>0.37079581572459297</c:v>
                </c:pt>
                <c:pt idx="1381">
                  <c:v>0.37075964102378262</c:v>
                </c:pt>
                <c:pt idx="1382">
                  <c:v>0.37310034238375156</c:v>
                </c:pt>
                <c:pt idx="1383">
                  <c:v>0.3771695714730483</c:v>
                </c:pt>
                <c:pt idx="1384">
                  <c:v>0.38253482470145611</c:v>
                </c:pt>
                <c:pt idx="1385">
                  <c:v>0.38768426858461841</c:v>
                </c:pt>
                <c:pt idx="1386">
                  <c:v>0.39135716878450855</c:v>
                </c:pt>
                <c:pt idx="1387">
                  <c:v>0.39171711059717046</c:v>
                </c:pt>
                <c:pt idx="1388">
                  <c:v>0.38854849705329325</c:v>
                </c:pt>
                <c:pt idx="1389">
                  <c:v>0.38408300986656801</c:v>
                </c:pt>
                <c:pt idx="1390">
                  <c:v>0.38131058362814108</c:v>
                </c:pt>
                <c:pt idx="1391">
                  <c:v>0.38123848199844368</c:v>
                </c:pt>
                <c:pt idx="1392">
                  <c:v>0.38185058483710671</c:v>
                </c:pt>
                <c:pt idx="1393">
                  <c:v>0.38181455172025264</c:v>
                </c:pt>
                <c:pt idx="1394">
                  <c:v>0.38012226948371303</c:v>
                </c:pt>
                <c:pt idx="1395">
                  <c:v>0.37810551221554101</c:v>
                </c:pt>
                <c:pt idx="1396">
                  <c:v>0.37871775663816026</c:v>
                </c:pt>
                <c:pt idx="1397">
                  <c:v>0.38170662934963523</c:v>
                </c:pt>
                <c:pt idx="1398">
                  <c:v>0.38519954094519998</c:v>
                </c:pt>
                <c:pt idx="1399">
                  <c:v>0.38786408020899865</c:v>
                </c:pt>
                <c:pt idx="1400">
                  <c:v>0.39121303631709192</c:v>
                </c:pt>
                <c:pt idx="1401">
                  <c:v>0.39409388046998267</c:v>
                </c:pt>
                <c:pt idx="1402">
                  <c:v>0.39485000958809485</c:v>
                </c:pt>
                <c:pt idx="1403">
                  <c:v>0.39373362009341922</c:v>
                </c:pt>
                <c:pt idx="1404">
                  <c:v>0.39308544874191303</c:v>
                </c:pt>
                <c:pt idx="1405">
                  <c:v>0.39232924883182257</c:v>
                </c:pt>
                <c:pt idx="1406">
                  <c:v>0.39070906822498053</c:v>
                </c:pt>
                <c:pt idx="1407">
                  <c:v>0.3895206124965962</c:v>
                </c:pt>
                <c:pt idx="1408">
                  <c:v>0.39006075528951795</c:v>
                </c:pt>
                <c:pt idx="1409">
                  <c:v>0.39279746697499229</c:v>
                </c:pt>
                <c:pt idx="1410">
                  <c:v>0.3971544654552755</c:v>
                </c:pt>
                <c:pt idx="1411">
                  <c:v>0.39971136551636938</c:v>
                </c:pt>
                <c:pt idx="1412">
                  <c:v>0.39812679327451278</c:v>
                </c:pt>
                <c:pt idx="1413">
                  <c:v>0.39398578111942001</c:v>
                </c:pt>
                <c:pt idx="1414">
                  <c:v>0.38944851086689891</c:v>
                </c:pt>
                <c:pt idx="1415">
                  <c:v>0.38501933996494014</c:v>
                </c:pt>
                <c:pt idx="1416">
                  <c:v>0.38278666716355569</c:v>
                </c:pt>
                <c:pt idx="1417">
                  <c:v>0.38347115479982824</c:v>
                </c:pt>
                <c:pt idx="1418">
                  <c:v>0.38588363922559304</c:v>
                </c:pt>
                <c:pt idx="1419">
                  <c:v>0.38880048109934895</c:v>
                </c:pt>
                <c:pt idx="1420">
                  <c:v>0.39024077928983247</c:v>
                </c:pt>
                <c:pt idx="1421">
                  <c:v>0.39178935381082397</c:v>
                </c:pt>
                <c:pt idx="1422">
                  <c:v>0.39625431005771361</c:v>
                </c:pt>
                <c:pt idx="1423">
                  <c:v>0.40302407613167418</c:v>
                </c:pt>
                <c:pt idx="1424">
                  <c:v>0.40810134759316097</c:v>
                </c:pt>
                <c:pt idx="1425">
                  <c:v>0.40975795067273674</c:v>
                </c:pt>
                <c:pt idx="1426">
                  <c:v>0.40824555085255571</c:v>
                </c:pt>
                <c:pt idx="1427">
                  <c:v>0.40291597678111174</c:v>
                </c:pt>
                <c:pt idx="1428">
                  <c:v>0.39585819354424112</c:v>
                </c:pt>
                <c:pt idx="1429">
                  <c:v>0.39024077928983258</c:v>
                </c:pt>
                <c:pt idx="1430">
                  <c:v>0.38811624123499955</c:v>
                </c:pt>
                <c:pt idx="1431">
                  <c:v>0.38858435319020229</c:v>
                </c:pt>
                <c:pt idx="1432">
                  <c:v>0.38934062389227064</c:v>
                </c:pt>
                <c:pt idx="1433">
                  <c:v>0.39049276333588839</c:v>
                </c:pt>
                <c:pt idx="1434">
                  <c:v>0.39276129227418188</c:v>
                </c:pt>
                <c:pt idx="1435">
                  <c:v>0.39621827694085937</c:v>
                </c:pt>
                <c:pt idx="1436">
                  <c:v>0.39884706625571636</c:v>
                </c:pt>
                <c:pt idx="1437">
                  <c:v>0.39971143630834743</c:v>
                </c:pt>
                <c:pt idx="1438">
                  <c:v>0.39960340774976311</c:v>
                </c:pt>
                <c:pt idx="1439">
                  <c:v>0.39942306518554704</c:v>
                </c:pt>
                <c:pt idx="1440">
                  <c:v>0.39909919188572834</c:v>
                </c:pt>
                <c:pt idx="1441">
                  <c:v>0.39683045057150046</c:v>
                </c:pt>
                <c:pt idx="1442">
                  <c:v>0.39315747957963226</c:v>
                </c:pt>
                <c:pt idx="1443">
                  <c:v>0.39034880784841697</c:v>
                </c:pt>
                <c:pt idx="1444">
                  <c:v>0.38916049370398903</c:v>
                </c:pt>
                <c:pt idx="1445">
                  <c:v>0.3890885336582478</c:v>
                </c:pt>
                <c:pt idx="1446">
                  <c:v>0.3916811482722945</c:v>
                </c:pt>
                <c:pt idx="1447">
                  <c:v>0.39647033177889324</c:v>
                </c:pt>
                <c:pt idx="1448">
                  <c:v>0.40309610696939341</c:v>
                </c:pt>
                <c:pt idx="1449">
                  <c:v>0.40986580225137581</c:v>
                </c:pt>
                <c:pt idx="1450">
                  <c:v>0.4157714460446284</c:v>
                </c:pt>
                <c:pt idx="1451">
                  <c:v>0.41958837252396808</c:v>
                </c:pt>
                <c:pt idx="1452">
                  <c:v>0.41948034396538397</c:v>
                </c:pt>
                <c:pt idx="1453">
                  <c:v>0.41523123245972865</c:v>
                </c:pt>
                <c:pt idx="1454">
                  <c:v>0.4093978318801294</c:v>
                </c:pt>
                <c:pt idx="1455">
                  <c:v>0.40511261646564206</c:v>
                </c:pt>
                <c:pt idx="1456">
                  <c:v>0.4052926050699675</c:v>
                </c:pt>
                <c:pt idx="1457">
                  <c:v>0.40892979071690494</c:v>
                </c:pt>
                <c:pt idx="1458">
                  <c:v>0.41436714557501003</c:v>
                </c:pt>
                <c:pt idx="1459">
                  <c:v>0.41976843192027191</c:v>
                </c:pt>
                <c:pt idx="1460">
                  <c:v>0.42268534458600576</c:v>
                </c:pt>
                <c:pt idx="1461">
                  <c:v>0.42297311397699217</c:v>
                </c:pt>
                <c:pt idx="1462">
                  <c:v>0.42286522700236406</c:v>
                </c:pt>
                <c:pt idx="1463">
                  <c:v>0.42466564398545503</c:v>
                </c:pt>
                <c:pt idx="1464">
                  <c:v>0.42887875777024509</c:v>
                </c:pt>
                <c:pt idx="1465">
                  <c:v>0.43402795388148396</c:v>
                </c:pt>
                <c:pt idx="1466">
                  <c:v>0.43798922520417444</c:v>
                </c:pt>
                <c:pt idx="1467">
                  <c:v>0.43906936920606188</c:v>
                </c:pt>
                <c:pt idx="1468">
                  <c:v>0.43867325269258967</c:v>
                </c:pt>
                <c:pt idx="1469">
                  <c:v>0.43770099566533022</c:v>
                </c:pt>
                <c:pt idx="1470">
                  <c:v>0.43518048268098108</c:v>
                </c:pt>
                <c:pt idx="1471">
                  <c:v>0.43309201313899132</c:v>
                </c:pt>
                <c:pt idx="1472">
                  <c:v>0.43143533926743743</c:v>
                </c:pt>
                <c:pt idx="1473">
                  <c:v>0.43071524326617922</c:v>
                </c:pt>
                <c:pt idx="1474">
                  <c:v>0.43139941233855045</c:v>
                </c:pt>
                <c:pt idx="1475">
                  <c:v>0.43413605323204651</c:v>
                </c:pt>
                <c:pt idx="1476">
                  <c:v>0.44029368107135486</c:v>
                </c:pt>
                <c:pt idx="1477">
                  <c:v>0.44850399310772243</c:v>
                </c:pt>
                <c:pt idx="1478">
                  <c:v>0.45455334461652341</c:v>
                </c:pt>
                <c:pt idx="1479">
                  <c:v>0.45765024588658276</c:v>
                </c:pt>
                <c:pt idx="1480">
                  <c:v>0.45746990332236659</c:v>
                </c:pt>
                <c:pt idx="1481">
                  <c:v>0.45509327503351082</c:v>
                </c:pt>
                <c:pt idx="1482">
                  <c:v>0.45120449469639712</c:v>
                </c:pt>
                <c:pt idx="1483">
                  <c:v>0.44760344835428106</c:v>
                </c:pt>
                <c:pt idx="1484">
                  <c:v>0.44465067955163817</c:v>
                </c:pt>
                <c:pt idx="1485">
                  <c:v>0.44014965479190549</c:v>
                </c:pt>
                <c:pt idx="1486">
                  <c:v>0.43370400978968698</c:v>
                </c:pt>
                <c:pt idx="1487">
                  <c:v>0.42758223808728746</c:v>
                </c:pt>
                <c:pt idx="1488">
                  <c:v>0.42380148630875825</c:v>
                </c:pt>
                <c:pt idx="1489">
                  <c:v>0.42084861131814821</c:v>
                </c:pt>
                <c:pt idx="1490">
                  <c:v>0.41451110106248124</c:v>
                </c:pt>
                <c:pt idx="1491">
                  <c:v>0.40640888837667621</c:v>
                </c:pt>
                <c:pt idx="1492">
                  <c:v>0.40125962147345923</c:v>
                </c:pt>
                <c:pt idx="1493">
                  <c:v>0.40316796082716733</c:v>
                </c:pt>
                <c:pt idx="1494">
                  <c:v>0.4107299599280726</c:v>
                </c:pt>
                <c:pt idx="1495">
                  <c:v>0.42102859992247377</c:v>
                </c:pt>
                <c:pt idx="1496">
                  <c:v>0.43042708451931322</c:v>
                </c:pt>
                <c:pt idx="1497">
                  <c:v>0.43492835705096916</c:v>
                </c:pt>
                <c:pt idx="1498">
                  <c:v>0.43381196755629314</c:v>
                </c:pt>
                <c:pt idx="1499">
                  <c:v>0.43280378360014715</c:v>
                </c:pt>
                <c:pt idx="1500">
                  <c:v>0.43215561224864091</c:v>
                </c:pt>
                <c:pt idx="1501">
                  <c:v>0.42988701251836925</c:v>
                </c:pt>
                <c:pt idx="1502">
                  <c:v>0.42563797180469226</c:v>
                </c:pt>
                <c:pt idx="1503">
                  <c:v>0.41886817033474272</c:v>
                </c:pt>
                <c:pt idx="1504">
                  <c:v>0.41217039970251229</c:v>
                </c:pt>
                <c:pt idx="1505">
                  <c:v>0.40748917396251993</c:v>
                </c:pt>
                <c:pt idx="1506">
                  <c:v>0.40572486088826121</c:v>
                </c:pt>
                <c:pt idx="1507">
                  <c:v>0.40651698772723865</c:v>
                </c:pt>
                <c:pt idx="1508">
                  <c:v>0.4091456708541284</c:v>
                </c:pt>
                <c:pt idx="1509">
                  <c:v>0.4131427275217498</c:v>
                </c:pt>
                <c:pt idx="1510">
                  <c:v>0.41782374088580793</c:v>
                </c:pt>
                <c:pt idx="1511">
                  <c:v>0.42282930007347708</c:v>
                </c:pt>
                <c:pt idx="1512">
                  <c:v>0.4275824150672326</c:v>
                </c:pt>
                <c:pt idx="1513">
                  <c:v>0.43067921014932498</c:v>
                </c:pt>
                <c:pt idx="1514">
                  <c:v>0.43103947052588842</c:v>
                </c:pt>
                <c:pt idx="1515">
                  <c:v>0.42913081260827879</c:v>
                </c:pt>
                <c:pt idx="1516">
                  <c:v>0.42585402892186103</c:v>
                </c:pt>
                <c:pt idx="1517">
                  <c:v>0.42200085694973288</c:v>
                </c:pt>
                <c:pt idx="1518">
                  <c:v>0.41919225601049598</c:v>
                </c:pt>
                <c:pt idx="1519">
                  <c:v>0.41717564032627991</c:v>
                </c:pt>
                <c:pt idx="1520">
                  <c:v>0.41490735915990995</c:v>
                </c:pt>
                <c:pt idx="1521">
                  <c:v>0.41310672980088481</c:v>
                </c:pt>
                <c:pt idx="1522">
                  <c:v>0.41173814388421887</c:v>
                </c:pt>
                <c:pt idx="1523">
                  <c:v>0.41058600444060112</c:v>
                </c:pt>
                <c:pt idx="1524">
                  <c:v>0.40914552927017228</c:v>
                </c:pt>
                <c:pt idx="1525">
                  <c:v>0.40792135898883558</c:v>
                </c:pt>
                <c:pt idx="1526">
                  <c:v>0.40781333043025092</c:v>
                </c:pt>
                <c:pt idx="1527">
                  <c:v>0.40892954294498157</c:v>
                </c:pt>
                <c:pt idx="1528">
                  <c:v>0.40957778508846587</c:v>
                </c:pt>
                <c:pt idx="1529">
                  <c:v>0.40838940015205988</c:v>
                </c:pt>
                <c:pt idx="1530">
                  <c:v>0.40640888837667621</c:v>
                </c:pt>
                <c:pt idx="1531">
                  <c:v>0.40579671474603524</c:v>
                </c:pt>
                <c:pt idx="1532">
                  <c:v>0.40752510089140676</c:v>
                </c:pt>
                <c:pt idx="1533">
                  <c:v>0.41029805806966951</c:v>
                </c:pt>
                <c:pt idx="1534">
                  <c:v>0.41479908282940209</c:v>
                </c:pt>
                <c:pt idx="1535">
                  <c:v>0.42056062955122742</c:v>
                </c:pt>
                <c:pt idx="1536">
                  <c:v>0.42607008603902985</c:v>
                </c:pt>
                <c:pt idx="1537">
                  <c:v>0.42920291423797607</c:v>
                </c:pt>
                <c:pt idx="1538">
                  <c:v>0.42866270065307621</c:v>
                </c:pt>
                <c:pt idx="1539">
                  <c:v>0.42581778342907262</c:v>
                </c:pt>
                <c:pt idx="1540">
                  <c:v>0.42293732863206157</c:v>
                </c:pt>
                <c:pt idx="1541">
                  <c:v>0.42408946807567893</c:v>
                </c:pt>
                <c:pt idx="1542">
                  <c:v>0.43590050789026136</c:v>
                </c:pt>
                <c:pt idx="1543">
                  <c:v>0.46953317495492791</c:v>
                </c:pt>
                <c:pt idx="1544">
                  <c:v>0.54158762179888231</c:v>
                </c:pt>
                <c:pt idx="1545">
                  <c:v>0.68242005036427433</c:v>
                </c:pt>
                <c:pt idx="1546">
                  <c:v>0.95767476466985857</c:v>
                </c:pt>
                <c:pt idx="1547">
                  <c:v>1.5129020184736985</c:v>
                </c:pt>
                <c:pt idx="1548">
                  <c:v>2.6978586409642147</c:v>
                </c:pt>
                <c:pt idx="1549">
                  <c:v>4.9144097727995648</c:v>
                </c:pt>
                <c:pt idx="1550">
                  <c:v>8.5764086451897246</c:v>
                </c:pt>
                <c:pt idx="1551">
                  <c:v>13.53578569485591</c:v>
                </c:pt>
                <c:pt idx="1552">
                  <c:v>19.49499678685115</c:v>
                </c:pt>
                <c:pt idx="1553">
                  <c:v>25.723628130692699</c:v>
                </c:pt>
                <c:pt idx="1554">
                  <c:v>31.371392038785494</c:v>
                </c:pt>
                <c:pt idx="1555">
                  <c:v>36.151804419297441</c:v>
                </c:pt>
                <c:pt idx="1556">
                  <c:v>40.1267241521982</c:v>
                </c:pt>
                <c:pt idx="1557">
                  <c:v>43.370548792618976</c:v>
                </c:pt>
                <c:pt idx="1558">
                  <c:v>45.947553209158087</c:v>
                </c:pt>
                <c:pt idx="1559">
                  <c:v>47.912722663879393</c:v>
                </c:pt>
                <c:pt idx="1560">
                  <c:v>49.327993058424731</c:v>
                </c:pt>
                <c:pt idx="1561">
                  <c:v>50.314935173621542</c:v>
                </c:pt>
                <c:pt idx="1562">
                  <c:v>51.14127520928016</c:v>
                </c:pt>
                <c:pt idx="1563">
                  <c:v>52.335307929699233</c:v>
                </c:pt>
                <c:pt idx="1564">
                  <c:v>54.161915396176852</c:v>
                </c:pt>
                <c:pt idx="1565">
                  <c:v>56.356428489685058</c:v>
                </c:pt>
                <c:pt idx="1566">
                  <c:v>58.428434082911558</c:v>
                </c:pt>
                <c:pt idx="1567">
                  <c:v>60.050725706540618</c:v>
                </c:pt>
                <c:pt idx="1568">
                  <c:v>61.20839230464054</c:v>
                </c:pt>
                <c:pt idx="1569">
                  <c:v>62.004556268545294</c:v>
                </c:pt>
                <c:pt idx="1570">
                  <c:v>62.524923747136043</c:v>
                </c:pt>
                <c:pt idx="1571">
                  <c:v>62.83553657678457</c:v>
                </c:pt>
                <c:pt idx="1572">
                  <c:v>62.996826188014104</c:v>
                </c:pt>
                <c:pt idx="1573">
                  <c:v>63.067439203995917</c:v>
                </c:pt>
                <c:pt idx="1574">
                  <c:v>63.099556958125184</c:v>
                </c:pt>
                <c:pt idx="1575">
                  <c:v>63.163371395697958</c:v>
                </c:pt>
                <c:pt idx="1576">
                  <c:v>63.421983269911543</c:v>
                </c:pt>
                <c:pt idx="1577">
                  <c:v>64.237956528296834</c:v>
                </c:pt>
                <c:pt idx="1578">
                  <c:v>65.728558082580562</c:v>
                </c:pt>
                <c:pt idx="1579">
                  <c:v>67.580986781487098</c:v>
                </c:pt>
                <c:pt idx="1580">
                  <c:v>69.340256918393635</c:v>
                </c:pt>
                <c:pt idx="1581">
                  <c:v>70.692800523317771</c:v>
                </c:pt>
                <c:pt idx="1582">
                  <c:v>71.554464340209961</c:v>
                </c:pt>
                <c:pt idx="1583">
                  <c:v>72.008541927337632</c:v>
                </c:pt>
                <c:pt idx="1584">
                  <c:v>72.19824092571551</c:v>
                </c:pt>
                <c:pt idx="1585">
                  <c:v>72.25052731440617</c:v>
                </c:pt>
                <c:pt idx="1586">
                  <c:v>72.246705963428198</c:v>
                </c:pt>
                <c:pt idx="1587">
                  <c:v>72.226939993638254</c:v>
                </c:pt>
                <c:pt idx="1588">
                  <c:v>72.208288855919463</c:v>
                </c:pt>
                <c:pt idx="1589">
                  <c:v>72.193773385561428</c:v>
                </c:pt>
                <c:pt idx="1590">
                  <c:v>72.181779242295491</c:v>
                </c:pt>
                <c:pt idx="1591">
                  <c:v>72.169577253781824</c:v>
                </c:pt>
                <c:pt idx="1592">
                  <c:v>72.155206765394936</c:v>
                </c:pt>
                <c:pt idx="1593">
                  <c:v>72.139325576195347</c:v>
                </c:pt>
                <c:pt idx="1594">
                  <c:v>72.122298123286313</c:v>
                </c:pt>
                <c:pt idx="1595">
                  <c:v>72.102811357058016</c:v>
                </c:pt>
                <c:pt idx="1596">
                  <c:v>72.082176911280698</c:v>
                </c:pt>
                <c:pt idx="1597">
                  <c:v>72.064822116264921</c:v>
                </c:pt>
                <c:pt idx="1598">
                  <c:v>72.052331296480617</c:v>
                </c:pt>
                <c:pt idx="1599">
                  <c:v>72.043252933208763</c:v>
                </c:pt>
                <c:pt idx="1600">
                  <c:v>72.033639948918264</c:v>
                </c:pt>
                <c:pt idx="1601">
                  <c:v>72.022727790245625</c:v>
                </c:pt>
                <c:pt idx="1602">
                  <c:v>72.009728684058558</c:v>
                </c:pt>
                <c:pt idx="1603">
                  <c:v>71.994714838174659</c:v>
                </c:pt>
                <c:pt idx="1604">
                  <c:v>71.978975799267104</c:v>
                </c:pt>
                <c:pt idx="1605">
                  <c:v>71.96338683935312</c:v>
                </c:pt>
                <c:pt idx="1606">
                  <c:v>71.94858621890728</c:v>
                </c:pt>
                <c:pt idx="1607">
                  <c:v>71.933320353581351</c:v>
                </c:pt>
                <c:pt idx="1608">
                  <c:v>71.917938672579254</c:v>
                </c:pt>
                <c:pt idx="1609">
                  <c:v>71.903536752554089</c:v>
                </c:pt>
                <c:pt idx="1610">
                  <c:v>71.891039419907784</c:v>
                </c:pt>
                <c:pt idx="1611">
                  <c:v>71.877861634767967</c:v>
                </c:pt>
                <c:pt idx="1612">
                  <c:v>71.864255133408761</c:v>
                </c:pt>
                <c:pt idx="1613">
                  <c:v>71.852152253664457</c:v>
                </c:pt>
                <c:pt idx="1614">
                  <c:v>71.841635963733381</c:v>
                </c:pt>
                <c:pt idx="1615">
                  <c:v>71.830292823498056</c:v>
                </c:pt>
                <c:pt idx="1616">
                  <c:v>71.815928847973154</c:v>
                </c:pt>
                <c:pt idx="1617">
                  <c:v>71.800806548778823</c:v>
                </c:pt>
                <c:pt idx="1618">
                  <c:v>71.785355491638171</c:v>
                </c:pt>
                <c:pt idx="1619">
                  <c:v>71.768756754948541</c:v>
                </c:pt>
                <c:pt idx="1620">
                  <c:v>71.751401959932764</c:v>
                </c:pt>
                <c:pt idx="1621">
                  <c:v>71.737500397608812</c:v>
                </c:pt>
                <c:pt idx="1622">
                  <c:v>71.729575377244203</c:v>
                </c:pt>
                <c:pt idx="1623">
                  <c:v>71.726121295048628</c:v>
                </c:pt>
                <c:pt idx="1624">
                  <c:v>71.723674157949588</c:v>
                </c:pt>
                <c:pt idx="1625">
                  <c:v>71.719245411799506</c:v>
                </c:pt>
                <c:pt idx="1626">
                  <c:v>71.71041793529804</c:v>
                </c:pt>
                <c:pt idx="1627">
                  <c:v>71.69788860467763</c:v>
                </c:pt>
                <c:pt idx="1628">
                  <c:v>71.683053720914401</c:v>
                </c:pt>
                <c:pt idx="1629">
                  <c:v>71.665015075390158</c:v>
                </c:pt>
                <c:pt idx="1630">
                  <c:v>71.646500990940979</c:v>
                </c:pt>
                <c:pt idx="1631">
                  <c:v>71.631416069911083</c:v>
                </c:pt>
                <c:pt idx="1632">
                  <c:v>71.619642797616805</c:v>
                </c:pt>
                <c:pt idx="1633">
                  <c:v>71.610744529137236</c:v>
                </c:pt>
                <c:pt idx="1634">
                  <c:v>71.603904608212972</c:v>
                </c:pt>
                <c:pt idx="1635">
                  <c:v>71.597744856614327</c:v>
                </c:pt>
                <c:pt idx="1636">
                  <c:v>71.590942597022419</c:v>
                </c:pt>
                <c:pt idx="1637">
                  <c:v>71.582194407536434</c:v>
                </c:pt>
                <c:pt idx="1638">
                  <c:v>71.57117577772874</c:v>
                </c:pt>
                <c:pt idx="1639">
                  <c:v>71.559724750518797</c:v>
                </c:pt>
                <c:pt idx="1640">
                  <c:v>71.547404680985665</c:v>
                </c:pt>
                <c:pt idx="1641">
                  <c:v>71.533040705460763</c:v>
                </c:pt>
                <c:pt idx="1642">
                  <c:v>71.516800742516153</c:v>
                </c:pt>
                <c:pt idx="1643">
                  <c:v>71.500199174147383</c:v>
                </c:pt>
                <c:pt idx="1644">
                  <c:v>71.483775435227614</c:v>
                </c:pt>
                <c:pt idx="1645">
                  <c:v>71.469485083359942</c:v>
                </c:pt>
                <c:pt idx="1646">
                  <c:v>71.457170677185047</c:v>
                </c:pt>
                <c:pt idx="1647">
                  <c:v>71.448130824749285</c:v>
                </c:pt>
                <c:pt idx="1648">
                  <c:v>71.440133030231181</c:v>
                </c:pt>
                <c:pt idx="1649">
                  <c:v>71.432863543583792</c:v>
                </c:pt>
                <c:pt idx="1650">
                  <c:v>71.424977883558995</c:v>
                </c:pt>
                <c:pt idx="1651">
                  <c:v>71.413095308450551</c:v>
                </c:pt>
                <c:pt idx="1652">
                  <c:v>71.397537780174844</c:v>
                </c:pt>
                <c:pt idx="1653">
                  <c:v>71.381119987781233</c:v>
                </c:pt>
                <c:pt idx="1654">
                  <c:v>71.364731361682587</c:v>
                </c:pt>
                <c:pt idx="1655">
                  <c:v>71.347697395911581</c:v>
                </c:pt>
                <c:pt idx="1656">
                  <c:v>71.331635262415958</c:v>
                </c:pt>
                <c:pt idx="1657">
                  <c:v>71.317736531771146</c:v>
                </c:pt>
                <c:pt idx="1658">
                  <c:v>71.307336057516238</c:v>
                </c:pt>
                <c:pt idx="1659">
                  <c:v>71.298979489253114</c:v>
                </c:pt>
                <c:pt idx="1660">
                  <c:v>71.290444242037253</c:v>
                </c:pt>
                <c:pt idx="1661">
                  <c:v>71.280831257746769</c:v>
                </c:pt>
                <c:pt idx="1662">
                  <c:v>71.269520964989297</c:v>
                </c:pt>
                <c:pt idx="1663">
                  <c:v>71.257568164238549</c:v>
                </c:pt>
                <c:pt idx="1664">
                  <c:v>71.247592158684355</c:v>
                </c:pt>
                <c:pt idx="1665">
                  <c:v>71.239459293072045</c:v>
                </c:pt>
                <c:pt idx="1666">
                  <c:v>71.231818006955649</c:v>
                </c:pt>
                <c:pt idx="1667">
                  <c:v>71.222278646322394</c:v>
                </c:pt>
                <c:pt idx="1668">
                  <c:v>71.210793355795047</c:v>
                </c:pt>
                <c:pt idx="1669">
                  <c:v>71.198402494283826</c:v>
                </c:pt>
                <c:pt idx="1670">
                  <c:v>71.188538056887111</c:v>
                </c:pt>
                <c:pt idx="1671">
                  <c:v>71.18094122813298</c:v>
                </c:pt>
                <c:pt idx="1672">
                  <c:v>71.175070307804987</c:v>
                </c:pt>
                <c:pt idx="1673">
                  <c:v>71.170681488330544</c:v>
                </c:pt>
                <c:pt idx="1674">
                  <c:v>71.166825874035169</c:v>
                </c:pt>
                <c:pt idx="1675">
                  <c:v>71.162649996830865</c:v>
                </c:pt>
                <c:pt idx="1676">
                  <c:v>71.157099905747629</c:v>
                </c:pt>
                <c:pt idx="1677">
                  <c:v>71.149179416069614</c:v>
                </c:pt>
                <c:pt idx="1678">
                  <c:v>71.139568697122428</c:v>
                </c:pt>
                <c:pt idx="1679">
                  <c:v>71.129408349257247</c:v>
                </c:pt>
                <c:pt idx="1680">
                  <c:v>71.119903251941381</c:v>
                </c:pt>
                <c:pt idx="1681">
                  <c:v>71.111014328002923</c:v>
                </c:pt>
                <c:pt idx="1682">
                  <c:v>71.101431359511153</c:v>
                </c:pt>
                <c:pt idx="1683">
                  <c:v>71.091240995847258</c:v>
                </c:pt>
                <c:pt idx="1684">
                  <c:v>71.081588084881119</c:v>
                </c:pt>
                <c:pt idx="1685">
                  <c:v>71.07252048198994</c:v>
                </c:pt>
                <c:pt idx="1686">
                  <c:v>71.063623629349919</c:v>
                </c:pt>
                <c:pt idx="1687">
                  <c:v>71.055952327434824</c:v>
                </c:pt>
                <c:pt idx="1688">
                  <c:v>71.048243930523213</c:v>
                </c:pt>
                <c:pt idx="1689">
                  <c:v>71.038633777911841</c:v>
                </c:pt>
                <c:pt idx="1690">
                  <c:v>71.027760979579043</c:v>
                </c:pt>
                <c:pt idx="1691">
                  <c:v>71.019225732363182</c:v>
                </c:pt>
                <c:pt idx="1692">
                  <c:v>71.015582210834211</c:v>
                </c:pt>
                <c:pt idx="1693">
                  <c:v>71.012670678358802</c:v>
                </c:pt>
                <c:pt idx="1694">
                  <c:v>71.005860490065345</c:v>
                </c:pt>
                <c:pt idx="1695">
                  <c:v>70.993837746840256</c:v>
                </c:pt>
                <c:pt idx="1696">
                  <c:v>70.977884349822986</c:v>
                </c:pt>
                <c:pt idx="1697">
                  <c:v>70.96106700750498</c:v>
                </c:pt>
                <c:pt idx="1698">
                  <c:v>70.947098900721628</c:v>
                </c:pt>
                <c:pt idx="1699">
                  <c:v>70.937658932025613</c:v>
                </c:pt>
                <c:pt idx="1700">
                  <c:v>70.93175516421978</c:v>
                </c:pt>
                <c:pt idx="1701">
                  <c:v>70.92775739963237</c:v>
                </c:pt>
                <c:pt idx="1702">
                  <c:v>70.923729619246259</c:v>
                </c:pt>
                <c:pt idx="1703">
                  <c:v>70.918220304342412</c:v>
                </c:pt>
                <c:pt idx="1704">
                  <c:v>70.910296699817351</c:v>
                </c:pt>
                <c:pt idx="1705">
                  <c:v>70.900751675825845</c:v>
                </c:pt>
                <c:pt idx="1706">
                  <c:v>70.889808085514943</c:v>
                </c:pt>
                <c:pt idx="1707">
                  <c:v>70.878314866286061</c:v>
                </c:pt>
                <c:pt idx="1708">
                  <c:v>70.865285177964424</c:v>
                </c:pt>
                <c:pt idx="1709">
                  <c:v>70.852538374387308</c:v>
                </c:pt>
                <c:pt idx="1710">
                  <c:v>70.84108225015494</c:v>
                </c:pt>
                <c:pt idx="1711">
                  <c:v>70.832654889913698</c:v>
                </c:pt>
                <c:pt idx="1712">
                  <c:v>70.827111311692448</c:v>
                </c:pt>
                <c:pt idx="1713">
                  <c:v>70.820527091393103</c:v>
                </c:pt>
                <c:pt idx="1714">
                  <c:v>70.810695501474228</c:v>
                </c:pt>
                <c:pt idx="1715">
                  <c:v>70.799457416534423</c:v>
                </c:pt>
                <c:pt idx="1716">
                  <c:v>70.789017015603861</c:v>
                </c:pt>
                <c:pt idx="1717">
                  <c:v>70.779906371189995</c:v>
                </c:pt>
                <c:pt idx="1718">
                  <c:v>70.77292345046996</c:v>
                </c:pt>
                <c:pt idx="1719">
                  <c:v>70.766258527315571</c:v>
                </c:pt>
                <c:pt idx="1720">
                  <c:v>70.758985359485322</c:v>
                </c:pt>
                <c:pt idx="1721">
                  <c:v>70.751532946366524</c:v>
                </c:pt>
                <c:pt idx="1722">
                  <c:v>70.745950574141276</c:v>
                </c:pt>
                <c:pt idx="1723">
                  <c:v>70.743028281285206</c:v>
                </c:pt>
                <c:pt idx="1724">
                  <c:v>70.740509785872234</c:v>
                </c:pt>
                <c:pt idx="1725">
                  <c:v>70.738928293081415</c:v>
                </c:pt>
                <c:pt idx="1726">
                  <c:v>70.738747348785395</c:v>
                </c:pt>
                <c:pt idx="1727">
                  <c:v>70.73846219869759</c:v>
                </c:pt>
                <c:pt idx="1728">
                  <c:v>70.735323282388535</c:v>
                </c:pt>
                <c:pt idx="1729">
                  <c:v>70.728445416964007</c:v>
                </c:pt>
                <c:pt idx="1730">
                  <c:v>70.717894863715529</c:v>
                </c:pt>
                <c:pt idx="1731">
                  <c:v>70.705727138519279</c:v>
                </c:pt>
                <c:pt idx="1732">
                  <c:v>70.693552334125215</c:v>
                </c:pt>
                <c:pt idx="1733">
                  <c:v>70.683326291304368</c:v>
                </c:pt>
                <c:pt idx="1734">
                  <c:v>70.672557698763327</c:v>
                </c:pt>
                <c:pt idx="1735">
                  <c:v>70.659996936504655</c:v>
                </c:pt>
                <c:pt idx="1736">
                  <c:v>70.646885129488425</c:v>
                </c:pt>
                <c:pt idx="1737">
                  <c:v>70.636514671032231</c:v>
                </c:pt>
                <c:pt idx="1738">
                  <c:v>70.628524238879862</c:v>
                </c:pt>
                <c:pt idx="1739">
                  <c:v>70.6242376430218</c:v>
                </c:pt>
                <c:pt idx="1740">
                  <c:v>70.624271056835468</c:v>
                </c:pt>
                <c:pt idx="1741">
                  <c:v>70.626361968700692</c:v>
                </c:pt>
                <c:pt idx="1742">
                  <c:v>70.626256063901451</c:v>
                </c:pt>
                <c:pt idx="1743">
                  <c:v>70.620529276040884</c:v>
                </c:pt>
                <c:pt idx="1744">
                  <c:v>70.607856945624704</c:v>
                </c:pt>
                <c:pt idx="1745">
                  <c:v>70.591109545781052</c:v>
                </c:pt>
                <c:pt idx="1746">
                  <c:v>70.575729280618518</c:v>
                </c:pt>
                <c:pt idx="1747">
                  <c:v>70.564282784095184</c:v>
                </c:pt>
                <c:pt idx="1748">
                  <c:v>70.557335542532115</c:v>
                </c:pt>
                <c:pt idx="1749">
                  <c:v>70.553151170290434</c:v>
                </c:pt>
                <c:pt idx="1750">
                  <c:v>70.548940463432899</c:v>
                </c:pt>
                <c:pt idx="1751">
                  <c:v>70.536804736210755</c:v>
                </c:pt>
                <c:pt idx="1752">
                  <c:v>70.510448599595279</c:v>
                </c:pt>
                <c:pt idx="1753">
                  <c:v>70.473286775442261</c:v>
                </c:pt>
                <c:pt idx="1754">
                  <c:v>70.433783718989446</c:v>
                </c:pt>
                <c:pt idx="1755">
                  <c:v>70.401085753807664</c:v>
                </c:pt>
                <c:pt idx="1756">
                  <c:v>70.377138809790978</c:v>
                </c:pt>
                <c:pt idx="1757">
                  <c:v>70.360470130626965</c:v>
                </c:pt>
                <c:pt idx="1758">
                  <c:v>70.34645983182466</c:v>
                </c:pt>
                <c:pt idx="1759">
                  <c:v>70.308612741323614</c:v>
                </c:pt>
                <c:pt idx="1760">
                  <c:v>70.095514162503747</c:v>
                </c:pt>
                <c:pt idx="1761">
                  <c:v>69.36931136204646</c:v>
                </c:pt>
                <c:pt idx="1762">
                  <c:v>67.764956160325255</c:v>
                </c:pt>
                <c:pt idx="1763">
                  <c:v>65.063791392399708</c:v>
                </c:pt>
                <c:pt idx="1764">
                  <c:v>61.251454781752365</c:v>
                </c:pt>
                <c:pt idx="1765">
                  <c:v>56.496287953303415</c:v>
                </c:pt>
                <c:pt idx="1766">
                  <c:v>51.104438745058502</c:v>
                </c:pt>
                <c:pt idx="1767">
                  <c:v>45.400427212348347</c:v>
                </c:pt>
                <c:pt idx="1768">
                  <c:v>39.606821635319633</c:v>
                </c:pt>
                <c:pt idx="1769">
                  <c:v>33.890855602851275</c:v>
                </c:pt>
                <c:pt idx="1770">
                  <c:v>28.435486451662499</c:v>
                </c:pt>
                <c:pt idx="1771">
                  <c:v>23.436247854966382</c:v>
                </c:pt>
                <c:pt idx="1772">
                  <c:v>19.054675638492292</c:v>
                </c:pt>
                <c:pt idx="1773">
                  <c:v>15.377875225360574</c:v>
                </c:pt>
                <c:pt idx="1774">
                  <c:v>12.395048007231491</c:v>
                </c:pt>
                <c:pt idx="1775">
                  <c:v>9.8187642530294568</c:v>
                </c:pt>
                <c:pt idx="1776">
                  <c:v>7.2756816533895643</c:v>
                </c:pt>
                <c:pt idx="1777">
                  <c:v>4.8465320880596447</c:v>
                </c:pt>
                <c:pt idx="1778">
                  <c:v>2.8335058403015139</c:v>
                </c:pt>
                <c:pt idx="1779">
                  <c:v>1.427343824826754</c:v>
                </c:pt>
                <c:pt idx="1780">
                  <c:v>0.61400243520736708</c:v>
                </c:pt>
                <c:pt idx="1781">
                  <c:v>0.24307080507278467</c:v>
                </c:pt>
                <c:pt idx="1782">
                  <c:v>0.13191023239722624</c:v>
                </c:pt>
                <c:pt idx="1783">
                  <c:v>0.13522315538846552</c:v>
                </c:pt>
                <c:pt idx="1784">
                  <c:v>0.17018798589706449</c:v>
                </c:pt>
                <c:pt idx="1785">
                  <c:v>0.19978770476121191</c:v>
                </c:pt>
                <c:pt idx="1786">
                  <c:v>0.21483945974936891</c:v>
                </c:pt>
                <c:pt idx="1787">
                  <c:v>0.22164525894018333</c:v>
                </c:pt>
                <c:pt idx="1788">
                  <c:v>0.22834310036439168</c:v>
                </c:pt>
                <c:pt idx="1789">
                  <c:v>0.23561679913447481</c:v>
                </c:pt>
                <c:pt idx="1790">
                  <c:v>0.24206265651262734</c:v>
                </c:pt>
                <c:pt idx="1791">
                  <c:v>0.24659971438921427</c:v>
                </c:pt>
                <c:pt idx="1792">
                  <c:v>0.24976861110100404</c:v>
                </c:pt>
                <c:pt idx="1793">
                  <c:v>0.25282944385822009</c:v>
                </c:pt>
                <c:pt idx="1794">
                  <c:v>0.25607037140772915</c:v>
                </c:pt>
                <c:pt idx="1795">
                  <c:v>0.25812259545693039</c:v>
                </c:pt>
                <c:pt idx="1796">
                  <c:v>0.2592750534644494</c:v>
                </c:pt>
                <c:pt idx="1797">
                  <c:v>0.26046343840085551</c:v>
                </c:pt>
                <c:pt idx="1798">
                  <c:v>0.26244380859228311</c:v>
                </c:pt>
                <c:pt idx="1799">
                  <c:v>0.26528854883634145</c:v>
                </c:pt>
                <c:pt idx="1800">
                  <c:v>0.26842123545133173</c:v>
                </c:pt>
                <c:pt idx="1801">
                  <c:v>0.27195039253968478</c:v>
                </c:pt>
                <c:pt idx="1802">
                  <c:v>0.27630732022798982</c:v>
                </c:pt>
                <c:pt idx="1803">
                  <c:v>0.27926026601057802</c:v>
                </c:pt>
                <c:pt idx="1804">
                  <c:v>0.28023252303783719</c:v>
                </c:pt>
                <c:pt idx="1805">
                  <c:v>0.2811326076434208</c:v>
                </c:pt>
                <c:pt idx="1806">
                  <c:v>0.28286106458077076</c:v>
                </c:pt>
                <c:pt idx="1807">
                  <c:v>0.28606606520139266</c:v>
                </c:pt>
                <c:pt idx="1808">
                  <c:v>0.28873053367321327</c:v>
                </c:pt>
                <c:pt idx="1809">
                  <c:v>0.2890546901409442</c:v>
                </c:pt>
                <c:pt idx="1810">
                  <c:v>0.28617409375997716</c:v>
                </c:pt>
                <c:pt idx="1811">
                  <c:v>0.28134873555256801</c:v>
                </c:pt>
                <c:pt idx="1812">
                  <c:v>0.27688356692974392</c:v>
                </c:pt>
                <c:pt idx="1813">
                  <c:v>0.27461496719947254</c:v>
                </c:pt>
                <c:pt idx="1814">
                  <c:v>0.27637949264966538</c:v>
                </c:pt>
                <c:pt idx="1815">
                  <c:v>0.28142076639028724</c:v>
                </c:pt>
                <c:pt idx="1816">
                  <c:v>0.28822645939313474</c:v>
                </c:pt>
                <c:pt idx="1817">
                  <c:v>0.29431216258269111</c:v>
                </c:pt>
                <c:pt idx="1818">
                  <c:v>0.29823718841259317</c:v>
                </c:pt>
                <c:pt idx="1819">
                  <c:v>0.2991735185109653</c:v>
                </c:pt>
                <c:pt idx="1820">
                  <c:v>0.2991735185109653</c:v>
                </c:pt>
                <c:pt idx="1821">
                  <c:v>0.29931740320645872</c:v>
                </c:pt>
                <c:pt idx="1822">
                  <c:v>0.29942543176504294</c:v>
                </c:pt>
                <c:pt idx="1823">
                  <c:v>0.29794888808177095</c:v>
                </c:pt>
                <c:pt idx="1824">
                  <c:v>0.29546430202630847</c:v>
                </c:pt>
                <c:pt idx="1825">
                  <c:v>0.29387997755637546</c:v>
                </c:pt>
                <c:pt idx="1826">
                  <c:v>0.29485237616759102</c:v>
                </c:pt>
                <c:pt idx="1827">
                  <c:v>0.29809316213314369</c:v>
                </c:pt>
                <c:pt idx="1828">
                  <c:v>0.30025348553290759</c:v>
                </c:pt>
                <c:pt idx="1829">
                  <c:v>0.30010953004543622</c:v>
                </c:pt>
                <c:pt idx="1830">
                  <c:v>0.29877733120551492</c:v>
                </c:pt>
                <c:pt idx="1831">
                  <c:v>0.30000143069487356</c:v>
                </c:pt>
                <c:pt idx="1832">
                  <c:v>0.30374664490039555</c:v>
                </c:pt>
                <c:pt idx="1833">
                  <c:v>0.30929202831708474</c:v>
                </c:pt>
                <c:pt idx="1834">
                  <c:v>0.31523345745526832</c:v>
                </c:pt>
                <c:pt idx="1835">
                  <c:v>0.32005849709877621</c:v>
                </c:pt>
                <c:pt idx="1836">
                  <c:v>0.3226874279975892</c:v>
                </c:pt>
                <c:pt idx="1837">
                  <c:v>0.32293948283562307</c:v>
                </c:pt>
                <c:pt idx="1838">
                  <c:v>0.32110299733968906</c:v>
                </c:pt>
                <c:pt idx="1839">
                  <c:v>0.31908655863541829</c:v>
                </c:pt>
                <c:pt idx="1840">
                  <c:v>0.31854634505051843</c:v>
                </c:pt>
                <c:pt idx="1841">
                  <c:v>0.31937446961036109</c:v>
                </c:pt>
                <c:pt idx="1842">
                  <c:v>0.32038297213040867</c:v>
                </c:pt>
                <c:pt idx="1843">
                  <c:v>0.32329935385630693</c:v>
                </c:pt>
                <c:pt idx="1844">
                  <c:v>0.32672048238607565</c:v>
                </c:pt>
                <c:pt idx="1845">
                  <c:v>0.32877288341522221</c:v>
                </c:pt>
                <c:pt idx="1846">
                  <c:v>0.32866492564861599</c:v>
                </c:pt>
                <c:pt idx="1847">
                  <c:v>0.32722469825011052</c:v>
                </c:pt>
                <c:pt idx="1848">
                  <c:v>0.32455984042241048</c:v>
                </c:pt>
                <c:pt idx="1849">
                  <c:v>0.32193122808749863</c:v>
                </c:pt>
                <c:pt idx="1850">
                  <c:v>0.31984265235754189</c:v>
                </c:pt>
                <c:pt idx="1851">
                  <c:v>0.31764615425696763</c:v>
                </c:pt>
                <c:pt idx="1852">
                  <c:v>0.31570156941047084</c:v>
                </c:pt>
                <c:pt idx="1853">
                  <c:v>0.31418902800633369</c:v>
                </c:pt>
                <c:pt idx="1854">
                  <c:v>0.31372112842706534</c:v>
                </c:pt>
                <c:pt idx="1855">
                  <c:v>0.31361295828452501</c:v>
                </c:pt>
                <c:pt idx="1856">
                  <c:v>0.31408114103170554</c:v>
                </c:pt>
                <c:pt idx="1857">
                  <c:v>0.31444125982431276</c:v>
                </c:pt>
                <c:pt idx="1858">
                  <c:v>0.31451311368208679</c:v>
                </c:pt>
                <c:pt idx="1859">
                  <c:v>0.31458521531178418</c:v>
                </c:pt>
                <c:pt idx="1860">
                  <c:v>0.31458521531178418</c:v>
                </c:pt>
                <c:pt idx="1861">
                  <c:v>0.31375691377199622</c:v>
                </c:pt>
                <c:pt idx="1862">
                  <c:v>0.31210055846434381</c:v>
                </c:pt>
                <c:pt idx="1863">
                  <c:v>0.31026421455236586</c:v>
                </c:pt>
                <c:pt idx="1864">
                  <c:v>0.30947208771338858</c:v>
                </c:pt>
                <c:pt idx="1865">
                  <c:v>0.31073211413163421</c:v>
                </c:pt>
                <c:pt idx="1866">
                  <c:v>0.31494536950038049</c:v>
                </c:pt>
                <c:pt idx="1867">
                  <c:v>0.32124695282716026</c:v>
                </c:pt>
                <c:pt idx="1868">
                  <c:v>0.32654021061383764</c:v>
                </c:pt>
                <c:pt idx="1869">
                  <c:v>0.32744061378332295</c:v>
                </c:pt>
                <c:pt idx="1870">
                  <c:v>0.32625229963889485</c:v>
                </c:pt>
                <c:pt idx="1871">
                  <c:v>0.32394759599979123</c:v>
                </c:pt>
                <c:pt idx="1872">
                  <c:v>0.32257947023098305</c:v>
                </c:pt>
                <c:pt idx="1873">
                  <c:v>0.32171531255428626</c:v>
                </c:pt>
                <c:pt idx="1874">
                  <c:v>0.32088694022252007</c:v>
                </c:pt>
                <c:pt idx="1875">
                  <c:v>0.32052699840985832</c:v>
                </c:pt>
                <c:pt idx="1876">
                  <c:v>0.3209591126441958</c:v>
                </c:pt>
                <c:pt idx="1877">
                  <c:v>0.3221111812958351</c:v>
                </c:pt>
                <c:pt idx="1878">
                  <c:v>0.32474011219464832</c:v>
                </c:pt>
                <c:pt idx="1879">
                  <c:v>0.32794465266741241</c:v>
                </c:pt>
                <c:pt idx="1880">
                  <c:v>0.33345410915521473</c:v>
                </c:pt>
                <c:pt idx="1881">
                  <c:v>0.3374511658228363</c:v>
                </c:pt>
                <c:pt idx="1882">
                  <c:v>0.33701905158849882</c:v>
                </c:pt>
                <c:pt idx="1883">
                  <c:v>0.33302206571285559</c:v>
                </c:pt>
                <c:pt idx="1884">
                  <c:v>0.33125761105464063</c:v>
                </c:pt>
                <c:pt idx="1885">
                  <c:v>0.33439043925358725</c:v>
                </c:pt>
                <c:pt idx="1886">
                  <c:v>0.34011595285855806</c:v>
                </c:pt>
                <c:pt idx="1887">
                  <c:v>0.3469936059071469</c:v>
                </c:pt>
                <c:pt idx="1888">
                  <c:v>0.35473555821638864</c:v>
                </c:pt>
                <c:pt idx="1889">
                  <c:v>0.36118127401058508</c:v>
                </c:pt>
                <c:pt idx="1890">
                  <c:v>0.36355804388339719</c:v>
                </c:pt>
                <c:pt idx="1891">
                  <c:v>0.36049724652217008</c:v>
                </c:pt>
                <c:pt idx="1892">
                  <c:v>0.35523977408042329</c:v>
                </c:pt>
                <c:pt idx="1893">
                  <c:v>0.35077467624957764</c:v>
                </c:pt>
                <c:pt idx="1894">
                  <c:v>0.34591346190525957</c:v>
                </c:pt>
                <c:pt idx="1895">
                  <c:v>0.33950377922791697</c:v>
                </c:pt>
                <c:pt idx="1896">
                  <c:v>0.33521856381342979</c:v>
                </c:pt>
                <c:pt idx="1897">
                  <c:v>0.33399425194813681</c:v>
                </c:pt>
                <c:pt idx="1898">
                  <c:v>0.3343544061367329</c:v>
                </c:pt>
                <c:pt idx="1899">
                  <c:v>0.33219369338108962</c:v>
                </c:pt>
                <c:pt idx="1900">
                  <c:v>0.32726055438701945</c:v>
                </c:pt>
                <c:pt idx="1901">
                  <c:v>0.32160721320372371</c:v>
                </c:pt>
                <c:pt idx="1902">
                  <c:v>0.31714179680897653</c:v>
                </c:pt>
                <c:pt idx="1903">
                  <c:v>0.3118487867942224</c:v>
                </c:pt>
                <c:pt idx="1904">
                  <c:v>0.30691532923625064</c:v>
                </c:pt>
                <c:pt idx="1905">
                  <c:v>0.30511469987722567</c:v>
                </c:pt>
                <c:pt idx="1906">
                  <c:v>0.30666309741827186</c:v>
                </c:pt>
                <c:pt idx="1907">
                  <c:v>0.30907604199189442</c:v>
                </c:pt>
                <c:pt idx="1908">
                  <c:v>0.30954401236314055</c:v>
                </c:pt>
                <c:pt idx="1909">
                  <c:v>0.30813957030956596</c:v>
                </c:pt>
                <c:pt idx="1910">
                  <c:v>0.30662731207334087</c:v>
                </c:pt>
                <c:pt idx="1911">
                  <c:v>0.30540292941606972</c:v>
                </c:pt>
                <c:pt idx="1912">
                  <c:v>0.30605124235153203</c:v>
                </c:pt>
                <c:pt idx="1913">
                  <c:v>0.31062429794898422</c:v>
                </c:pt>
                <c:pt idx="1914">
                  <c:v>0.31764615425696763</c:v>
                </c:pt>
                <c:pt idx="1915">
                  <c:v>0.32646825056809647</c:v>
                </c:pt>
                <c:pt idx="1916">
                  <c:v>0.33547068944344161</c:v>
                </c:pt>
                <c:pt idx="1917">
                  <c:v>0.34368085989585306</c:v>
                </c:pt>
                <c:pt idx="1918">
                  <c:v>0.34836201484386742</c:v>
                </c:pt>
                <c:pt idx="1919">
                  <c:v>0.34933427187112664</c:v>
                </c:pt>
                <c:pt idx="1920">
                  <c:v>0.34818206163553106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4F0-49D8-8746-C012F22B45E2}"/>
            </c:ext>
          </c:extLst>
        </c:ser>
        <c:ser>
          <c:idx val="0"/>
          <c:order val="1"/>
          <c:tx>
            <c:v>cycle 2</c:v>
          </c:tx>
          <c:spPr>
            <a:ln w="12700" cap="rnd">
              <a:solidFill>
                <a:schemeClr val="accent4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'2-10stack'!$U$1970:$U$2045</c:f>
              <c:numCache>
                <c:formatCode>0.00</c:formatCode>
                <c:ptCount val="76"/>
                <c:pt idx="0">
                  <c:v>2817.8053635817309</c:v>
                </c:pt>
                <c:pt idx="1">
                  <c:v>2819.1622220552886</c:v>
                </c:pt>
                <c:pt idx="2">
                  <c:v>2825.0873272235576</c:v>
                </c:pt>
                <c:pt idx="3">
                  <c:v>2839.2005333533657</c:v>
                </c:pt>
                <c:pt idx="4">
                  <c:v>2866.8917142427886</c:v>
                </c:pt>
                <c:pt idx="5">
                  <c:v>2914.9639423076924</c:v>
                </c:pt>
                <c:pt idx="6">
                  <c:v>2996.2392953725962</c:v>
                </c:pt>
                <c:pt idx="7">
                  <c:v>3129.39453125</c:v>
                </c:pt>
                <c:pt idx="8">
                  <c:v>3331.4068134014424</c:v>
                </c:pt>
                <c:pt idx="9">
                  <c:v>3605.6800255408657</c:v>
                </c:pt>
                <c:pt idx="10">
                  <c:v>3934.5139723557695</c:v>
                </c:pt>
                <c:pt idx="11">
                  <c:v>4285.3017953725966</c:v>
                </c:pt>
                <c:pt idx="12">
                  <c:v>4631.6058819110576</c:v>
                </c:pt>
                <c:pt idx="13">
                  <c:v>4940.3263972355771</c:v>
                </c:pt>
                <c:pt idx="14">
                  <c:v>5196.1482121394229</c:v>
                </c:pt>
                <c:pt idx="15">
                  <c:v>5410.5741060697119</c:v>
                </c:pt>
                <c:pt idx="16">
                  <c:v>5594.3274864783652</c:v>
                </c:pt>
                <c:pt idx="17">
                  <c:v>5746.7275766225966</c:v>
                </c:pt>
                <c:pt idx="18">
                  <c:v>5865.2062049278848</c:v>
                </c:pt>
                <c:pt idx="19">
                  <c:v>5962.5901442307695</c:v>
                </c:pt>
                <c:pt idx="20">
                  <c:v>6060.8426607572119</c:v>
                </c:pt>
                <c:pt idx="21">
                  <c:v>6167.4382136418271</c:v>
                </c:pt>
                <c:pt idx="22">
                  <c:v>6275.9540264423076</c:v>
                </c:pt>
                <c:pt idx="23">
                  <c:v>6384.9205603966348</c:v>
                </c:pt>
                <c:pt idx="24">
                  <c:v>6494.1171499399043</c:v>
                </c:pt>
                <c:pt idx="25">
                  <c:v>6597.4261944110576</c:v>
                </c:pt>
                <c:pt idx="26">
                  <c:v>6685.5656550480771</c:v>
                </c:pt>
                <c:pt idx="27">
                  <c:v>6758.3148662860576</c:v>
                </c:pt>
                <c:pt idx="28">
                  <c:v>6828.2329852764424</c:v>
                </c:pt>
                <c:pt idx="29">
                  <c:v>6906.2218299278848</c:v>
                </c:pt>
                <c:pt idx="30">
                  <c:v>6992.24853515625</c:v>
                </c:pt>
                <c:pt idx="31">
                  <c:v>7077.3362379807695</c:v>
                </c:pt>
                <c:pt idx="32">
                  <c:v>7162.4568058894238</c:v>
                </c:pt>
                <c:pt idx="33">
                  <c:v>7258.9393028846162</c:v>
                </c:pt>
                <c:pt idx="34">
                  <c:v>7370.8871694711543</c:v>
                </c:pt>
                <c:pt idx="35">
                  <c:v>7488.4972205528848</c:v>
                </c:pt>
                <c:pt idx="36">
                  <c:v>7606.1448317307695</c:v>
                </c:pt>
                <c:pt idx="37">
                  <c:v>7735.0369966947119</c:v>
                </c:pt>
                <c:pt idx="38">
                  <c:v>7878.0048076923076</c:v>
                </c:pt>
                <c:pt idx="39">
                  <c:v>8021.4984600360576</c:v>
                </c:pt>
                <c:pt idx="40">
                  <c:v>8163.1047175480771</c:v>
                </c:pt>
                <c:pt idx="41">
                  <c:v>8310.067983774039</c:v>
                </c:pt>
                <c:pt idx="42">
                  <c:v>8458.2050030048085</c:v>
                </c:pt>
                <c:pt idx="43">
                  <c:v>8592.792217548078</c:v>
                </c:pt>
                <c:pt idx="44">
                  <c:v>8709.909292367789</c:v>
                </c:pt>
                <c:pt idx="45">
                  <c:v>8823.9370492788457</c:v>
                </c:pt>
                <c:pt idx="46">
                  <c:v>8945.2420748197128</c:v>
                </c:pt>
                <c:pt idx="47">
                  <c:v>9067.9462139423085</c:v>
                </c:pt>
                <c:pt idx="48">
                  <c:v>9179.1053185096152</c:v>
                </c:pt>
                <c:pt idx="49">
                  <c:v>9281.8462665264433</c:v>
                </c:pt>
                <c:pt idx="50">
                  <c:v>9389.34326171875</c:v>
                </c:pt>
                <c:pt idx="51">
                  <c:v>9499.7464693509628</c:v>
                </c:pt>
                <c:pt idx="52">
                  <c:v>9598.041240985578</c:v>
                </c:pt>
                <c:pt idx="53">
                  <c:v>9681.8800706129805</c:v>
                </c:pt>
                <c:pt idx="54">
                  <c:v>9757.831280048078</c:v>
                </c:pt>
                <c:pt idx="55">
                  <c:v>9825.0356820913457</c:v>
                </c:pt>
                <c:pt idx="56">
                  <c:v>9874.08447265625</c:v>
                </c:pt>
                <c:pt idx="57">
                  <c:v>9899.249737079328</c:v>
                </c:pt>
                <c:pt idx="58">
                  <c:v>9911.43798828125</c:v>
                </c:pt>
                <c:pt idx="59">
                  <c:v>9926.1521559495195</c:v>
                </c:pt>
                <c:pt idx="60">
                  <c:v>9946.9839242788457</c:v>
                </c:pt>
                <c:pt idx="61">
                  <c:v>9965.2052659254805</c:v>
                </c:pt>
                <c:pt idx="62">
                  <c:v>9970.3744741586543</c:v>
                </c:pt>
                <c:pt idx="63">
                  <c:v>9965.585561899039</c:v>
                </c:pt>
                <c:pt idx="64">
                  <c:v>9964.90478515625</c:v>
                </c:pt>
                <c:pt idx="65">
                  <c:v>9974.374624399039</c:v>
                </c:pt>
                <c:pt idx="66">
                  <c:v>9986.6004356971152</c:v>
                </c:pt>
                <c:pt idx="67">
                  <c:v>9989.581768329328</c:v>
                </c:pt>
                <c:pt idx="68">
                  <c:v>9983.468862680289</c:v>
                </c:pt>
                <c:pt idx="69">
                  <c:v>9981.0556265024043</c:v>
                </c:pt>
                <c:pt idx="70">
                  <c:v>9989.1686072716348</c:v>
                </c:pt>
                <c:pt idx="71">
                  <c:v>10001.16436298077</c:v>
                </c:pt>
                <c:pt idx="72">
                  <c:v>10005.126953125</c:v>
                </c:pt>
                <c:pt idx="73">
                  <c:v>9999.5445838341348</c:v>
                </c:pt>
                <c:pt idx="74">
                  <c:v>9996.7886117788457</c:v>
                </c:pt>
                <c:pt idx="75">
                  <c:v>10004.408616286059</c:v>
                </c:pt>
              </c:numCache>
            </c:numRef>
          </c:xVal>
          <c:yVal>
            <c:numRef>
              <c:f>'2-10stack'!$W$1970:$W$2045</c:f>
              <c:numCache>
                <c:formatCode>General</c:formatCode>
                <c:ptCount val="76"/>
                <c:pt idx="0">
                  <c:v>0.34818206163553106</c:v>
                </c:pt>
                <c:pt idx="1">
                  <c:v>0.35077474704155559</c:v>
                </c:pt>
                <c:pt idx="2">
                  <c:v>0.36546631244512717</c:v>
                </c:pt>
                <c:pt idx="3">
                  <c:v>0.39809068936568059</c:v>
                </c:pt>
                <c:pt idx="4">
                  <c:v>0.4592346411484941</c:v>
                </c:pt>
                <c:pt idx="5">
                  <c:v>0.56600200524696964</c:v>
                </c:pt>
                <c:pt idx="6">
                  <c:v>0.75249409162081227</c:v>
                </c:pt>
                <c:pt idx="7">
                  <c:v>1.0881364162151632</c:v>
                </c:pt>
                <c:pt idx="8">
                  <c:v>1.6902835666216338</c:v>
                </c:pt>
                <c:pt idx="9">
                  <c:v>2.8426523762482865</c:v>
                </c:pt>
                <c:pt idx="10">
                  <c:v>4.7908621967755831</c:v>
                </c:pt>
                <c:pt idx="11">
                  <c:v>7.695189110682561</c:v>
                </c:pt>
                <c:pt idx="12">
                  <c:v>11.617427577238816</c:v>
                </c:pt>
                <c:pt idx="13">
                  <c:v>16.020280853418203</c:v>
                </c:pt>
                <c:pt idx="14">
                  <c:v>20.425547994466928</c:v>
                </c:pt>
                <c:pt idx="15">
                  <c:v>24.824188298445481</c:v>
                </c:pt>
                <c:pt idx="16">
                  <c:v>29.126322429363544</c:v>
                </c:pt>
                <c:pt idx="17">
                  <c:v>32.99084009023813</c:v>
                </c:pt>
                <c:pt idx="18">
                  <c:v>36.123679615901068</c:v>
                </c:pt>
                <c:pt idx="19">
                  <c:v>38.788008485940786</c:v>
                </c:pt>
                <c:pt idx="20">
                  <c:v>41.590463548806994</c:v>
                </c:pt>
                <c:pt idx="21">
                  <c:v>44.723309587331926</c:v>
                </c:pt>
                <c:pt idx="22">
                  <c:v>47.965584449768059</c:v>
                </c:pt>
                <c:pt idx="23">
                  <c:v>51.283763603797318</c:v>
                </c:pt>
                <c:pt idx="24">
                  <c:v>54.677063523806055</c:v>
                </c:pt>
                <c:pt idx="25">
                  <c:v>57.92290092174823</c:v>
                </c:pt>
                <c:pt idx="26">
                  <c:v>60.683334432748644</c:v>
                </c:pt>
                <c:pt idx="27">
                  <c:v>62.927431926727287</c:v>
                </c:pt>
                <c:pt idx="28">
                  <c:v>65.049606662163356</c:v>
                </c:pt>
                <c:pt idx="29">
                  <c:v>67.368130877568177</c:v>
                </c:pt>
                <c:pt idx="30">
                  <c:v>69.83019347410935</c:v>
                </c:pt>
                <c:pt idx="31">
                  <c:v>72.137960990025434</c:v>
                </c:pt>
                <c:pt idx="32">
                  <c:v>74.267291378608107</c:v>
                </c:pt>
                <c:pt idx="33">
                  <c:v>76.452119563176083</c:v>
                </c:pt>
                <c:pt idx="34">
                  <c:v>78.785922669630779</c:v>
                </c:pt>
                <c:pt idx="35">
                  <c:v>81.084460610609781</c:v>
                </c:pt>
                <c:pt idx="36">
                  <c:v>83.282359542846677</c:v>
                </c:pt>
                <c:pt idx="37">
                  <c:v>85.637006639333862</c:v>
                </c:pt>
                <c:pt idx="38">
                  <c:v>88.19442121652456</c:v>
                </c:pt>
                <c:pt idx="39">
                  <c:v>90.69307108952448</c:v>
                </c:pt>
                <c:pt idx="40">
                  <c:v>93.134356240492608</c:v>
                </c:pt>
                <c:pt idx="41">
                  <c:v>95.671849955045246</c:v>
                </c:pt>
                <c:pt idx="42">
                  <c:v>98.201431391789356</c:v>
                </c:pt>
                <c:pt idx="43">
                  <c:v>100.4294373028095</c:v>
                </c:pt>
                <c:pt idx="44">
                  <c:v>102.32589776259201</c:v>
                </c:pt>
                <c:pt idx="45">
                  <c:v>104.2045044854971</c:v>
                </c:pt>
                <c:pt idx="46">
                  <c:v>106.24676810337947</c:v>
                </c:pt>
                <c:pt idx="47">
                  <c:v>108.29609166365402</c:v>
                </c:pt>
                <c:pt idx="48">
                  <c:v>110.09389359107384</c:v>
                </c:pt>
                <c:pt idx="49">
                  <c:v>111.75316297971284</c:v>
                </c:pt>
                <c:pt idx="50">
                  <c:v>113.54123922201305</c:v>
                </c:pt>
                <c:pt idx="51">
                  <c:v>115.35350933074952</c:v>
                </c:pt>
                <c:pt idx="52">
                  <c:v>116.84613100492037</c:v>
                </c:pt>
                <c:pt idx="53">
                  <c:v>118.08370107504037</c:v>
                </c:pt>
                <c:pt idx="54">
                  <c:v>119.27138771937443</c:v>
                </c:pt>
                <c:pt idx="55">
                  <c:v>120.33878576718843</c:v>
                </c:pt>
                <c:pt idx="56">
                  <c:v>120.97160545349121</c:v>
                </c:pt>
                <c:pt idx="57">
                  <c:v>120.98781794914832</c:v>
                </c:pt>
                <c:pt idx="58">
                  <c:v>120.77579540839562</c:v>
                </c:pt>
                <c:pt idx="59">
                  <c:v>120.83182414421668</c:v>
                </c:pt>
                <c:pt idx="60">
                  <c:v>121.19641189281757</c:v>
                </c:pt>
                <c:pt idx="61">
                  <c:v>121.50285564129167</c:v>
                </c:pt>
                <c:pt idx="62">
                  <c:v>121.36144724919245</c:v>
                </c:pt>
                <c:pt idx="63">
                  <c:v>120.90380429487961</c:v>
                </c:pt>
                <c:pt idx="64">
                  <c:v>120.66178407815785</c:v>
                </c:pt>
                <c:pt idx="65">
                  <c:v>120.83973982004018</c:v>
                </c:pt>
                <c:pt idx="66">
                  <c:v>121.13617698082555</c:v>
                </c:pt>
                <c:pt idx="67">
                  <c:v>121.09141606257512</c:v>
                </c:pt>
                <c:pt idx="68">
                  <c:v>120.71140642312857</c:v>
                </c:pt>
                <c:pt idx="69">
                  <c:v>120.49247571798472</c:v>
                </c:pt>
                <c:pt idx="70">
                  <c:v>120.6823398032555</c:v>
                </c:pt>
                <c:pt idx="71">
                  <c:v>121.02608639350302</c:v>
                </c:pt>
                <c:pt idx="72">
                  <c:v>121.06671645824724</c:v>
                </c:pt>
                <c:pt idx="73">
                  <c:v>120.73740067115195</c:v>
                </c:pt>
                <c:pt idx="74">
                  <c:v>120.50763426267184</c:v>
                </c:pt>
                <c:pt idx="75">
                  <c:v>120.67168192936822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4F0-49D8-8746-C012F22B45E2}"/>
            </c:ext>
          </c:extLst>
        </c:ser>
        <c:ser>
          <c:idx val="2"/>
          <c:order val="2"/>
          <c:tx>
            <c:v>cycle 2.2</c:v>
          </c:tx>
          <c:spPr>
            <a:ln w="12700" cap="rnd">
              <a:solidFill>
                <a:schemeClr val="accent4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'Assemblage courbes'!$L$131:$L$1473</c:f>
              <c:numCache>
                <c:formatCode>0.00</c:formatCode>
                <c:ptCount val="1343"/>
                <c:pt idx="0">
                  <c:v>9983.1291316105744</c:v>
                </c:pt>
                <c:pt idx="1">
                  <c:v>10055.42292668269</c:v>
                </c:pt>
                <c:pt idx="2">
                  <c:v>10137.299241286055</c:v>
                </c:pt>
                <c:pt idx="3">
                  <c:v>10231.251126802881</c:v>
                </c:pt>
                <c:pt idx="4">
                  <c:v>10326.221829927881</c:v>
                </c:pt>
                <c:pt idx="5">
                  <c:v>10407.722543569709</c:v>
                </c:pt>
                <c:pt idx="6">
                  <c:v>10467.565166766824</c:v>
                </c:pt>
                <c:pt idx="7">
                  <c:v>10505.86237980769</c:v>
                </c:pt>
                <c:pt idx="8">
                  <c:v>10528.051006610574</c:v>
                </c:pt>
                <c:pt idx="9">
                  <c:v>10541.25807542067</c:v>
                </c:pt>
                <c:pt idx="10">
                  <c:v>10550.803034855766</c:v>
                </c:pt>
                <c:pt idx="11">
                  <c:v>10561.517052283651</c:v>
                </c:pt>
                <c:pt idx="12">
                  <c:v>10585.480393629805</c:v>
                </c:pt>
                <c:pt idx="13">
                  <c:v>10637.247596153844</c:v>
                </c:pt>
                <c:pt idx="14">
                  <c:v>10717.198955829324</c:v>
                </c:pt>
                <c:pt idx="15">
                  <c:v>10809.681302584131</c:v>
                </c:pt>
                <c:pt idx="16">
                  <c:v>10895.107046274035</c:v>
                </c:pt>
                <c:pt idx="17">
                  <c:v>10960.75739933894</c:v>
                </c:pt>
                <c:pt idx="18">
                  <c:v>11004.036020132209</c:v>
                </c:pt>
                <c:pt idx="19">
                  <c:v>11029.126164362979</c:v>
                </c:pt>
                <c:pt idx="20">
                  <c:v>11042.671274038459</c:v>
                </c:pt>
                <c:pt idx="21">
                  <c:v>11050.145733173074</c:v>
                </c:pt>
                <c:pt idx="22">
                  <c:v>11055.047325721151</c:v>
                </c:pt>
                <c:pt idx="23">
                  <c:v>11059.20241135817</c:v>
                </c:pt>
                <c:pt idx="24">
                  <c:v>11063.197866586535</c:v>
                </c:pt>
                <c:pt idx="25">
                  <c:v>11067.085336538459</c:v>
                </c:pt>
                <c:pt idx="26">
                  <c:v>11070.634765624996</c:v>
                </c:pt>
                <c:pt idx="27">
                  <c:v>11073.691218449516</c:v>
                </c:pt>
                <c:pt idx="28">
                  <c:v>11076.367375300479</c:v>
                </c:pt>
                <c:pt idx="29">
                  <c:v>11078.897986778844</c:v>
                </c:pt>
                <c:pt idx="30">
                  <c:v>11082.142240084131</c:v>
                </c:pt>
                <c:pt idx="31">
                  <c:v>11087.16120793269</c:v>
                </c:pt>
                <c:pt idx="32">
                  <c:v>11096.25075120192</c:v>
                </c:pt>
                <c:pt idx="33">
                  <c:v>11117.683481069709</c:v>
                </c:pt>
                <c:pt idx="34">
                  <c:v>11158.093449519229</c:v>
                </c:pt>
                <c:pt idx="35">
                  <c:v>11213.710561899035</c:v>
                </c:pt>
                <c:pt idx="36">
                  <c:v>11272.914663461535</c:v>
                </c:pt>
                <c:pt idx="37">
                  <c:v>11324.606745793266</c:v>
                </c:pt>
                <c:pt idx="38">
                  <c:v>11363.241999699516</c:v>
                </c:pt>
                <c:pt idx="39">
                  <c:v>11388.825120192305</c:v>
                </c:pt>
                <c:pt idx="40">
                  <c:v>11404.332744891824</c:v>
                </c:pt>
                <c:pt idx="41">
                  <c:v>11413.689903846151</c:v>
                </c:pt>
                <c:pt idx="42">
                  <c:v>11419.990609975959</c:v>
                </c:pt>
                <c:pt idx="43">
                  <c:v>11425.009577824516</c:v>
                </c:pt>
                <c:pt idx="44">
                  <c:v>11429.460449218746</c:v>
                </c:pt>
                <c:pt idx="45">
                  <c:v>11433.53571965144</c:v>
                </c:pt>
                <c:pt idx="46">
                  <c:v>11437.235389122594</c:v>
                </c:pt>
                <c:pt idx="47">
                  <c:v>11440.442082331729</c:v>
                </c:pt>
                <c:pt idx="48">
                  <c:v>11443.23561448317</c:v>
                </c:pt>
                <c:pt idx="49">
                  <c:v>11445.761530949516</c:v>
                </c:pt>
                <c:pt idx="50">
                  <c:v>11448.06208683894</c:v>
                </c:pt>
                <c:pt idx="51">
                  <c:v>11450.212402343746</c:v>
                </c:pt>
                <c:pt idx="52">
                  <c:v>11452.250037560094</c:v>
                </c:pt>
                <c:pt idx="53">
                  <c:v>11454.174992487979</c:v>
                </c:pt>
                <c:pt idx="54">
                  <c:v>11455.987267127401</c:v>
                </c:pt>
                <c:pt idx="55">
                  <c:v>11457.724421574516</c:v>
                </c:pt>
                <c:pt idx="56">
                  <c:v>11459.494441105766</c:v>
                </c:pt>
                <c:pt idx="57">
                  <c:v>11461.194035456729</c:v>
                </c:pt>
                <c:pt idx="58">
                  <c:v>11462.701134314901</c:v>
                </c:pt>
                <c:pt idx="59">
                  <c:v>11464.062687800479</c:v>
                </c:pt>
                <c:pt idx="60">
                  <c:v>11465.231745793266</c:v>
                </c:pt>
                <c:pt idx="61">
                  <c:v>11466.288123497594</c:v>
                </c:pt>
                <c:pt idx="62">
                  <c:v>11467.306941105766</c:v>
                </c:pt>
                <c:pt idx="63">
                  <c:v>11468.363318810094</c:v>
                </c:pt>
                <c:pt idx="64">
                  <c:v>11469.494816706729</c:v>
                </c:pt>
                <c:pt idx="65">
                  <c:v>11470.513634314901</c:v>
                </c:pt>
                <c:pt idx="66">
                  <c:v>11471.307091346151</c:v>
                </c:pt>
                <c:pt idx="67">
                  <c:v>11471.908052884612</c:v>
                </c:pt>
                <c:pt idx="68">
                  <c:v>11472.438589242785</c:v>
                </c:pt>
                <c:pt idx="69">
                  <c:v>11473.001990685094</c:v>
                </c:pt>
                <c:pt idx="70">
                  <c:v>11473.607647235574</c:v>
                </c:pt>
                <c:pt idx="71">
                  <c:v>11479.870793269229</c:v>
                </c:pt>
                <c:pt idx="72">
                  <c:v>11506.360051081729</c:v>
                </c:pt>
                <c:pt idx="73">
                  <c:v>11551.864107572112</c:v>
                </c:pt>
                <c:pt idx="74">
                  <c:v>11602.23689152644</c:v>
                </c:pt>
                <c:pt idx="75">
                  <c:v>11644.304199218746</c:v>
                </c:pt>
                <c:pt idx="76">
                  <c:v>11672.568171574516</c:v>
                </c:pt>
                <c:pt idx="77">
                  <c:v>11687.92555588942</c:v>
                </c:pt>
                <c:pt idx="78">
                  <c:v>11694.376502403844</c:v>
                </c:pt>
                <c:pt idx="79">
                  <c:v>11696.071401742785</c:v>
                </c:pt>
                <c:pt idx="80">
                  <c:v>11696.071401742785</c:v>
                </c:pt>
                <c:pt idx="81">
                  <c:v>11695.658240685094</c:v>
                </c:pt>
                <c:pt idx="82">
                  <c:v>11695.207519531246</c:v>
                </c:pt>
                <c:pt idx="83">
                  <c:v>11694.864783653844</c:v>
                </c:pt>
                <c:pt idx="84">
                  <c:v>11694.676983173074</c:v>
                </c:pt>
                <c:pt idx="85">
                  <c:v>11694.676983173074</c:v>
                </c:pt>
                <c:pt idx="86">
                  <c:v>11694.82722355769</c:v>
                </c:pt>
                <c:pt idx="87">
                  <c:v>11695.015024038459</c:v>
                </c:pt>
                <c:pt idx="88">
                  <c:v>11695.207519531246</c:v>
                </c:pt>
                <c:pt idx="89">
                  <c:v>11695.320199819709</c:v>
                </c:pt>
                <c:pt idx="90">
                  <c:v>11695.545560396631</c:v>
                </c:pt>
                <c:pt idx="91">
                  <c:v>11695.92116135817</c:v>
                </c:pt>
                <c:pt idx="92">
                  <c:v>11696.376577524035</c:v>
                </c:pt>
                <c:pt idx="93">
                  <c:v>11696.752178485574</c:v>
                </c:pt>
                <c:pt idx="94">
                  <c:v>11696.90241887019</c:v>
                </c:pt>
                <c:pt idx="95">
                  <c:v>11696.827298677881</c:v>
                </c:pt>
                <c:pt idx="96">
                  <c:v>11696.677058293266</c:v>
                </c:pt>
                <c:pt idx="97">
                  <c:v>11696.526817908651</c:v>
                </c:pt>
                <c:pt idx="98">
                  <c:v>11696.10896183894</c:v>
                </c:pt>
                <c:pt idx="99">
                  <c:v>11695.545560396631</c:v>
                </c:pt>
                <c:pt idx="100">
                  <c:v>11695.207519531246</c:v>
                </c:pt>
                <c:pt idx="101">
                  <c:v>11695.090144230766</c:v>
                </c:pt>
                <c:pt idx="102">
                  <c:v>11695.320199819709</c:v>
                </c:pt>
                <c:pt idx="103">
                  <c:v>11695.695800781246</c:v>
                </c:pt>
                <c:pt idx="104">
                  <c:v>11695.846041165862</c:v>
                </c:pt>
                <c:pt idx="105">
                  <c:v>11695.658240685094</c:v>
                </c:pt>
                <c:pt idx="106">
                  <c:v>11695.470440204324</c:v>
                </c:pt>
                <c:pt idx="107">
                  <c:v>11695.508000300479</c:v>
                </c:pt>
                <c:pt idx="108">
                  <c:v>11695.62068058894</c:v>
                </c:pt>
                <c:pt idx="109">
                  <c:v>11695.658240685094</c:v>
                </c:pt>
                <c:pt idx="110">
                  <c:v>11695.470440204324</c:v>
                </c:pt>
                <c:pt idx="111">
                  <c:v>11695.169959435094</c:v>
                </c:pt>
                <c:pt idx="112">
                  <c:v>11695.052584134612</c:v>
                </c:pt>
                <c:pt idx="113">
                  <c:v>11695.395320012016</c:v>
                </c:pt>
                <c:pt idx="114">
                  <c:v>11695.846041165862</c:v>
                </c:pt>
                <c:pt idx="115">
                  <c:v>11696.033841646631</c:v>
                </c:pt>
                <c:pt idx="116">
                  <c:v>11696.146521935094</c:v>
                </c:pt>
                <c:pt idx="117">
                  <c:v>11696.41413762019</c:v>
                </c:pt>
                <c:pt idx="118">
                  <c:v>11696.827298677881</c:v>
                </c:pt>
                <c:pt idx="119">
                  <c:v>11697.320274939901</c:v>
                </c:pt>
                <c:pt idx="120">
                  <c:v>11697.658315805285</c:v>
                </c:pt>
                <c:pt idx="121">
                  <c:v>11697.658315805285</c:v>
                </c:pt>
                <c:pt idx="122">
                  <c:v>11697.432955228362</c:v>
                </c:pt>
                <c:pt idx="123">
                  <c:v>11697.165339543266</c:v>
                </c:pt>
                <c:pt idx="124">
                  <c:v>11697.165339543266</c:v>
                </c:pt>
                <c:pt idx="125">
                  <c:v>11697.395395132209</c:v>
                </c:pt>
                <c:pt idx="126">
                  <c:v>11697.545635516824</c:v>
                </c:pt>
                <c:pt idx="127">
                  <c:v>11697.50807542067</c:v>
                </c:pt>
                <c:pt idx="128">
                  <c:v>11697.165339543266</c:v>
                </c:pt>
                <c:pt idx="129">
                  <c:v>11696.789738581729</c:v>
                </c:pt>
                <c:pt idx="130">
                  <c:v>11696.451697716344</c:v>
                </c:pt>
                <c:pt idx="131">
                  <c:v>11696.376577524035</c:v>
                </c:pt>
                <c:pt idx="132">
                  <c:v>11696.41413762019</c:v>
                </c:pt>
                <c:pt idx="133">
                  <c:v>11696.41413762019</c:v>
                </c:pt>
                <c:pt idx="134">
                  <c:v>11696.22633713942</c:v>
                </c:pt>
                <c:pt idx="135">
                  <c:v>11695.958721454324</c:v>
                </c:pt>
                <c:pt idx="136">
                  <c:v>11695.733360877401</c:v>
                </c:pt>
                <c:pt idx="137">
                  <c:v>11695.658240685094</c:v>
                </c:pt>
                <c:pt idx="138">
                  <c:v>11695.733360877401</c:v>
                </c:pt>
                <c:pt idx="139">
                  <c:v>11695.808481069709</c:v>
                </c:pt>
                <c:pt idx="140">
                  <c:v>11695.770920973555</c:v>
                </c:pt>
                <c:pt idx="141">
                  <c:v>11695.770920973555</c:v>
                </c:pt>
                <c:pt idx="142">
                  <c:v>11695.92116135817</c:v>
                </c:pt>
                <c:pt idx="143">
                  <c:v>11696.188777043266</c:v>
                </c:pt>
                <c:pt idx="144">
                  <c:v>11696.188777043266</c:v>
                </c:pt>
                <c:pt idx="145">
                  <c:v>11695.958721454324</c:v>
                </c:pt>
                <c:pt idx="146">
                  <c:v>11695.470440204324</c:v>
                </c:pt>
                <c:pt idx="147">
                  <c:v>11694.939903846151</c:v>
                </c:pt>
                <c:pt idx="148">
                  <c:v>11694.601862980766</c:v>
                </c:pt>
                <c:pt idx="149">
                  <c:v>11694.676983173074</c:v>
                </c:pt>
                <c:pt idx="150">
                  <c:v>11695.282639723555</c:v>
                </c:pt>
                <c:pt idx="151">
                  <c:v>11696.071401742785</c:v>
                </c:pt>
                <c:pt idx="152">
                  <c:v>11696.677058293266</c:v>
                </c:pt>
                <c:pt idx="153">
                  <c:v>11697.015099158651</c:v>
                </c:pt>
                <c:pt idx="154">
                  <c:v>11697.090219350959</c:v>
                </c:pt>
                <c:pt idx="155">
                  <c:v>11696.977539062496</c:v>
                </c:pt>
                <c:pt idx="156">
                  <c:v>11696.71461838942</c:v>
                </c:pt>
                <c:pt idx="157">
                  <c:v>11696.339017427881</c:v>
                </c:pt>
                <c:pt idx="158">
                  <c:v>11696.071401742785</c:v>
                </c:pt>
                <c:pt idx="159">
                  <c:v>11695.958721454324</c:v>
                </c:pt>
                <c:pt idx="160">
                  <c:v>11695.92116135817</c:v>
                </c:pt>
                <c:pt idx="161">
                  <c:v>11695.92116135817</c:v>
                </c:pt>
                <c:pt idx="162">
                  <c:v>11695.846041165862</c:v>
                </c:pt>
                <c:pt idx="163">
                  <c:v>11695.545560396631</c:v>
                </c:pt>
                <c:pt idx="164">
                  <c:v>11695.13239933894</c:v>
                </c:pt>
                <c:pt idx="165">
                  <c:v>11694.752103365381</c:v>
                </c:pt>
                <c:pt idx="166">
                  <c:v>11694.564302884612</c:v>
                </c:pt>
                <c:pt idx="167">
                  <c:v>11694.676983173074</c:v>
                </c:pt>
                <c:pt idx="168">
                  <c:v>11694.82722355769</c:v>
                </c:pt>
                <c:pt idx="169">
                  <c:v>11694.714543269229</c:v>
                </c:pt>
                <c:pt idx="170">
                  <c:v>11694.526742788459</c:v>
                </c:pt>
                <c:pt idx="171">
                  <c:v>11694.376502403844</c:v>
                </c:pt>
                <c:pt idx="172">
                  <c:v>11694.188701923074</c:v>
                </c:pt>
                <c:pt idx="173">
                  <c:v>11694.113581730766</c:v>
                </c:pt>
                <c:pt idx="174">
                  <c:v>11694.263822115381</c:v>
                </c:pt>
                <c:pt idx="175">
                  <c:v>11694.451622596151</c:v>
                </c:pt>
                <c:pt idx="176">
                  <c:v>11694.564302884612</c:v>
                </c:pt>
                <c:pt idx="177">
                  <c:v>11694.489182692305</c:v>
                </c:pt>
                <c:pt idx="178">
                  <c:v>11694.15114182692</c:v>
                </c:pt>
                <c:pt idx="179">
                  <c:v>11693.432804987979</c:v>
                </c:pt>
                <c:pt idx="180">
                  <c:v>11692.376427283651</c:v>
                </c:pt>
                <c:pt idx="181">
                  <c:v>11691.169809194709</c:v>
                </c:pt>
                <c:pt idx="182">
                  <c:v>11690.18855168269</c:v>
                </c:pt>
                <c:pt idx="183">
                  <c:v>11689.507774939901</c:v>
                </c:pt>
                <c:pt idx="184">
                  <c:v>11689.132173978362</c:v>
                </c:pt>
                <c:pt idx="185">
                  <c:v>11688.90211838942</c:v>
                </c:pt>
                <c:pt idx="186">
                  <c:v>11688.676757812496</c:v>
                </c:pt>
                <c:pt idx="187">
                  <c:v>11688.301156850959</c:v>
                </c:pt>
                <c:pt idx="188">
                  <c:v>11687.883300781246</c:v>
                </c:pt>
                <c:pt idx="189">
                  <c:v>11687.657940204324</c:v>
                </c:pt>
                <c:pt idx="190">
                  <c:v>11687.545259915862</c:v>
                </c:pt>
                <c:pt idx="191">
                  <c:v>11684.639047475959</c:v>
                </c:pt>
                <c:pt idx="192">
                  <c:v>11656.079289362979</c:v>
                </c:pt>
                <c:pt idx="193">
                  <c:v>11564.427959735574</c:v>
                </c:pt>
                <c:pt idx="194">
                  <c:v>11390.482459435094</c:v>
                </c:pt>
                <c:pt idx="195">
                  <c:v>11144.891075721151</c:v>
                </c:pt>
                <c:pt idx="196">
                  <c:v>10856.767578124996</c:v>
                </c:pt>
                <c:pt idx="197">
                  <c:v>10557.634277343746</c:v>
                </c:pt>
                <c:pt idx="198">
                  <c:v>10270.416917067305</c:v>
                </c:pt>
                <c:pt idx="199">
                  <c:v>10006.261455829324</c:v>
                </c:pt>
                <c:pt idx="200">
                  <c:v>9766.7407226562464</c:v>
                </c:pt>
                <c:pt idx="201">
                  <c:v>9546.5728290264396</c:v>
                </c:pt>
                <c:pt idx="202">
                  <c:v>9337.4288236177854</c:v>
                </c:pt>
                <c:pt idx="203">
                  <c:v>9131.1487755408616</c:v>
                </c:pt>
                <c:pt idx="204">
                  <c:v>8919.8121995192269</c:v>
                </c:pt>
                <c:pt idx="205">
                  <c:v>8696.2920673076896</c:v>
                </c:pt>
                <c:pt idx="206">
                  <c:v>8458.9592097355744</c:v>
                </c:pt>
                <c:pt idx="207">
                  <c:v>8169.8967097355735</c:v>
                </c:pt>
                <c:pt idx="208">
                  <c:v>7730.2463942307659</c:v>
                </c:pt>
                <c:pt idx="209">
                  <c:v>7155.4783278245159</c:v>
                </c:pt>
                <c:pt idx="210">
                  <c:v>6568.4468900240354</c:v>
                </c:pt>
                <c:pt idx="211">
                  <c:v>6086.5039062499964</c:v>
                </c:pt>
                <c:pt idx="212">
                  <c:v>5759.9705153245159</c:v>
                </c:pt>
                <c:pt idx="213">
                  <c:v>5576.3298152043235</c:v>
                </c:pt>
                <c:pt idx="214">
                  <c:v>5492.1905048076887</c:v>
                </c:pt>
                <c:pt idx="215">
                  <c:v>5462.4569936899006</c:v>
                </c:pt>
                <c:pt idx="216">
                  <c:v>5454.9872295673049</c:v>
                </c:pt>
                <c:pt idx="217">
                  <c:v>5452.3814978966311</c:v>
                </c:pt>
                <c:pt idx="218">
                  <c:v>5448.343787560093</c:v>
                </c:pt>
                <c:pt idx="219">
                  <c:v>5442.3106971153811</c:v>
                </c:pt>
                <c:pt idx="220">
                  <c:v>5435.6296950120159</c:v>
                </c:pt>
                <c:pt idx="221">
                  <c:v>5429.4792292668235</c:v>
                </c:pt>
                <c:pt idx="222">
                  <c:v>5424.3475811298049</c:v>
                </c:pt>
                <c:pt idx="223">
                  <c:v>5420.2347506009583</c:v>
                </c:pt>
                <c:pt idx="224">
                  <c:v>5416.6900165264387</c:v>
                </c:pt>
                <c:pt idx="225">
                  <c:v>5413.3330829326887</c:v>
                </c:pt>
                <c:pt idx="226">
                  <c:v>5410.0090144230735</c:v>
                </c:pt>
                <c:pt idx="227">
                  <c:v>5406.9525615985549</c:v>
                </c:pt>
                <c:pt idx="228">
                  <c:v>5404.2388446514387</c:v>
                </c:pt>
                <c:pt idx="229">
                  <c:v>5401.8584735576887</c:v>
                </c:pt>
                <c:pt idx="230">
                  <c:v>5399.6705979567278</c:v>
                </c:pt>
                <c:pt idx="231">
                  <c:v>5397.4451622596125</c:v>
                </c:pt>
                <c:pt idx="232">
                  <c:v>5395.2197265624964</c:v>
                </c:pt>
                <c:pt idx="233">
                  <c:v>5393.0694110576887</c:v>
                </c:pt>
                <c:pt idx="234">
                  <c:v>5391.0693359374964</c:v>
                </c:pt>
                <c:pt idx="235">
                  <c:v>5389.069260817304</c:v>
                </c:pt>
                <c:pt idx="236">
                  <c:v>5386.9565054086506</c:v>
                </c:pt>
                <c:pt idx="237">
                  <c:v>5384.8437499999964</c:v>
                </c:pt>
                <c:pt idx="238">
                  <c:v>5382.730994591343</c:v>
                </c:pt>
                <c:pt idx="239">
                  <c:v>5380.8811598557659</c:v>
                </c:pt>
                <c:pt idx="240">
                  <c:v>5379.374060997593</c:v>
                </c:pt>
                <c:pt idx="241">
                  <c:v>5378.0125075120159</c:v>
                </c:pt>
                <c:pt idx="242">
                  <c:v>5376.618088942304</c:v>
                </c:pt>
                <c:pt idx="243">
                  <c:v>5375.1861102764387</c:v>
                </c:pt>
                <c:pt idx="244">
                  <c:v>5373.7118765024006</c:v>
                </c:pt>
                <c:pt idx="245">
                  <c:v>5372.2798978365354</c:v>
                </c:pt>
                <c:pt idx="246">
                  <c:v>5370.8432241586506</c:v>
                </c:pt>
                <c:pt idx="247">
                  <c:v>5369.5239257812464</c:v>
                </c:pt>
                <c:pt idx="248">
                  <c:v>5368.4299879807659</c:v>
                </c:pt>
                <c:pt idx="249">
                  <c:v>5367.6740910456701</c:v>
                </c:pt>
                <c:pt idx="250">
                  <c:v>5367.0731295072083</c:v>
                </c:pt>
                <c:pt idx="251">
                  <c:v>5366.3172325721125</c:v>
                </c:pt>
                <c:pt idx="252">
                  <c:v>5365.3735351562464</c:v>
                </c:pt>
                <c:pt idx="253">
                  <c:v>5364.2420372596125</c:v>
                </c:pt>
                <c:pt idx="254">
                  <c:v>5362.9978590745159</c:v>
                </c:pt>
                <c:pt idx="255">
                  <c:v>5361.9414813701887</c:v>
                </c:pt>
                <c:pt idx="256">
                  <c:v>5360.9977839543235</c:v>
                </c:pt>
                <c:pt idx="257">
                  <c:v>5360.0916466346125</c:v>
                </c:pt>
                <c:pt idx="258">
                  <c:v>5359.2981896033625</c:v>
                </c:pt>
                <c:pt idx="259">
                  <c:v>5358.7723482572083</c:v>
                </c:pt>
                <c:pt idx="260">
                  <c:v>5358.3544921874964</c:v>
                </c:pt>
                <c:pt idx="261">
                  <c:v>5358.0164513221125</c:v>
                </c:pt>
                <c:pt idx="262">
                  <c:v>5357.6784104567278</c:v>
                </c:pt>
                <c:pt idx="263">
                  <c:v>5357.1854341947083</c:v>
                </c:pt>
                <c:pt idx="264">
                  <c:v>5356.4295372596125</c:v>
                </c:pt>
                <c:pt idx="265">
                  <c:v>5355.5280949519201</c:v>
                </c:pt>
                <c:pt idx="266">
                  <c:v>5354.6219576322083</c:v>
                </c:pt>
                <c:pt idx="267">
                  <c:v>5353.7533804086506</c:v>
                </c:pt>
                <c:pt idx="268">
                  <c:v>5352.8472430889387</c:v>
                </c:pt>
                <c:pt idx="269">
                  <c:v>5352.0537860576887</c:v>
                </c:pt>
                <c:pt idx="270">
                  <c:v>5351.4528245192278</c:v>
                </c:pt>
                <c:pt idx="271">
                  <c:v>5350.922288161054</c:v>
                </c:pt>
                <c:pt idx="272">
                  <c:v>5350.3166316105735</c:v>
                </c:pt>
                <c:pt idx="273">
                  <c:v>5349.8283503605735</c:v>
                </c:pt>
                <c:pt idx="274">
                  <c:v>5349.4527493990354</c:v>
                </c:pt>
                <c:pt idx="275">
                  <c:v>5349.1100135216311</c:v>
                </c:pt>
                <c:pt idx="276">
                  <c:v>5348.847092848554</c:v>
                </c:pt>
                <c:pt idx="277">
                  <c:v>5348.5466120793235</c:v>
                </c:pt>
                <c:pt idx="278">
                  <c:v>5348.0911959134583</c:v>
                </c:pt>
                <c:pt idx="279">
                  <c:v>5347.4902343749964</c:v>
                </c:pt>
                <c:pt idx="280">
                  <c:v>5346.8094576322083</c:v>
                </c:pt>
                <c:pt idx="281">
                  <c:v>5346.1286808894201</c:v>
                </c:pt>
                <c:pt idx="282">
                  <c:v>5345.490159254804</c:v>
                </c:pt>
                <c:pt idx="283">
                  <c:v>5344.8469426081701</c:v>
                </c:pt>
                <c:pt idx="284">
                  <c:v>5344.1708608774006</c:v>
                </c:pt>
                <c:pt idx="285">
                  <c:v>5343.6403245192278</c:v>
                </c:pt>
                <c:pt idx="286">
                  <c:v>5343.2271634615354</c:v>
                </c:pt>
                <c:pt idx="287">
                  <c:v>5342.8844275841311</c:v>
                </c:pt>
                <c:pt idx="288">
                  <c:v>5342.4712665264387</c:v>
                </c:pt>
                <c:pt idx="289">
                  <c:v>5341.9782902644201</c:v>
                </c:pt>
                <c:pt idx="290">
                  <c:v>5341.3773287259583</c:v>
                </c:pt>
                <c:pt idx="291">
                  <c:v>5340.6965519831701</c:v>
                </c:pt>
                <c:pt idx="292">
                  <c:v>5340.0157752403811</c:v>
                </c:pt>
                <c:pt idx="293">
                  <c:v>5339.4899338942278</c:v>
                </c:pt>
                <c:pt idx="294">
                  <c:v>5339.1894531249964</c:v>
                </c:pt>
                <c:pt idx="295">
                  <c:v>5338.9969576322083</c:v>
                </c:pt>
                <c:pt idx="296">
                  <c:v>5338.846717247593</c:v>
                </c:pt>
                <c:pt idx="297">
                  <c:v>5338.6589167668235</c:v>
                </c:pt>
                <c:pt idx="298">
                  <c:v>5338.471116286054</c:v>
                </c:pt>
                <c:pt idx="299">
                  <c:v>5338.2457557091311</c:v>
                </c:pt>
                <c:pt idx="300">
                  <c:v>5337.8278996394201</c:v>
                </c:pt>
                <c:pt idx="301">
                  <c:v>5337.4522986778811</c:v>
                </c:pt>
                <c:pt idx="302">
                  <c:v>5337.1518179086506</c:v>
                </c:pt>
                <c:pt idx="303">
                  <c:v>5336.9640174278811</c:v>
                </c:pt>
                <c:pt idx="304">
                  <c:v>5336.771521935093</c:v>
                </c:pt>
                <c:pt idx="305">
                  <c:v>5336.4710411658625</c:v>
                </c:pt>
                <c:pt idx="306">
                  <c:v>5335.9827599158625</c:v>
                </c:pt>
                <c:pt idx="307">
                  <c:v>5335.4522235576887</c:v>
                </c:pt>
                <c:pt idx="308">
                  <c:v>5335.001502403843</c:v>
                </c:pt>
                <c:pt idx="309">
                  <c:v>5334.5836463341311</c:v>
                </c:pt>
                <c:pt idx="310">
                  <c:v>5334.208045372593</c:v>
                </c:pt>
                <c:pt idx="311">
                  <c:v>5334.0202448918235</c:v>
                </c:pt>
                <c:pt idx="312">
                  <c:v>5333.9826847956701</c:v>
                </c:pt>
                <c:pt idx="313">
                  <c:v>5333.8700045072083</c:v>
                </c:pt>
                <c:pt idx="314">
                  <c:v>5333.6775090144201</c:v>
                </c:pt>
                <c:pt idx="315">
                  <c:v>5333.4897085336506</c:v>
                </c:pt>
                <c:pt idx="316">
                  <c:v>5333.3394681490354</c:v>
                </c:pt>
                <c:pt idx="317">
                  <c:v>5333.1892277644201</c:v>
                </c:pt>
                <c:pt idx="318">
                  <c:v>5332.926307091343</c:v>
                </c:pt>
                <c:pt idx="319">
                  <c:v>5332.4708909254778</c:v>
                </c:pt>
                <c:pt idx="320">
                  <c:v>5332.0201697716311</c:v>
                </c:pt>
                <c:pt idx="321">
                  <c:v>5331.6398737980735</c:v>
                </c:pt>
                <c:pt idx="322">
                  <c:v>5331.3769531249964</c:v>
                </c:pt>
                <c:pt idx="323">
                  <c:v>5331.1140324519201</c:v>
                </c:pt>
                <c:pt idx="324">
                  <c:v>5330.7337364783625</c:v>
                </c:pt>
                <c:pt idx="325">
                  <c:v>5330.2830153245159</c:v>
                </c:pt>
                <c:pt idx="326">
                  <c:v>5329.8322941706701</c:v>
                </c:pt>
                <c:pt idx="327">
                  <c:v>5329.5646784855735</c:v>
                </c:pt>
                <c:pt idx="328">
                  <c:v>5329.5646784855735</c:v>
                </c:pt>
                <c:pt idx="329">
                  <c:v>5329.7196138822083</c:v>
                </c:pt>
                <c:pt idx="330">
                  <c:v>5329.7947340745159</c:v>
                </c:pt>
                <c:pt idx="331">
                  <c:v>5329.6397986778811</c:v>
                </c:pt>
                <c:pt idx="332">
                  <c:v>5329.1890775240354</c:v>
                </c:pt>
                <c:pt idx="333">
                  <c:v>5328.583420973554</c:v>
                </c:pt>
                <c:pt idx="334">
                  <c:v>5327.982459435093</c:v>
                </c:pt>
                <c:pt idx="335">
                  <c:v>5327.4143629807659</c:v>
                </c:pt>
                <c:pt idx="336">
                  <c:v>5327.1138822115354</c:v>
                </c:pt>
                <c:pt idx="337">
                  <c:v>5326.9260817307659</c:v>
                </c:pt>
                <c:pt idx="338">
                  <c:v>5326.7382812499964</c:v>
                </c:pt>
                <c:pt idx="339">
                  <c:v>5326.4706655649006</c:v>
                </c:pt>
                <c:pt idx="340">
                  <c:v>5326.0950646033625</c:v>
                </c:pt>
                <c:pt idx="341">
                  <c:v>5325.6067833533625</c:v>
                </c:pt>
                <c:pt idx="342">
                  <c:v>5325.0011268028811</c:v>
                </c:pt>
                <c:pt idx="343">
                  <c:v>5324.320350060093</c:v>
                </c:pt>
                <c:pt idx="344">
                  <c:v>5323.7569486177854</c:v>
                </c:pt>
                <c:pt idx="345">
                  <c:v>5323.3390925480735</c:v>
                </c:pt>
                <c:pt idx="346">
                  <c:v>5323.038611778843</c:v>
                </c:pt>
                <c:pt idx="347">
                  <c:v>5322.663010817304</c:v>
                </c:pt>
                <c:pt idx="348">
                  <c:v>5322.2827148437464</c:v>
                </c:pt>
                <c:pt idx="349">
                  <c:v>5321.869553786054</c:v>
                </c:pt>
                <c:pt idx="350">
                  <c:v>5321.4563927283625</c:v>
                </c:pt>
                <c:pt idx="351">
                  <c:v>5321.0385366586506</c:v>
                </c:pt>
                <c:pt idx="352">
                  <c:v>5320.6629356971125</c:v>
                </c:pt>
                <c:pt idx="353">
                  <c:v>5320.282639723554</c:v>
                </c:pt>
                <c:pt idx="354">
                  <c:v>5319.8319185697083</c:v>
                </c:pt>
                <c:pt idx="355">
                  <c:v>5319.4938777043235</c:v>
                </c:pt>
                <c:pt idx="356">
                  <c:v>5319.2638221153811</c:v>
                </c:pt>
                <c:pt idx="357">
                  <c:v>5319.1135817307659</c:v>
                </c:pt>
                <c:pt idx="358">
                  <c:v>5319.0384615384583</c:v>
                </c:pt>
                <c:pt idx="359">
                  <c:v>5318.9257812499964</c:v>
                </c:pt>
                <c:pt idx="360">
                  <c:v>5318.9257812499964</c:v>
                </c:pt>
                <c:pt idx="361">
                  <c:v>5318.888221153843</c:v>
                </c:pt>
                <c:pt idx="362">
                  <c:v>5318.9633413461506</c:v>
                </c:pt>
                <c:pt idx="363">
                  <c:v>5319.0760216346125</c:v>
                </c:pt>
                <c:pt idx="364">
                  <c:v>5319.1511418269201</c:v>
                </c:pt>
                <c:pt idx="365">
                  <c:v>5319.1511418269201</c:v>
                </c:pt>
                <c:pt idx="366">
                  <c:v>5319.1887019230735</c:v>
                </c:pt>
                <c:pt idx="367">
                  <c:v>5319.4938777043235</c:v>
                </c:pt>
                <c:pt idx="368">
                  <c:v>5319.9070387620159</c:v>
                </c:pt>
                <c:pt idx="369">
                  <c:v>5320.1323993389387</c:v>
                </c:pt>
                <c:pt idx="370">
                  <c:v>5320.169959435093</c:v>
                </c:pt>
                <c:pt idx="371">
                  <c:v>5319.9070387620159</c:v>
                </c:pt>
                <c:pt idx="372">
                  <c:v>5319.3389423076887</c:v>
                </c:pt>
                <c:pt idx="373">
                  <c:v>5318.6628605769201</c:v>
                </c:pt>
                <c:pt idx="374">
                  <c:v>5318.0196439302854</c:v>
                </c:pt>
                <c:pt idx="375">
                  <c:v>5317.4186823918235</c:v>
                </c:pt>
                <c:pt idx="376">
                  <c:v>5317.0383864182659</c:v>
                </c:pt>
                <c:pt idx="377">
                  <c:v>5316.9632662259583</c:v>
                </c:pt>
                <c:pt idx="378">
                  <c:v>5317.2261868990354</c:v>
                </c:pt>
                <c:pt idx="379">
                  <c:v>5317.606482872593</c:v>
                </c:pt>
                <c:pt idx="380">
                  <c:v>5317.6816030649006</c:v>
                </c:pt>
                <c:pt idx="381">
                  <c:v>5317.4562424879778</c:v>
                </c:pt>
                <c:pt idx="382">
                  <c:v>5317.0759465144201</c:v>
                </c:pt>
                <c:pt idx="383">
                  <c:v>5316.5501051682659</c:v>
                </c:pt>
                <c:pt idx="384">
                  <c:v>5316.0946890024006</c:v>
                </c:pt>
                <c:pt idx="385">
                  <c:v>5315.7942082331701</c:v>
                </c:pt>
                <c:pt idx="386">
                  <c:v>5315.4937274639387</c:v>
                </c:pt>
                <c:pt idx="387">
                  <c:v>5315.2683668870159</c:v>
                </c:pt>
                <c:pt idx="388">
                  <c:v>5315.0383112980735</c:v>
                </c:pt>
                <c:pt idx="389">
                  <c:v>5314.7753906249964</c:v>
                </c:pt>
                <c:pt idx="390">
                  <c:v>5314.5124699519201</c:v>
                </c:pt>
                <c:pt idx="391">
                  <c:v>5314.1321739783625</c:v>
                </c:pt>
                <c:pt idx="392">
                  <c:v>5313.7190129206701</c:v>
                </c:pt>
                <c:pt idx="393">
                  <c:v>5313.3434119591311</c:v>
                </c:pt>
                <c:pt idx="394">
                  <c:v>5313.0382361778811</c:v>
                </c:pt>
                <c:pt idx="395">
                  <c:v>5312.9255558894201</c:v>
                </c:pt>
                <c:pt idx="396">
                  <c:v>5312.9255558894201</c:v>
                </c:pt>
                <c:pt idx="397">
                  <c:v>5312.8128756009583</c:v>
                </c:pt>
                <c:pt idx="398">
                  <c:v>5312.5123948317278</c:v>
                </c:pt>
                <c:pt idx="399">
                  <c:v>5312.1320988581701</c:v>
                </c:pt>
                <c:pt idx="400">
                  <c:v>5311.8316180889387</c:v>
                </c:pt>
                <c:pt idx="401">
                  <c:v>5311.6438176081701</c:v>
                </c:pt>
                <c:pt idx="402">
                  <c:v>5311.6062575120159</c:v>
                </c:pt>
                <c:pt idx="403">
                  <c:v>5311.4560171274006</c:v>
                </c:pt>
                <c:pt idx="404">
                  <c:v>5311.2306565504778</c:v>
                </c:pt>
                <c:pt idx="405">
                  <c:v>5310.8128004807659</c:v>
                </c:pt>
                <c:pt idx="406">
                  <c:v>5310.4371995192278</c:v>
                </c:pt>
                <c:pt idx="407">
                  <c:v>5310.2493990384583</c:v>
                </c:pt>
                <c:pt idx="408">
                  <c:v>5310.099158653843</c:v>
                </c:pt>
                <c:pt idx="409">
                  <c:v>5310.0193434495159</c:v>
                </c:pt>
                <c:pt idx="410">
                  <c:v>5309.8691030649006</c:v>
                </c:pt>
                <c:pt idx="411">
                  <c:v>5309.6437424879778</c:v>
                </c:pt>
                <c:pt idx="412">
                  <c:v>5309.4559420072083</c:v>
                </c:pt>
                <c:pt idx="413">
                  <c:v>5309.305701622593</c:v>
                </c:pt>
                <c:pt idx="414">
                  <c:v>5308.9629657451887</c:v>
                </c:pt>
                <c:pt idx="415">
                  <c:v>5308.5498046874964</c:v>
                </c:pt>
                <c:pt idx="416">
                  <c:v>5308.0615234374964</c:v>
                </c:pt>
                <c:pt idx="417">
                  <c:v>5307.4558668870159</c:v>
                </c:pt>
                <c:pt idx="418">
                  <c:v>5306.8502103365354</c:v>
                </c:pt>
                <c:pt idx="419">
                  <c:v>5306.4746093749964</c:v>
                </c:pt>
                <c:pt idx="420">
                  <c:v>5306.3994891826887</c:v>
                </c:pt>
                <c:pt idx="421">
                  <c:v>5306.549729567304</c:v>
                </c:pt>
                <c:pt idx="422">
                  <c:v>5306.8502103365354</c:v>
                </c:pt>
                <c:pt idx="423">
                  <c:v>5307.1929462139387</c:v>
                </c:pt>
                <c:pt idx="424">
                  <c:v>5307.4183067908625</c:v>
                </c:pt>
                <c:pt idx="425">
                  <c:v>5307.6061072716311</c:v>
                </c:pt>
                <c:pt idx="426">
                  <c:v>5307.7939077524006</c:v>
                </c:pt>
                <c:pt idx="427">
                  <c:v>5307.7939077524006</c:v>
                </c:pt>
                <c:pt idx="428">
                  <c:v>5307.3807466947083</c:v>
                </c:pt>
                <c:pt idx="429">
                  <c:v>5306.8126502403811</c:v>
                </c:pt>
                <c:pt idx="430">
                  <c:v>5306.5872896634583</c:v>
                </c:pt>
                <c:pt idx="431">
                  <c:v>5306.8877704326887</c:v>
                </c:pt>
                <c:pt idx="432">
                  <c:v>5307.230506310093</c:v>
                </c:pt>
                <c:pt idx="433">
                  <c:v>5307.0802659254778</c:v>
                </c:pt>
                <c:pt idx="434">
                  <c:v>5306.6999699519201</c:v>
                </c:pt>
                <c:pt idx="435">
                  <c:v>5306.4746093749964</c:v>
                </c:pt>
                <c:pt idx="436">
                  <c:v>5306.3619290865354</c:v>
                </c:pt>
                <c:pt idx="437">
                  <c:v>5306.3994891826887</c:v>
                </c:pt>
                <c:pt idx="438">
                  <c:v>5306.5872896634583</c:v>
                </c:pt>
                <c:pt idx="439">
                  <c:v>5306.5872896634583</c:v>
                </c:pt>
                <c:pt idx="440">
                  <c:v>5306.3994891826887</c:v>
                </c:pt>
                <c:pt idx="441">
                  <c:v>5306.1365685096125</c:v>
                </c:pt>
                <c:pt idx="442">
                  <c:v>5305.9863281249964</c:v>
                </c:pt>
                <c:pt idx="443">
                  <c:v>5305.9065129206701</c:v>
                </c:pt>
                <c:pt idx="444">
                  <c:v>5305.8313927283625</c:v>
                </c:pt>
                <c:pt idx="445">
                  <c:v>5305.6811523437464</c:v>
                </c:pt>
                <c:pt idx="446">
                  <c:v>5305.3806715745159</c:v>
                </c:pt>
                <c:pt idx="447">
                  <c:v>5305.0426307091311</c:v>
                </c:pt>
                <c:pt idx="448">
                  <c:v>5304.7374549278811</c:v>
                </c:pt>
                <c:pt idx="449">
                  <c:v>5304.5120943509583</c:v>
                </c:pt>
                <c:pt idx="450">
                  <c:v>5304.5496544471125</c:v>
                </c:pt>
                <c:pt idx="451">
                  <c:v>5304.6623347355735</c:v>
                </c:pt>
                <c:pt idx="452">
                  <c:v>5304.5872145432659</c:v>
                </c:pt>
                <c:pt idx="453">
                  <c:v>5304.3242938701887</c:v>
                </c:pt>
                <c:pt idx="454">
                  <c:v>5303.8688777043235</c:v>
                </c:pt>
                <c:pt idx="455">
                  <c:v>5303.568396935093</c:v>
                </c:pt>
                <c:pt idx="456">
                  <c:v>5303.4557166466311</c:v>
                </c:pt>
                <c:pt idx="457">
                  <c:v>5303.4181565504778</c:v>
                </c:pt>
                <c:pt idx="458">
                  <c:v>5303.3054762620159</c:v>
                </c:pt>
                <c:pt idx="459">
                  <c:v>5303.1176757812464</c:v>
                </c:pt>
                <c:pt idx="460">
                  <c:v>5302.8124999999964</c:v>
                </c:pt>
                <c:pt idx="461">
                  <c:v>5302.4744591346125</c:v>
                </c:pt>
                <c:pt idx="462">
                  <c:v>5302.1739783653811</c:v>
                </c:pt>
                <c:pt idx="463">
                  <c:v>5301.9486177884583</c:v>
                </c:pt>
                <c:pt idx="464">
                  <c:v>5301.7936823918235</c:v>
                </c:pt>
                <c:pt idx="465">
                  <c:v>5301.7185621995159</c:v>
                </c:pt>
                <c:pt idx="466">
                  <c:v>5301.6810021033625</c:v>
                </c:pt>
                <c:pt idx="467">
                  <c:v>5301.5307617187464</c:v>
                </c:pt>
                <c:pt idx="468">
                  <c:v>5301.2302809495159</c:v>
                </c:pt>
                <c:pt idx="469">
                  <c:v>5300.8171198918235</c:v>
                </c:pt>
                <c:pt idx="470">
                  <c:v>5300.3617037259583</c:v>
                </c:pt>
                <c:pt idx="471">
                  <c:v>5299.9109825721125</c:v>
                </c:pt>
                <c:pt idx="472">
                  <c:v>5299.3804462139387</c:v>
                </c:pt>
                <c:pt idx="473">
                  <c:v>5298.8546048677854</c:v>
                </c:pt>
                <c:pt idx="474">
                  <c:v>5298.5869891826887</c:v>
                </c:pt>
                <c:pt idx="475">
                  <c:v>5298.6621093749964</c:v>
                </c:pt>
                <c:pt idx="476">
                  <c:v>5298.9672851562464</c:v>
                </c:pt>
                <c:pt idx="477">
                  <c:v>5299.3053260216311</c:v>
                </c:pt>
                <c:pt idx="478">
                  <c:v>5299.5682466947083</c:v>
                </c:pt>
                <c:pt idx="479">
                  <c:v>5299.7184870793235</c:v>
                </c:pt>
                <c:pt idx="480">
                  <c:v>5300.0236628605735</c:v>
                </c:pt>
                <c:pt idx="481">
                  <c:v>5300.324143629804</c:v>
                </c:pt>
                <c:pt idx="482">
                  <c:v>5300.3617037259583</c:v>
                </c:pt>
                <c:pt idx="483">
                  <c:v>5300.2490234374964</c:v>
                </c:pt>
                <c:pt idx="484">
                  <c:v>5300.1739032451887</c:v>
                </c:pt>
                <c:pt idx="485">
                  <c:v>5300.1739032451887</c:v>
                </c:pt>
                <c:pt idx="486">
                  <c:v>5300.0612229567278</c:v>
                </c:pt>
                <c:pt idx="487">
                  <c:v>5299.7560471754778</c:v>
                </c:pt>
                <c:pt idx="488">
                  <c:v>5299.4931265024006</c:v>
                </c:pt>
                <c:pt idx="489">
                  <c:v>5299.418006310093</c:v>
                </c:pt>
                <c:pt idx="490">
                  <c:v>5299.4931265024006</c:v>
                </c:pt>
                <c:pt idx="491">
                  <c:v>5299.5682466947083</c:v>
                </c:pt>
                <c:pt idx="492">
                  <c:v>5299.530686598554</c:v>
                </c:pt>
                <c:pt idx="493">
                  <c:v>5299.418006310093</c:v>
                </c:pt>
                <c:pt idx="494">
                  <c:v>5299.2302058293235</c:v>
                </c:pt>
                <c:pt idx="495">
                  <c:v>5299.1550856370159</c:v>
                </c:pt>
                <c:pt idx="496">
                  <c:v>5299.1550856370159</c:v>
                </c:pt>
                <c:pt idx="497">
                  <c:v>5299.1175255408625</c:v>
                </c:pt>
                <c:pt idx="498">
                  <c:v>5299.1175255408625</c:v>
                </c:pt>
                <c:pt idx="499">
                  <c:v>5299.1550856370159</c:v>
                </c:pt>
                <c:pt idx="500">
                  <c:v>5299.1926457331701</c:v>
                </c:pt>
                <c:pt idx="501">
                  <c:v>5299.0799654447083</c:v>
                </c:pt>
                <c:pt idx="502">
                  <c:v>5298.7794846754778</c:v>
                </c:pt>
                <c:pt idx="503">
                  <c:v>5298.3240685096125</c:v>
                </c:pt>
                <c:pt idx="504">
                  <c:v>5297.9484675480735</c:v>
                </c:pt>
                <c:pt idx="505">
                  <c:v>5297.7231069711506</c:v>
                </c:pt>
                <c:pt idx="506">
                  <c:v>5297.6808518629778</c:v>
                </c:pt>
                <c:pt idx="507">
                  <c:v>5297.7231069711506</c:v>
                </c:pt>
                <c:pt idx="508">
                  <c:v>5297.6057316706701</c:v>
                </c:pt>
                <c:pt idx="509">
                  <c:v>5297.760667067304</c:v>
                </c:pt>
                <c:pt idx="510">
                  <c:v>5298.8546048677854</c:v>
                </c:pt>
                <c:pt idx="511">
                  <c:v>5301.911057692304</c:v>
                </c:pt>
                <c:pt idx="512">
                  <c:v>5309.0380859374964</c:v>
                </c:pt>
                <c:pt idx="513">
                  <c:v>5320.587815504804</c:v>
                </c:pt>
                <c:pt idx="514">
                  <c:v>5338.1330754206701</c:v>
                </c:pt>
                <c:pt idx="515">
                  <c:v>5362.2419621394201</c:v>
                </c:pt>
                <c:pt idx="516">
                  <c:v>5397.257361778843</c:v>
                </c:pt>
                <c:pt idx="517">
                  <c:v>5448.1935471754778</c:v>
                </c:pt>
                <c:pt idx="518">
                  <c:v>5529.1684194711506</c:v>
                </c:pt>
                <c:pt idx="519">
                  <c:v>5651.8725585937464</c:v>
                </c:pt>
                <c:pt idx="520">
                  <c:v>5832.1891902043235</c:v>
                </c:pt>
                <c:pt idx="521">
                  <c:v>6065.4467773437464</c:v>
                </c:pt>
                <c:pt idx="522">
                  <c:v>6332.8887469951887</c:v>
                </c:pt>
                <c:pt idx="523">
                  <c:v>6613.8758263221125</c:v>
                </c:pt>
                <c:pt idx="524">
                  <c:v>6874.7541691706701</c:v>
                </c:pt>
                <c:pt idx="525">
                  <c:v>7083.7526292067278</c:v>
                </c:pt>
                <c:pt idx="526">
                  <c:v>7230.753455528843</c:v>
                </c:pt>
                <c:pt idx="527">
                  <c:v>7338.1377704326887</c:v>
                </c:pt>
                <c:pt idx="528">
                  <c:v>7445.2216045673049</c:v>
                </c:pt>
                <c:pt idx="529">
                  <c:v>7573.0198317307659</c:v>
                </c:pt>
                <c:pt idx="530">
                  <c:v>7711.832557091343</c:v>
                </c:pt>
                <c:pt idx="531">
                  <c:v>7849.8189603365354</c:v>
                </c:pt>
                <c:pt idx="532">
                  <c:v>7985.1996319110549</c:v>
                </c:pt>
                <c:pt idx="533">
                  <c:v>8116.5050330528811</c:v>
                </c:pt>
                <c:pt idx="534">
                  <c:v>8237.6973783052854</c:v>
                </c:pt>
                <c:pt idx="535">
                  <c:v>8352.8566331129769</c:v>
                </c:pt>
                <c:pt idx="536">
                  <c:v>8471.2977013221116</c:v>
                </c:pt>
                <c:pt idx="537">
                  <c:v>8589.3960336538439</c:v>
                </c:pt>
                <c:pt idx="538">
                  <c:v>8704.6679687499964</c:v>
                </c:pt>
                <c:pt idx="539">
                  <c:v>8822.5033804086506</c:v>
                </c:pt>
                <c:pt idx="540">
                  <c:v>8939.2824143629769</c:v>
                </c:pt>
                <c:pt idx="541">
                  <c:v>9050.4790790264396</c:v>
                </c:pt>
                <c:pt idx="542">
                  <c:v>9159.2202524038439</c:v>
                </c:pt>
                <c:pt idx="543">
                  <c:v>9265.4355093149006</c:v>
                </c:pt>
                <c:pt idx="544">
                  <c:v>9361.6879507211506</c:v>
                </c:pt>
                <c:pt idx="545">
                  <c:v>9448.0949519230744</c:v>
                </c:pt>
                <c:pt idx="546">
                  <c:v>9531.5581805889396</c:v>
                </c:pt>
                <c:pt idx="547">
                  <c:v>9612.7537184495159</c:v>
                </c:pt>
                <c:pt idx="548">
                  <c:v>9687.1602689302854</c:v>
                </c:pt>
                <c:pt idx="549">
                  <c:v>9749.7588641826896</c:v>
                </c:pt>
                <c:pt idx="550">
                  <c:v>9801.3007061298049</c:v>
                </c:pt>
                <c:pt idx="551">
                  <c:v>9854.2745267427854</c:v>
                </c:pt>
                <c:pt idx="552">
                  <c:v>9918.9107572115354</c:v>
                </c:pt>
                <c:pt idx="553">
                  <c:v>9991.1669921874964</c:v>
                </c:pt>
                <c:pt idx="554">
                  <c:v>10059.648437499996</c:v>
                </c:pt>
                <c:pt idx="555">
                  <c:v>10116.965144230766</c:v>
                </c:pt>
                <c:pt idx="556">
                  <c:v>10168.845027043266</c:v>
                </c:pt>
                <c:pt idx="557">
                  <c:v>10224.161658653844</c:v>
                </c:pt>
                <c:pt idx="558">
                  <c:v>10285.811861478362</c:v>
                </c:pt>
                <c:pt idx="559">
                  <c:v>10349.203913762016</c:v>
                </c:pt>
                <c:pt idx="560">
                  <c:v>10405.27174729567</c:v>
                </c:pt>
                <c:pt idx="561">
                  <c:v>10448.287447415862</c:v>
                </c:pt>
                <c:pt idx="562">
                  <c:v>10478.321439302881</c:v>
                </c:pt>
                <c:pt idx="563">
                  <c:v>10501.336388221151</c:v>
                </c:pt>
                <c:pt idx="564">
                  <c:v>10528.656663161055</c:v>
                </c:pt>
                <c:pt idx="565">
                  <c:v>10566.536020132209</c:v>
                </c:pt>
                <c:pt idx="566">
                  <c:v>10611.889836237977</c:v>
                </c:pt>
                <c:pt idx="567">
                  <c:v>10661.656963641824</c:v>
                </c:pt>
                <c:pt idx="568">
                  <c:v>10712.672964242785</c:v>
                </c:pt>
                <c:pt idx="569">
                  <c:v>10758.857797475959</c:v>
                </c:pt>
                <c:pt idx="570">
                  <c:v>10795.868577223555</c:v>
                </c:pt>
                <c:pt idx="571">
                  <c:v>10823.832068810094</c:v>
                </c:pt>
                <c:pt idx="572">
                  <c:v>10850.27907151442</c:v>
                </c:pt>
                <c:pt idx="573">
                  <c:v>10883.106595552881</c:v>
                </c:pt>
                <c:pt idx="574">
                  <c:v>10923.291203425479</c:v>
                </c:pt>
                <c:pt idx="575">
                  <c:v>10965.095590444709</c:v>
                </c:pt>
                <c:pt idx="576">
                  <c:v>11002.491361177881</c:v>
                </c:pt>
                <c:pt idx="577">
                  <c:v>11033.807091346151</c:v>
                </c:pt>
                <c:pt idx="578">
                  <c:v>11059.728252704324</c:v>
                </c:pt>
                <c:pt idx="579">
                  <c:v>11081.123422475959</c:v>
                </c:pt>
                <c:pt idx="580">
                  <c:v>11101.119478665862</c:v>
                </c:pt>
                <c:pt idx="581">
                  <c:v>11122.364408052881</c:v>
                </c:pt>
                <c:pt idx="582">
                  <c:v>11143.454402043266</c:v>
                </c:pt>
                <c:pt idx="583">
                  <c:v>11161.793118990381</c:v>
                </c:pt>
                <c:pt idx="584">
                  <c:v>11176.962702824516</c:v>
                </c:pt>
                <c:pt idx="585">
                  <c:v>11190.507812499996</c:v>
                </c:pt>
                <c:pt idx="586">
                  <c:v>11209.747971754805</c:v>
                </c:pt>
                <c:pt idx="587">
                  <c:v>11243.293832632209</c:v>
                </c:pt>
                <c:pt idx="588">
                  <c:v>11290.497483473555</c:v>
                </c:pt>
                <c:pt idx="589">
                  <c:v>11341.92195012019</c:v>
                </c:pt>
                <c:pt idx="590">
                  <c:v>11387.580942007209</c:v>
                </c:pt>
                <c:pt idx="591">
                  <c:v>11422.028245192305</c:v>
                </c:pt>
                <c:pt idx="592">
                  <c:v>11444.892953725959</c:v>
                </c:pt>
                <c:pt idx="593">
                  <c:v>11458.780799278844</c:v>
                </c:pt>
                <c:pt idx="594">
                  <c:v>11466.964205228362</c:v>
                </c:pt>
                <c:pt idx="595">
                  <c:v>11472.325908954324</c:v>
                </c:pt>
                <c:pt idx="596">
                  <c:v>11478.058518629805</c:v>
                </c:pt>
                <c:pt idx="597">
                  <c:v>11487.683293269229</c:v>
                </c:pt>
                <c:pt idx="598">
                  <c:v>11501.641564002401</c:v>
                </c:pt>
                <c:pt idx="599">
                  <c:v>11517.487229567305</c:v>
                </c:pt>
                <c:pt idx="600">
                  <c:v>11532.318772536055</c:v>
                </c:pt>
                <c:pt idx="601">
                  <c:v>11544.43190354567</c:v>
                </c:pt>
                <c:pt idx="602">
                  <c:v>11553.559006911055</c:v>
                </c:pt>
                <c:pt idx="603">
                  <c:v>11560.390249399035</c:v>
                </c:pt>
                <c:pt idx="604">
                  <c:v>11565.67213792067</c:v>
                </c:pt>
                <c:pt idx="605">
                  <c:v>11570.277944711535</c:v>
                </c:pt>
                <c:pt idx="606">
                  <c:v>11575.141977163459</c:v>
                </c:pt>
                <c:pt idx="607">
                  <c:v>11580.578801081729</c:v>
                </c:pt>
                <c:pt idx="608">
                  <c:v>11586.048490084131</c:v>
                </c:pt>
                <c:pt idx="609">
                  <c:v>11590.799842247594</c:v>
                </c:pt>
                <c:pt idx="610">
                  <c:v>11594.311711237979</c:v>
                </c:pt>
                <c:pt idx="611">
                  <c:v>11596.762507512016</c:v>
                </c:pt>
                <c:pt idx="612">
                  <c:v>11598.649902343746</c:v>
                </c:pt>
                <c:pt idx="613">
                  <c:v>11600.424616887016</c:v>
                </c:pt>
                <c:pt idx="614">
                  <c:v>11602.387131911055</c:v>
                </c:pt>
                <c:pt idx="615">
                  <c:v>11604.875488281246</c:v>
                </c:pt>
                <c:pt idx="616">
                  <c:v>11608.537597656246</c:v>
                </c:pt>
                <c:pt idx="617">
                  <c:v>11614.98854417067</c:v>
                </c:pt>
                <c:pt idx="618">
                  <c:v>11631.176945612979</c:v>
                </c:pt>
                <c:pt idx="619">
                  <c:v>11663.887094350959</c:v>
                </c:pt>
                <c:pt idx="620">
                  <c:v>11710.485088641824</c:v>
                </c:pt>
                <c:pt idx="621">
                  <c:v>11760.970552884612</c:v>
                </c:pt>
                <c:pt idx="622">
                  <c:v>11805.493351862979</c:v>
                </c:pt>
                <c:pt idx="623">
                  <c:v>11838.888972355766</c:v>
                </c:pt>
                <c:pt idx="624">
                  <c:v>11861.035344050479</c:v>
                </c:pt>
                <c:pt idx="625">
                  <c:v>11874.467773437496</c:v>
                </c:pt>
                <c:pt idx="626">
                  <c:v>11882.543194110574</c:v>
                </c:pt>
                <c:pt idx="627">
                  <c:v>11887.712402343746</c:v>
                </c:pt>
                <c:pt idx="628">
                  <c:v>11891.524752103362</c:v>
                </c:pt>
                <c:pt idx="629">
                  <c:v>11894.618765024035</c:v>
                </c:pt>
                <c:pt idx="630">
                  <c:v>11897.332481971151</c:v>
                </c:pt>
                <c:pt idx="631">
                  <c:v>11899.787973257209</c:v>
                </c:pt>
                <c:pt idx="632">
                  <c:v>11902.088529146631</c:v>
                </c:pt>
                <c:pt idx="633">
                  <c:v>11904.23884465144</c:v>
                </c:pt>
                <c:pt idx="634">
                  <c:v>11906.163799579324</c:v>
                </c:pt>
                <c:pt idx="635">
                  <c:v>11907.90095402644</c:v>
                </c:pt>
                <c:pt idx="636">
                  <c:v>11909.558293269229</c:v>
                </c:pt>
                <c:pt idx="637">
                  <c:v>11911.220327524035</c:v>
                </c:pt>
                <c:pt idx="638">
                  <c:v>11912.915226862979</c:v>
                </c:pt>
                <c:pt idx="639">
                  <c:v>11914.539701021631</c:v>
                </c:pt>
                <c:pt idx="640">
                  <c:v>11915.934119591344</c:v>
                </c:pt>
                <c:pt idx="641">
                  <c:v>11916.952937199516</c:v>
                </c:pt>
                <c:pt idx="642">
                  <c:v>11917.708834134612</c:v>
                </c:pt>
                <c:pt idx="643">
                  <c:v>11918.352050781246</c:v>
                </c:pt>
                <c:pt idx="644">
                  <c:v>11918.990572415862</c:v>
                </c:pt>
                <c:pt idx="645">
                  <c:v>11919.633789062496</c:v>
                </c:pt>
                <c:pt idx="646">
                  <c:v>11920.239445612979</c:v>
                </c:pt>
                <c:pt idx="647">
                  <c:v>11920.84040715144</c:v>
                </c:pt>
                <c:pt idx="648">
                  <c:v>11921.333383413459</c:v>
                </c:pt>
                <c:pt idx="649">
                  <c:v>11921.746544471151</c:v>
                </c:pt>
                <c:pt idx="650">
                  <c:v>11922.277080829324</c:v>
                </c:pt>
                <c:pt idx="651">
                  <c:v>11922.953162560094</c:v>
                </c:pt>
                <c:pt idx="652">
                  <c:v>11923.70905949519</c:v>
                </c:pt>
                <c:pt idx="653">
                  <c:v>11924.427396334131</c:v>
                </c:pt>
                <c:pt idx="654">
                  <c:v>11924.953237680285</c:v>
                </c:pt>
                <c:pt idx="655">
                  <c:v>11925.028357872594</c:v>
                </c:pt>
                <c:pt idx="656">
                  <c:v>11924.840557391824</c:v>
                </c:pt>
                <c:pt idx="657">
                  <c:v>11924.615196814901</c:v>
                </c:pt>
                <c:pt idx="658">
                  <c:v>11924.577636718746</c:v>
                </c:pt>
                <c:pt idx="659">
                  <c:v>11924.840557391824</c:v>
                </c:pt>
                <c:pt idx="660">
                  <c:v>11925.253718449516</c:v>
                </c:pt>
                <c:pt idx="661">
                  <c:v>11925.78425480769</c:v>
                </c:pt>
                <c:pt idx="662">
                  <c:v>11926.197415865381</c:v>
                </c:pt>
                <c:pt idx="663">
                  <c:v>11926.310096153844</c:v>
                </c:pt>
                <c:pt idx="664">
                  <c:v>11926.08473557692</c:v>
                </c:pt>
                <c:pt idx="665">
                  <c:v>11925.709134615381</c:v>
                </c:pt>
                <c:pt idx="666">
                  <c:v>11925.29127854567</c:v>
                </c:pt>
                <c:pt idx="667">
                  <c:v>11924.99079777644</c:v>
                </c:pt>
                <c:pt idx="668">
                  <c:v>11924.540076622594</c:v>
                </c:pt>
                <c:pt idx="669">
                  <c:v>11923.821739783651</c:v>
                </c:pt>
                <c:pt idx="670">
                  <c:v>11922.990722656246</c:v>
                </c:pt>
                <c:pt idx="671">
                  <c:v>11922.23952073317</c:v>
                </c:pt>
                <c:pt idx="672">
                  <c:v>11921.708984374996</c:v>
                </c:pt>
                <c:pt idx="673">
                  <c:v>11921.408503605766</c:v>
                </c:pt>
                <c:pt idx="674">
                  <c:v>11921.333383413459</c:v>
                </c:pt>
                <c:pt idx="675">
                  <c:v>11921.14088792067</c:v>
                </c:pt>
                <c:pt idx="676">
                  <c:v>11920.765286959131</c:v>
                </c:pt>
                <c:pt idx="677">
                  <c:v>11920.35212590144</c:v>
                </c:pt>
                <c:pt idx="678">
                  <c:v>11919.934269831729</c:v>
                </c:pt>
                <c:pt idx="679">
                  <c:v>11919.521108774035</c:v>
                </c:pt>
                <c:pt idx="680">
                  <c:v>11919.145507812496</c:v>
                </c:pt>
                <c:pt idx="681">
                  <c:v>11918.727651742785</c:v>
                </c:pt>
                <c:pt idx="682">
                  <c:v>11913.783804086535</c:v>
                </c:pt>
                <c:pt idx="683">
                  <c:v>11890.243013822112</c:v>
                </c:pt>
                <c:pt idx="684">
                  <c:v>11834.132925180285</c:v>
                </c:pt>
                <c:pt idx="685">
                  <c:v>11742.256234975959</c:v>
                </c:pt>
                <c:pt idx="686">
                  <c:v>11622.308067908651</c:v>
                </c:pt>
                <c:pt idx="687">
                  <c:v>11485.683218149035</c:v>
                </c:pt>
                <c:pt idx="688">
                  <c:v>11331.85114933894</c:v>
                </c:pt>
                <c:pt idx="689">
                  <c:v>11142.435584435094</c:v>
                </c:pt>
                <c:pt idx="690">
                  <c:v>10905.328087439901</c:v>
                </c:pt>
                <c:pt idx="691">
                  <c:v>10627.777756911055</c:v>
                </c:pt>
                <c:pt idx="692">
                  <c:v>10329.621018629805</c:v>
                </c:pt>
                <c:pt idx="693">
                  <c:v>10030.407902644227</c:v>
                </c:pt>
                <c:pt idx="694">
                  <c:v>9740.5519456129769</c:v>
                </c:pt>
                <c:pt idx="695">
                  <c:v>9461.9405423677854</c:v>
                </c:pt>
                <c:pt idx="696">
                  <c:v>9189.8599008413439</c:v>
                </c:pt>
                <c:pt idx="697">
                  <c:v>8916.0374098557659</c:v>
                </c:pt>
                <c:pt idx="698">
                  <c:v>8637.3133263221116</c:v>
                </c:pt>
                <c:pt idx="699">
                  <c:v>8359.2324594350939</c:v>
                </c:pt>
                <c:pt idx="700">
                  <c:v>8092.7717472956701</c:v>
                </c:pt>
                <c:pt idx="701">
                  <c:v>7848.6499023437473</c:v>
                </c:pt>
                <c:pt idx="702">
                  <c:v>7633.2756159855735</c:v>
                </c:pt>
                <c:pt idx="703">
                  <c:v>7448.0480018028811</c:v>
                </c:pt>
                <c:pt idx="704">
                  <c:v>7273.7315955528811</c:v>
                </c:pt>
                <c:pt idx="705">
                  <c:v>7039.0748948317278</c:v>
                </c:pt>
                <c:pt idx="706">
                  <c:v>6723.2977764423049</c:v>
                </c:pt>
                <c:pt idx="707">
                  <c:v>6383.9798677884583</c:v>
                </c:pt>
                <c:pt idx="708">
                  <c:v>6091.898475060093</c:v>
                </c:pt>
                <c:pt idx="709">
                  <c:v>5884.7874098557659</c:v>
                </c:pt>
                <c:pt idx="710">
                  <c:v>5762.1959510216311</c:v>
                </c:pt>
                <c:pt idx="711">
                  <c:v>5701.8650465745159</c:v>
                </c:pt>
                <c:pt idx="712">
                  <c:v>5677.4134239783625</c:v>
                </c:pt>
                <c:pt idx="713">
                  <c:v>5668.9999624399006</c:v>
                </c:pt>
                <c:pt idx="714">
                  <c:v>5665.2298677884583</c:v>
                </c:pt>
                <c:pt idx="715">
                  <c:v>5661.4926382211506</c:v>
                </c:pt>
                <c:pt idx="716">
                  <c:v>5656.9243915264387</c:v>
                </c:pt>
                <c:pt idx="717">
                  <c:v>5651.9852388822083</c:v>
                </c:pt>
                <c:pt idx="718">
                  <c:v>5647.1540715144201</c:v>
                </c:pt>
                <c:pt idx="719">
                  <c:v>5642.740760216343</c:v>
                </c:pt>
                <c:pt idx="720">
                  <c:v>5638.7781700721125</c:v>
                </c:pt>
                <c:pt idx="721">
                  <c:v>5635.2663010817278</c:v>
                </c:pt>
                <c:pt idx="722">
                  <c:v>5632.1722881610549</c:v>
                </c:pt>
                <c:pt idx="723">
                  <c:v>5629.3834510216311</c:v>
                </c:pt>
                <c:pt idx="724">
                  <c:v>5626.7777193509583</c:v>
                </c:pt>
                <c:pt idx="725">
                  <c:v>5624.4396033653811</c:v>
                </c:pt>
                <c:pt idx="726">
                  <c:v>5622.3644080528811</c:v>
                </c:pt>
                <c:pt idx="727">
                  <c:v>5620.4770132211506</c:v>
                </c:pt>
                <c:pt idx="728">
                  <c:v>5618.7398587740354</c:v>
                </c:pt>
                <c:pt idx="729">
                  <c:v>5617.1576397235549</c:v>
                </c:pt>
                <c:pt idx="730">
                  <c:v>5615.6082857572083</c:v>
                </c:pt>
                <c:pt idx="731">
                  <c:v>5613.9133864182659</c:v>
                </c:pt>
                <c:pt idx="732">
                  <c:v>5611.9884314903811</c:v>
                </c:pt>
                <c:pt idx="733">
                  <c:v>5610.0634765624964</c:v>
                </c:pt>
                <c:pt idx="734">
                  <c:v>5608.1385216346125</c:v>
                </c:pt>
                <c:pt idx="735">
                  <c:v>5606.2511268028811</c:v>
                </c:pt>
                <c:pt idx="736">
                  <c:v>5604.5186673677854</c:v>
                </c:pt>
                <c:pt idx="737">
                  <c:v>5603.006873497593</c:v>
                </c:pt>
                <c:pt idx="738">
                  <c:v>5601.6124549278811</c:v>
                </c:pt>
                <c:pt idx="739">
                  <c:v>5600.3682767427854</c:v>
                </c:pt>
                <c:pt idx="740">
                  <c:v>5599.1992187499964</c:v>
                </c:pt>
                <c:pt idx="741">
                  <c:v>5598.2179612379778</c:v>
                </c:pt>
                <c:pt idx="742">
                  <c:v>5597.3869441105735</c:v>
                </c:pt>
                <c:pt idx="743">
                  <c:v>5596.781287560093</c:v>
                </c:pt>
                <c:pt idx="744">
                  <c:v>5596.1803260216311</c:v>
                </c:pt>
                <c:pt idx="745">
                  <c:v>5595.3868689903811</c:v>
                </c:pt>
                <c:pt idx="746">
                  <c:v>5594.4056114783625</c:v>
                </c:pt>
                <c:pt idx="747">
                  <c:v>5593.6121544471125</c:v>
                </c:pt>
                <c:pt idx="748">
                  <c:v>5593.0487530048049</c:v>
                </c:pt>
                <c:pt idx="749">
                  <c:v>5592.5182166466311</c:v>
                </c:pt>
                <c:pt idx="750">
                  <c:v>5591.8749999999964</c:v>
                </c:pt>
                <c:pt idx="751">
                  <c:v>5591.0862379807659</c:v>
                </c:pt>
                <c:pt idx="752">
                  <c:v>5590.2552208533625</c:v>
                </c:pt>
                <c:pt idx="753">
                  <c:v>5589.5368840144201</c:v>
                </c:pt>
                <c:pt idx="754">
                  <c:v>5588.7434269831701</c:v>
                </c:pt>
                <c:pt idx="755">
                  <c:v>5587.8044245793235</c:v>
                </c:pt>
                <c:pt idx="756">
                  <c:v>5586.9358473557659</c:v>
                </c:pt>
                <c:pt idx="757">
                  <c:v>5586.1423903245159</c:v>
                </c:pt>
                <c:pt idx="758">
                  <c:v>5585.4240534855735</c:v>
                </c:pt>
                <c:pt idx="759">
                  <c:v>5584.5930363581701</c:v>
                </c:pt>
                <c:pt idx="760">
                  <c:v>5583.6493389423049</c:v>
                </c:pt>
                <c:pt idx="761">
                  <c:v>5582.7854567307659</c:v>
                </c:pt>
                <c:pt idx="762">
                  <c:v>5582.0671198918235</c:v>
                </c:pt>
                <c:pt idx="763">
                  <c:v>5581.461463341343</c:v>
                </c:pt>
                <c:pt idx="764">
                  <c:v>5580.9356219951887</c:v>
                </c:pt>
                <c:pt idx="765">
                  <c:v>5580.4426457331701</c:v>
                </c:pt>
                <c:pt idx="766">
                  <c:v>5579.9919245793235</c:v>
                </c:pt>
                <c:pt idx="767">
                  <c:v>5579.3487079326887</c:v>
                </c:pt>
                <c:pt idx="768">
                  <c:v>5578.6350661057659</c:v>
                </c:pt>
                <c:pt idx="769">
                  <c:v>5577.8791691706701</c:v>
                </c:pt>
                <c:pt idx="770">
                  <c:v>5577.1608323317278</c:v>
                </c:pt>
                <c:pt idx="771">
                  <c:v>5576.4471905048049</c:v>
                </c:pt>
                <c:pt idx="772">
                  <c:v>5575.7288536658625</c:v>
                </c:pt>
                <c:pt idx="773">
                  <c:v>5574.9353966346125</c:v>
                </c:pt>
                <c:pt idx="774">
                  <c:v>5574.1419396033625</c:v>
                </c:pt>
                <c:pt idx="775">
                  <c:v>5573.3109224759583</c:v>
                </c:pt>
                <c:pt idx="776">
                  <c:v>5572.5221604567278</c:v>
                </c:pt>
                <c:pt idx="777">
                  <c:v>5571.7662635216311</c:v>
                </c:pt>
                <c:pt idx="778">
                  <c:v>5571.085486778843</c:v>
                </c:pt>
                <c:pt idx="779">
                  <c:v>5570.597205528843</c:v>
                </c:pt>
                <c:pt idx="780">
                  <c:v>5570.2169095552854</c:v>
                </c:pt>
                <c:pt idx="781">
                  <c:v>5569.8413085937464</c:v>
                </c:pt>
                <c:pt idx="782">
                  <c:v>5569.4281475360549</c:v>
                </c:pt>
                <c:pt idx="783">
                  <c:v>5569.0854116586506</c:v>
                </c:pt>
                <c:pt idx="784">
                  <c:v>5568.8600510817278</c:v>
                </c:pt>
                <c:pt idx="785">
                  <c:v>5568.5595703124964</c:v>
                </c:pt>
                <c:pt idx="786">
                  <c:v>5567.9914738581701</c:v>
                </c:pt>
                <c:pt idx="787">
                  <c:v>5567.2778320312464</c:v>
                </c:pt>
                <c:pt idx="788">
                  <c:v>5566.6346153846125</c:v>
                </c:pt>
                <c:pt idx="789">
                  <c:v>5566.0665189302854</c:v>
                </c:pt>
                <c:pt idx="790">
                  <c:v>5565.6909179687464</c:v>
                </c:pt>
                <c:pt idx="791">
                  <c:v>5565.8035982572083</c:v>
                </c:pt>
                <c:pt idx="792">
                  <c:v>5566.1463341346125</c:v>
                </c:pt>
                <c:pt idx="793">
                  <c:v>5566.3716947115354</c:v>
                </c:pt>
                <c:pt idx="794">
                  <c:v>5566.2214543269201</c:v>
                </c:pt>
                <c:pt idx="795">
                  <c:v>5565.8787184495159</c:v>
                </c:pt>
                <c:pt idx="796">
                  <c:v>5565.4279972956701</c:v>
                </c:pt>
                <c:pt idx="797">
                  <c:v>5565.0477013221125</c:v>
                </c:pt>
                <c:pt idx="798">
                  <c:v>5564.7847806490354</c:v>
                </c:pt>
                <c:pt idx="799">
                  <c:v>5564.5218599759583</c:v>
                </c:pt>
                <c:pt idx="800">
                  <c:v>5564.1838191105735</c:v>
                </c:pt>
                <c:pt idx="801">
                  <c:v>5563.8786433293235</c:v>
                </c:pt>
                <c:pt idx="802">
                  <c:v>5563.6532827524006</c:v>
                </c:pt>
                <c:pt idx="803">
                  <c:v>5563.4279221754778</c:v>
                </c:pt>
                <c:pt idx="804">
                  <c:v>5563.1274414062464</c:v>
                </c:pt>
                <c:pt idx="805">
                  <c:v>5562.784705528843</c:v>
                </c:pt>
                <c:pt idx="806">
                  <c:v>5562.4091045673049</c:v>
                </c:pt>
                <c:pt idx="807">
                  <c:v>5562.1086237980735</c:v>
                </c:pt>
                <c:pt idx="808">
                  <c:v>5561.9536884014387</c:v>
                </c:pt>
                <c:pt idx="809">
                  <c:v>5561.8785682091311</c:v>
                </c:pt>
                <c:pt idx="810">
                  <c:v>5561.7283278245159</c:v>
                </c:pt>
                <c:pt idx="811">
                  <c:v>5561.4654071514387</c:v>
                </c:pt>
                <c:pt idx="812">
                  <c:v>5560.9771259014387</c:v>
                </c:pt>
                <c:pt idx="813">
                  <c:v>5560.4465895432659</c:v>
                </c:pt>
                <c:pt idx="814">
                  <c:v>5559.9958683894201</c:v>
                </c:pt>
                <c:pt idx="815">
                  <c:v>5559.5780123197083</c:v>
                </c:pt>
                <c:pt idx="816">
                  <c:v>5559.2775315504778</c:v>
                </c:pt>
                <c:pt idx="817">
                  <c:v>5558.9770507812464</c:v>
                </c:pt>
                <c:pt idx="818">
                  <c:v>5558.5591947115354</c:v>
                </c:pt>
                <c:pt idx="819">
                  <c:v>5558.146033653843</c:v>
                </c:pt>
                <c:pt idx="820">
                  <c:v>5557.840857872593</c:v>
                </c:pt>
                <c:pt idx="821">
                  <c:v>5557.5028170072083</c:v>
                </c:pt>
                <c:pt idx="822">
                  <c:v>5557.1272160456701</c:v>
                </c:pt>
                <c:pt idx="823">
                  <c:v>5556.864295372593</c:v>
                </c:pt>
                <c:pt idx="824">
                  <c:v>5556.6717998798049</c:v>
                </c:pt>
                <c:pt idx="825">
                  <c:v>5556.6717998798049</c:v>
                </c:pt>
                <c:pt idx="826">
                  <c:v>5556.6717998798049</c:v>
                </c:pt>
                <c:pt idx="827">
                  <c:v>5556.7093599759583</c:v>
                </c:pt>
                <c:pt idx="828">
                  <c:v>5556.9394155649006</c:v>
                </c:pt>
                <c:pt idx="829">
                  <c:v>5557.0520958533625</c:v>
                </c:pt>
                <c:pt idx="830">
                  <c:v>5556.9394155649006</c:v>
                </c:pt>
                <c:pt idx="831">
                  <c:v>5556.559119591343</c:v>
                </c:pt>
                <c:pt idx="832">
                  <c:v>5555.9581580528811</c:v>
                </c:pt>
                <c:pt idx="833">
                  <c:v>5555.277381310093</c:v>
                </c:pt>
                <c:pt idx="834">
                  <c:v>5554.7468449519201</c:v>
                </c:pt>
                <c:pt idx="835">
                  <c:v>5554.3712439903811</c:v>
                </c:pt>
                <c:pt idx="836">
                  <c:v>5554.2585637019201</c:v>
                </c:pt>
                <c:pt idx="837">
                  <c:v>5554.4088040865354</c:v>
                </c:pt>
                <c:pt idx="838">
                  <c:v>5554.5590444711506</c:v>
                </c:pt>
                <c:pt idx="839">
                  <c:v>5554.4088040865354</c:v>
                </c:pt>
                <c:pt idx="840">
                  <c:v>5554.0332031249964</c:v>
                </c:pt>
                <c:pt idx="841">
                  <c:v>5553.6529071514387</c:v>
                </c:pt>
                <c:pt idx="842">
                  <c:v>5553.2397460937464</c:v>
                </c:pt>
                <c:pt idx="843">
                  <c:v>5552.6716496394201</c:v>
                </c:pt>
                <c:pt idx="844">
                  <c:v>5552.0331280048049</c:v>
                </c:pt>
                <c:pt idx="845">
                  <c:v>5551.3899113581701</c:v>
                </c:pt>
                <c:pt idx="846">
                  <c:v>5550.8640700120159</c:v>
                </c:pt>
                <c:pt idx="847">
                  <c:v>5550.4462139423049</c:v>
                </c:pt>
                <c:pt idx="848">
                  <c:v>5550.2584134615354</c:v>
                </c:pt>
                <c:pt idx="849">
                  <c:v>5550.2208533653811</c:v>
                </c:pt>
                <c:pt idx="850">
                  <c:v>5550.1081730769201</c:v>
                </c:pt>
                <c:pt idx="851">
                  <c:v>5549.8828124999964</c:v>
                </c:pt>
                <c:pt idx="852">
                  <c:v>5549.845252403843</c:v>
                </c:pt>
                <c:pt idx="853">
                  <c:v>5549.9579326923049</c:v>
                </c:pt>
                <c:pt idx="854">
                  <c:v>5549.8076923076887</c:v>
                </c:pt>
                <c:pt idx="855">
                  <c:v>5549.2771559495159</c:v>
                </c:pt>
                <c:pt idx="856">
                  <c:v>5548.5588191105735</c:v>
                </c:pt>
                <c:pt idx="857">
                  <c:v>5547.9954176682659</c:v>
                </c:pt>
                <c:pt idx="858">
                  <c:v>5547.7324969951887</c:v>
                </c:pt>
                <c:pt idx="859">
                  <c:v>5547.7324969951887</c:v>
                </c:pt>
                <c:pt idx="860">
                  <c:v>5547.9202974759583</c:v>
                </c:pt>
                <c:pt idx="861">
                  <c:v>5548.2207782451887</c:v>
                </c:pt>
                <c:pt idx="862">
                  <c:v>5548.4836989182659</c:v>
                </c:pt>
                <c:pt idx="863">
                  <c:v>5548.7137545072083</c:v>
                </c:pt>
                <c:pt idx="864">
                  <c:v>5548.7888746995159</c:v>
                </c:pt>
                <c:pt idx="865">
                  <c:v>5548.7513146033625</c:v>
                </c:pt>
                <c:pt idx="866">
                  <c:v>5548.5212590144201</c:v>
                </c:pt>
                <c:pt idx="867">
                  <c:v>5547.9202974759583</c:v>
                </c:pt>
                <c:pt idx="868">
                  <c:v>5547.1644005408625</c:v>
                </c:pt>
                <c:pt idx="869">
                  <c:v>5546.3709435096125</c:v>
                </c:pt>
                <c:pt idx="870">
                  <c:v>5545.6573016826887</c:v>
                </c:pt>
                <c:pt idx="871">
                  <c:v>5545.0516451322083</c:v>
                </c:pt>
                <c:pt idx="872">
                  <c:v>5544.7887244591311</c:v>
                </c:pt>
                <c:pt idx="873">
                  <c:v>5544.7887244591311</c:v>
                </c:pt>
                <c:pt idx="874">
                  <c:v>5544.8262845552854</c:v>
                </c:pt>
                <c:pt idx="875">
                  <c:v>5544.6760441706701</c:v>
                </c:pt>
                <c:pt idx="876">
                  <c:v>5544.3708683894201</c:v>
                </c:pt>
                <c:pt idx="877">
                  <c:v>5543.8825871394201</c:v>
                </c:pt>
                <c:pt idx="878">
                  <c:v>5543.2393704927854</c:v>
                </c:pt>
                <c:pt idx="879">
                  <c:v>5542.6759690504778</c:v>
                </c:pt>
                <c:pt idx="880">
                  <c:v>5542.3754882812464</c:v>
                </c:pt>
                <c:pt idx="881">
                  <c:v>5542.2956730769201</c:v>
                </c:pt>
                <c:pt idx="882">
                  <c:v>5542.3754882812464</c:v>
                </c:pt>
                <c:pt idx="883">
                  <c:v>5542.6008488581701</c:v>
                </c:pt>
                <c:pt idx="884">
                  <c:v>5542.826209435093</c:v>
                </c:pt>
                <c:pt idx="885">
                  <c:v>5542.9764498197083</c:v>
                </c:pt>
                <c:pt idx="886">
                  <c:v>5543.0891301081701</c:v>
                </c:pt>
                <c:pt idx="887">
                  <c:v>5543.0515700120159</c:v>
                </c:pt>
                <c:pt idx="888">
                  <c:v>5542.9388897235549</c:v>
                </c:pt>
                <c:pt idx="889">
                  <c:v>5542.6759690504778</c:v>
                </c:pt>
                <c:pt idx="890">
                  <c:v>5542.3332331730735</c:v>
                </c:pt>
                <c:pt idx="891">
                  <c:v>5541.9951923076887</c:v>
                </c:pt>
                <c:pt idx="892">
                  <c:v>5541.7698317307659</c:v>
                </c:pt>
                <c:pt idx="893">
                  <c:v>5541.8449519230735</c:v>
                </c:pt>
                <c:pt idx="894">
                  <c:v>5541.9951923076887</c:v>
                </c:pt>
                <c:pt idx="895">
                  <c:v>5542.032752403843</c:v>
                </c:pt>
                <c:pt idx="896">
                  <c:v>5541.9200721153811</c:v>
                </c:pt>
                <c:pt idx="897">
                  <c:v>5541.6947115384583</c:v>
                </c:pt>
                <c:pt idx="898">
                  <c:v>5541.3942307692278</c:v>
                </c:pt>
                <c:pt idx="899">
                  <c:v>5541.1266150841311</c:v>
                </c:pt>
                <c:pt idx="900">
                  <c:v>5540.8261343149006</c:v>
                </c:pt>
                <c:pt idx="901">
                  <c:v>5540.6007737379778</c:v>
                </c:pt>
                <c:pt idx="902">
                  <c:v>5540.5632136418235</c:v>
                </c:pt>
                <c:pt idx="903">
                  <c:v>5540.6758939302854</c:v>
                </c:pt>
                <c:pt idx="904">
                  <c:v>5540.7134540264387</c:v>
                </c:pt>
                <c:pt idx="905">
                  <c:v>5540.4880934495159</c:v>
                </c:pt>
                <c:pt idx="906">
                  <c:v>5540.0702373798049</c:v>
                </c:pt>
                <c:pt idx="907">
                  <c:v>5539.7697566105735</c:v>
                </c:pt>
                <c:pt idx="908">
                  <c:v>5539.6570763221125</c:v>
                </c:pt>
                <c:pt idx="909">
                  <c:v>5539.6946364182659</c:v>
                </c:pt>
                <c:pt idx="910">
                  <c:v>5539.8448768028811</c:v>
                </c:pt>
                <c:pt idx="911">
                  <c:v>5540.0702373798049</c:v>
                </c:pt>
                <c:pt idx="912">
                  <c:v>5540.2955979567278</c:v>
                </c:pt>
                <c:pt idx="913">
                  <c:v>5540.2955979567278</c:v>
                </c:pt>
                <c:pt idx="914">
                  <c:v>5540.0326772836506</c:v>
                </c:pt>
                <c:pt idx="915">
                  <c:v>5539.6570763221125</c:v>
                </c:pt>
                <c:pt idx="916">
                  <c:v>5538.9762995793235</c:v>
                </c:pt>
                <c:pt idx="917">
                  <c:v>5538.4504582331701</c:v>
                </c:pt>
                <c:pt idx="918">
                  <c:v>5538.4504582331701</c:v>
                </c:pt>
                <c:pt idx="919">
                  <c:v>5538.7509390024006</c:v>
                </c:pt>
                <c:pt idx="920">
                  <c:v>5539.0514197716311</c:v>
                </c:pt>
                <c:pt idx="921">
                  <c:v>5539.3190354567278</c:v>
                </c:pt>
                <c:pt idx="922">
                  <c:v>5539.3565955528811</c:v>
                </c:pt>
                <c:pt idx="923">
                  <c:v>5539.4317157451887</c:v>
                </c:pt>
                <c:pt idx="924">
                  <c:v>5540.2955979567278</c:v>
                </c:pt>
                <c:pt idx="925">
                  <c:v>5543.5069861778811</c:v>
                </c:pt>
                <c:pt idx="926">
                  <c:v>5552.3711688701887</c:v>
                </c:pt>
                <c:pt idx="927">
                  <c:v>5571.3155423677854</c:v>
                </c:pt>
                <c:pt idx="928">
                  <c:v>5606.5938626802854</c:v>
                </c:pt>
                <c:pt idx="929">
                  <c:v>5671.7559344951887</c:v>
                </c:pt>
                <c:pt idx="930">
                  <c:v>5791.5914212740354</c:v>
                </c:pt>
                <c:pt idx="931">
                  <c:v>5990.7397460937464</c:v>
                </c:pt>
                <c:pt idx="932">
                  <c:v>6279.2341496394201</c:v>
                </c:pt>
                <c:pt idx="933">
                  <c:v>6636.7076697716311</c:v>
                </c:pt>
                <c:pt idx="934">
                  <c:v>7030.6614332932659</c:v>
                </c:pt>
                <c:pt idx="935">
                  <c:v>7416.8073918269201</c:v>
                </c:pt>
                <c:pt idx="936">
                  <c:v>7767.5623497596125</c:v>
                </c:pt>
                <c:pt idx="937">
                  <c:v>8062.2823392427854</c:v>
                </c:pt>
                <c:pt idx="938">
                  <c:v>8298.6339393028811</c:v>
                </c:pt>
                <c:pt idx="939">
                  <c:v>8492.0120943509592</c:v>
                </c:pt>
                <c:pt idx="940">
                  <c:v>8651.4640925480744</c:v>
                </c:pt>
                <c:pt idx="941">
                  <c:v>8785.1874248798049</c:v>
                </c:pt>
                <c:pt idx="942">
                  <c:v>8908.3422851562464</c:v>
                </c:pt>
                <c:pt idx="943">
                  <c:v>9026.1025766225939</c:v>
                </c:pt>
                <c:pt idx="944">
                  <c:v>9137.1865609975939</c:v>
                </c:pt>
                <c:pt idx="945">
                  <c:v>9247.7400090144201</c:v>
                </c:pt>
                <c:pt idx="946">
                  <c:v>9358.2183368389396</c:v>
                </c:pt>
                <c:pt idx="947">
                  <c:v>9461.7903019831701</c:v>
                </c:pt>
                <c:pt idx="948">
                  <c:v>9561.8926532451896</c:v>
                </c:pt>
                <c:pt idx="949">
                  <c:v>9663.9575195312464</c:v>
                </c:pt>
                <c:pt idx="950">
                  <c:v>9763.7218299278811</c:v>
                </c:pt>
                <c:pt idx="951">
                  <c:v>9862.0119065504769</c:v>
                </c:pt>
                <c:pt idx="952">
                  <c:v>9963.5837965745159</c:v>
                </c:pt>
                <c:pt idx="953">
                  <c:v>10063.085186298074</c:v>
                </c:pt>
                <c:pt idx="954">
                  <c:v>10153.224722055285</c:v>
                </c:pt>
                <c:pt idx="955">
                  <c:v>10238.044809194709</c:v>
                </c:pt>
                <c:pt idx="956">
                  <c:v>10322.489295372594</c:v>
                </c:pt>
                <c:pt idx="957">
                  <c:v>10403.158991887016</c:v>
                </c:pt>
                <c:pt idx="958">
                  <c:v>10472.058293269227</c:v>
                </c:pt>
                <c:pt idx="959">
                  <c:v>10523.86305588942</c:v>
                </c:pt>
                <c:pt idx="960">
                  <c:v>10559.254056490381</c:v>
                </c:pt>
                <c:pt idx="961">
                  <c:v>10584.499136117785</c:v>
                </c:pt>
                <c:pt idx="962">
                  <c:v>10611.739595853362</c:v>
                </c:pt>
                <c:pt idx="963">
                  <c:v>10648.567270132209</c:v>
                </c:pt>
                <c:pt idx="964">
                  <c:v>10692.221491887016</c:v>
                </c:pt>
                <c:pt idx="965">
                  <c:v>10734.25593449519</c:v>
                </c:pt>
                <c:pt idx="966">
                  <c:v>10767.984900841344</c:v>
                </c:pt>
                <c:pt idx="967">
                  <c:v>10792.812124399035</c:v>
                </c:pt>
                <c:pt idx="968">
                  <c:v>10813.038236177881</c:v>
                </c:pt>
                <c:pt idx="969">
                  <c:v>10832.996732271631</c:v>
                </c:pt>
                <c:pt idx="970">
                  <c:v>10854.847318209131</c:v>
                </c:pt>
                <c:pt idx="971">
                  <c:v>10877.899827223555</c:v>
                </c:pt>
                <c:pt idx="972">
                  <c:v>10901.557992788459</c:v>
                </c:pt>
                <c:pt idx="973">
                  <c:v>10932.836162860574</c:v>
                </c:pt>
                <c:pt idx="974">
                  <c:v>10979.058556189901</c:v>
                </c:pt>
                <c:pt idx="975">
                  <c:v>11036.901104266824</c:v>
                </c:pt>
                <c:pt idx="976">
                  <c:v>11096.518366887016</c:v>
                </c:pt>
                <c:pt idx="977">
                  <c:v>11149.90534855769</c:v>
                </c:pt>
                <c:pt idx="978">
                  <c:v>11192.770808293266</c:v>
                </c:pt>
                <c:pt idx="979">
                  <c:v>11225.598332331729</c:v>
                </c:pt>
                <c:pt idx="980">
                  <c:v>11257.13942307692</c:v>
                </c:pt>
                <c:pt idx="981">
                  <c:v>11295.816932091344</c:v>
                </c:pt>
                <c:pt idx="982">
                  <c:v>11341.884390024035</c:v>
                </c:pt>
                <c:pt idx="983">
                  <c:v>11390.557579627401</c:v>
                </c:pt>
                <c:pt idx="984">
                  <c:v>11437.272949218746</c:v>
                </c:pt>
                <c:pt idx="985">
                  <c:v>11479.382512019229</c:v>
                </c:pt>
                <c:pt idx="986">
                  <c:v>11514.998873197112</c:v>
                </c:pt>
                <c:pt idx="987">
                  <c:v>11542.769869290862</c:v>
                </c:pt>
                <c:pt idx="988">
                  <c:v>11562.540564903844</c:v>
                </c:pt>
                <c:pt idx="989">
                  <c:v>11575.447152944709</c:v>
                </c:pt>
                <c:pt idx="990">
                  <c:v>11583.25495793269</c:v>
                </c:pt>
                <c:pt idx="991">
                  <c:v>11588.048565204324</c:v>
                </c:pt>
                <c:pt idx="992">
                  <c:v>11591.292818509612</c:v>
                </c:pt>
                <c:pt idx="993">
                  <c:v>11593.93141526442</c:v>
                </c:pt>
                <c:pt idx="994">
                  <c:v>11596.80006760817</c:v>
                </c:pt>
                <c:pt idx="995">
                  <c:v>11600.988018329324</c:v>
                </c:pt>
                <c:pt idx="996">
                  <c:v>11607.326284555285</c:v>
                </c:pt>
                <c:pt idx="997">
                  <c:v>11620.458233173074</c:v>
                </c:pt>
                <c:pt idx="998">
                  <c:v>11647.853628305285</c:v>
                </c:pt>
                <c:pt idx="999">
                  <c:v>11689.808255709131</c:v>
                </c:pt>
                <c:pt idx="1000">
                  <c:v>11737.842923677881</c:v>
                </c:pt>
                <c:pt idx="1001">
                  <c:v>11781.79762620192</c:v>
                </c:pt>
                <c:pt idx="1002">
                  <c:v>11815.606407752401</c:v>
                </c:pt>
                <c:pt idx="1003">
                  <c:v>11838.170635516824</c:v>
                </c:pt>
                <c:pt idx="1004">
                  <c:v>11851.678185096151</c:v>
                </c:pt>
                <c:pt idx="1005">
                  <c:v>11859.37800480769</c:v>
                </c:pt>
                <c:pt idx="1006">
                  <c:v>11863.979116586535</c:v>
                </c:pt>
                <c:pt idx="1007">
                  <c:v>11867.298490084131</c:v>
                </c:pt>
                <c:pt idx="1008">
                  <c:v>11869.979341947112</c:v>
                </c:pt>
                <c:pt idx="1009">
                  <c:v>11872.279897836535</c:v>
                </c:pt>
                <c:pt idx="1010">
                  <c:v>11874.355093149035</c:v>
                </c:pt>
                <c:pt idx="1011">
                  <c:v>11876.392728365381</c:v>
                </c:pt>
                <c:pt idx="1012">
                  <c:v>11878.467923677881</c:v>
                </c:pt>
                <c:pt idx="1013">
                  <c:v>11880.61823918269</c:v>
                </c:pt>
                <c:pt idx="1014">
                  <c:v>11882.956355168266</c:v>
                </c:pt>
                <c:pt idx="1015">
                  <c:v>11885.186485877401</c:v>
                </c:pt>
                <c:pt idx="1016">
                  <c:v>11887.106745793266</c:v>
                </c:pt>
                <c:pt idx="1017">
                  <c:v>11888.543419471151</c:v>
                </c:pt>
                <c:pt idx="1018">
                  <c:v>11889.374436598555</c:v>
                </c:pt>
                <c:pt idx="1019">
                  <c:v>11889.750037560094</c:v>
                </c:pt>
                <c:pt idx="1020">
                  <c:v>11890.01295823317</c:v>
                </c:pt>
                <c:pt idx="1021">
                  <c:v>11890.430814302881</c:v>
                </c:pt>
                <c:pt idx="1022">
                  <c:v>11891.031775841344</c:v>
                </c:pt>
                <c:pt idx="1023">
                  <c:v>11891.750112680285</c:v>
                </c:pt>
                <c:pt idx="1024">
                  <c:v>11892.543569711535</c:v>
                </c:pt>
                <c:pt idx="1025">
                  <c:v>11893.449707031246</c:v>
                </c:pt>
                <c:pt idx="1026">
                  <c:v>11894.46852463942</c:v>
                </c:pt>
                <c:pt idx="1027">
                  <c:v>11895.44978215144</c:v>
                </c:pt>
                <c:pt idx="1028">
                  <c:v>11896.23854417067</c:v>
                </c:pt>
                <c:pt idx="1029">
                  <c:v>11896.693960336535</c:v>
                </c:pt>
                <c:pt idx="1030">
                  <c:v>11896.844200721151</c:v>
                </c:pt>
                <c:pt idx="1031">
                  <c:v>11896.769080528844</c:v>
                </c:pt>
                <c:pt idx="1032">
                  <c:v>11896.656400240381</c:v>
                </c:pt>
                <c:pt idx="1033">
                  <c:v>11896.73152043269</c:v>
                </c:pt>
                <c:pt idx="1034">
                  <c:v>11897.069561298074</c:v>
                </c:pt>
                <c:pt idx="1035">
                  <c:v>11897.445162259612</c:v>
                </c:pt>
                <c:pt idx="1036">
                  <c:v>11897.675217848555</c:v>
                </c:pt>
                <c:pt idx="1037">
                  <c:v>11897.900578425479</c:v>
                </c:pt>
                <c:pt idx="1038">
                  <c:v>11898.238619290862</c:v>
                </c:pt>
                <c:pt idx="1039">
                  <c:v>11898.543795072112</c:v>
                </c:pt>
                <c:pt idx="1040">
                  <c:v>11898.844275841344</c:v>
                </c:pt>
                <c:pt idx="1041">
                  <c:v>11899.182316706729</c:v>
                </c:pt>
                <c:pt idx="1042">
                  <c:v>11899.482797475959</c:v>
                </c:pt>
                <c:pt idx="1043">
                  <c:v>11899.90065354567</c:v>
                </c:pt>
                <c:pt idx="1044">
                  <c:v>11900.351374699516</c:v>
                </c:pt>
                <c:pt idx="1045">
                  <c:v>11900.618990384612</c:v>
                </c:pt>
                <c:pt idx="1046">
                  <c:v>11900.731670673074</c:v>
                </c:pt>
                <c:pt idx="1047">
                  <c:v>11900.618990384612</c:v>
                </c:pt>
                <c:pt idx="1048">
                  <c:v>11900.464054987979</c:v>
                </c:pt>
                <c:pt idx="1049">
                  <c:v>11900.163574218746</c:v>
                </c:pt>
                <c:pt idx="1050">
                  <c:v>11899.637732872594</c:v>
                </c:pt>
                <c:pt idx="1051">
                  <c:v>11898.881835937496</c:v>
                </c:pt>
                <c:pt idx="1052">
                  <c:v>11898.163499098555</c:v>
                </c:pt>
                <c:pt idx="1053">
                  <c:v>11897.712777944709</c:v>
                </c:pt>
                <c:pt idx="1054">
                  <c:v>11897.445162259612</c:v>
                </c:pt>
                <c:pt idx="1055">
                  <c:v>11897.144681490381</c:v>
                </c:pt>
                <c:pt idx="1056">
                  <c:v>11896.769080528844</c:v>
                </c:pt>
                <c:pt idx="1057">
                  <c:v>11896.313664362979</c:v>
                </c:pt>
                <c:pt idx="1058">
                  <c:v>11895.93806340144</c:v>
                </c:pt>
                <c:pt idx="1059">
                  <c:v>11895.637582632209</c:v>
                </c:pt>
                <c:pt idx="1060">
                  <c:v>11895.412222055285</c:v>
                </c:pt>
                <c:pt idx="1061">
                  <c:v>11895.182166466344</c:v>
                </c:pt>
                <c:pt idx="1062">
                  <c:v>11894.95680588942</c:v>
                </c:pt>
                <c:pt idx="1063">
                  <c:v>11894.618765024035</c:v>
                </c:pt>
                <c:pt idx="1064">
                  <c:v>11894.276029146631</c:v>
                </c:pt>
                <c:pt idx="1065">
                  <c:v>11893.86286808894</c:v>
                </c:pt>
                <c:pt idx="1066">
                  <c:v>11885.06911057692</c:v>
                </c:pt>
                <c:pt idx="1067">
                  <c:v>11830.775991586535</c:v>
                </c:pt>
                <c:pt idx="1068">
                  <c:v>11687.963115985574</c:v>
                </c:pt>
                <c:pt idx="1069">
                  <c:v>11445.874211237979</c:v>
                </c:pt>
                <c:pt idx="1070">
                  <c:v>11129.003155048074</c:v>
                </c:pt>
                <c:pt idx="1071">
                  <c:v>10778.022836538459</c:v>
                </c:pt>
                <c:pt idx="1072">
                  <c:v>10429.267953725959</c:v>
                </c:pt>
                <c:pt idx="1073">
                  <c:v>10103.75807542067</c:v>
                </c:pt>
                <c:pt idx="1074">
                  <c:v>9805.5262169471116</c:v>
                </c:pt>
                <c:pt idx="1075">
                  <c:v>9528.6144080528811</c:v>
                </c:pt>
                <c:pt idx="1076">
                  <c:v>9263.0973933293244</c:v>
                </c:pt>
                <c:pt idx="1077">
                  <c:v>8997.5381234975939</c:v>
                </c:pt>
                <c:pt idx="1078">
                  <c:v>8726.2133789062464</c:v>
                </c:pt>
                <c:pt idx="1079">
                  <c:v>8452.7336237980744</c:v>
                </c:pt>
                <c:pt idx="1080">
                  <c:v>8187.3292893629778</c:v>
                </c:pt>
                <c:pt idx="1081">
                  <c:v>7915.4693134014387</c:v>
                </c:pt>
                <c:pt idx="1082">
                  <c:v>7557.169471153843</c:v>
                </c:pt>
                <c:pt idx="1083">
                  <c:v>7107.2558593749973</c:v>
                </c:pt>
                <c:pt idx="1084">
                  <c:v>6652.5533353365354</c:v>
                </c:pt>
                <c:pt idx="1085">
                  <c:v>6281.1591045673049</c:v>
                </c:pt>
                <c:pt idx="1086">
                  <c:v>6031.1121544471125</c:v>
                </c:pt>
                <c:pt idx="1087">
                  <c:v>5891.9191331129778</c:v>
                </c:pt>
                <c:pt idx="1088">
                  <c:v>5829.4003530649006</c:v>
                </c:pt>
                <c:pt idx="1089">
                  <c:v>5808.4183443509583</c:v>
                </c:pt>
                <c:pt idx="1090">
                  <c:v>5804.117713341343</c:v>
                </c:pt>
                <c:pt idx="1091">
                  <c:v>5803.324256310093</c:v>
                </c:pt>
                <c:pt idx="1092">
                  <c:v>5801.2866210937464</c:v>
                </c:pt>
                <c:pt idx="1093">
                  <c:v>5797.5540865384583</c:v>
                </c:pt>
                <c:pt idx="1094">
                  <c:v>5792.948279747593</c:v>
                </c:pt>
                <c:pt idx="1095">
                  <c:v>5788.2720477764387</c:v>
                </c:pt>
                <c:pt idx="1096">
                  <c:v>5784.1216571514387</c:v>
                </c:pt>
                <c:pt idx="1097">
                  <c:v>5780.6473482572083</c:v>
                </c:pt>
                <c:pt idx="1098">
                  <c:v>5777.8209510216311</c:v>
                </c:pt>
                <c:pt idx="1099">
                  <c:v>5775.4030198317278</c:v>
                </c:pt>
                <c:pt idx="1100">
                  <c:v>5773.2151442307659</c:v>
                </c:pt>
                <c:pt idx="1101">
                  <c:v>5771.1399489182659</c:v>
                </c:pt>
                <c:pt idx="1102">
                  <c:v>5769.1774338942278</c:v>
                </c:pt>
                <c:pt idx="1103">
                  <c:v>5767.252478966343</c:v>
                </c:pt>
                <c:pt idx="1104">
                  <c:v>5765.3275240384583</c:v>
                </c:pt>
                <c:pt idx="1105">
                  <c:v>5763.1772085336506</c:v>
                </c:pt>
                <c:pt idx="1106">
                  <c:v>5760.8766526442278</c:v>
                </c:pt>
                <c:pt idx="1107">
                  <c:v>5758.7263371394201</c:v>
                </c:pt>
                <c:pt idx="1108">
                  <c:v>5756.9140624999964</c:v>
                </c:pt>
                <c:pt idx="1109">
                  <c:v>5755.4820838341311</c:v>
                </c:pt>
                <c:pt idx="1110">
                  <c:v>5754.3505859374964</c:v>
                </c:pt>
                <c:pt idx="1111">
                  <c:v>5753.3693284254778</c:v>
                </c:pt>
                <c:pt idx="1112">
                  <c:v>5752.3880709134583</c:v>
                </c:pt>
                <c:pt idx="1113">
                  <c:v>5751.1438927283625</c:v>
                </c:pt>
                <c:pt idx="1114">
                  <c:v>5749.5945387620159</c:v>
                </c:pt>
                <c:pt idx="1115">
                  <c:v>5748.087439903843</c:v>
                </c:pt>
                <c:pt idx="1116">
                  <c:v>5746.7258864182659</c:v>
                </c:pt>
                <c:pt idx="1117">
                  <c:v>5745.5568284254778</c:v>
                </c:pt>
                <c:pt idx="1118">
                  <c:v>5744.5004507211506</c:v>
                </c:pt>
                <c:pt idx="1119">
                  <c:v>5743.4065129206701</c:v>
                </c:pt>
                <c:pt idx="1120">
                  <c:v>5742.3125751201887</c:v>
                </c:pt>
                <c:pt idx="1121">
                  <c:v>5741.1435171274006</c:v>
                </c:pt>
                <c:pt idx="1122">
                  <c:v>5740.0120192307659</c:v>
                </c:pt>
                <c:pt idx="1123">
                  <c:v>5738.993201622593</c:v>
                </c:pt>
                <c:pt idx="1124">
                  <c:v>5738.199744591343</c:v>
                </c:pt>
                <c:pt idx="1125">
                  <c:v>5737.711463341343</c:v>
                </c:pt>
                <c:pt idx="1126">
                  <c:v>5737.3687274639387</c:v>
                </c:pt>
                <c:pt idx="1127">
                  <c:v>5737.0306865985549</c:v>
                </c:pt>
                <c:pt idx="1128">
                  <c:v>5736.6926457331701</c:v>
                </c:pt>
                <c:pt idx="1129">
                  <c:v>5736.3123497596125</c:v>
                </c:pt>
                <c:pt idx="1130">
                  <c:v>5735.8240685096125</c:v>
                </c:pt>
                <c:pt idx="1131">
                  <c:v>5735.1057316706701</c:v>
                </c:pt>
                <c:pt idx="1132">
                  <c:v>5734.3920898437464</c:v>
                </c:pt>
                <c:pt idx="1133">
                  <c:v>5733.7864332932659</c:v>
                </c:pt>
                <c:pt idx="1134">
                  <c:v>5733.2183368389387</c:v>
                </c:pt>
                <c:pt idx="1135">
                  <c:v>5732.6549353966311</c:v>
                </c:pt>
                <c:pt idx="1136">
                  <c:v>5732.0117187499964</c:v>
                </c:pt>
                <c:pt idx="1137">
                  <c:v>5731.0304612379778</c:v>
                </c:pt>
                <c:pt idx="1138">
                  <c:v>5730.0116436298049</c:v>
                </c:pt>
                <c:pt idx="1139">
                  <c:v>5729.105506310093</c:v>
                </c:pt>
                <c:pt idx="1140">
                  <c:v>5728.3167442908625</c:v>
                </c:pt>
                <c:pt idx="1141">
                  <c:v>5727.5232872596125</c:v>
                </c:pt>
                <c:pt idx="1142">
                  <c:v>5726.7673903245159</c:v>
                </c:pt>
                <c:pt idx="1143">
                  <c:v>5726.0490534855735</c:v>
                </c:pt>
                <c:pt idx="1144">
                  <c:v>5725.4856520432659</c:v>
                </c:pt>
                <c:pt idx="1145">
                  <c:v>5725.0302358774006</c:v>
                </c:pt>
                <c:pt idx="1146">
                  <c:v>5724.6921950120159</c:v>
                </c:pt>
                <c:pt idx="1147">
                  <c:v>5724.3917142427854</c:v>
                </c:pt>
                <c:pt idx="1148">
                  <c:v>5724.0912334735549</c:v>
                </c:pt>
                <c:pt idx="1149">
                  <c:v>5723.8987379807659</c:v>
                </c:pt>
                <c:pt idx="1150">
                  <c:v>5723.7860576923049</c:v>
                </c:pt>
                <c:pt idx="1151">
                  <c:v>5723.7109374999964</c:v>
                </c:pt>
                <c:pt idx="1152">
                  <c:v>5723.5982572115354</c:v>
                </c:pt>
                <c:pt idx="1153">
                  <c:v>5723.3728966346125</c:v>
                </c:pt>
                <c:pt idx="1154">
                  <c:v>5723.0724158653811</c:v>
                </c:pt>
                <c:pt idx="1155">
                  <c:v>5722.6169996995159</c:v>
                </c:pt>
                <c:pt idx="1156">
                  <c:v>5721.8986628605735</c:v>
                </c:pt>
                <c:pt idx="1157">
                  <c:v>5721.1850210336506</c:v>
                </c:pt>
                <c:pt idx="1158">
                  <c:v>5720.4291240985549</c:v>
                </c:pt>
                <c:pt idx="1159">
                  <c:v>5719.6732271634583</c:v>
                </c:pt>
                <c:pt idx="1160">
                  <c:v>5719.1098257211506</c:v>
                </c:pt>
                <c:pt idx="1161">
                  <c:v>5718.7670898437464</c:v>
                </c:pt>
                <c:pt idx="1162">
                  <c:v>5718.6544095552854</c:v>
                </c:pt>
                <c:pt idx="1163">
                  <c:v>5718.5792893629778</c:v>
                </c:pt>
                <c:pt idx="1164">
                  <c:v>5718.4290489783625</c:v>
                </c:pt>
                <c:pt idx="1165">
                  <c:v>5718.2788085937464</c:v>
                </c:pt>
                <c:pt idx="1166">
                  <c:v>5718.1285682091311</c:v>
                </c:pt>
                <c:pt idx="1167">
                  <c:v>5717.8609525240354</c:v>
                </c:pt>
                <c:pt idx="1168">
                  <c:v>5717.7107121394201</c:v>
                </c:pt>
                <c:pt idx="1169">
                  <c:v>5717.5980318509583</c:v>
                </c:pt>
                <c:pt idx="1170">
                  <c:v>5717.3726712740354</c:v>
                </c:pt>
                <c:pt idx="1171">
                  <c:v>5716.959510216343</c:v>
                </c:pt>
                <c:pt idx="1172">
                  <c:v>5716.3162935697083</c:v>
                </c:pt>
                <c:pt idx="1173">
                  <c:v>5715.5228365384583</c:v>
                </c:pt>
                <c:pt idx="1174">
                  <c:v>5714.8467548076887</c:v>
                </c:pt>
                <c:pt idx="1175">
                  <c:v>5714.3913386418235</c:v>
                </c:pt>
                <c:pt idx="1176">
                  <c:v>5714.090857872593</c:v>
                </c:pt>
                <c:pt idx="1177">
                  <c:v>5713.9030573918235</c:v>
                </c:pt>
                <c:pt idx="1178">
                  <c:v>5713.5978816105735</c:v>
                </c:pt>
                <c:pt idx="1179">
                  <c:v>5713.1096003605735</c:v>
                </c:pt>
                <c:pt idx="1180">
                  <c:v>5712.3912635216311</c:v>
                </c:pt>
                <c:pt idx="1181">
                  <c:v>5711.5978064903811</c:v>
                </c:pt>
                <c:pt idx="1182">
                  <c:v>5710.9592848557659</c:v>
                </c:pt>
                <c:pt idx="1183">
                  <c:v>5710.7714843749964</c:v>
                </c:pt>
                <c:pt idx="1184">
                  <c:v>5710.8466045673049</c:v>
                </c:pt>
                <c:pt idx="1185">
                  <c:v>5711.0719651442278</c:v>
                </c:pt>
                <c:pt idx="1186">
                  <c:v>5711.222205528843</c:v>
                </c:pt>
                <c:pt idx="1187">
                  <c:v>5711.2973257211506</c:v>
                </c:pt>
                <c:pt idx="1188">
                  <c:v>5711.1846454326887</c:v>
                </c:pt>
                <c:pt idx="1189">
                  <c:v>5710.8090444711506</c:v>
                </c:pt>
                <c:pt idx="1190">
                  <c:v>5710.0907076322083</c:v>
                </c:pt>
                <c:pt idx="1191">
                  <c:v>5709.2221304086506</c:v>
                </c:pt>
                <c:pt idx="1192">
                  <c:v>5708.3911132812464</c:v>
                </c:pt>
                <c:pt idx="1193">
                  <c:v>5707.7150315504778</c:v>
                </c:pt>
                <c:pt idx="1194">
                  <c:v>5707.2220552884583</c:v>
                </c:pt>
                <c:pt idx="1195">
                  <c:v>5706.9215745192278</c:v>
                </c:pt>
                <c:pt idx="1196">
                  <c:v>5706.7337740384583</c:v>
                </c:pt>
                <c:pt idx="1197">
                  <c:v>5706.5459735576887</c:v>
                </c:pt>
                <c:pt idx="1198">
                  <c:v>5706.3534780649006</c:v>
                </c:pt>
                <c:pt idx="1199">
                  <c:v>5706.2407977764387</c:v>
                </c:pt>
                <c:pt idx="1200">
                  <c:v>5706.0905573918235</c:v>
                </c:pt>
                <c:pt idx="1201">
                  <c:v>5705.8276367187464</c:v>
                </c:pt>
                <c:pt idx="1202">
                  <c:v>5705.4097806490354</c:v>
                </c:pt>
                <c:pt idx="1203">
                  <c:v>5704.996619591343</c:v>
                </c:pt>
                <c:pt idx="1204">
                  <c:v>5704.7336989182659</c:v>
                </c:pt>
                <c:pt idx="1205">
                  <c:v>5704.6210186298049</c:v>
                </c:pt>
                <c:pt idx="1206">
                  <c:v>5704.5458984374964</c:v>
                </c:pt>
                <c:pt idx="1207">
                  <c:v>5704.5458984374964</c:v>
                </c:pt>
                <c:pt idx="1208">
                  <c:v>5704.6210186298049</c:v>
                </c:pt>
                <c:pt idx="1209">
                  <c:v>5704.6585787259583</c:v>
                </c:pt>
                <c:pt idx="1210">
                  <c:v>5704.5458984374964</c:v>
                </c:pt>
                <c:pt idx="1211">
                  <c:v>5704.3158428485549</c:v>
                </c:pt>
                <c:pt idx="1212">
                  <c:v>5704.1280423677854</c:v>
                </c:pt>
                <c:pt idx="1213">
                  <c:v>5704.0904822716311</c:v>
                </c:pt>
                <c:pt idx="1214">
                  <c:v>5704.0904822716311</c:v>
                </c:pt>
                <c:pt idx="1215">
                  <c:v>5703.9402418870159</c:v>
                </c:pt>
                <c:pt idx="1216">
                  <c:v>5703.6022010216311</c:v>
                </c:pt>
                <c:pt idx="1217">
                  <c:v>5703.0716646634583</c:v>
                </c:pt>
                <c:pt idx="1218">
                  <c:v>5702.5833834134583</c:v>
                </c:pt>
                <c:pt idx="1219">
                  <c:v>5702.1655273437464</c:v>
                </c:pt>
                <c:pt idx="1220">
                  <c:v>5701.9401667668235</c:v>
                </c:pt>
                <c:pt idx="1221">
                  <c:v>5701.8274864783625</c:v>
                </c:pt>
                <c:pt idx="1222">
                  <c:v>5701.7899263822083</c:v>
                </c:pt>
                <c:pt idx="1223">
                  <c:v>5701.7523662860549</c:v>
                </c:pt>
                <c:pt idx="1224">
                  <c:v>5701.639685997593</c:v>
                </c:pt>
                <c:pt idx="1225">
                  <c:v>5701.4518855168235</c:v>
                </c:pt>
                <c:pt idx="1226">
                  <c:v>5701.2969501201887</c:v>
                </c:pt>
                <c:pt idx="1227">
                  <c:v>5701.1091496394201</c:v>
                </c:pt>
                <c:pt idx="1228">
                  <c:v>5700.846228966343</c:v>
                </c:pt>
                <c:pt idx="1229">
                  <c:v>5700.6208683894201</c:v>
                </c:pt>
                <c:pt idx="1230">
                  <c:v>5700.3156926081701</c:v>
                </c:pt>
                <c:pt idx="1231">
                  <c:v>5699.9025315504778</c:v>
                </c:pt>
                <c:pt idx="1232">
                  <c:v>5699.4893704927854</c:v>
                </c:pt>
                <c:pt idx="1233">
                  <c:v>5699.1841947115354</c:v>
                </c:pt>
                <c:pt idx="1234">
                  <c:v>5699.0715144230735</c:v>
                </c:pt>
                <c:pt idx="1235">
                  <c:v>5699.0339543269201</c:v>
                </c:pt>
                <c:pt idx="1236">
                  <c:v>5698.8837139423049</c:v>
                </c:pt>
                <c:pt idx="1237">
                  <c:v>5698.6207932692278</c:v>
                </c:pt>
                <c:pt idx="1238">
                  <c:v>5698.282752403843</c:v>
                </c:pt>
                <c:pt idx="1239">
                  <c:v>5697.9400165264387</c:v>
                </c:pt>
                <c:pt idx="1240">
                  <c:v>5697.7522160456701</c:v>
                </c:pt>
                <c:pt idx="1241">
                  <c:v>5697.8273362379778</c:v>
                </c:pt>
                <c:pt idx="1242">
                  <c:v>5698.1278170072083</c:v>
                </c:pt>
                <c:pt idx="1243">
                  <c:v>5698.5081129807659</c:v>
                </c:pt>
                <c:pt idx="1244">
                  <c:v>5698.8085937499964</c:v>
                </c:pt>
                <c:pt idx="1245">
                  <c:v>5698.9212740384583</c:v>
                </c:pt>
                <c:pt idx="1246">
                  <c:v>5698.8085937499964</c:v>
                </c:pt>
                <c:pt idx="1247">
                  <c:v>5698.4705528846125</c:v>
                </c:pt>
                <c:pt idx="1248">
                  <c:v>5697.9400165264387</c:v>
                </c:pt>
                <c:pt idx="1249">
                  <c:v>5697.3390549879778</c:v>
                </c:pt>
                <c:pt idx="1250">
                  <c:v>5696.7333984374964</c:v>
                </c:pt>
                <c:pt idx="1251">
                  <c:v>5696.2826772836506</c:v>
                </c:pt>
                <c:pt idx="1252">
                  <c:v>5696.0526216947083</c:v>
                </c:pt>
                <c:pt idx="1253">
                  <c:v>5696.0901817908625</c:v>
                </c:pt>
                <c:pt idx="1254">
                  <c:v>5696.2451171874964</c:v>
                </c:pt>
                <c:pt idx="1255">
                  <c:v>5696.3202373798049</c:v>
                </c:pt>
                <c:pt idx="1256">
                  <c:v>5696.2451171874964</c:v>
                </c:pt>
                <c:pt idx="1257">
                  <c:v>5696.0901817908625</c:v>
                </c:pt>
                <c:pt idx="1258">
                  <c:v>5695.9399414062464</c:v>
                </c:pt>
                <c:pt idx="1259">
                  <c:v>5695.8648212139387</c:v>
                </c:pt>
                <c:pt idx="1260">
                  <c:v>5695.8272611177854</c:v>
                </c:pt>
                <c:pt idx="1261">
                  <c:v>5695.8648212139387</c:v>
                </c:pt>
                <c:pt idx="1262">
                  <c:v>5695.902381310093</c:v>
                </c:pt>
                <c:pt idx="1263">
                  <c:v>5695.902381310093</c:v>
                </c:pt>
                <c:pt idx="1264">
                  <c:v>5695.8648212139387</c:v>
                </c:pt>
                <c:pt idx="1265">
                  <c:v>5695.7897010216311</c:v>
                </c:pt>
                <c:pt idx="1266">
                  <c:v>5695.7145808293235</c:v>
                </c:pt>
                <c:pt idx="1267">
                  <c:v>5695.8272611177854</c:v>
                </c:pt>
                <c:pt idx="1268">
                  <c:v>5696.2451171874964</c:v>
                </c:pt>
                <c:pt idx="1269">
                  <c:v>5696.3953575721125</c:v>
                </c:pt>
                <c:pt idx="1270">
                  <c:v>5696.0150615985549</c:v>
                </c:pt>
                <c:pt idx="1271">
                  <c:v>5695.3389798677854</c:v>
                </c:pt>
                <c:pt idx="1272">
                  <c:v>5694.2074819711506</c:v>
                </c:pt>
                <c:pt idx="1273">
                  <c:v>5692.8459284855735</c:v>
                </c:pt>
                <c:pt idx="1274">
                  <c:v>5691.5641902043235</c:v>
                </c:pt>
                <c:pt idx="1275">
                  <c:v>5690.4326923076887</c:v>
                </c:pt>
                <c:pt idx="1276">
                  <c:v>5689.3763146033625</c:v>
                </c:pt>
                <c:pt idx="1277">
                  <c:v>5688.4701772836506</c:v>
                </c:pt>
                <c:pt idx="1278">
                  <c:v>5687.8645207331701</c:v>
                </c:pt>
                <c:pt idx="1279">
                  <c:v>5687.6391601562464</c:v>
                </c:pt>
                <c:pt idx="1280">
                  <c:v>5687.7142803485549</c:v>
                </c:pt>
                <c:pt idx="1281">
                  <c:v>5687.9443359374964</c:v>
                </c:pt>
                <c:pt idx="1282">
                  <c:v>5688.3574969951887</c:v>
                </c:pt>
                <c:pt idx="1283">
                  <c:v>5688.8457782451887</c:v>
                </c:pt>
                <c:pt idx="1284">
                  <c:v>5689.4138746995159</c:v>
                </c:pt>
                <c:pt idx="1285">
                  <c:v>5689.9021559495159</c:v>
                </c:pt>
                <c:pt idx="1286">
                  <c:v>5690.2073317307659</c:v>
                </c:pt>
                <c:pt idx="1287">
                  <c:v>5690.2448918269201</c:v>
                </c:pt>
                <c:pt idx="1288">
                  <c:v>5690.1322115384583</c:v>
                </c:pt>
                <c:pt idx="1289">
                  <c:v>5689.9772761418235</c:v>
                </c:pt>
                <c:pt idx="1290">
                  <c:v>5689.7894756610549</c:v>
                </c:pt>
                <c:pt idx="1291">
                  <c:v>5689.3387545072083</c:v>
                </c:pt>
                <c:pt idx="1292">
                  <c:v>5688.4701772836506</c:v>
                </c:pt>
                <c:pt idx="1293">
                  <c:v>5687.1508789062464</c:v>
                </c:pt>
                <c:pt idx="1294">
                  <c:v>5685.6390850360549</c:v>
                </c:pt>
                <c:pt idx="1295">
                  <c:v>5684.3197866586506</c:v>
                </c:pt>
                <c:pt idx="1296">
                  <c:v>5683.2258488581701</c:v>
                </c:pt>
                <c:pt idx="1297">
                  <c:v>5682.4699519230735</c:v>
                </c:pt>
                <c:pt idx="1298">
                  <c:v>5682.0192307692278</c:v>
                </c:pt>
                <c:pt idx="1299">
                  <c:v>5681.8689903846125</c:v>
                </c:pt>
                <c:pt idx="1300">
                  <c:v>5681.9065504807659</c:v>
                </c:pt>
                <c:pt idx="1301">
                  <c:v>5681.9065504807659</c:v>
                </c:pt>
                <c:pt idx="1302">
                  <c:v>5681.8314302884583</c:v>
                </c:pt>
                <c:pt idx="1303">
                  <c:v>5681.6013746995159</c:v>
                </c:pt>
                <c:pt idx="1304">
                  <c:v>5681.4511343149006</c:v>
                </c:pt>
                <c:pt idx="1305">
                  <c:v>5681.4511343149006</c:v>
                </c:pt>
                <c:pt idx="1306">
                  <c:v>5681.3384540264387</c:v>
                </c:pt>
                <c:pt idx="1307">
                  <c:v>5680.6201171874964</c:v>
                </c:pt>
                <c:pt idx="1308">
                  <c:v>5679.2632587139387</c:v>
                </c:pt>
                <c:pt idx="1309">
                  <c:v>5677.6810396634583</c:v>
                </c:pt>
                <c:pt idx="1310">
                  <c:v>5676.2819260817278</c:v>
                </c:pt>
                <c:pt idx="1311">
                  <c:v>5675.4509089543235</c:v>
                </c:pt>
                <c:pt idx="1312">
                  <c:v>5675.4509089543235</c:v>
                </c:pt>
                <c:pt idx="1313">
                  <c:v>5676.1692457932659</c:v>
                </c:pt>
                <c:pt idx="1314">
                  <c:v>5677.8688401442278</c:v>
                </c:pt>
                <c:pt idx="1315">
                  <c:v>5679.8689152644201</c:v>
                </c:pt>
                <c:pt idx="1316">
                  <c:v>5680.887732872593</c:v>
                </c:pt>
                <c:pt idx="1317">
                  <c:v>5680.4698768028811</c:v>
                </c:pt>
                <c:pt idx="1318">
                  <c:v>5679.4510591947083</c:v>
                </c:pt>
                <c:pt idx="1319">
                  <c:v>5678.6622971754778</c:v>
                </c:pt>
                <c:pt idx="1320">
                  <c:v>5678.5449218749964</c:v>
                </c:pt>
                <c:pt idx="1321">
                  <c:v>5679.0003380408625</c:v>
                </c:pt>
                <c:pt idx="1322">
                  <c:v>5679.6388596754778</c:v>
                </c:pt>
                <c:pt idx="1323">
                  <c:v>5680.2820763221125</c:v>
                </c:pt>
                <c:pt idx="1324">
                  <c:v>5680.9628530649006</c:v>
                </c:pt>
                <c:pt idx="1325">
                  <c:v>5681.9441105769201</c:v>
                </c:pt>
                <c:pt idx="1326">
                  <c:v>5683.4887695312464</c:v>
                </c:pt>
                <c:pt idx="1327">
                  <c:v>5685.1883638822083</c:v>
                </c:pt>
                <c:pt idx="1328">
                  <c:v>5686.5452223557659</c:v>
                </c:pt>
                <c:pt idx="1329">
                  <c:v>5687.3386793870159</c:v>
                </c:pt>
                <c:pt idx="1330">
                  <c:v>5687.7894005408625</c:v>
                </c:pt>
                <c:pt idx="1331">
                  <c:v>5688.1696965144201</c:v>
                </c:pt>
                <c:pt idx="1332">
                  <c:v>5688.4701772836506</c:v>
                </c:pt>
                <c:pt idx="1333">
                  <c:v>5688.5452974759583</c:v>
                </c:pt>
                <c:pt idx="1334">
                  <c:v>5688.5077373798049</c:v>
                </c:pt>
                <c:pt idx="1335">
                  <c:v>5688.4701772836506</c:v>
                </c:pt>
                <c:pt idx="1336">
                  <c:v>5688.5077373798049</c:v>
                </c:pt>
                <c:pt idx="1337">
                  <c:v>5688.4326171874964</c:v>
                </c:pt>
                <c:pt idx="1338">
                  <c:v>5688.2448167067278</c:v>
                </c:pt>
                <c:pt idx="1339">
                  <c:v>5688.1321364182659</c:v>
                </c:pt>
                <c:pt idx="1340">
                  <c:v>5688.3199368990354</c:v>
                </c:pt>
                <c:pt idx="1341">
                  <c:v>5688.8082181490354</c:v>
                </c:pt>
                <c:pt idx="1342">
                  <c:v>5689.2636343149006</c:v>
                </c:pt>
              </c:numCache>
            </c:numRef>
          </c:xVal>
          <c:yVal>
            <c:numRef>
              <c:f>'Assemblage courbes'!$K$131:$K$1473</c:f>
              <c:numCache>
                <c:formatCode>0.00</c:formatCode>
                <c:ptCount val="1343"/>
                <c:pt idx="0">
                  <c:v>120.5851984845675</c:v>
                </c:pt>
                <c:pt idx="1">
                  <c:v>122.06698275639461</c:v>
                </c:pt>
                <c:pt idx="2">
                  <c:v>123.72520782177264</c:v>
                </c:pt>
                <c:pt idx="3">
                  <c:v>125.58503768040583</c:v>
                </c:pt>
                <c:pt idx="4">
                  <c:v>127.37643888033352</c:v>
                </c:pt>
                <c:pt idx="5">
                  <c:v>128.79897196549635</c:v>
                </c:pt>
                <c:pt idx="6">
                  <c:v>129.72470167306753</c:v>
                </c:pt>
                <c:pt idx="7">
                  <c:v>130.20478568443886</c:v>
                </c:pt>
                <c:pt idx="8">
                  <c:v>130.38811198894791</c:v>
                </c:pt>
                <c:pt idx="9">
                  <c:v>130.43819703028751</c:v>
                </c:pt>
                <c:pt idx="10">
                  <c:v>130.46592483227067</c:v>
                </c:pt>
                <c:pt idx="11">
                  <c:v>130.57690116882324</c:v>
                </c:pt>
                <c:pt idx="12">
                  <c:v>131.04271295107327</c:v>
                </c:pt>
                <c:pt idx="13">
                  <c:v>132.13401037069465</c:v>
                </c:pt>
                <c:pt idx="14">
                  <c:v>133.77902791830209</c:v>
                </c:pt>
                <c:pt idx="15">
                  <c:v>135.59166387998138</c:v>
                </c:pt>
                <c:pt idx="16">
                  <c:v>137.15258678729717</c:v>
                </c:pt>
                <c:pt idx="17">
                  <c:v>138.23423497713529</c:v>
                </c:pt>
                <c:pt idx="18">
                  <c:v>138.83392854837268</c:v>
                </c:pt>
                <c:pt idx="19">
                  <c:v>139.07930600386396</c:v>
                </c:pt>
                <c:pt idx="20">
                  <c:v>139.12304978297306</c:v>
                </c:pt>
                <c:pt idx="21">
                  <c:v>139.08236534998966</c:v>
                </c:pt>
                <c:pt idx="22">
                  <c:v>139.02237962576058</c:v>
                </c:pt>
                <c:pt idx="23">
                  <c:v>138.96990068288949</c:v>
                </c:pt>
                <c:pt idx="24">
                  <c:v>138.93047747978798</c:v>
                </c:pt>
                <c:pt idx="25">
                  <c:v>138.89879438840424</c:v>
                </c:pt>
                <c:pt idx="26">
                  <c:v>138.8693268027672</c:v>
                </c:pt>
                <c:pt idx="27">
                  <c:v>138.8397770984356</c:v>
                </c:pt>
                <c:pt idx="28">
                  <c:v>138.81082261305588</c:v>
                </c:pt>
                <c:pt idx="29">
                  <c:v>138.78413573631872</c:v>
                </c:pt>
                <c:pt idx="30">
                  <c:v>138.78236423785867</c:v>
                </c:pt>
                <c:pt idx="31">
                  <c:v>138.84280076540432</c:v>
                </c:pt>
                <c:pt idx="32">
                  <c:v>139.02985695765568</c:v>
                </c:pt>
                <c:pt idx="33">
                  <c:v>139.55008738297681</c:v>
                </c:pt>
                <c:pt idx="34">
                  <c:v>140.51471246866078</c:v>
                </c:pt>
                <c:pt idx="35">
                  <c:v>141.76674618941087</c:v>
                </c:pt>
                <c:pt idx="36">
                  <c:v>143.00273618257961</c:v>
                </c:pt>
                <c:pt idx="37">
                  <c:v>143.98719038449801</c:v>
                </c:pt>
                <c:pt idx="38">
                  <c:v>144.64014444204477</c:v>
                </c:pt>
                <c:pt idx="39">
                  <c:v>145.00384474240815</c:v>
                </c:pt>
                <c:pt idx="40">
                  <c:v>145.17174689072829</c:v>
                </c:pt>
                <c:pt idx="41">
                  <c:v>145.2314851262019</c:v>
                </c:pt>
                <c:pt idx="42">
                  <c:v>145.24337024982157</c:v>
                </c:pt>
                <c:pt idx="43">
                  <c:v>145.24333626967211</c:v>
                </c:pt>
                <c:pt idx="44">
                  <c:v>145.24431036729078</c:v>
                </c:pt>
                <c:pt idx="45">
                  <c:v>145.24675467271072</c:v>
                </c:pt>
                <c:pt idx="46">
                  <c:v>145.24629480802096</c:v>
                </c:pt>
                <c:pt idx="47">
                  <c:v>145.24370212261491</c:v>
                </c:pt>
                <c:pt idx="48">
                  <c:v>145.23937701592078</c:v>
                </c:pt>
                <c:pt idx="49">
                  <c:v>145.2308774478619</c:v>
                </c:pt>
                <c:pt idx="50">
                  <c:v>145.21603548490083</c:v>
                </c:pt>
                <c:pt idx="51">
                  <c:v>145.19699697347789</c:v>
                </c:pt>
                <c:pt idx="52">
                  <c:v>145.17721599578857</c:v>
                </c:pt>
                <c:pt idx="53">
                  <c:v>145.15803250239446</c:v>
                </c:pt>
                <c:pt idx="54">
                  <c:v>145.13775258284349</c:v>
                </c:pt>
                <c:pt idx="55">
                  <c:v>145.11654953589806</c:v>
                </c:pt>
                <c:pt idx="56">
                  <c:v>145.09371034475473</c:v>
                </c:pt>
                <c:pt idx="57">
                  <c:v>145.06850217085616</c:v>
                </c:pt>
                <c:pt idx="58">
                  <c:v>145.04283016791709</c:v>
                </c:pt>
                <c:pt idx="59">
                  <c:v>145.01798501528225</c:v>
                </c:pt>
                <c:pt idx="60">
                  <c:v>144.99202701275163</c:v>
                </c:pt>
                <c:pt idx="61">
                  <c:v>144.96497824742241</c:v>
                </c:pt>
                <c:pt idx="62">
                  <c:v>144.93747244908261</c:v>
                </c:pt>
                <c:pt idx="63">
                  <c:v>144.91237924135649</c:v>
                </c:pt>
                <c:pt idx="64">
                  <c:v>144.89274947533238</c:v>
                </c:pt>
                <c:pt idx="65">
                  <c:v>144.87582905989424</c:v>
                </c:pt>
                <c:pt idx="66">
                  <c:v>144.85634031149058</c:v>
                </c:pt>
                <c:pt idx="67">
                  <c:v>144.83153140434851</c:v>
                </c:pt>
                <c:pt idx="68">
                  <c:v>144.80481394547684</c:v>
                </c:pt>
                <c:pt idx="69">
                  <c:v>144.77971903874322</c:v>
                </c:pt>
                <c:pt idx="70">
                  <c:v>144.75713130070611</c:v>
                </c:pt>
                <c:pt idx="71">
                  <c:v>144.734744045551</c:v>
                </c:pt>
                <c:pt idx="72">
                  <c:v>144.71050827026366</c:v>
                </c:pt>
                <c:pt idx="73">
                  <c:v>144.68478812877947</c:v>
                </c:pt>
                <c:pt idx="74">
                  <c:v>144.65779486436108</c:v>
                </c:pt>
                <c:pt idx="75">
                  <c:v>144.6304181905893</c:v>
                </c:pt>
                <c:pt idx="76">
                  <c:v>144.60373188018798</c:v>
                </c:pt>
                <c:pt idx="77">
                  <c:v>144.57817257807804</c:v>
                </c:pt>
                <c:pt idx="78">
                  <c:v>144.55199880159816</c:v>
                </c:pt>
                <c:pt idx="79">
                  <c:v>144.52181933182936</c:v>
                </c:pt>
                <c:pt idx="80">
                  <c:v>144.49041997469388</c:v>
                </c:pt>
                <c:pt idx="81">
                  <c:v>144.46099146622879</c:v>
                </c:pt>
                <c:pt idx="82">
                  <c:v>144.4345282921424</c:v>
                </c:pt>
                <c:pt idx="83">
                  <c:v>144.41167041191687</c:v>
                </c:pt>
                <c:pt idx="84">
                  <c:v>144.38876892383283</c:v>
                </c:pt>
                <c:pt idx="85">
                  <c:v>144.36294174487773</c:v>
                </c:pt>
                <c:pt idx="86">
                  <c:v>144.33399801987866</c:v>
                </c:pt>
                <c:pt idx="87">
                  <c:v>144.30474677452673</c:v>
                </c:pt>
                <c:pt idx="88">
                  <c:v>144.27670069180999</c:v>
                </c:pt>
                <c:pt idx="89">
                  <c:v>144.24857702108531</c:v>
                </c:pt>
                <c:pt idx="90">
                  <c:v>144.21851704817553</c:v>
                </c:pt>
                <c:pt idx="91">
                  <c:v>144.18757132603571</c:v>
                </c:pt>
                <c:pt idx="92">
                  <c:v>144.15596695533165</c:v>
                </c:pt>
                <c:pt idx="93">
                  <c:v>144.12633343329799</c:v>
                </c:pt>
                <c:pt idx="94">
                  <c:v>144.09992859180156</c:v>
                </c:pt>
                <c:pt idx="95">
                  <c:v>144.07573642437274</c:v>
                </c:pt>
                <c:pt idx="96">
                  <c:v>144.05010293226974</c:v>
                </c:pt>
                <c:pt idx="97">
                  <c:v>144.02438279078558</c:v>
                </c:pt>
                <c:pt idx="98">
                  <c:v>144.00061820690448</c:v>
                </c:pt>
                <c:pt idx="99">
                  <c:v>143.97853790576639</c:v>
                </c:pt>
                <c:pt idx="100">
                  <c:v>143.95665638850284</c:v>
                </c:pt>
                <c:pt idx="101">
                  <c:v>143.93349042158857</c:v>
                </c:pt>
                <c:pt idx="102">
                  <c:v>143.90886670626125</c:v>
                </c:pt>
                <c:pt idx="103">
                  <c:v>143.88197538229133</c:v>
                </c:pt>
                <c:pt idx="104">
                  <c:v>143.85338391817533</c:v>
                </c:pt>
                <c:pt idx="105">
                  <c:v>143.82506825960598</c:v>
                </c:pt>
                <c:pt idx="106">
                  <c:v>143.79874270512505</c:v>
                </c:pt>
                <c:pt idx="107">
                  <c:v>143.77350961245023</c:v>
                </c:pt>
                <c:pt idx="108">
                  <c:v>143.74924098968503</c:v>
                </c:pt>
                <c:pt idx="109">
                  <c:v>143.72393144167387</c:v>
                </c:pt>
                <c:pt idx="110">
                  <c:v>143.69598106971154</c:v>
                </c:pt>
                <c:pt idx="111">
                  <c:v>143.66505403665397</c:v>
                </c:pt>
                <c:pt idx="112">
                  <c:v>143.63285501333385</c:v>
                </c:pt>
                <c:pt idx="113">
                  <c:v>143.60278428004338</c:v>
                </c:pt>
                <c:pt idx="114">
                  <c:v>143.57721478388859</c:v>
                </c:pt>
                <c:pt idx="115">
                  <c:v>143.5566624568059</c:v>
                </c:pt>
                <c:pt idx="116">
                  <c:v>143.53879512786867</c:v>
                </c:pt>
                <c:pt idx="117">
                  <c:v>143.51882102966309</c:v>
                </c:pt>
                <c:pt idx="118">
                  <c:v>143.49605942652775</c:v>
                </c:pt>
                <c:pt idx="119">
                  <c:v>143.47225180112397</c:v>
                </c:pt>
                <c:pt idx="120">
                  <c:v>143.44708270439733</c:v>
                </c:pt>
                <c:pt idx="121">
                  <c:v>143.41950611407938</c:v>
                </c:pt>
                <c:pt idx="122">
                  <c:v>143.39220532930813</c:v>
                </c:pt>
                <c:pt idx="123">
                  <c:v>143.36822327247032</c:v>
                </c:pt>
                <c:pt idx="124">
                  <c:v>143.34773041064921</c:v>
                </c:pt>
                <c:pt idx="125">
                  <c:v>143.32757055429312</c:v>
                </c:pt>
                <c:pt idx="126">
                  <c:v>143.3078694299551</c:v>
                </c:pt>
                <c:pt idx="127">
                  <c:v>143.28928681887112</c:v>
                </c:pt>
                <c:pt idx="128">
                  <c:v>143.27254423288198</c:v>
                </c:pt>
                <c:pt idx="129">
                  <c:v>143.25616070380576</c:v>
                </c:pt>
                <c:pt idx="130">
                  <c:v>143.2388472513052</c:v>
                </c:pt>
                <c:pt idx="131">
                  <c:v>143.22008228008562</c:v>
                </c:pt>
                <c:pt idx="132">
                  <c:v>143.19801273932822</c:v>
                </c:pt>
                <c:pt idx="133">
                  <c:v>143.17380471449633</c:v>
                </c:pt>
                <c:pt idx="134">
                  <c:v>143.15018001556396</c:v>
                </c:pt>
                <c:pt idx="135">
                  <c:v>143.12739236098068</c:v>
                </c:pt>
                <c:pt idx="136">
                  <c:v>143.10643397111158</c:v>
                </c:pt>
                <c:pt idx="137">
                  <c:v>143.08547728024993</c:v>
                </c:pt>
                <c:pt idx="138">
                  <c:v>143.06276381565974</c:v>
                </c:pt>
                <c:pt idx="139">
                  <c:v>143.03967883476841</c:v>
                </c:pt>
                <c:pt idx="140">
                  <c:v>143.01856979956992</c:v>
                </c:pt>
                <c:pt idx="141">
                  <c:v>142.99812394362229</c:v>
                </c:pt>
                <c:pt idx="142">
                  <c:v>142.97780891125018</c:v>
                </c:pt>
                <c:pt idx="143">
                  <c:v>142.95785633380595</c:v>
                </c:pt>
                <c:pt idx="144">
                  <c:v>142.93644430894116</c:v>
                </c:pt>
                <c:pt idx="145">
                  <c:v>142.91400155287522</c:v>
                </c:pt>
                <c:pt idx="146">
                  <c:v>142.89052863194391</c:v>
                </c:pt>
                <c:pt idx="147">
                  <c:v>142.86683823805589</c:v>
                </c:pt>
                <c:pt idx="148">
                  <c:v>142.84385010059063</c:v>
                </c:pt>
                <c:pt idx="149">
                  <c:v>142.82228799673226</c:v>
                </c:pt>
                <c:pt idx="150">
                  <c:v>142.7999539771447</c:v>
                </c:pt>
                <c:pt idx="151">
                  <c:v>142.77662603818453</c:v>
                </c:pt>
                <c:pt idx="152">
                  <c:v>142.75344308119551</c:v>
                </c:pt>
                <c:pt idx="153">
                  <c:v>142.73057387425348</c:v>
                </c:pt>
                <c:pt idx="154">
                  <c:v>142.7090383881789</c:v>
                </c:pt>
                <c:pt idx="155">
                  <c:v>142.68923362438494</c:v>
                </c:pt>
                <c:pt idx="156">
                  <c:v>142.66953759706936</c:v>
                </c:pt>
                <c:pt idx="157">
                  <c:v>142.64998881706822</c:v>
                </c:pt>
                <c:pt idx="158">
                  <c:v>142.63165539374717</c:v>
                </c:pt>
                <c:pt idx="159">
                  <c:v>142.61537946847767</c:v>
                </c:pt>
                <c:pt idx="160">
                  <c:v>142.59798163193921</c:v>
                </c:pt>
                <c:pt idx="161">
                  <c:v>142.57748933645394</c:v>
                </c:pt>
                <c:pt idx="162">
                  <c:v>142.55506243779109</c:v>
                </c:pt>
                <c:pt idx="163">
                  <c:v>142.53338593409612</c:v>
                </c:pt>
                <c:pt idx="164">
                  <c:v>142.51358343564544</c:v>
                </c:pt>
                <c:pt idx="165">
                  <c:v>142.49362349583552</c:v>
                </c:pt>
                <c:pt idx="166">
                  <c:v>142.47361032045802</c:v>
                </c:pt>
                <c:pt idx="167">
                  <c:v>142.45345046410193</c:v>
                </c:pt>
                <c:pt idx="168">
                  <c:v>142.43249150789703</c:v>
                </c:pt>
                <c:pt idx="169">
                  <c:v>142.41145836169903</c:v>
                </c:pt>
                <c:pt idx="170">
                  <c:v>142.39161282172572</c:v>
                </c:pt>
                <c:pt idx="171">
                  <c:v>142.37396976177507</c:v>
                </c:pt>
                <c:pt idx="172">
                  <c:v>142.35834059201753</c:v>
                </c:pt>
                <c:pt idx="173">
                  <c:v>142.34206919743463</c:v>
                </c:pt>
                <c:pt idx="174">
                  <c:v>142.32482597057637</c:v>
                </c:pt>
                <c:pt idx="175">
                  <c:v>142.30681479233959</c:v>
                </c:pt>
                <c:pt idx="176">
                  <c:v>142.28690582275388</c:v>
                </c:pt>
                <c:pt idx="177">
                  <c:v>142.2637455191979</c:v>
                </c:pt>
                <c:pt idx="178">
                  <c:v>142.23699577918418</c:v>
                </c:pt>
                <c:pt idx="179">
                  <c:v>142.20462345710169</c:v>
                </c:pt>
                <c:pt idx="180">
                  <c:v>142.16138088519756</c:v>
                </c:pt>
                <c:pt idx="181">
                  <c:v>142.10905598567084</c:v>
                </c:pt>
                <c:pt idx="182">
                  <c:v>142.05499866485596</c:v>
                </c:pt>
                <c:pt idx="183">
                  <c:v>142.00541822873626</c:v>
                </c:pt>
                <c:pt idx="184">
                  <c:v>141.96338931450475</c:v>
                </c:pt>
                <c:pt idx="185">
                  <c:v>141.93002024137056</c:v>
                </c:pt>
                <c:pt idx="186">
                  <c:v>141.90365900773267</c:v>
                </c:pt>
                <c:pt idx="187">
                  <c:v>141.88043527456432</c:v>
                </c:pt>
                <c:pt idx="188">
                  <c:v>141.85770312089184</c:v>
                </c:pt>
                <c:pt idx="189">
                  <c:v>141.83386831136849</c:v>
                </c:pt>
                <c:pt idx="190">
                  <c:v>141.80877510364238</c:v>
                </c:pt>
                <c:pt idx="191">
                  <c:v>141.68294830909142</c:v>
                </c:pt>
                <c:pt idx="192">
                  <c:v>140.61596821711615</c:v>
                </c:pt>
                <c:pt idx="193">
                  <c:v>137.2462853505061</c:v>
                </c:pt>
                <c:pt idx="194">
                  <c:v>130.95089575547439</c:v>
                </c:pt>
                <c:pt idx="195">
                  <c:v>122.24092940697304</c:v>
                </c:pt>
                <c:pt idx="196">
                  <c:v>112.27255919236401</c:v>
                </c:pt>
                <c:pt idx="197">
                  <c:v>102.19594407888559</c:v>
                </c:pt>
                <c:pt idx="198">
                  <c:v>92.784125671386704</c:v>
                </c:pt>
                <c:pt idx="199">
                  <c:v>84.373335000551648</c:v>
                </c:pt>
                <c:pt idx="200">
                  <c:v>76.971846515948954</c:v>
                </c:pt>
                <c:pt idx="201">
                  <c:v>70.38012991244976</c:v>
                </c:pt>
                <c:pt idx="202">
                  <c:v>64.305326422177828</c:v>
                </c:pt>
                <c:pt idx="203">
                  <c:v>58.482736910306485</c:v>
                </c:pt>
                <c:pt idx="204">
                  <c:v>52.680745598719668</c:v>
                </c:pt>
                <c:pt idx="205">
                  <c:v>46.727261153001045</c:v>
                </c:pt>
                <c:pt idx="206">
                  <c:v>40.637946156721853</c:v>
                </c:pt>
                <c:pt idx="207">
                  <c:v>34.151093427217923</c:v>
                </c:pt>
                <c:pt idx="208">
                  <c:v>26.74895662967975</c:v>
                </c:pt>
                <c:pt idx="209">
                  <c:v>19.160108963159413</c:v>
                </c:pt>
                <c:pt idx="210">
                  <c:v>12.671886833631076</c:v>
                </c:pt>
                <c:pt idx="211">
                  <c:v>8.0752318807748651</c:v>
                </c:pt>
                <c:pt idx="212">
                  <c:v>5.3919645991692171</c:v>
                </c:pt>
                <c:pt idx="213">
                  <c:v>4.1510129732352032</c:v>
                </c:pt>
                <c:pt idx="214">
                  <c:v>3.7614646810751693</c:v>
                </c:pt>
                <c:pt idx="215">
                  <c:v>3.751814283224252</c:v>
                </c:pt>
                <c:pt idx="216">
                  <c:v>3.8442500591278077</c:v>
                </c:pt>
                <c:pt idx="217">
                  <c:v>3.921273961250598</c:v>
                </c:pt>
                <c:pt idx="218">
                  <c:v>3.9562752142319315</c:v>
                </c:pt>
                <c:pt idx="219">
                  <c:v>3.9592999784763041</c:v>
                </c:pt>
                <c:pt idx="220">
                  <c:v>3.9483890232673056</c:v>
                </c:pt>
                <c:pt idx="221">
                  <c:v>3.9381263809937699</c:v>
                </c:pt>
                <c:pt idx="222">
                  <c:v>3.9333369143192578</c:v>
                </c:pt>
                <c:pt idx="223">
                  <c:v>3.9329771494865411</c:v>
                </c:pt>
                <c:pt idx="224">
                  <c:v>3.9350652650686411</c:v>
                </c:pt>
                <c:pt idx="225">
                  <c:v>3.9379102176886338</c:v>
                </c:pt>
                <c:pt idx="226">
                  <c:v>3.9418711350514339</c:v>
                </c:pt>
                <c:pt idx="227">
                  <c:v>3.9463725491670463</c:v>
                </c:pt>
                <c:pt idx="228">
                  <c:v>3.9502972564330467</c:v>
                </c:pt>
                <c:pt idx="229">
                  <c:v>3.9537542057037354</c:v>
                </c:pt>
                <c:pt idx="230">
                  <c:v>3.9564910589731661</c:v>
                </c:pt>
                <c:pt idx="231">
                  <c:v>3.9590118905214164</c:v>
                </c:pt>
                <c:pt idx="232">
                  <c:v>3.9598761189900911</c:v>
                </c:pt>
                <c:pt idx="233">
                  <c:v>3.9601278198682341</c:v>
                </c:pt>
                <c:pt idx="234">
                  <c:v>3.9631887942094064</c:v>
                </c:pt>
                <c:pt idx="235">
                  <c:v>3.9701744404205912</c:v>
                </c:pt>
                <c:pt idx="236">
                  <c:v>3.978960928366734</c:v>
                </c:pt>
                <c:pt idx="237">
                  <c:v>3.9870987140215361</c:v>
                </c:pt>
                <c:pt idx="238">
                  <c:v>3.9944089414523201</c:v>
                </c:pt>
                <c:pt idx="239">
                  <c:v>4.0003143374736494</c:v>
                </c:pt>
                <c:pt idx="240">
                  <c:v>4.0046716899138231</c:v>
                </c:pt>
                <c:pt idx="241">
                  <c:v>4.0057158361948453</c:v>
                </c:pt>
                <c:pt idx="242">
                  <c:v>4.0033392079059889</c:v>
                </c:pt>
                <c:pt idx="243">
                  <c:v>3.9993060119335464</c:v>
                </c:pt>
                <c:pt idx="244">
                  <c:v>3.9979739900735711</c:v>
                </c:pt>
                <c:pt idx="245">
                  <c:v>4.0009264403123126</c:v>
                </c:pt>
                <c:pt idx="246">
                  <c:v>4.0065801000595087</c:v>
                </c:pt>
                <c:pt idx="247">
                  <c:v>4.0128457210614137</c:v>
                </c:pt>
                <c:pt idx="248">
                  <c:v>4.018606949219337</c:v>
                </c:pt>
                <c:pt idx="249">
                  <c:v>4.0214879703521733</c:v>
                </c:pt>
                <c:pt idx="250">
                  <c:v>4.020551463273855</c:v>
                </c:pt>
                <c:pt idx="251">
                  <c:v>4.0168427777290345</c:v>
                </c:pt>
                <c:pt idx="252">
                  <c:v>4.0115849867233857</c:v>
                </c:pt>
                <c:pt idx="253">
                  <c:v>4.0068318009376531</c:v>
                </c:pt>
                <c:pt idx="254">
                  <c:v>4.0044913827455959</c:v>
                </c:pt>
                <c:pt idx="255">
                  <c:v>4.005139518701113</c:v>
                </c:pt>
                <c:pt idx="256">
                  <c:v>4.0099289145836465</c:v>
                </c:pt>
                <c:pt idx="257">
                  <c:v>4.0160503323261549</c:v>
                </c:pt>
                <c:pt idx="258">
                  <c:v>4.022100002398858</c:v>
                </c:pt>
                <c:pt idx="259">
                  <c:v>4.0266372018594003</c:v>
                </c:pt>
                <c:pt idx="260">
                  <c:v>4.0299499124747049</c:v>
                </c:pt>
                <c:pt idx="261">
                  <c:v>4.0342349155132586</c:v>
                </c:pt>
                <c:pt idx="262">
                  <c:v>4.040284479397994</c:v>
                </c:pt>
                <c:pt idx="263">
                  <c:v>4.0461903709631697</c:v>
                </c:pt>
                <c:pt idx="264">
                  <c:v>4.0513033569776091</c:v>
                </c:pt>
                <c:pt idx="265">
                  <c:v>4.0546165277407713</c:v>
                </c:pt>
                <c:pt idx="266">
                  <c:v>4.0555526454632105</c:v>
                </c:pt>
                <c:pt idx="267">
                  <c:v>4.0547964101571301</c:v>
                </c:pt>
                <c:pt idx="268">
                  <c:v>4.0542563735521755</c:v>
                </c:pt>
                <c:pt idx="269">
                  <c:v>4.0547241315474878</c:v>
                </c:pt>
                <c:pt idx="270">
                  <c:v>4.054688487786513</c:v>
                </c:pt>
                <c:pt idx="271">
                  <c:v>4.0542201988513646</c:v>
                </c:pt>
                <c:pt idx="272">
                  <c:v>4.0554446523006149</c:v>
                </c:pt>
                <c:pt idx="273">
                  <c:v>4.0606299877166743</c:v>
                </c:pt>
                <c:pt idx="274">
                  <c:v>4.0676156339278586</c:v>
                </c:pt>
                <c:pt idx="275">
                  <c:v>4.0726929761813233</c:v>
                </c:pt>
                <c:pt idx="276">
                  <c:v>4.0753218716841477</c:v>
                </c:pt>
                <c:pt idx="277">
                  <c:v>4.0768343069003175</c:v>
                </c:pt>
                <c:pt idx="278">
                  <c:v>4.0771221470832826</c:v>
                </c:pt>
                <c:pt idx="279">
                  <c:v>4.0769060899661138</c:v>
                </c:pt>
                <c:pt idx="280">
                  <c:v>4.0765101858285755</c:v>
                </c:pt>
                <c:pt idx="281">
                  <c:v>4.0774462327590353</c:v>
                </c:pt>
                <c:pt idx="282">
                  <c:v>4.0793188929557793</c:v>
                </c:pt>
                <c:pt idx="283">
                  <c:v>4.0815870679341835</c:v>
                </c:pt>
                <c:pt idx="284">
                  <c:v>4.0843600959044233</c:v>
                </c:pt>
                <c:pt idx="285">
                  <c:v>4.0881767746118403</c:v>
                </c:pt>
                <c:pt idx="286">
                  <c:v>4.0921381521224971</c:v>
                </c:pt>
                <c:pt idx="287">
                  <c:v>4.0971431803703311</c:v>
                </c:pt>
                <c:pt idx="288">
                  <c:v>4.1017522336886474</c:v>
                </c:pt>
                <c:pt idx="289">
                  <c:v>4.1056056180367095</c:v>
                </c:pt>
                <c:pt idx="290">
                  <c:v>4.1070099539023177</c:v>
                </c:pt>
                <c:pt idx="291">
                  <c:v>4.1049573758932256</c:v>
                </c:pt>
                <c:pt idx="292">
                  <c:v>4.0999880621983449</c:v>
                </c:pt>
                <c:pt idx="293">
                  <c:v>4.0943706479439363</c:v>
                </c:pt>
                <c:pt idx="294">
                  <c:v>4.0899775809508103</c:v>
                </c:pt>
                <c:pt idx="295">
                  <c:v>4.0870965244219848</c:v>
                </c:pt>
                <c:pt idx="296">
                  <c:v>4.0855484808408296</c:v>
                </c:pt>
                <c:pt idx="297">
                  <c:v>4.0856203346986035</c:v>
                </c:pt>
                <c:pt idx="298">
                  <c:v>4.0869884958634008</c:v>
                </c:pt>
                <c:pt idx="299">
                  <c:v>4.0876728419157171</c:v>
                </c:pt>
                <c:pt idx="300">
                  <c:v>4.0870608098690333</c:v>
                </c:pt>
                <c:pt idx="301">
                  <c:v>4.0855484454448403</c:v>
                </c:pt>
                <c:pt idx="302">
                  <c:v>4.0830637532014107</c:v>
                </c:pt>
                <c:pt idx="303">
                  <c:v>4.0782382180140564</c:v>
                </c:pt>
                <c:pt idx="304">
                  <c:v>4.0718645684535684</c:v>
                </c:pt>
                <c:pt idx="305">
                  <c:v>4.0665354899259718</c:v>
                </c:pt>
                <c:pt idx="306">
                  <c:v>4.0637985304685742</c:v>
                </c:pt>
                <c:pt idx="307">
                  <c:v>4.061421937575707</c:v>
                </c:pt>
                <c:pt idx="308">
                  <c:v>4.0590453092868506</c:v>
                </c:pt>
                <c:pt idx="309">
                  <c:v>4.0594774943131666</c:v>
                </c:pt>
                <c:pt idx="310">
                  <c:v>4.0641588262411261</c:v>
                </c:pt>
                <c:pt idx="311">
                  <c:v>4.0715766574786256</c:v>
                </c:pt>
                <c:pt idx="312">
                  <c:v>4.0802907606271592</c:v>
                </c:pt>
                <c:pt idx="313">
                  <c:v>4.0892931995025048</c:v>
                </c:pt>
                <c:pt idx="314">
                  <c:v>4.0963869096682615</c:v>
                </c:pt>
                <c:pt idx="315">
                  <c:v>4.1012843341093799</c:v>
                </c:pt>
                <c:pt idx="316">
                  <c:v>4.1023284803904012</c:v>
                </c:pt>
                <c:pt idx="317">
                  <c:v>4.102436508948986</c:v>
                </c:pt>
                <c:pt idx="318">
                  <c:v>4.1026168515132024</c:v>
                </c:pt>
                <c:pt idx="319">
                  <c:v>4.1024009005840005</c:v>
                </c:pt>
                <c:pt idx="320">
                  <c:v>4.1013925042519208</c:v>
                </c:pt>
                <c:pt idx="321">
                  <c:v>4.0992318622882546</c:v>
                </c:pt>
                <c:pt idx="322">
                  <c:v>4.0979355549812313</c:v>
                </c:pt>
                <c:pt idx="323">
                  <c:v>4.0973954121883098</c:v>
                </c:pt>
                <c:pt idx="324">
                  <c:v>4.0949825738026542</c:v>
                </c:pt>
                <c:pt idx="325">
                  <c:v>4.0910579019326434</c:v>
                </c:pt>
                <c:pt idx="326">
                  <c:v>4.0887892668063817</c:v>
                </c:pt>
                <c:pt idx="327">
                  <c:v>4.0917061086801381</c:v>
                </c:pt>
                <c:pt idx="328">
                  <c:v>4.0959549016218917</c:v>
                </c:pt>
                <c:pt idx="329">
                  <c:v>4.0969633333499615</c:v>
                </c:pt>
                <c:pt idx="330">
                  <c:v>4.0951987017118014</c:v>
                </c:pt>
                <c:pt idx="331">
                  <c:v>4.0922458267211912</c:v>
                </c:pt>
                <c:pt idx="332">
                  <c:v>4.0906976769520691</c:v>
                </c:pt>
                <c:pt idx="333">
                  <c:v>4.0914177021613485</c:v>
                </c:pt>
                <c:pt idx="334">
                  <c:v>4.0945867050611051</c:v>
                </c:pt>
                <c:pt idx="335">
                  <c:v>4.0975754007926355</c:v>
                </c:pt>
                <c:pt idx="336">
                  <c:v>4.0985837971247161</c:v>
                </c:pt>
                <c:pt idx="337">
                  <c:v>4.0961710295310381</c:v>
                </c:pt>
                <c:pt idx="338">
                  <c:v>4.0915619762127218</c:v>
                </c:pt>
                <c:pt idx="339">
                  <c:v>4.0880688876372115</c:v>
                </c:pt>
                <c:pt idx="340">
                  <c:v>4.0841079348784231</c:v>
                </c:pt>
                <c:pt idx="341">
                  <c:v>4.0811193099388712</c:v>
                </c:pt>
                <c:pt idx="342">
                  <c:v>4.0798230026318478</c:v>
                </c:pt>
                <c:pt idx="343">
                  <c:v>4.0805429924451389</c:v>
                </c:pt>
                <c:pt idx="344">
                  <c:v>4.0832799519025365</c:v>
                </c:pt>
                <c:pt idx="345">
                  <c:v>4.0866644809796258</c:v>
                </c:pt>
                <c:pt idx="346">
                  <c:v>4.0896892452239992</c:v>
                </c:pt>
                <c:pt idx="347">
                  <c:v>4.0919221304013176</c:v>
                </c:pt>
                <c:pt idx="348">
                  <c:v>4.0933265370589034</c:v>
                </c:pt>
                <c:pt idx="349">
                  <c:v>4.0947308729245115</c:v>
                </c:pt>
                <c:pt idx="350">
                  <c:v>4.0967472054408143</c:v>
                </c:pt>
                <c:pt idx="351">
                  <c:v>4.1004201764326824</c:v>
                </c:pt>
                <c:pt idx="352">
                  <c:v>4.1060733760320218</c:v>
                </c:pt>
                <c:pt idx="353">
                  <c:v>4.1124470255925107</c:v>
                </c:pt>
                <c:pt idx="354">
                  <c:v>4.1173445208256059</c:v>
                </c:pt>
                <c:pt idx="355">
                  <c:v>4.1196849744136514</c:v>
                </c:pt>
                <c:pt idx="356">
                  <c:v>4.1182449593910802</c:v>
                </c:pt>
                <c:pt idx="357">
                  <c:v>4.1133112540611858</c:v>
                </c:pt>
                <c:pt idx="358">
                  <c:v>4.1081259186451256</c:v>
                </c:pt>
                <c:pt idx="359">
                  <c:v>4.104165072074303</c:v>
                </c:pt>
                <c:pt idx="360">
                  <c:v>4.1016442051300634</c:v>
                </c:pt>
                <c:pt idx="361">
                  <c:v>4.0997720404771654</c:v>
                </c:pt>
                <c:pt idx="362">
                  <c:v>4.0976832877672633</c:v>
                </c:pt>
                <c:pt idx="363">
                  <c:v>4.0954870374386125</c:v>
                </c:pt>
                <c:pt idx="364">
                  <c:v>4.0944786765025212</c:v>
                </c:pt>
                <c:pt idx="365">
                  <c:v>4.0969994372587939</c:v>
                </c:pt>
                <c:pt idx="366">
                  <c:v>4.1043448483026941</c:v>
                </c:pt>
                <c:pt idx="367">
                  <c:v>4.1148597931861879</c:v>
                </c:pt>
                <c:pt idx="368">
                  <c:v>4.1242583131790163</c:v>
                </c:pt>
                <c:pt idx="369">
                  <c:v>4.1301637092003451</c:v>
                </c:pt>
                <c:pt idx="370">
                  <c:v>4.1336205876790562</c:v>
                </c:pt>
                <c:pt idx="371">
                  <c:v>4.1338366801922133</c:v>
                </c:pt>
                <c:pt idx="372">
                  <c:v>4.1311359308316158</c:v>
                </c:pt>
                <c:pt idx="373">
                  <c:v>4.1273911059819737</c:v>
                </c:pt>
                <c:pt idx="374">
                  <c:v>4.1256984343895544</c:v>
                </c:pt>
                <c:pt idx="375">
                  <c:v>4.1278589347692636</c:v>
                </c:pt>
                <c:pt idx="376">
                  <c:v>4.1327202906975371</c:v>
                </c:pt>
                <c:pt idx="377">
                  <c:v>4.1387698191862841</c:v>
                </c:pt>
                <c:pt idx="378">
                  <c:v>4.1433794034444364</c:v>
                </c:pt>
                <c:pt idx="379">
                  <c:v>4.1454319460575393</c:v>
                </c:pt>
                <c:pt idx="380">
                  <c:v>4.1458639894998992</c:v>
                </c:pt>
                <c:pt idx="381">
                  <c:v>4.1440632185569175</c:v>
                </c:pt>
                <c:pt idx="382">
                  <c:v>4.1400305181283219</c:v>
                </c:pt>
                <c:pt idx="383">
                  <c:v>4.1360334614607002</c:v>
                </c:pt>
                <c:pt idx="384">
                  <c:v>4.1334407760546759</c:v>
                </c:pt>
                <c:pt idx="385">
                  <c:v>4.1313519879487837</c:v>
                </c:pt>
                <c:pt idx="386">
                  <c:v>4.1299475812911988</c:v>
                </c:pt>
                <c:pt idx="387">
                  <c:v>4.1303440517645615</c:v>
                </c:pt>
                <c:pt idx="388">
                  <c:v>4.1310640769738409</c:v>
                </c:pt>
                <c:pt idx="389">
                  <c:v>4.1320725087019117</c:v>
                </c:pt>
                <c:pt idx="390">
                  <c:v>4.133764790938451</c:v>
                </c:pt>
                <c:pt idx="391">
                  <c:v>4.1356730948961697</c:v>
                </c:pt>
                <c:pt idx="392">
                  <c:v>4.1360690344296973</c:v>
                </c:pt>
                <c:pt idx="393">
                  <c:v>4.1334407052626974</c:v>
                </c:pt>
                <c:pt idx="394">
                  <c:v>4.1282191951458271</c:v>
                </c:pt>
                <c:pt idx="395">
                  <c:v>4.1214133959550123</c:v>
                </c:pt>
                <c:pt idx="396">
                  <c:v>4.1174886886890114</c:v>
                </c:pt>
                <c:pt idx="397">
                  <c:v>4.1183529171576865</c:v>
                </c:pt>
                <c:pt idx="398">
                  <c:v>4.1231780629891617</c:v>
                </c:pt>
                <c:pt idx="399">
                  <c:v>4.1289753242639398</c:v>
                </c:pt>
                <c:pt idx="400">
                  <c:v>4.1339808126596305</c:v>
                </c:pt>
                <c:pt idx="401">
                  <c:v>4.1375458258848923</c:v>
                </c:pt>
                <c:pt idx="402">
                  <c:v>4.1394179905377895</c:v>
                </c:pt>
                <c:pt idx="403">
                  <c:v>4.1389501971464888</c:v>
                </c:pt>
                <c:pt idx="404">
                  <c:v>4.136573533461644</c:v>
                </c:pt>
                <c:pt idx="405">
                  <c:v>4.1348451473162724</c:v>
                </c:pt>
                <c:pt idx="406">
                  <c:v>4.1347371187576876</c:v>
                </c:pt>
                <c:pt idx="407">
                  <c:v>4.1342687590305616</c:v>
                </c:pt>
                <c:pt idx="408">
                  <c:v>4.1308119159478407</c:v>
                </c:pt>
                <c:pt idx="409">
                  <c:v>4.1251944309014537</c:v>
                </c:pt>
                <c:pt idx="410">
                  <c:v>4.1203331457651577</c:v>
                </c:pt>
                <c:pt idx="411">
                  <c:v>4.1182087492942809</c:v>
                </c:pt>
                <c:pt idx="412">
                  <c:v>4.1179926567811229</c:v>
                </c:pt>
                <c:pt idx="413">
                  <c:v>4.119325244976924</c:v>
                </c:pt>
                <c:pt idx="414">
                  <c:v>4.1224580731758707</c:v>
                </c:pt>
                <c:pt idx="415">
                  <c:v>4.125734573694376</c:v>
                </c:pt>
                <c:pt idx="416">
                  <c:v>4.1267067953256458</c:v>
                </c:pt>
                <c:pt idx="417">
                  <c:v>4.1238261989446787</c:v>
                </c:pt>
                <c:pt idx="418">
                  <c:v>4.1191448670167192</c:v>
                </c:pt>
                <c:pt idx="419">
                  <c:v>4.1166963494740996</c:v>
                </c:pt>
                <c:pt idx="420">
                  <c:v>4.115363832070277</c:v>
                </c:pt>
                <c:pt idx="421">
                  <c:v>4.1142479027234593</c:v>
                </c:pt>
                <c:pt idx="422">
                  <c:v>4.1131314778327939</c:v>
                </c:pt>
                <c:pt idx="423">
                  <c:v>4.1129153499236475</c:v>
                </c:pt>
                <c:pt idx="424">
                  <c:v>4.1135273465743429</c:v>
                </c:pt>
                <c:pt idx="425">
                  <c:v>4.1135996959759638</c:v>
                </c:pt>
                <c:pt idx="426">
                  <c:v>4.1140674893672644</c:v>
                </c:pt>
                <c:pt idx="427">
                  <c:v>4.1150758856993459</c:v>
                </c:pt>
                <c:pt idx="428">
                  <c:v>4.1173444854296175</c:v>
                </c:pt>
                <c:pt idx="429">
                  <c:v>4.1188568144578204</c:v>
                </c:pt>
                <c:pt idx="430">
                  <c:v>4.1189648430164043</c:v>
                </c:pt>
                <c:pt idx="431">
                  <c:v>4.1176684649174033</c:v>
                </c:pt>
                <c:pt idx="432">
                  <c:v>4.1138875361589289</c:v>
                </c:pt>
                <c:pt idx="433">
                  <c:v>4.1085584222353422</c:v>
                </c:pt>
                <c:pt idx="434">
                  <c:v>4.1035529692356407</c:v>
                </c:pt>
                <c:pt idx="435">
                  <c:v>4.101212480251605</c:v>
                </c:pt>
                <c:pt idx="436">
                  <c:v>4.0997357949843769</c:v>
                </c:pt>
                <c:pt idx="437">
                  <c:v>4.0980435127478376</c:v>
                </c:pt>
                <c:pt idx="438">
                  <c:v>4.09638698046024</c:v>
                </c:pt>
                <c:pt idx="439">
                  <c:v>4.0946584527309122</c:v>
                </c:pt>
                <c:pt idx="440">
                  <c:v>4.0924978815592246</c:v>
                </c:pt>
                <c:pt idx="441">
                  <c:v>4.089365088756268</c:v>
                </c:pt>
                <c:pt idx="442">
                  <c:v>4.086196546004369</c:v>
                </c:pt>
                <c:pt idx="443">
                  <c:v>4.0873125461431643</c:v>
                </c:pt>
                <c:pt idx="444">
                  <c:v>4.092929995793563</c:v>
                </c:pt>
                <c:pt idx="445">
                  <c:v>4.1000242368991557</c:v>
                </c:pt>
                <c:pt idx="446">
                  <c:v>4.1058216397578899</c:v>
                </c:pt>
                <c:pt idx="447">
                  <c:v>4.1085941721842838</c:v>
                </c:pt>
                <c:pt idx="448">
                  <c:v>4.1120872253638048</c:v>
                </c:pt>
                <c:pt idx="449">
                  <c:v>4.1174886886890114</c:v>
                </c:pt>
                <c:pt idx="450">
                  <c:v>4.1228177672166089</c:v>
                </c:pt>
                <c:pt idx="451">
                  <c:v>4.1263827096498922</c:v>
                </c:pt>
                <c:pt idx="452">
                  <c:v>4.1277514017545256</c:v>
                </c:pt>
                <c:pt idx="453">
                  <c:v>4.1273192167282104</c:v>
                </c:pt>
                <c:pt idx="454">
                  <c:v>4.1253747380696808</c:v>
                </c:pt>
                <c:pt idx="455">
                  <c:v>4.1237181703860939</c:v>
                </c:pt>
                <c:pt idx="456">
                  <c:v>4.1220258527535654</c:v>
                </c:pt>
                <c:pt idx="457">
                  <c:v>4.1203331103691685</c:v>
                </c:pt>
                <c:pt idx="458">
                  <c:v>4.1195050566013043</c:v>
                </c:pt>
                <c:pt idx="459">
                  <c:v>4.1191090816717884</c:v>
                </c:pt>
                <c:pt idx="460">
                  <c:v>4.1192890702761131</c:v>
                </c:pt>
                <c:pt idx="461">
                  <c:v>4.1199372062316302</c:v>
                </c:pt>
                <c:pt idx="462">
                  <c:v>4.1209095340508677</c:v>
                </c:pt>
                <c:pt idx="463">
                  <c:v>4.1209452132078317</c:v>
                </c:pt>
                <c:pt idx="464">
                  <c:v>4.1205492028823265</c:v>
                </c:pt>
                <c:pt idx="465">
                  <c:v>4.1205130635775049</c:v>
                </c:pt>
                <c:pt idx="466">
                  <c:v>4.1204773844205409</c:v>
                </c:pt>
                <c:pt idx="467">
                  <c:v>4.1206933353497428</c:v>
                </c:pt>
                <c:pt idx="468">
                  <c:v>4.1225660309424761</c:v>
                </c:pt>
                <c:pt idx="469">
                  <c:v>4.125482802024254</c:v>
                </c:pt>
                <c:pt idx="470">
                  <c:v>4.1259866993243879</c:v>
                </c:pt>
                <c:pt idx="471">
                  <c:v>4.1254104172266448</c:v>
                </c:pt>
                <c:pt idx="472">
                  <c:v>4.1250863669468805</c:v>
                </c:pt>
                <c:pt idx="473">
                  <c:v>4.1252667803030754</c:v>
                </c:pt>
                <c:pt idx="474">
                  <c:v>4.127679087748894</c:v>
                </c:pt>
                <c:pt idx="475">
                  <c:v>4.13023556305812</c:v>
                </c:pt>
                <c:pt idx="476">
                  <c:v>4.1318921661376953</c:v>
                </c:pt>
                <c:pt idx="477">
                  <c:v>4.1337648263344393</c:v>
                </c:pt>
                <c:pt idx="478">
                  <c:v>4.1362133084810697</c:v>
                </c:pt>
                <c:pt idx="479">
                  <c:v>4.1391300441668584</c:v>
                </c:pt>
                <c:pt idx="480">
                  <c:v>4.1408946404090292</c:v>
                </c:pt>
                <c:pt idx="481">
                  <c:v>4.1388059230951164</c:v>
                </c:pt>
                <c:pt idx="482">
                  <c:v>4.1335844837702238</c:v>
                </c:pt>
                <c:pt idx="483">
                  <c:v>4.1277152624497049</c:v>
                </c:pt>
                <c:pt idx="484">
                  <c:v>4.1249784091802741</c:v>
                </c:pt>
                <c:pt idx="485">
                  <c:v>4.1253024240640492</c:v>
                </c:pt>
                <c:pt idx="486">
                  <c:v>4.1251225416476904</c:v>
                </c:pt>
                <c:pt idx="487">
                  <c:v>4.1219178595909707</c:v>
                </c:pt>
                <c:pt idx="488">
                  <c:v>4.1186046534318193</c:v>
                </c:pt>
                <c:pt idx="489">
                  <c:v>4.1173083107288067</c:v>
                </c:pt>
                <c:pt idx="490">
                  <c:v>4.1197572530232938</c:v>
                </c:pt>
                <c:pt idx="491">
                  <c:v>4.1251943955054653</c:v>
                </c:pt>
                <c:pt idx="492">
                  <c:v>4.131027902273031</c:v>
                </c:pt>
                <c:pt idx="493">
                  <c:v>4.1359610766630901</c:v>
                </c:pt>
                <c:pt idx="494">
                  <c:v>4.1386261468667245</c:v>
                </c:pt>
                <c:pt idx="495">
                  <c:v>4.1384100543535673</c:v>
                </c:pt>
                <c:pt idx="496">
                  <c:v>4.1361414546232957</c:v>
                </c:pt>
                <c:pt idx="497">
                  <c:v>4.1322524619102472</c:v>
                </c:pt>
                <c:pt idx="498">
                  <c:v>4.1272469735145565</c:v>
                </c:pt>
                <c:pt idx="499">
                  <c:v>4.1220616380984971</c:v>
                </c:pt>
                <c:pt idx="500">
                  <c:v>4.1186046534318193</c:v>
                </c:pt>
                <c:pt idx="501">
                  <c:v>4.1172727023638211</c:v>
                </c:pt>
                <c:pt idx="502">
                  <c:v>4.1167324887789203</c:v>
                </c:pt>
                <c:pt idx="503">
                  <c:v>4.1161200319803672</c:v>
                </c:pt>
                <c:pt idx="504">
                  <c:v>4.1166963848700888</c:v>
                </c:pt>
                <c:pt idx="505">
                  <c:v>4.117776599663955</c:v>
                </c:pt>
                <c:pt idx="506">
                  <c:v>4.1175606133387639</c:v>
                </c:pt>
                <c:pt idx="507">
                  <c:v>4.1157241278428298</c:v>
                </c:pt>
                <c:pt idx="508">
                  <c:v>4.1128434960658726</c:v>
                </c:pt>
                <c:pt idx="509">
                  <c:v>4.1099624041410596</c:v>
                </c:pt>
                <c:pt idx="510">
                  <c:v>4.1096745285621052</c:v>
                </c:pt>
                <c:pt idx="511">
                  <c:v>4.1170561143068163</c:v>
                </c:pt>
                <c:pt idx="512">
                  <c:v>4.1435593566527738</c:v>
                </c:pt>
                <c:pt idx="513">
                  <c:v>4.1944764869029711</c:v>
                </c:pt>
                <c:pt idx="514">
                  <c:v>4.2765052756896385</c:v>
                </c:pt>
                <c:pt idx="515">
                  <c:v>4.3890344342818626</c:v>
                </c:pt>
                <c:pt idx="516">
                  <c:v>4.5452784534601056</c:v>
                </c:pt>
                <c:pt idx="517">
                  <c:v>4.7612981216724091</c:v>
                </c:pt>
                <c:pt idx="518">
                  <c:v>5.1061588360713079</c:v>
                </c:pt>
                <c:pt idx="519">
                  <c:v>5.6680835419434761</c:v>
                </c:pt>
                <c:pt idx="520">
                  <c:v>6.7128563319719747</c:v>
                </c:pt>
                <c:pt idx="521">
                  <c:v>8.4141505996997523</c:v>
                </c:pt>
                <c:pt idx="522">
                  <c:v>10.923276694371149</c:v>
                </c:pt>
                <c:pt idx="523">
                  <c:v>14.28016999904926</c:v>
                </c:pt>
                <c:pt idx="524">
                  <c:v>17.993914480209352</c:v>
                </c:pt>
                <c:pt idx="525">
                  <c:v>21.344215069550735</c:v>
                </c:pt>
                <c:pt idx="526">
                  <c:v>23.923128462571363</c:v>
                </c:pt>
                <c:pt idx="527">
                  <c:v>26.046054300895101</c:v>
                </c:pt>
                <c:pt idx="528">
                  <c:v>28.490326873339136</c:v>
                </c:pt>
                <c:pt idx="529">
                  <c:v>31.643190617928138</c:v>
                </c:pt>
                <c:pt idx="530">
                  <c:v>35.156651284144473</c:v>
                </c:pt>
                <c:pt idx="531">
                  <c:v>38.70230743408203</c:v>
                </c:pt>
                <c:pt idx="532">
                  <c:v>42.259516268510083</c:v>
                </c:pt>
                <c:pt idx="533">
                  <c:v>45.796454244760362</c:v>
                </c:pt>
                <c:pt idx="534">
                  <c:v>49.128465584975018</c:v>
                </c:pt>
                <c:pt idx="535">
                  <c:v>52.372648149637072</c:v>
                </c:pt>
                <c:pt idx="536">
                  <c:v>55.808619208702673</c:v>
                </c:pt>
                <c:pt idx="537">
                  <c:v>59.290286489633409</c:v>
                </c:pt>
                <c:pt idx="538">
                  <c:v>62.71116073461679</c:v>
                </c:pt>
                <c:pt idx="539">
                  <c:v>66.241041316986085</c:v>
                </c:pt>
                <c:pt idx="540">
                  <c:v>69.749571321927576</c:v>
                </c:pt>
                <c:pt idx="541">
                  <c:v>73.086048786456772</c:v>
                </c:pt>
                <c:pt idx="542">
                  <c:v>76.358821116227361</c:v>
                </c:pt>
                <c:pt idx="543">
                  <c:v>79.559934124579797</c:v>
                </c:pt>
                <c:pt idx="544">
                  <c:v>82.442373645489027</c:v>
                </c:pt>
                <c:pt idx="545">
                  <c:v>85.010909925607535</c:v>
                </c:pt>
                <c:pt idx="546">
                  <c:v>87.495405650505646</c:v>
                </c:pt>
                <c:pt idx="547">
                  <c:v>89.914078710996179</c:v>
                </c:pt>
                <c:pt idx="548">
                  <c:v>92.11752660164467</c:v>
                </c:pt>
                <c:pt idx="549">
                  <c:v>93.946326070932244</c:v>
                </c:pt>
                <c:pt idx="550">
                  <c:v>95.4258410351093</c:v>
                </c:pt>
                <c:pt idx="551">
                  <c:v>96.959729901827288</c:v>
                </c:pt>
                <c:pt idx="552">
                  <c:v>98.870883378248948</c:v>
                </c:pt>
                <c:pt idx="553">
                  <c:v>101.01591939192551</c:v>
                </c:pt>
                <c:pt idx="554">
                  <c:v>103.01839168842022</c:v>
                </c:pt>
                <c:pt idx="555">
                  <c:v>104.6534343631451</c:v>
                </c:pt>
                <c:pt idx="556">
                  <c:v>106.13020599658674</c:v>
                </c:pt>
                <c:pt idx="557">
                  <c:v>107.74295825958252</c:v>
                </c:pt>
                <c:pt idx="558">
                  <c:v>109.57129191765419</c:v>
                </c:pt>
                <c:pt idx="559">
                  <c:v>111.4488480876042</c:v>
                </c:pt>
                <c:pt idx="560">
                  <c:v>113.07747531010554</c:v>
                </c:pt>
                <c:pt idx="561">
                  <c:v>114.27420803656945</c:v>
                </c:pt>
                <c:pt idx="562">
                  <c:v>115.05323467841515</c:v>
                </c:pt>
                <c:pt idx="563">
                  <c:v>115.62127857208253</c:v>
                </c:pt>
                <c:pt idx="564">
                  <c:v>116.35366575974682</c:v>
                </c:pt>
                <c:pt idx="565">
                  <c:v>117.43956769796516</c:v>
                </c:pt>
                <c:pt idx="566">
                  <c:v>118.75855647160455</c:v>
                </c:pt>
                <c:pt idx="567">
                  <c:v>120.20623996441179</c:v>
                </c:pt>
                <c:pt idx="568">
                  <c:v>121.67465418008656</c:v>
                </c:pt>
                <c:pt idx="569">
                  <c:v>122.97667100172775</c:v>
                </c:pt>
                <c:pt idx="570">
                  <c:v>123.975967732943</c:v>
                </c:pt>
                <c:pt idx="571">
                  <c:v>124.6834848491962</c:v>
                </c:pt>
                <c:pt idx="572">
                  <c:v>125.35614059741678</c:v>
                </c:pt>
                <c:pt idx="573">
                  <c:v>126.2447668134249</c:v>
                </c:pt>
                <c:pt idx="574">
                  <c:v>127.36390360318697</c:v>
                </c:pt>
                <c:pt idx="575">
                  <c:v>128.51824609316313</c:v>
                </c:pt>
                <c:pt idx="576">
                  <c:v>129.51215017465444</c:v>
                </c:pt>
                <c:pt idx="577">
                  <c:v>130.3067901288546</c:v>
                </c:pt>
                <c:pt idx="578">
                  <c:v>130.93462549356315</c:v>
                </c:pt>
                <c:pt idx="579">
                  <c:v>131.42981538038987</c:v>
                </c:pt>
                <c:pt idx="580">
                  <c:v>131.89119728381817</c:v>
                </c:pt>
                <c:pt idx="581">
                  <c:v>132.40080551440897</c:v>
                </c:pt>
                <c:pt idx="582">
                  <c:v>132.91517209859992</c:v>
                </c:pt>
                <c:pt idx="583">
                  <c:v>133.34936365274282</c:v>
                </c:pt>
                <c:pt idx="584">
                  <c:v>133.69163380549503</c:v>
                </c:pt>
                <c:pt idx="585">
                  <c:v>133.99148144061749</c:v>
                </c:pt>
                <c:pt idx="586">
                  <c:v>134.47174384777361</c:v>
                </c:pt>
                <c:pt idx="587">
                  <c:v>135.37222290625937</c:v>
                </c:pt>
                <c:pt idx="588">
                  <c:v>136.63654271639311</c:v>
                </c:pt>
                <c:pt idx="589">
                  <c:v>137.97378789168138</c:v>
                </c:pt>
                <c:pt idx="590">
                  <c:v>139.1036420205923</c:v>
                </c:pt>
                <c:pt idx="591">
                  <c:v>139.89098983471209</c:v>
                </c:pt>
                <c:pt idx="592">
                  <c:v>140.34492725372314</c:v>
                </c:pt>
                <c:pt idx="593">
                  <c:v>140.55396124032825</c:v>
                </c:pt>
                <c:pt idx="594">
                  <c:v>140.61942399831918</c:v>
                </c:pt>
                <c:pt idx="595">
                  <c:v>140.62096046741192</c:v>
                </c:pt>
                <c:pt idx="596">
                  <c:v>140.66154579162597</c:v>
                </c:pt>
                <c:pt idx="597">
                  <c:v>140.85329407618596</c:v>
                </c:pt>
                <c:pt idx="598">
                  <c:v>141.19053006979132</c:v>
                </c:pt>
                <c:pt idx="599">
                  <c:v>141.57265270820031</c:v>
                </c:pt>
                <c:pt idx="600">
                  <c:v>141.89760884211611</c:v>
                </c:pt>
                <c:pt idx="601">
                  <c:v>142.11953433110162</c:v>
                </c:pt>
                <c:pt idx="602">
                  <c:v>142.24992579240063</c:v>
                </c:pt>
                <c:pt idx="603">
                  <c:v>142.32168337308443</c:v>
                </c:pt>
                <c:pt idx="604">
                  <c:v>142.36197703434868</c:v>
                </c:pt>
                <c:pt idx="605">
                  <c:v>142.38653448838454</c:v>
                </c:pt>
                <c:pt idx="606">
                  <c:v>142.4204319528433</c:v>
                </c:pt>
                <c:pt idx="607">
                  <c:v>142.48254256908709</c:v>
                </c:pt>
                <c:pt idx="608">
                  <c:v>142.55819484123816</c:v>
                </c:pt>
                <c:pt idx="609">
                  <c:v>142.61886469914361</c:v>
                </c:pt>
                <c:pt idx="610">
                  <c:v>142.64872418917142</c:v>
                </c:pt>
                <c:pt idx="611">
                  <c:v>142.64905323028563</c:v>
                </c:pt>
                <c:pt idx="612">
                  <c:v>142.63092708587644</c:v>
                </c:pt>
                <c:pt idx="613">
                  <c:v>142.60896854694073</c:v>
                </c:pt>
                <c:pt idx="614">
                  <c:v>142.59520715273342</c:v>
                </c:pt>
                <c:pt idx="615">
                  <c:v>142.60832575577956</c:v>
                </c:pt>
                <c:pt idx="616">
                  <c:v>142.67065214597261</c:v>
                </c:pt>
                <c:pt idx="617">
                  <c:v>142.82480026245116</c:v>
                </c:pt>
                <c:pt idx="618">
                  <c:v>143.27164715693547</c:v>
                </c:pt>
                <c:pt idx="619">
                  <c:v>144.16233143733098</c:v>
                </c:pt>
                <c:pt idx="620">
                  <c:v>145.3725678752019</c:v>
                </c:pt>
                <c:pt idx="621">
                  <c:v>146.60322071955753</c:v>
                </c:pt>
                <c:pt idx="622">
                  <c:v>147.60435577686016</c:v>
                </c:pt>
                <c:pt idx="623">
                  <c:v>148.27780212989217</c:v>
                </c:pt>
                <c:pt idx="624">
                  <c:v>148.65435315645655</c:v>
                </c:pt>
                <c:pt idx="625">
                  <c:v>148.82647280766412</c:v>
                </c:pt>
                <c:pt idx="626">
                  <c:v>148.88347734011137</c:v>
                </c:pt>
                <c:pt idx="627">
                  <c:v>148.88502117156983</c:v>
                </c:pt>
                <c:pt idx="628">
                  <c:v>148.86651728116547</c:v>
                </c:pt>
                <c:pt idx="629">
                  <c:v>148.84566422975979</c:v>
                </c:pt>
                <c:pt idx="630">
                  <c:v>148.8299676660391</c:v>
                </c:pt>
                <c:pt idx="631">
                  <c:v>148.82043226975659</c:v>
                </c:pt>
                <c:pt idx="632">
                  <c:v>148.81289377359244</c:v>
                </c:pt>
                <c:pt idx="633">
                  <c:v>148.80061731191779</c:v>
                </c:pt>
                <c:pt idx="634">
                  <c:v>148.78246851407565</c:v>
                </c:pt>
                <c:pt idx="635">
                  <c:v>148.7613379581158</c:v>
                </c:pt>
                <c:pt idx="636">
                  <c:v>148.73785824115458</c:v>
                </c:pt>
                <c:pt idx="637">
                  <c:v>148.71203615922192</c:v>
                </c:pt>
                <c:pt idx="638">
                  <c:v>148.68463116865891</c:v>
                </c:pt>
                <c:pt idx="639">
                  <c:v>148.65589019188513</c:v>
                </c:pt>
                <c:pt idx="640">
                  <c:v>148.62752922644984</c:v>
                </c:pt>
                <c:pt idx="641">
                  <c:v>148.60070076575647</c:v>
                </c:pt>
                <c:pt idx="642">
                  <c:v>148.57703245896562</c:v>
                </c:pt>
                <c:pt idx="643">
                  <c:v>148.55456421778754</c:v>
                </c:pt>
                <c:pt idx="644">
                  <c:v>148.5314197716346</c:v>
                </c:pt>
                <c:pt idx="645">
                  <c:v>148.50789871215818</c:v>
                </c:pt>
                <c:pt idx="646">
                  <c:v>148.48395516615648</c:v>
                </c:pt>
                <c:pt idx="647">
                  <c:v>148.45856180044319</c:v>
                </c:pt>
                <c:pt idx="648">
                  <c:v>148.43142242138202</c:v>
                </c:pt>
                <c:pt idx="649">
                  <c:v>148.40299859267012</c:v>
                </c:pt>
                <c:pt idx="650">
                  <c:v>148.37436975038969</c:v>
                </c:pt>
                <c:pt idx="651">
                  <c:v>148.34708029233491</c:v>
                </c:pt>
                <c:pt idx="652">
                  <c:v>148.32155610304611</c:v>
                </c:pt>
                <c:pt idx="653">
                  <c:v>148.29511841407191</c:v>
                </c:pt>
                <c:pt idx="654">
                  <c:v>148.26430238283598</c:v>
                </c:pt>
                <c:pt idx="655">
                  <c:v>148.23189324892482</c:v>
                </c:pt>
                <c:pt idx="656">
                  <c:v>148.20063887376051</c:v>
                </c:pt>
                <c:pt idx="657">
                  <c:v>148.17253729013296</c:v>
                </c:pt>
                <c:pt idx="658">
                  <c:v>148.14838476621188</c:v>
                </c:pt>
                <c:pt idx="659">
                  <c:v>148.12489995222825</c:v>
                </c:pt>
                <c:pt idx="660">
                  <c:v>148.09994832845834</c:v>
                </c:pt>
                <c:pt idx="661">
                  <c:v>148.07524872413049</c:v>
                </c:pt>
                <c:pt idx="662">
                  <c:v>148.05091157473049</c:v>
                </c:pt>
                <c:pt idx="663">
                  <c:v>148.02644983144907</c:v>
                </c:pt>
                <c:pt idx="664">
                  <c:v>148.00211777907148</c:v>
                </c:pt>
                <c:pt idx="665">
                  <c:v>147.97514660175028</c:v>
                </c:pt>
                <c:pt idx="666">
                  <c:v>147.94273576883168</c:v>
                </c:pt>
                <c:pt idx="667">
                  <c:v>147.90201225867639</c:v>
                </c:pt>
                <c:pt idx="668">
                  <c:v>147.85051364311806</c:v>
                </c:pt>
                <c:pt idx="669">
                  <c:v>147.79391290811392</c:v>
                </c:pt>
                <c:pt idx="670">
                  <c:v>147.74042871915375</c:v>
                </c:pt>
                <c:pt idx="671">
                  <c:v>147.69383910252498</c:v>
                </c:pt>
                <c:pt idx="672">
                  <c:v>147.65224853222188</c:v>
                </c:pt>
                <c:pt idx="673">
                  <c:v>147.61277832324689</c:v>
                </c:pt>
                <c:pt idx="674">
                  <c:v>147.57216185056245</c:v>
                </c:pt>
                <c:pt idx="675">
                  <c:v>147.53222667987529</c:v>
                </c:pt>
                <c:pt idx="676">
                  <c:v>147.49419666290282</c:v>
                </c:pt>
                <c:pt idx="677">
                  <c:v>147.45888165987455</c:v>
                </c:pt>
                <c:pt idx="678">
                  <c:v>147.42532343057485</c:v>
                </c:pt>
                <c:pt idx="679">
                  <c:v>147.39420894035925</c:v>
                </c:pt>
                <c:pt idx="680">
                  <c:v>147.36662725301889</c:v>
                </c:pt>
                <c:pt idx="681">
                  <c:v>147.33241207416239</c:v>
                </c:pt>
                <c:pt idx="682">
                  <c:v>147.11278760763315</c:v>
                </c:pt>
                <c:pt idx="683">
                  <c:v>146.15529891967773</c:v>
                </c:pt>
                <c:pt idx="684">
                  <c:v>143.94152672694278</c:v>
                </c:pt>
                <c:pt idx="685">
                  <c:v>140.3876329392653</c:v>
                </c:pt>
                <c:pt idx="686">
                  <c:v>135.81704005314754</c:v>
                </c:pt>
                <c:pt idx="687">
                  <c:v>130.69702779329739</c:v>
                </c:pt>
                <c:pt idx="688">
                  <c:v>125.07678185976468</c:v>
                </c:pt>
                <c:pt idx="689">
                  <c:v>118.37480731670671</c:v>
                </c:pt>
                <c:pt idx="690">
                  <c:v>110.22093121161828</c:v>
                </c:pt>
                <c:pt idx="691">
                  <c:v>100.89665586324838</c:v>
                </c:pt>
                <c:pt idx="692">
                  <c:v>91.10537433037392</c:v>
                </c:pt>
                <c:pt idx="693">
                  <c:v>81.53198993976298</c:v>
                </c:pt>
                <c:pt idx="694">
                  <c:v>72.550732873769903</c:v>
                </c:pt>
                <c:pt idx="695">
                  <c:v>64.233093685737018</c:v>
                </c:pt>
                <c:pt idx="696">
                  <c:v>56.432945839808532</c:v>
                </c:pt>
                <c:pt idx="697">
                  <c:v>48.905784603999201</c:v>
                </c:pt>
                <c:pt idx="698">
                  <c:v>41.576816837604227</c:v>
                </c:pt>
                <c:pt idx="699">
                  <c:v>34.637760526216944</c:v>
                </c:pt>
                <c:pt idx="700">
                  <c:v>28.410605478286744</c:v>
                </c:pt>
                <c:pt idx="701">
                  <c:v>23.155087178303642</c:v>
                </c:pt>
                <c:pt idx="702">
                  <c:v>18.960222857548636</c:v>
                </c:pt>
                <c:pt idx="703">
                  <c:v>15.750282939030575</c:v>
                </c:pt>
                <c:pt idx="704">
                  <c:v>13.263411718515249</c:v>
                </c:pt>
                <c:pt idx="705">
                  <c:v>11.019493752993068</c:v>
                </c:pt>
                <c:pt idx="706">
                  <c:v>8.8749978113174439</c:v>
                </c:pt>
                <c:pt idx="707">
                  <c:v>7.0217084943331196</c:v>
                </c:pt>
                <c:pt idx="708">
                  <c:v>5.6571008036686825</c:v>
                </c:pt>
                <c:pt idx="709">
                  <c:v>4.8172566318511967</c:v>
                </c:pt>
                <c:pt idx="710">
                  <c:v>4.3985769097621628</c:v>
                </c:pt>
                <c:pt idx="711">
                  <c:v>4.2463295578956606</c:v>
                </c:pt>
                <c:pt idx="712">
                  <c:v>4.2242559112035307</c:v>
                </c:pt>
                <c:pt idx="713">
                  <c:v>4.2455736765494709</c:v>
                </c:pt>
                <c:pt idx="714">
                  <c:v>4.2698796066871054</c:v>
                </c:pt>
                <c:pt idx="715">
                  <c:v>4.2851117396354672</c:v>
                </c:pt>
                <c:pt idx="716">
                  <c:v>4.2922053790092471</c:v>
                </c:pt>
                <c:pt idx="717">
                  <c:v>4.2944021602777331</c:v>
                </c:pt>
                <c:pt idx="718">
                  <c:v>4.2940418645051803</c:v>
                </c:pt>
                <c:pt idx="719">
                  <c:v>4.2918456495725188</c:v>
                </c:pt>
                <c:pt idx="720">
                  <c:v>4.2895408043494587</c:v>
                </c:pt>
                <c:pt idx="721">
                  <c:v>4.2891805439728961</c:v>
                </c:pt>
                <c:pt idx="722">
                  <c:v>4.2906572646361134</c:v>
                </c:pt>
                <c:pt idx="723">
                  <c:v>4.2926017432946422</c:v>
                </c:pt>
                <c:pt idx="724">
                  <c:v>4.2940779330180243</c:v>
                </c:pt>
                <c:pt idx="725">
                  <c:v>4.294618111206935</c:v>
                </c:pt>
                <c:pt idx="726">
                  <c:v>4.2960586571693415</c:v>
                </c:pt>
                <c:pt idx="727">
                  <c:v>4.2989753928551311</c:v>
                </c:pt>
                <c:pt idx="728">
                  <c:v>4.3024679504908043</c:v>
                </c:pt>
                <c:pt idx="729">
                  <c:v>4.3067534844691933</c:v>
                </c:pt>
                <c:pt idx="730">
                  <c:v>4.3122629055610071</c:v>
                </c:pt>
                <c:pt idx="731">
                  <c:v>4.3167996448736927</c:v>
                </c:pt>
                <c:pt idx="732">
                  <c:v>4.3210126524705155</c:v>
                </c:pt>
                <c:pt idx="733">
                  <c:v>4.3256222013326786</c:v>
                </c:pt>
                <c:pt idx="734">
                  <c:v>4.3305191302299502</c:v>
                </c:pt>
                <c:pt idx="735">
                  <c:v>4.3350207213255079</c:v>
                </c:pt>
                <c:pt idx="736">
                  <c:v>4.3377571144470801</c:v>
                </c:pt>
                <c:pt idx="737">
                  <c:v>4.3389453931955186</c:v>
                </c:pt>
                <c:pt idx="738">
                  <c:v>4.3384052857985864</c:v>
                </c:pt>
                <c:pt idx="739">
                  <c:v>4.3358125649965729</c:v>
                </c:pt>
                <c:pt idx="740">
                  <c:v>4.3330037516814004</c:v>
                </c:pt>
                <c:pt idx="741">
                  <c:v>4.3318154729329619</c:v>
                </c:pt>
                <c:pt idx="742">
                  <c:v>4.3343002005723807</c:v>
                </c:pt>
                <c:pt idx="743">
                  <c:v>4.3380454855698805</c:v>
                </c:pt>
                <c:pt idx="744">
                  <c:v>4.3408898718540483</c:v>
                </c:pt>
                <c:pt idx="745">
                  <c:v>4.3411059643672063</c:v>
                </c:pt>
                <c:pt idx="746">
                  <c:v>4.3372893210557786</c:v>
                </c:pt>
                <c:pt idx="747">
                  <c:v>4.3321039856397183</c:v>
                </c:pt>
                <c:pt idx="748">
                  <c:v>4.3285746515714205</c:v>
                </c:pt>
                <c:pt idx="749">
                  <c:v>4.3283947691550617</c:v>
                </c:pt>
                <c:pt idx="750">
                  <c:v>4.329655007949242</c:v>
                </c:pt>
                <c:pt idx="751">
                  <c:v>4.3297992112086368</c:v>
                </c:pt>
                <c:pt idx="752">
                  <c:v>4.3288268833893992</c:v>
                </c:pt>
                <c:pt idx="753">
                  <c:v>4.3278908364589395</c:v>
                </c:pt>
                <c:pt idx="754">
                  <c:v>4.3278546617581295</c:v>
                </c:pt>
                <c:pt idx="755">
                  <c:v>4.3276747439457823</c:v>
                </c:pt>
                <c:pt idx="756">
                  <c:v>4.328539043206435</c:v>
                </c:pt>
                <c:pt idx="757">
                  <c:v>4.3303392832095806</c:v>
                </c:pt>
                <c:pt idx="758">
                  <c:v>4.3335440360582789</c:v>
                </c:pt>
                <c:pt idx="759">
                  <c:v>4.3379731361682596</c:v>
                </c:pt>
                <c:pt idx="760">
                  <c:v>4.3421143960952762</c:v>
                </c:pt>
                <c:pt idx="761">
                  <c:v>4.3454989605683547</c:v>
                </c:pt>
                <c:pt idx="762">
                  <c:v>4.3502522525420551</c:v>
                </c:pt>
                <c:pt idx="763">
                  <c:v>4.3567701407579271</c:v>
                </c:pt>
                <c:pt idx="764">
                  <c:v>4.3640442288838894</c:v>
                </c:pt>
                <c:pt idx="765">
                  <c:v>4.3710298750950747</c:v>
                </c:pt>
                <c:pt idx="766">
                  <c:v>4.3762509250640864</c:v>
                </c:pt>
                <c:pt idx="767">
                  <c:v>4.3794918526135955</c:v>
                </c:pt>
                <c:pt idx="768">
                  <c:v>4.382300524344811</c:v>
                </c:pt>
                <c:pt idx="769">
                  <c:v>4.3866217020841738</c:v>
                </c:pt>
                <c:pt idx="770">
                  <c:v>4.3915552658301129</c:v>
                </c:pt>
                <c:pt idx="771">
                  <c:v>4.3947961579836328</c:v>
                </c:pt>
                <c:pt idx="772">
                  <c:v>4.3944357914191023</c:v>
                </c:pt>
                <c:pt idx="773">
                  <c:v>4.3901508237765379</c:v>
                </c:pt>
                <c:pt idx="774">
                  <c:v>4.3873059773445133</c:v>
                </c:pt>
                <c:pt idx="775">
                  <c:v>4.388602320047525</c:v>
                </c:pt>
                <c:pt idx="776">
                  <c:v>4.393355576625237</c:v>
                </c:pt>
                <c:pt idx="777">
                  <c:v>4.4004492159990161</c:v>
                </c:pt>
                <c:pt idx="778">
                  <c:v>4.407975535942958</c:v>
                </c:pt>
                <c:pt idx="779">
                  <c:v>4.4144211101531985</c:v>
                </c:pt>
                <c:pt idx="780">
                  <c:v>4.4177337499765246</c:v>
                </c:pt>
                <c:pt idx="781">
                  <c:v>4.4180217317434458</c:v>
                </c:pt>
                <c:pt idx="782">
                  <c:v>4.4180217317434458</c:v>
                </c:pt>
                <c:pt idx="783">
                  <c:v>4.4182739635614245</c:v>
                </c:pt>
                <c:pt idx="784">
                  <c:v>4.4184180960288408</c:v>
                </c:pt>
                <c:pt idx="785">
                  <c:v>4.4196064101732695</c:v>
                </c:pt>
                <c:pt idx="786">
                  <c:v>4.4211906992472132</c:v>
                </c:pt>
                <c:pt idx="787">
                  <c:v>4.4222347747362578</c:v>
                </c:pt>
                <c:pt idx="788">
                  <c:v>4.4214429310651928</c:v>
                </c:pt>
                <c:pt idx="789">
                  <c:v>4.4182021097036506</c:v>
                </c:pt>
                <c:pt idx="790">
                  <c:v>4.4112521072534419</c:v>
                </c:pt>
                <c:pt idx="791">
                  <c:v>4.4026821719683129</c:v>
                </c:pt>
                <c:pt idx="792">
                  <c:v>4.3968124904999364</c:v>
                </c:pt>
                <c:pt idx="793">
                  <c:v>4.3956241409595194</c:v>
                </c:pt>
                <c:pt idx="794">
                  <c:v>4.3965963979867784</c:v>
                </c:pt>
                <c:pt idx="795">
                  <c:v>4.3969562690074628</c:v>
                </c:pt>
                <c:pt idx="796">
                  <c:v>4.3954438337912922</c:v>
                </c:pt>
                <c:pt idx="797">
                  <c:v>4.3927436507665192</c:v>
                </c:pt>
                <c:pt idx="798">
                  <c:v>4.3918794222978441</c:v>
                </c:pt>
                <c:pt idx="799">
                  <c:v>4.3947238085820128</c:v>
                </c:pt>
                <c:pt idx="800">
                  <c:v>4.3987927545033969</c:v>
                </c:pt>
                <c:pt idx="801">
                  <c:v>4.4013135860516472</c:v>
                </c:pt>
                <c:pt idx="802">
                  <c:v>4.4028620897806601</c:v>
                </c:pt>
                <c:pt idx="803">
                  <c:v>4.4037620681982776</c:v>
                </c:pt>
                <c:pt idx="804">
                  <c:v>4.4038699905688947</c:v>
                </c:pt>
                <c:pt idx="805">
                  <c:v>4.4041940762446474</c:v>
                </c:pt>
                <c:pt idx="806">
                  <c:v>4.4041583970876834</c:v>
                </c:pt>
                <c:pt idx="807">
                  <c:v>4.4065708107214707</c:v>
                </c:pt>
                <c:pt idx="808">
                  <c:v>4.4124404567938589</c:v>
                </c:pt>
                <c:pt idx="809">
                  <c:v>4.4203265415705166</c:v>
                </c:pt>
                <c:pt idx="810">
                  <c:v>4.4278162620617785</c:v>
                </c:pt>
                <c:pt idx="811">
                  <c:v>4.4332900039966292</c:v>
                </c:pt>
                <c:pt idx="812">
                  <c:v>4.4356304575846739</c:v>
                </c:pt>
                <c:pt idx="813">
                  <c:v>4.4359545432604275</c:v>
                </c:pt>
                <c:pt idx="814">
                  <c:v>4.4356665614935071</c:v>
                </c:pt>
                <c:pt idx="815">
                  <c:v>4.4349460761363684</c:v>
                </c:pt>
                <c:pt idx="816">
                  <c:v>4.4336497334333567</c:v>
                </c:pt>
                <c:pt idx="817">
                  <c:v>4.4340818830636826</c:v>
                </c:pt>
                <c:pt idx="818">
                  <c:v>4.4362785581442026</c:v>
                </c:pt>
                <c:pt idx="819">
                  <c:v>4.4379708757767311</c:v>
                </c:pt>
                <c:pt idx="820">
                  <c:v>4.4373226690292356</c:v>
                </c:pt>
                <c:pt idx="821">
                  <c:v>4.4345863113036517</c:v>
                </c:pt>
                <c:pt idx="822">
                  <c:v>4.4309133403117835</c:v>
                </c:pt>
                <c:pt idx="823">
                  <c:v>4.4288965122516339</c:v>
                </c:pt>
                <c:pt idx="824">
                  <c:v>4.4301928903506349</c:v>
                </c:pt>
                <c:pt idx="825">
                  <c:v>4.4344060041354245</c:v>
                </c:pt>
                <c:pt idx="826">
                  <c:v>4.4384392355038571</c:v>
                </c:pt>
                <c:pt idx="827">
                  <c:v>4.4395913395514857</c:v>
                </c:pt>
                <c:pt idx="828">
                  <c:v>4.4387994604844314</c:v>
                </c:pt>
                <c:pt idx="829">
                  <c:v>4.4376112171319813</c:v>
                </c:pt>
                <c:pt idx="830">
                  <c:v>4.4360263971182015</c:v>
                </c:pt>
                <c:pt idx="831">
                  <c:v>4.4351622394415049</c:v>
                </c:pt>
                <c:pt idx="832">
                  <c:v>4.4362424896313595</c:v>
                </c:pt>
                <c:pt idx="833">
                  <c:v>4.4401677632331848</c:v>
                </c:pt>
                <c:pt idx="834">
                  <c:v>4.4469011776263896</c:v>
                </c:pt>
                <c:pt idx="835">
                  <c:v>4.4532029733291036</c:v>
                </c:pt>
                <c:pt idx="836">
                  <c:v>4.456912154417771</c:v>
                </c:pt>
                <c:pt idx="837">
                  <c:v>4.4579923692116363</c:v>
                </c:pt>
                <c:pt idx="838">
                  <c:v>4.4573441978601309</c:v>
                </c:pt>
                <c:pt idx="839">
                  <c:v>4.4560478905531076</c:v>
                </c:pt>
                <c:pt idx="840">
                  <c:v>4.4543194336157583</c:v>
                </c:pt>
                <c:pt idx="841">
                  <c:v>4.4518347767683171</c:v>
                </c:pt>
                <c:pt idx="842">
                  <c:v>4.4492420913622928</c:v>
                </c:pt>
                <c:pt idx="843">
                  <c:v>4.448125631075639</c:v>
                </c:pt>
                <c:pt idx="844">
                  <c:v>4.4474412850233227</c:v>
                </c:pt>
                <c:pt idx="845">
                  <c:v>4.4469734562360319</c:v>
                </c:pt>
                <c:pt idx="846">
                  <c:v>4.4479095385624809</c:v>
                </c:pt>
                <c:pt idx="847">
                  <c:v>4.4494938276364246</c:v>
                </c:pt>
                <c:pt idx="848">
                  <c:v>4.4510423667614267</c:v>
                </c:pt>
                <c:pt idx="849">
                  <c:v>4.4534190304462724</c:v>
                </c:pt>
                <c:pt idx="850">
                  <c:v>4.4545354907329262</c:v>
                </c:pt>
                <c:pt idx="851">
                  <c:v>4.4526627951401929</c:v>
                </c:pt>
                <c:pt idx="852">
                  <c:v>4.4481255602836605</c:v>
                </c:pt>
                <c:pt idx="853">
                  <c:v>4.4432643459393431</c:v>
                </c:pt>
                <c:pt idx="854">
                  <c:v>4.4404198888631967</c:v>
                </c:pt>
                <c:pt idx="855">
                  <c:v>4.441068060214703</c:v>
                </c:pt>
                <c:pt idx="856">
                  <c:v>4.4450289775775031</c:v>
                </c:pt>
                <c:pt idx="857">
                  <c:v>4.4501781028967633</c:v>
                </c:pt>
                <c:pt idx="858">
                  <c:v>4.4550755273378808</c:v>
                </c:pt>
                <c:pt idx="859">
                  <c:v>4.4601166948905355</c:v>
                </c:pt>
                <c:pt idx="860">
                  <c:v>4.4660221263078537</c:v>
                </c:pt>
                <c:pt idx="861">
                  <c:v>4.4712074971199032</c:v>
                </c:pt>
                <c:pt idx="862">
                  <c:v>4.474340325318849</c:v>
                </c:pt>
                <c:pt idx="863">
                  <c:v>4.4740524497398964</c:v>
                </c:pt>
                <c:pt idx="864">
                  <c:v>4.4708115575863765</c:v>
                </c:pt>
                <c:pt idx="865">
                  <c:v>4.4658061399826643</c:v>
                </c:pt>
                <c:pt idx="866">
                  <c:v>4.4595048044278069</c:v>
                </c:pt>
                <c:pt idx="867">
                  <c:v>4.4526628305361813</c:v>
                </c:pt>
                <c:pt idx="868">
                  <c:v>4.446252970878894</c:v>
                </c:pt>
                <c:pt idx="869">
                  <c:v>4.440707870630118</c:v>
                </c:pt>
                <c:pt idx="870">
                  <c:v>4.4352345534471365</c:v>
                </c:pt>
                <c:pt idx="871">
                  <c:v>4.4317776395724371</c:v>
                </c:pt>
                <c:pt idx="872">
                  <c:v>4.4287528753280636</c:v>
                </c:pt>
                <c:pt idx="873">
                  <c:v>4.4258360334543081</c:v>
                </c:pt>
                <c:pt idx="874">
                  <c:v>4.4224148341325611</c:v>
                </c:pt>
                <c:pt idx="875">
                  <c:v>4.4186338699780974</c:v>
                </c:pt>
                <c:pt idx="876">
                  <c:v>4.4151412415504456</c:v>
                </c:pt>
                <c:pt idx="877">
                  <c:v>4.414420791589297</c:v>
                </c:pt>
                <c:pt idx="878">
                  <c:v>4.4171937841635485</c:v>
                </c:pt>
                <c:pt idx="879">
                  <c:v>4.4229550477174611</c:v>
                </c:pt>
                <c:pt idx="880">
                  <c:v>4.4294010112835807</c:v>
                </c:pt>
                <c:pt idx="881">
                  <c:v>4.4323896716191218</c:v>
                </c:pt>
                <c:pt idx="882">
                  <c:v>4.4312732467284563</c:v>
                </c:pt>
                <c:pt idx="883">
                  <c:v>4.4291126755567696</c:v>
                </c:pt>
                <c:pt idx="884">
                  <c:v>4.428608707464659</c:v>
                </c:pt>
                <c:pt idx="885">
                  <c:v>4.432101760644179</c:v>
                </c:pt>
                <c:pt idx="886">
                  <c:v>4.438871385134183</c:v>
                </c:pt>
                <c:pt idx="887">
                  <c:v>4.4449928028766923</c:v>
                </c:pt>
                <c:pt idx="888">
                  <c:v>4.4464689926000744</c:v>
                </c:pt>
                <c:pt idx="889">
                  <c:v>4.4433004498481754</c:v>
                </c:pt>
                <c:pt idx="890">
                  <c:v>4.4374669430806088</c:v>
                </c:pt>
                <c:pt idx="891">
                  <c:v>4.4334698864129871</c:v>
                </c:pt>
                <c:pt idx="892">
                  <c:v>4.4333257893415601</c:v>
                </c:pt>
                <c:pt idx="893">
                  <c:v>4.4376107215881344</c:v>
                </c:pt>
                <c:pt idx="894">
                  <c:v>4.4444526600837708</c:v>
                </c:pt>
                <c:pt idx="895">
                  <c:v>4.4512585300665632</c:v>
                </c:pt>
                <c:pt idx="896">
                  <c:v>4.4561197798068708</c:v>
                </c:pt>
                <c:pt idx="897">
                  <c:v>4.457524115672479</c:v>
                </c:pt>
                <c:pt idx="898">
                  <c:v>4.4570558267373297</c:v>
                </c:pt>
                <c:pt idx="899">
                  <c:v>4.454967640363253</c:v>
                </c:pt>
                <c:pt idx="900">
                  <c:v>4.4494938630324139</c:v>
                </c:pt>
                <c:pt idx="901">
                  <c:v>4.4418961493785565</c:v>
                </c:pt>
                <c:pt idx="902">
                  <c:v>4.4353063719089221</c:v>
                </c:pt>
                <c:pt idx="903">
                  <c:v>4.4298331255179191</c:v>
                </c:pt>
                <c:pt idx="904">
                  <c:v>4.4269163190401519</c:v>
                </c:pt>
                <c:pt idx="905">
                  <c:v>4.4275283510868366</c:v>
                </c:pt>
                <c:pt idx="906">
                  <c:v>4.4290045762062071</c:v>
                </c:pt>
                <c:pt idx="907">
                  <c:v>4.430084861792051</c:v>
                </c:pt>
                <c:pt idx="908">
                  <c:v>4.4298331255179182</c:v>
                </c:pt>
                <c:pt idx="909">
                  <c:v>4.4291125693688027</c:v>
                </c:pt>
                <c:pt idx="910">
                  <c:v>4.4281403477375321</c:v>
                </c:pt>
                <c:pt idx="911">
                  <c:v>4.4281046331845797</c:v>
                </c:pt>
                <c:pt idx="912">
                  <c:v>4.4286447405815119</c:v>
                </c:pt>
                <c:pt idx="913">
                  <c:v>4.4293647657907922</c:v>
                </c:pt>
                <c:pt idx="914">
                  <c:v>4.4300491118431093</c:v>
                </c:pt>
                <c:pt idx="915">
                  <c:v>4.4321373690091646</c:v>
                </c:pt>
                <c:pt idx="916">
                  <c:v>4.4355586391228901</c:v>
                </c:pt>
                <c:pt idx="917">
                  <c:v>4.4375031531774081</c:v>
                </c:pt>
                <c:pt idx="918">
                  <c:v>4.4360263971182023</c:v>
                </c:pt>
                <c:pt idx="919">
                  <c:v>4.4333618224584139</c:v>
                </c:pt>
                <c:pt idx="920">
                  <c:v>4.4322097184107854</c:v>
                </c:pt>
                <c:pt idx="921">
                  <c:v>4.4341541616733258</c:v>
                </c:pt>
                <c:pt idx="922">
                  <c:v>4.4372146404706516</c:v>
                </c:pt>
                <c:pt idx="923">
                  <c:v>4.4411760533772977</c:v>
                </c:pt>
                <c:pt idx="924">
                  <c:v>4.4462534310267525</c:v>
                </c:pt>
                <c:pt idx="925">
                  <c:v>4.4590002346038817</c:v>
                </c:pt>
                <c:pt idx="926">
                  <c:v>4.4959098623349121</c:v>
                </c:pt>
                <c:pt idx="927">
                  <c:v>4.5780829959649312</c:v>
                </c:pt>
                <c:pt idx="928">
                  <c:v>4.7293938761491043</c:v>
                </c:pt>
                <c:pt idx="929">
                  <c:v>5.0067733408854558</c:v>
                </c:pt>
                <c:pt idx="930">
                  <c:v>5.586018861623911</c:v>
                </c:pt>
                <c:pt idx="931">
                  <c:v>6.8156277366784899</c:v>
                </c:pt>
                <c:pt idx="932">
                  <c:v>9.2608729909016532</c:v>
                </c:pt>
                <c:pt idx="933">
                  <c:v>13.264203951542195</c:v>
                </c:pt>
                <c:pt idx="934">
                  <c:v>18.896882726229151</c:v>
                </c:pt>
                <c:pt idx="935">
                  <c:v>25.564431696671704</c:v>
                </c:pt>
                <c:pt idx="936">
                  <c:v>32.661103515625001</c:v>
                </c:pt>
                <c:pt idx="937">
                  <c:v>39.388136436755843</c:v>
                </c:pt>
                <c:pt idx="938">
                  <c:v>45.318143997192387</c:v>
                </c:pt>
                <c:pt idx="939">
                  <c:v>50.562681045532223</c:v>
                </c:pt>
                <c:pt idx="940">
                  <c:v>55.112235122093779</c:v>
                </c:pt>
                <c:pt idx="941">
                  <c:v>59.034794842646669</c:v>
                </c:pt>
                <c:pt idx="942">
                  <c:v>62.719017228346601</c:v>
                </c:pt>
                <c:pt idx="943">
                  <c:v>66.272412357330325</c:v>
                </c:pt>
                <c:pt idx="944">
                  <c:v>69.630526965214656</c:v>
                </c:pt>
                <c:pt idx="945">
                  <c:v>72.995123003446125</c:v>
                </c:pt>
                <c:pt idx="946">
                  <c:v>76.381511361048766</c:v>
                </c:pt>
                <c:pt idx="947">
                  <c:v>79.5622779053908</c:v>
                </c:pt>
                <c:pt idx="948">
                  <c:v>82.646511375720692</c:v>
                </c:pt>
                <c:pt idx="949">
                  <c:v>85.801570237966686</c:v>
                </c:pt>
                <c:pt idx="950">
                  <c:v>88.866642301999605</c:v>
                </c:pt>
                <c:pt idx="951">
                  <c:v>91.867692083212035</c:v>
                </c:pt>
                <c:pt idx="952">
                  <c:v>94.969958252539982</c:v>
                </c:pt>
                <c:pt idx="953">
                  <c:v>97.997620154160728</c:v>
                </c:pt>
                <c:pt idx="954">
                  <c:v>100.71343772888183</c:v>
                </c:pt>
                <c:pt idx="955">
                  <c:v>103.26401096930871</c:v>
                </c:pt>
                <c:pt idx="956">
                  <c:v>105.80663002307598</c:v>
                </c:pt>
                <c:pt idx="957">
                  <c:v>108.21935655740592</c:v>
                </c:pt>
                <c:pt idx="958">
                  <c:v>110.23821578099177</c:v>
                </c:pt>
                <c:pt idx="959">
                  <c:v>111.69964990762563</c:v>
                </c:pt>
                <c:pt idx="960">
                  <c:v>112.63672162276048</c:v>
                </c:pt>
                <c:pt idx="961">
                  <c:v>113.26937310732328</c:v>
                </c:pt>
                <c:pt idx="962">
                  <c:v>114.00445945152869</c:v>
                </c:pt>
                <c:pt idx="963">
                  <c:v>115.08294408944937</c:v>
                </c:pt>
                <c:pt idx="964">
                  <c:v>116.38204541426437</c:v>
                </c:pt>
                <c:pt idx="965">
                  <c:v>117.610283402663</c:v>
                </c:pt>
                <c:pt idx="966">
                  <c:v>118.55351855057937</c:v>
                </c:pt>
                <c:pt idx="967">
                  <c:v>119.20844685481143</c:v>
                </c:pt>
                <c:pt idx="968">
                  <c:v>119.72789120600774</c:v>
                </c:pt>
                <c:pt idx="969">
                  <c:v>120.25595292311448</c:v>
                </c:pt>
                <c:pt idx="970">
                  <c:v>120.85648183969352</c:v>
                </c:pt>
                <c:pt idx="971">
                  <c:v>121.49658233936016</c:v>
                </c:pt>
                <c:pt idx="972">
                  <c:v>122.15278150118313</c:v>
                </c:pt>
                <c:pt idx="973">
                  <c:v>123.06781425769512</c:v>
                </c:pt>
                <c:pt idx="974">
                  <c:v>124.47347336695744</c:v>
                </c:pt>
                <c:pt idx="975">
                  <c:v>126.24544924809382</c:v>
                </c:pt>
                <c:pt idx="976">
                  <c:v>128.0489434168889</c:v>
                </c:pt>
                <c:pt idx="977">
                  <c:v>129.62737686157226</c:v>
                </c:pt>
                <c:pt idx="978">
                  <c:v>130.85194782550519</c:v>
                </c:pt>
                <c:pt idx="979">
                  <c:v>131.75707310309775</c:v>
                </c:pt>
                <c:pt idx="980">
                  <c:v>132.63544807434081</c:v>
                </c:pt>
                <c:pt idx="981">
                  <c:v>133.74607736734245</c:v>
                </c:pt>
                <c:pt idx="982">
                  <c:v>135.0806919127244</c:v>
                </c:pt>
                <c:pt idx="983">
                  <c:v>136.47730663886435</c:v>
                </c:pt>
                <c:pt idx="984">
                  <c:v>137.79481784233678</c:v>
                </c:pt>
                <c:pt idx="985">
                  <c:v>138.95129315302921</c:v>
                </c:pt>
                <c:pt idx="986">
                  <c:v>139.88547598912166</c:v>
                </c:pt>
                <c:pt idx="987">
                  <c:v>140.56144819993239</c:v>
                </c:pt>
                <c:pt idx="988">
                  <c:v>140.98358926039475</c:v>
                </c:pt>
                <c:pt idx="989">
                  <c:v>141.19741218273455</c:v>
                </c:pt>
                <c:pt idx="990">
                  <c:v>141.27036756368784</c:v>
                </c:pt>
                <c:pt idx="991">
                  <c:v>141.2672980235173</c:v>
                </c:pt>
                <c:pt idx="992">
                  <c:v>141.23500102409949</c:v>
                </c:pt>
                <c:pt idx="993">
                  <c:v>141.20165856874905</c:v>
                </c:pt>
                <c:pt idx="994">
                  <c:v>141.18710373805118</c:v>
                </c:pt>
                <c:pt idx="995">
                  <c:v>141.22355537707989</c:v>
                </c:pt>
                <c:pt idx="996">
                  <c:v>141.33600418677696</c:v>
                </c:pt>
                <c:pt idx="997">
                  <c:v>141.67820411388689</c:v>
                </c:pt>
                <c:pt idx="998">
                  <c:v>142.46550322312575</c:v>
                </c:pt>
                <c:pt idx="999">
                  <c:v>143.66731428293082</c:v>
                </c:pt>
                <c:pt idx="1000">
                  <c:v>144.99767338092511</c:v>
                </c:pt>
                <c:pt idx="1001">
                  <c:v>146.15516186640815</c:v>
                </c:pt>
                <c:pt idx="1002">
                  <c:v>146.97976664909947</c:v>
                </c:pt>
                <c:pt idx="1003">
                  <c:v>147.4670878659762</c:v>
                </c:pt>
                <c:pt idx="1004">
                  <c:v>147.69993061065674</c:v>
                </c:pt>
                <c:pt idx="1005">
                  <c:v>147.77950079404391</c:v>
                </c:pt>
                <c:pt idx="1006">
                  <c:v>147.78753143603984</c:v>
                </c:pt>
                <c:pt idx="1007">
                  <c:v>147.77031539330116</c:v>
                </c:pt>
                <c:pt idx="1008">
                  <c:v>147.74782279968261</c:v>
                </c:pt>
                <c:pt idx="1009">
                  <c:v>147.72357796302211</c:v>
                </c:pt>
                <c:pt idx="1010">
                  <c:v>147.6971918106079</c:v>
                </c:pt>
                <c:pt idx="1011">
                  <c:v>147.66823732522815</c:v>
                </c:pt>
                <c:pt idx="1012">
                  <c:v>147.63583328833946</c:v>
                </c:pt>
                <c:pt idx="1013">
                  <c:v>147.60207967318021</c:v>
                </c:pt>
                <c:pt idx="1014">
                  <c:v>147.56989197657657</c:v>
                </c:pt>
                <c:pt idx="1015">
                  <c:v>147.53777507195107</c:v>
                </c:pt>
                <c:pt idx="1016">
                  <c:v>147.50446376507099</c:v>
                </c:pt>
                <c:pt idx="1017">
                  <c:v>147.47003564394436</c:v>
                </c:pt>
                <c:pt idx="1018">
                  <c:v>147.43590428278995</c:v>
                </c:pt>
                <c:pt idx="1019">
                  <c:v>147.40180916712833</c:v>
                </c:pt>
                <c:pt idx="1020">
                  <c:v>147.3692222037682</c:v>
                </c:pt>
                <c:pt idx="1021">
                  <c:v>147.33967929546648</c:v>
                </c:pt>
                <c:pt idx="1022">
                  <c:v>147.31361425546498</c:v>
                </c:pt>
                <c:pt idx="1023">
                  <c:v>147.28750957195575</c:v>
                </c:pt>
                <c:pt idx="1024">
                  <c:v>147.25906478881834</c:v>
                </c:pt>
                <c:pt idx="1025">
                  <c:v>147.22726503225471</c:v>
                </c:pt>
                <c:pt idx="1026">
                  <c:v>147.19378099294809</c:v>
                </c:pt>
                <c:pt idx="1027">
                  <c:v>147.15988749284011</c:v>
                </c:pt>
                <c:pt idx="1028">
                  <c:v>147.12730392749495</c:v>
                </c:pt>
                <c:pt idx="1029">
                  <c:v>147.09713465177097</c:v>
                </c:pt>
                <c:pt idx="1030">
                  <c:v>147.07025975153996</c:v>
                </c:pt>
                <c:pt idx="1031">
                  <c:v>147.04524073380688</c:v>
                </c:pt>
                <c:pt idx="1032">
                  <c:v>147.01953135270338</c:v>
                </c:pt>
                <c:pt idx="1033">
                  <c:v>146.99378062908465</c:v>
                </c:pt>
                <c:pt idx="1034">
                  <c:v>146.96788888784553</c:v>
                </c:pt>
                <c:pt idx="1035">
                  <c:v>146.94206793858453</c:v>
                </c:pt>
                <c:pt idx="1036">
                  <c:v>146.91866127894474</c:v>
                </c:pt>
                <c:pt idx="1037">
                  <c:v>146.89763436244084</c:v>
                </c:pt>
                <c:pt idx="1038">
                  <c:v>146.87556482168341</c:v>
                </c:pt>
                <c:pt idx="1039">
                  <c:v>146.85129619891825</c:v>
                </c:pt>
                <c:pt idx="1040">
                  <c:v>146.824538530203</c:v>
                </c:pt>
                <c:pt idx="1041">
                  <c:v>146.79669689471905</c:v>
                </c:pt>
                <c:pt idx="1042">
                  <c:v>146.76695916689357</c:v>
                </c:pt>
                <c:pt idx="1043">
                  <c:v>146.73310191227839</c:v>
                </c:pt>
                <c:pt idx="1044">
                  <c:v>146.69577471806451</c:v>
                </c:pt>
                <c:pt idx="1045">
                  <c:v>146.65827988844651</c:v>
                </c:pt>
                <c:pt idx="1046">
                  <c:v>146.62177274850697</c:v>
                </c:pt>
                <c:pt idx="1047">
                  <c:v>146.58414369729849</c:v>
                </c:pt>
                <c:pt idx="1048">
                  <c:v>146.54528229933521</c:v>
                </c:pt>
                <c:pt idx="1049">
                  <c:v>146.50153059152456</c:v>
                </c:pt>
                <c:pt idx="1050">
                  <c:v>146.45083164215089</c:v>
                </c:pt>
                <c:pt idx="1051">
                  <c:v>146.39829153501069</c:v>
                </c:pt>
                <c:pt idx="1052">
                  <c:v>146.34987095466028</c:v>
                </c:pt>
                <c:pt idx="1053">
                  <c:v>146.30712392660286</c:v>
                </c:pt>
                <c:pt idx="1054">
                  <c:v>146.26910183833198</c:v>
                </c:pt>
                <c:pt idx="1055">
                  <c:v>146.23290335141692</c:v>
                </c:pt>
                <c:pt idx="1056">
                  <c:v>146.19621838202846</c:v>
                </c:pt>
                <c:pt idx="1057">
                  <c:v>146.15779532799354</c:v>
                </c:pt>
                <c:pt idx="1058">
                  <c:v>146.12034750424897</c:v>
                </c:pt>
                <c:pt idx="1059">
                  <c:v>146.08516389113205</c:v>
                </c:pt>
                <c:pt idx="1060">
                  <c:v>146.05041352492111</c:v>
                </c:pt>
                <c:pt idx="1061">
                  <c:v>146.01526275928202</c:v>
                </c:pt>
                <c:pt idx="1062">
                  <c:v>145.98270751072809</c:v>
                </c:pt>
                <c:pt idx="1063">
                  <c:v>145.95318782219519</c:v>
                </c:pt>
                <c:pt idx="1064">
                  <c:v>145.92287243182844</c:v>
                </c:pt>
                <c:pt idx="1065">
                  <c:v>145.8842234097994</c:v>
                </c:pt>
                <c:pt idx="1066">
                  <c:v>145.5216104742197</c:v>
                </c:pt>
                <c:pt idx="1067">
                  <c:v>143.43354897719163</c:v>
                </c:pt>
                <c:pt idx="1068">
                  <c:v>138.08234823960524</c:v>
                </c:pt>
                <c:pt idx="1069">
                  <c:v>129.21543381030742</c:v>
                </c:pt>
                <c:pt idx="1070">
                  <c:v>117.8910517501831</c:v>
                </c:pt>
                <c:pt idx="1071">
                  <c:v>105.67176960578331</c:v>
                </c:pt>
                <c:pt idx="1072">
                  <c:v>93.87243736853965</c:v>
                </c:pt>
                <c:pt idx="1073">
                  <c:v>83.213329718663132</c:v>
                </c:pt>
                <c:pt idx="1074">
                  <c:v>73.810766088045554</c:v>
                </c:pt>
                <c:pt idx="1075">
                  <c:v>65.430329601581278</c:v>
                </c:pt>
                <c:pt idx="1076">
                  <c:v>57.71620590209961</c:v>
                </c:pt>
                <c:pt idx="1077">
                  <c:v>50.297435396634611</c:v>
                </c:pt>
                <c:pt idx="1078">
                  <c:v>43.016973727299614</c:v>
                </c:pt>
                <c:pt idx="1079">
                  <c:v>36.032253758357122</c:v>
                </c:pt>
                <c:pt idx="1080">
                  <c:v>29.670855457599345</c:v>
                </c:pt>
                <c:pt idx="1081">
                  <c:v>24.017579544507537</c:v>
                </c:pt>
                <c:pt idx="1082">
                  <c:v>18.678126310935387</c:v>
                </c:pt>
                <c:pt idx="1083">
                  <c:v>13.757062304570125</c:v>
                </c:pt>
                <c:pt idx="1084">
                  <c:v>9.7483299160003654</c:v>
                </c:pt>
                <c:pt idx="1085">
                  <c:v>6.9663982970897971</c:v>
                </c:pt>
                <c:pt idx="1086">
                  <c:v>5.3546230341837955</c:v>
                </c:pt>
                <c:pt idx="1087">
                  <c:v>4.6075389363215518</c:v>
                </c:pt>
                <c:pt idx="1088">
                  <c:v>4.3691933188071612</c:v>
                </c:pt>
                <c:pt idx="1089">
                  <c:v>4.3582102973644554</c:v>
                </c:pt>
                <c:pt idx="1090">
                  <c:v>4.4113599234360912</c:v>
                </c:pt>
                <c:pt idx="1091">
                  <c:v>4.4578841990690963</c:v>
                </c:pt>
                <c:pt idx="1092">
                  <c:v>4.4819021474398095</c:v>
                </c:pt>
                <c:pt idx="1093">
                  <c:v>4.4895003212415254</c:v>
                </c:pt>
                <c:pt idx="1094">
                  <c:v>4.4905444321265584</c:v>
                </c:pt>
                <c:pt idx="1095">
                  <c:v>4.4913010567885179</c:v>
                </c:pt>
                <c:pt idx="1096">
                  <c:v>4.4919491573480457</c:v>
                </c:pt>
                <c:pt idx="1097">
                  <c:v>4.4923089929727409</c:v>
                </c:pt>
                <c:pt idx="1098">
                  <c:v>4.493065051298875</c:v>
                </c:pt>
                <c:pt idx="1099">
                  <c:v>4.4955496373543378</c:v>
                </c:pt>
                <c:pt idx="1100">
                  <c:v>4.5004832718922536</c:v>
                </c:pt>
                <c:pt idx="1101">
                  <c:v>4.5079729215915387</c:v>
                </c:pt>
                <c:pt idx="1102">
                  <c:v>4.5143105734311622</c:v>
                </c:pt>
                <c:pt idx="1103">
                  <c:v>4.5173714769803555</c:v>
                </c:pt>
                <c:pt idx="1104">
                  <c:v>4.517803591214693</c:v>
                </c:pt>
                <c:pt idx="1105">
                  <c:v>4.5157509778096125</c:v>
                </c:pt>
                <c:pt idx="1106">
                  <c:v>4.5140226624562194</c:v>
                </c:pt>
                <c:pt idx="1107">
                  <c:v>4.5138427092478821</c:v>
                </c:pt>
                <c:pt idx="1108">
                  <c:v>4.5154268921338598</c:v>
                </c:pt>
                <c:pt idx="1109">
                  <c:v>4.5177674873058606</c:v>
                </c:pt>
                <c:pt idx="1110">
                  <c:v>4.5193161326188305</c:v>
                </c:pt>
                <c:pt idx="1111">
                  <c:v>4.5208285324390118</c:v>
                </c:pt>
                <c:pt idx="1112">
                  <c:v>4.5227368010007423</c:v>
                </c:pt>
                <c:pt idx="1113">
                  <c:v>4.5255454727319568</c:v>
                </c:pt>
                <c:pt idx="1114">
                  <c:v>4.5315950720126814</c:v>
                </c:pt>
                <c:pt idx="1115">
                  <c:v>4.5397334593992964</c:v>
                </c:pt>
                <c:pt idx="1116">
                  <c:v>4.547223038306603</c:v>
                </c:pt>
                <c:pt idx="1117">
                  <c:v>4.5535967940550579</c:v>
                </c:pt>
                <c:pt idx="1118">
                  <c:v>4.5590344674770646</c:v>
                </c:pt>
                <c:pt idx="1119">
                  <c:v>4.5620229508326613</c:v>
                </c:pt>
                <c:pt idx="1120">
                  <c:v>4.5620230216246389</c:v>
                </c:pt>
                <c:pt idx="1121">
                  <c:v>4.5596825680365933</c:v>
                </c:pt>
                <c:pt idx="1122">
                  <c:v>4.5561532339682937</c:v>
                </c:pt>
                <c:pt idx="1123">
                  <c:v>4.5542449654065642</c:v>
                </c:pt>
                <c:pt idx="1124">
                  <c:v>4.5537766764714167</c:v>
                </c:pt>
                <c:pt idx="1125">
                  <c:v>4.5564416404870833</c:v>
                </c:pt>
                <c:pt idx="1126">
                  <c:v>4.5611949678567747</c:v>
                </c:pt>
                <c:pt idx="1127">
                  <c:v>4.5662722393182609</c:v>
                </c:pt>
                <c:pt idx="1128">
                  <c:v>4.5706290608185993</c:v>
                </c:pt>
                <c:pt idx="1129">
                  <c:v>4.5745542636284462</c:v>
                </c:pt>
                <c:pt idx="1130">
                  <c:v>4.5766067354495714</c:v>
                </c:pt>
                <c:pt idx="1131">
                  <c:v>4.5770026749830972</c:v>
                </c:pt>
                <c:pt idx="1132">
                  <c:v>4.5758506771234364</c:v>
                </c:pt>
                <c:pt idx="1133">
                  <c:v>4.5740859039013202</c:v>
                </c:pt>
                <c:pt idx="1134">
                  <c:v>4.5721413898468013</c:v>
                </c:pt>
                <c:pt idx="1135">
                  <c:v>4.5707014810121978</c:v>
                </c:pt>
                <c:pt idx="1136">
                  <c:v>4.570520961468036</c:v>
                </c:pt>
                <c:pt idx="1137">
                  <c:v>4.5721415314307583</c:v>
                </c:pt>
                <c:pt idx="1138">
                  <c:v>4.5739422669777507</c:v>
                </c:pt>
                <c:pt idx="1139">
                  <c:v>4.5758506063314579</c:v>
                </c:pt>
                <c:pt idx="1140">
                  <c:v>4.5783709423358623</c:v>
                </c:pt>
                <c:pt idx="1141">
                  <c:v>4.5806394712741554</c:v>
                </c:pt>
                <c:pt idx="1142">
                  <c:v>4.5809636277418866</c:v>
                </c:pt>
                <c:pt idx="1143">
                  <c:v>4.580639542066133</c:v>
                </c:pt>
                <c:pt idx="1144">
                  <c:v>4.5807838161175072</c:v>
                </c:pt>
                <c:pt idx="1145">
                  <c:v>4.5834845300821145</c:v>
                </c:pt>
                <c:pt idx="1146">
                  <c:v>4.5879854840498702</c:v>
                </c:pt>
                <c:pt idx="1147">
                  <c:v>4.5923789050028869</c:v>
                </c:pt>
                <c:pt idx="1148">
                  <c:v>4.5953313552416288</c:v>
                </c:pt>
                <c:pt idx="1149">
                  <c:v>4.5952958176686209</c:v>
                </c:pt>
                <c:pt idx="1150">
                  <c:v>4.5943234190574058</c:v>
                </c:pt>
                <c:pt idx="1151">
                  <c:v>4.5941791450060325</c:v>
                </c:pt>
                <c:pt idx="1152">
                  <c:v>4.5960518759947551</c:v>
                </c:pt>
                <c:pt idx="1153">
                  <c:v>4.5995445398183969</c:v>
                </c:pt>
                <c:pt idx="1154">
                  <c:v>4.6044057541627152</c:v>
                </c:pt>
                <c:pt idx="1155">
                  <c:v>4.6086551134402942</c:v>
                </c:pt>
                <c:pt idx="1156">
                  <c:v>4.6127601278745205</c:v>
                </c:pt>
                <c:pt idx="1157">
                  <c:v>4.6179093947777385</c:v>
                </c:pt>
                <c:pt idx="1158">
                  <c:v>4.6236349791746871</c:v>
                </c:pt>
                <c:pt idx="1159">
                  <c:v>4.628892133052533</c:v>
                </c:pt>
                <c:pt idx="1160">
                  <c:v>4.6346895005152779</c:v>
                </c:pt>
                <c:pt idx="1161">
                  <c:v>4.6409552277051489</c:v>
                </c:pt>
                <c:pt idx="1162">
                  <c:v>4.6453124031653772</c:v>
                </c:pt>
                <c:pt idx="1163">
                  <c:v>4.6469690062449525</c:v>
                </c:pt>
                <c:pt idx="1164">
                  <c:v>4.6450244921904345</c:v>
                </c:pt>
                <c:pt idx="1165">
                  <c:v>4.6406673167302053</c:v>
                </c:pt>
                <c:pt idx="1166">
                  <c:v>4.6363822782956632</c:v>
                </c:pt>
                <c:pt idx="1167">
                  <c:v>4.6337172434880181</c:v>
                </c:pt>
                <c:pt idx="1168">
                  <c:v>4.6326730618110066</c:v>
                </c:pt>
                <c:pt idx="1169">
                  <c:v>4.633249520888695</c:v>
                </c:pt>
                <c:pt idx="1170">
                  <c:v>4.6349779070340675</c:v>
                </c:pt>
                <c:pt idx="1171">
                  <c:v>4.6377504748564498</c:v>
                </c:pt>
                <c:pt idx="1172">
                  <c:v>4.6413515211985654</c:v>
                </c:pt>
                <c:pt idx="1173">
                  <c:v>4.6443401461381182</c:v>
                </c:pt>
                <c:pt idx="1174">
                  <c:v>4.6463207641014677</c:v>
                </c:pt>
                <c:pt idx="1175">
                  <c:v>4.6466449913611774</c:v>
                </c:pt>
                <c:pt idx="1176">
                  <c:v>4.6443763208389273</c:v>
                </c:pt>
                <c:pt idx="1177">
                  <c:v>4.640019145378699</c:v>
                </c:pt>
                <c:pt idx="1178">
                  <c:v>4.6363098581020639</c:v>
                </c:pt>
                <c:pt idx="1179">
                  <c:v>4.6352658180090094</c:v>
                </c:pt>
                <c:pt idx="1180">
                  <c:v>4.6372821859213023</c:v>
                </c:pt>
                <c:pt idx="1181">
                  <c:v>4.640163277846117</c:v>
                </c:pt>
                <c:pt idx="1182">
                  <c:v>4.6421077211086565</c:v>
                </c:pt>
                <c:pt idx="1183">
                  <c:v>4.6439798857615546</c:v>
                </c:pt>
                <c:pt idx="1184">
                  <c:v>4.6454205025159396</c:v>
                </c:pt>
                <c:pt idx="1185">
                  <c:v>4.6460686738674459</c:v>
                </c:pt>
                <c:pt idx="1186">
                  <c:v>4.6439442066045906</c:v>
                </c:pt>
                <c:pt idx="1187">
                  <c:v>4.638074631324181</c:v>
                </c:pt>
                <c:pt idx="1188">
                  <c:v>4.6304764575224651</c:v>
                </c:pt>
                <c:pt idx="1189">
                  <c:v>4.6241388056828425</c:v>
                </c:pt>
                <c:pt idx="1190">
                  <c:v>4.6207182080929092</c:v>
                </c:pt>
                <c:pt idx="1191">
                  <c:v>4.6212221053930422</c:v>
                </c:pt>
                <c:pt idx="1192">
                  <c:v>4.624211225876441</c:v>
                </c:pt>
                <c:pt idx="1193">
                  <c:v>4.6276319650503304</c:v>
                </c:pt>
                <c:pt idx="1194">
                  <c:v>4.6318450080431424</c:v>
                </c:pt>
                <c:pt idx="1195">
                  <c:v>4.636634014569796</c:v>
                </c:pt>
                <c:pt idx="1196">
                  <c:v>4.6405231134708105</c:v>
                </c:pt>
                <c:pt idx="1197">
                  <c:v>4.6441602637217594</c:v>
                </c:pt>
                <c:pt idx="1198">
                  <c:v>4.6459243998160735</c:v>
                </c:pt>
                <c:pt idx="1199">
                  <c:v>4.6449522135807921</c:v>
                </c:pt>
                <c:pt idx="1200">
                  <c:v>4.6422158912511975</c:v>
                </c:pt>
                <c:pt idx="1201">
                  <c:v>4.6382544429485613</c:v>
                </c:pt>
                <c:pt idx="1202">
                  <c:v>4.6342574570729171</c:v>
                </c:pt>
                <c:pt idx="1203">
                  <c:v>4.6315209931593673</c:v>
                </c:pt>
                <c:pt idx="1204">
                  <c:v>4.6305126322232759</c:v>
                </c:pt>
                <c:pt idx="1205">
                  <c:v>4.6301165511057922</c:v>
                </c:pt>
                <c:pt idx="1206">
                  <c:v>4.6305488069240859</c:v>
                </c:pt>
                <c:pt idx="1207">
                  <c:v>4.6300803764049814</c:v>
                </c:pt>
                <c:pt idx="1208">
                  <c:v>4.6291799732354972</c:v>
                </c:pt>
                <c:pt idx="1209">
                  <c:v>4.6285681181687579</c:v>
                </c:pt>
                <c:pt idx="1210">
                  <c:v>4.6306924438476562</c:v>
                </c:pt>
                <c:pt idx="1211">
                  <c:v>4.635661757542537</c:v>
                </c:pt>
                <c:pt idx="1212">
                  <c:v>4.6406672459382277</c:v>
                </c:pt>
                <c:pt idx="1213">
                  <c:v>4.6452043746067933</c:v>
                </c:pt>
                <c:pt idx="1214">
                  <c:v>4.6495255169501668</c:v>
                </c:pt>
                <c:pt idx="1215">
                  <c:v>4.6523342594733599</c:v>
                </c:pt>
                <c:pt idx="1216">
                  <c:v>4.6540266832938562</c:v>
                </c:pt>
                <c:pt idx="1217">
                  <c:v>4.6533784411503722</c:v>
                </c:pt>
                <c:pt idx="1218">
                  <c:v>4.6515780595632696</c:v>
                </c:pt>
                <c:pt idx="1219">
                  <c:v>4.6510017420695373</c:v>
                </c:pt>
                <c:pt idx="1220">
                  <c:v>4.6509298882117642</c:v>
                </c:pt>
                <c:pt idx="1221">
                  <c:v>4.6497417156512917</c:v>
                </c:pt>
                <c:pt idx="1222">
                  <c:v>4.6485170852220978</c:v>
                </c:pt>
                <c:pt idx="1223">
                  <c:v>4.6497417156512917</c:v>
                </c:pt>
                <c:pt idx="1224">
                  <c:v>4.651325969329247</c:v>
                </c:pt>
                <c:pt idx="1225">
                  <c:v>4.6517941166804393</c:v>
                </c:pt>
                <c:pt idx="1226">
                  <c:v>4.6510017420695373</c:v>
                </c:pt>
                <c:pt idx="1227">
                  <c:v>4.6488050669890182</c:v>
                </c:pt>
                <c:pt idx="1228">
                  <c:v>4.6462485562838038</c:v>
                </c:pt>
                <c:pt idx="1229">
                  <c:v>4.6457446589836708</c:v>
                </c:pt>
                <c:pt idx="1230">
                  <c:v>4.6492734975081227</c:v>
                </c:pt>
                <c:pt idx="1231">
                  <c:v>4.6552149266463063</c:v>
                </c:pt>
                <c:pt idx="1232">
                  <c:v>4.6609405110432549</c:v>
                </c:pt>
                <c:pt idx="1233">
                  <c:v>4.6644335996187651</c:v>
                </c:pt>
                <c:pt idx="1234">
                  <c:v>4.6660539572055519</c:v>
                </c:pt>
                <c:pt idx="1235">
                  <c:v>4.6661976649211008</c:v>
                </c:pt>
                <c:pt idx="1236">
                  <c:v>4.6647215105937079</c:v>
                </c:pt>
                <c:pt idx="1237">
                  <c:v>4.6644334580348081</c:v>
                </c:pt>
                <c:pt idx="1238">
                  <c:v>4.6684662646513715</c:v>
                </c:pt>
                <c:pt idx="1239">
                  <c:v>4.6737235601131726</c:v>
                </c:pt>
                <c:pt idx="1240">
                  <c:v>4.6762082169606138</c:v>
                </c:pt>
                <c:pt idx="1241">
                  <c:v>4.6762082169606138</c:v>
                </c:pt>
                <c:pt idx="1242">
                  <c:v>4.674695746348454</c:v>
                </c:pt>
                <c:pt idx="1243">
                  <c:v>4.6725714206695557</c:v>
                </c:pt>
                <c:pt idx="1244">
                  <c:v>4.6706986188888555</c:v>
                </c:pt>
                <c:pt idx="1245">
                  <c:v>4.6696547203797563</c:v>
                </c:pt>
                <c:pt idx="1246">
                  <c:v>4.6696908242885886</c:v>
                </c:pt>
                <c:pt idx="1247">
                  <c:v>4.6708067182394171</c:v>
                </c:pt>
                <c:pt idx="1248">
                  <c:v>4.6704826325636635</c:v>
                </c:pt>
                <c:pt idx="1249">
                  <c:v>4.6672780212989222</c:v>
                </c:pt>
                <c:pt idx="1250">
                  <c:v>4.6632452854743365</c:v>
                </c:pt>
                <c:pt idx="1251">
                  <c:v>4.6619126264865587</c:v>
                </c:pt>
                <c:pt idx="1252">
                  <c:v>4.6636049795150756</c:v>
                </c:pt>
                <c:pt idx="1253">
                  <c:v>4.6670979972986073</c:v>
                </c:pt>
                <c:pt idx="1254">
                  <c:v>4.6686104679107663</c:v>
                </c:pt>
                <c:pt idx="1255">
                  <c:v>4.6672060258571921</c:v>
                </c:pt>
                <c:pt idx="1256">
                  <c:v>4.6637130080736595</c:v>
                </c:pt>
                <c:pt idx="1257">
                  <c:v>4.6601479948483977</c:v>
                </c:pt>
                <c:pt idx="1258">
                  <c:v>4.657843715961163</c:v>
                </c:pt>
                <c:pt idx="1259">
                  <c:v>4.6593200118725111</c:v>
                </c:pt>
                <c:pt idx="1260">
                  <c:v>4.6631727944887595</c:v>
                </c:pt>
                <c:pt idx="1261">
                  <c:v>4.6665580668816196</c:v>
                </c:pt>
                <c:pt idx="1262">
                  <c:v>4.6658735792453481</c:v>
                </c:pt>
                <c:pt idx="1263">
                  <c:v>4.6596804138330317</c:v>
                </c:pt>
                <c:pt idx="1264">
                  <c:v>4.6513620732380794</c:v>
                </c:pt>
                <c:pt idx="1265">
                  <c:v>4.6454562524648813</c:v>
                </c:pt>
                <c:pt idx="1266">
                  <c:v>4.6432238982273981</c:v>
                </c:pt>
                <c:pt idx="1267">
                  <c:v>4.6432238982273981</c:v>
                </c:pt>
                <c:pt idx="1268">
                  <c:v>4.6426836138505196</c:v>
                </c:pt>
                <c:pt idx="1269">
                  <c:v>4.6427197885513305</c:v>
                </c:pt>
                <c:pt idx="1270">
                  <c:v>4.6438719987869259</c:v>
                </c:pt>
                <c:pt idx="1271">
                  <c:v>4.6467886990767262</c:v>
                </c:pt>
                <c:pt idx="1272">
                  <c:v>4.6503537830939656</c:v>
                </c:pt>
                <c:pt idx="1273">
                  <c:v>4.6539547586441037</c:v>
                </c:pt>
                <c:pt idx="1274">
                  <c:v>4.6566912225576544</c:v>
                </c:pt>
                <c:pt idx="1275">
                  <c:v>4.6580236691694994</c:v>
                </c:pt>
                <c:pt idx="1276">
                  <c:v>4.658023739961477</c:v>
                </c:pt>
                <c:pt idx="1277">
                  <c:v>4.6577358997785119</c:v>
                </c:pt>
                <c:pt idx="1278">
                  <c:v>4.6558632395817687</c:v>
                </c:pt>
                <c:pt idx="1279">
                  <c:v>4.6513621440300579</c:v>
                </c:pt>
                <c:pt idx="1280">
                  <c:v>4.6462848017765923</c:v>
                </c:pt>
                <c:pt idx="1281">
                  <c:v>4.6421797165503866</c:v>
                </c:pt>
                <c:pt idx="1282">
                  <c:v>4.6412074595231276</c:v>
                </c:pt>
                <c:pt idx="1283">
                  <c:v>4.6414591957972604</c:v>
                </c:pt>
                <c:pt idx="1284">
                  <c:v>4.6419636594332188</c:v>
                </c:pt>
                <c:pt idx="1285">
                  <c:v>4.6421434710575982</c:v>
                </c:pt>
                <c:pt idx="1286">
                  <c:v>4.6436558708777786</c:v>
                </c:pt>
                <c:pt idx="1287">
                  <c:v>4.6446644441898055</c:v>
                </c:pt>
                <c:pt idx="1288">
                  <c:v>4.6474007665194002</c:v>
                </c:pt>
                <c:pt idx="1289">
                  <c:v>4.6549626948283267</c:v>
                </c:pt>
                <c:pt idx="1290">
                  <c:v>4.6645415573853706</c:v>
                </c:pt>
                <c:pt idx="1291">
                  <c:v>4.6716713714599605</c:v>
                </c:pt>
                <c:pt idx="1292">
                  <c:v>4.6733993328534638</c:v>
                </c:pt>
                <c:pt idx="1293">
                  <c:v>4.6715273097845218</c:v>
                </c:pt>
                <c:pt idx="1294">
                  <c:v>4.6680342212090125</c:v>
                </c:pt>
                <c:pt idx="1295">
                  <c:v>4.6654414650110096</c:v>
                </c:pt>
                <c:pt idx="1296">
                  <c:v>4.6629930536563577</c:v>
                </c:pt>
                <c:pt idx="1297">
                  <c:v>4.6618765933697039</c:v>
                </c:pt>
                <c:pt idx="1298">
                  <c:v>4.6610486103938182</c:v>
                </c:pt>
                <c:pt idx="1299">
                  <c:v>4.6613725544856139</c:v>
                </c:pt>
                <c:pt idx="1300">
                  <c:v>4.6618046687199524</c:v>
                </c:pt>
                <c:pt idx="1301">
                  <c:v>4.6611203226676352</c:v>
                </c:pt>
                <c:pt idx="1302">
                  <c:v>4.6613363797848031</c:v>
                </c:pt>
                <c:pt idx="1303">
                  <c:v>4.6622730992390551</c:v>
                </c:pt>
                <c:pt idx="1304">
                  <c:v>4.6633532432409428</c:v>
                </c:pt>
                <c:pt idx="1305">
                  <c:v>4.6640371645413916</c:v>
                </c:pt>
                <c:pt idx="1306">
                  <c:v>4.6643611794251667</c:v>
                </c:pt>
                <c:pt idx="1307">
                  <c:v>4.6647576852945178</c:v>
                </c:pt>
                <c:pt idx="1308">
                  <c:v>4.6645772365423346</c:v>
                </c:pt>
                <c:pt idx="1309">
                  <c:v>4.6627770673311666</c:v>
                </c:pt>
                <c:pt idx="1310">
                  <c:v>4.6600763533665583</c:v>
                </c:pt>
                <c:pt idx="1311">
                  <c:v>4.6564752362324642</c:v>
                </c:pt>
                <c:pt idx="1312">
                  <c:v>4.6531262801243711</c:v>
                </c:pt>
                <c:pt idx="1313">
                  <c:v>4.6508577511860771</c:v>
                </c:pt>
                <c:pt idx="1314">
                  <c:v>4.6485534015068648</c:v>
                </c:pt>
                <c:pt idx="1315">
                  <c:v>4.6475087242860065</c:v>
                </c:pt>
                <c:pt idx="1316">
                  <c:v>4.6465007881017826</c:v>
                </c:pt>
                <c:pt idx="1317">
                  <c:v>4.6468250861534699</c:v>
                </c:pt>
                <c:pt idx="1318">
                  <c:v>4.6498137110930227</c:v>
                </c:pt>
                <c:pt idx="1319">
                  <c:v>4.6543508397615874</c:v>
                </c:pt>
                <c:pt idx="1320">
                  <c:v>4.6576996542857243</c:v>
                </c:pt>
                <c:pt idx="1321">
                  <c:v>4.6579157821948707</c:v>
                </c:pt>
                <c:pt idx="1322">
                  <c:v>4.6574474932597232</c:v>
                </c:pt>
                <c:pt idx="1323">
                  <c:v>4.658167589260982</c:v>
                </c:pt>
                <c:pt idx="1324">
                  <c:v>4.6590316761457</c:v>
                </c:pt>
                <c:pt idx="1325">
                  <c:v>4.6609762609921965</c:v>
                </c:pt>
                <c:pt idx="1326">
                  <c:v>4.6654777812957757</c:v>
                </c:pt>
                <c:pt idx="1327">
                  <c:v>4.6734718946310183</c:v>
                </c:pt>
                <c:pt idx="1328">
                  <c:v>4.6836621167109556</c:v>
                </c:pt>
                <c:pt idx="1329">
                  <c:v>4.6928083694898159</c:v>
                </c:pt>
                <c:pt idx="1330">
                  <c:v>4.6985339538867654</c:v>
                </c:pt>
                <c:pt idx="1331">
                  <c:v>4.6995785603156461</c:v>
                </c:pt>
                <c:pt idx="1332">
                  <c:v>4.6949689406615036</c:v>
                </c:pt>
                <c:pt idx="1333">
                  <c:v>4.6887034258475673</c:v>
                </c:pt>
                <c:pt idx="1334">
                  <c:v>4.6852469367247362</c:v>
                </c:pt>
                <c:pt idx="1335">
                  <c:v>4.6855348476996781</c:v>
                </c:pt>
                <c:pt idx="1336">
                  <c:v>4.6857509756088254</c:v>
                </c:pt>
                <c:pt idx="1337">
                  <c:v>4.6838781738281252</c:v>
                </c:pt>
                <c:pt idx="1338">
                  <c:v>4.680781591121967</c:v>
                </c:pt>
                <c:pt idx="1339">
                  <c:v>4.6773964603130631</c:v>
                </c:pt>
                <c:pt idx="1340">
                  <c:v>4.6745160055160522</c:v>
                </c:pt>
                <c:pt idx="1341">
                  <c:v>4.6733995452293984</c:v>
                </c:pt>
                <c:pt idx="1342">
                  <c:v>4.6734357199302083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4F0-49D8-8746-C012F22B45E2}"/>
            </c:ext>
          </c:extLst>
        </c:ser>
        <c:ser>
          <c:idx val="3"/>
          <c:order val="3"/>
          <c:tx>
            <c:v>cycle 3</c:v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'Assemblage courbes'!$S$47:$S$1489</c:f>
              <c:numCache>
                <c:formatCode>0.00</c:formatCode>
                <c:ptCount val="1443"/>
                <c:pt idx="0">
                  <c:v>5529.581580528843</c:v>
                </c:pt>
                <c:pt idx="1">
                  <c:v>5529.5064603365354</c:v>
                </c:pt>
                <c:pt idx="2">
                  <c:v>5528.9383638822083</c:v>
                </c:pt>
                <c:pt idx="3">
                  <c:v>5527.9618013822083</c:v>
                </c:pt>
                <c:pt idx="4">
                  <c:v>5527.1307842548049</c:v>
                </c:pt>
                <c:pt idx="5">
                  <c:v>5526.712928185093</c:v>
                </c:pt>
                <c:pt idx="6">
                  <c:v>5526.5251277043235</c:v>
                </c:pt>
                <c:pt idx="7">
                  <c:v>5526.4124474158625</c:v>
                </c:pt>
                <c:pt idx="8">
                  <c:v>5526.224646935093</c:v>
                </c:pt>
                <c:pt idx="9">
                  <c:v>5525.9241661658625</c:v>
                </c:pt>
                <c:pt idx="10">
                  <c:v>5525.3560697115354</c:v>
                </c:pt>
                <c:pt idx="11">
                  <c:v>5524.4874924879778</c:v>
                </c:pt>
                <c:pt idx="12">
                  <c:v>5523.6564753605735</c:v>
                </c:pt>
                <c:pt idx="13">
                  <c:v>5523.1306340144201</c:v>
                </c:pt>
                <c:pt idx="14">
                  <c:v>5522.8301532451887</c:v>
                </c:pt>
                <c:pt idx="15">
                  <c:v>5522.5249774639387</c:v>
                </c:pt>
                <c:pt idx="16">
                  <c:v>5522.3371769831701</c:v>
                </c:pt>
                <c:pt idx="17">
                  <c:v>5522.2244966947083</c:v>
                </c:pt>
                <c:pt idx="18">
                  <c:v>5521.9240159254778</c:v>
                </c:pt>
                <c:pt idx="19">
                  <c:v>5521.280799278843</c:v>
                </c:pt>
                <c:pt idx="20">
                  <c:v>5520.5249023437464</c:v>
                </c:pt>
                <c:pt idx="21">
                  <c:v>5519.6563251201887</c:v>
                </c:pt>
                <c:pt idx="22">
                  <c:v>5518.8675631009583</c:v>
                </c:pt>
                <c:pt idx="23">
                  <c:v>5518.2619065504778</c:v>
                </c:pt>
                <c:pt idx="24">
                  <c:v>5517.8863055889387</c:v>
                </c:pt>
                <c:pt idx="25">
                  <c:v>5517.3933293269201</c:v>
                </c:pt>
                <c:pt idx="26">
                  <c:v>5516.6796874999964</c:v>
                </c:pt>
                <c:pt idx="27">
                  <c:v>5515.9237905649006</c:v>
                </c:pt>
                <c:pt idx="28">
                  <c:v>5515.5059344951887</c:v>
                </c:pt>
                <c:pt idx="29">
                  <c:v>5515.4683743990354</c:v>
                </c:pt>
                <c:pt idx="30">
                  <c:v>5515.4683743990354</c:v>
                </c:pt>
                <c:pt idx="31">
                  <c:v>5515.0927734374964</c:v>
                </c:pt>
                <c:pt idx="32">
                  <c:v>5514.3744365985549</c:v>
                </c:pt>
                <c:pt idx="33">
                  <c:v>5513.6232346754778</c:v>
                </c:pt>
                <c:pt idx="34">
                  <c:v>5513.0175781249964</c:v>
                </c:pt>
                <c:pt idx="35">
                  <c:v>5512.7922175480735</c:v>
                </c:pt>
                <c:pt idx="36">
                  <c:v>5512.7170973557659</c:v>
                </c:pt>
                <c:pt idx="37">
                  <c:v>5512.6419771634583</c:v>
                </c:pt>
                <c:pt idx="38">
                  <c:v>5512.6044170673049</c:v>
                </c:pt>
                <c:pt idx="39">
                  <c:v>5512.7546574519201</c:v>
                </c:pt>
                <c:pt idx="40">
                  <c:v>5513.0175781249964</c:v>
                </c:pt>
                <c:pt idx="41">
                  <c:v>5513.2053786057659</c:v>
                </c:pt>
                <c:pt idx="42">
                  <c:v>5513.3556189903811</c:v>
                </c:pt>
                <c:pt idx="43">
                  <c:v>5513.2429387019201</c:v>
                </c:pt>
                <c:pt idx="44">
                  <c:v>5512.8297776442278</c:v>
                </c:pt>
                <c:pt idx="45">
                  <c:v>5512.186560997593</c:v>
                </c:pt>
                <c:pt idx="46">
                  <c:v>5511.5104792668235</c:v>
                </c:pt>
                <c:pt idx="47">
                  <c:v>5510.6794621394201</c:v>
                </c:pt>
                <c:pt idx="48">
                  <c:v>5509.8484450120159</c:v>
                </c:pt>
                <c:pt idx="49">
                  <c:v>5509.1301081730735</c:v>
                </c:pt>
                <c:pt idx="50">
                  <c:v>5508.3789062499964</c:v>
                </c:pt>
                <c:pt idx="51">
                  <c:v>5507.6981295072083</c:v>
                </c:pt>
                <c:pt idx="52">
                  <c:v>5507.2051532451887</c:v>
                </c:pt>
                <c:pt idx="53">
                  <c:v>5506.7919921874964</c:v>
                </c:pt>
                <c:pt idx="54">
                  <c:v>5506.0736553485549</c:v>
                </c:pt>
                <c:pt idx="55">
                  <c:v>5505.2473332331701</c:v>
                </c:pt>
                <c:pt idx="56">
                  <c:v>5504.6041165865354</c:v>
                </c:pt>
                <c:pt idx="57">
                  <c:v>5504.3036358173049</c:v>
                </c:pt>
                <c:pt idx="58">
                  <c:v>5504.2285156249964</c:v>
                </c:pt>
                <c:pt idx="59">
                  <c:v>5504.3787560096125</c:v>
                </c:pt>
                <c:pt idx="60">
                  <c:v>5504.5289963942278</c:v>
                </c:pt>
                <c:pt idx="61">
                  <c:v>5504.4163161057659</c:v>
                </c:pt>
                <c:pt idx="62">
                  <c:v>5504.2285156249964</c:v>
                </c:pt>
                <c:pt idx="63">
                  <c:v>5504.0360201322083</c:v>
                </c:pt>
                <c:pt idx="64">
                  <c:v>5503.6604191706701</c:v>
                </c:pt>
                <c:pt idx="65">
                  <c:v>5503.2472581129778</c:v>
                </c:pt>
                <c:pt idx="66">
                  <c:v>5503.2472581129778</c:v>
                </c:pt>
                <c:pt idx="67">
                  <c:v>5503.2472581129778</c:v>
                </c:pt>
                <c:pt idx="68">
                  <c:v>5502.9045222355735</c:v>
                </c:pt>
                <c:pt idx="69">
                  <c:v>5502.2660006009583</c:v>
                </c:pt>
                <c:pt idx="70">
                  <c:v>5501.7730243389387</c:v>
                </c:pt>
                <c:pt idx="71">
                  <c:v>5501.9608248197083</c:v>
                </c:pt>
                <c:pt idx="72">
                  <c:v>5502.9045222355735</c:v>
                </c:pt>
                <c:pt idx="73">
                  <c:v>5504.0735802283625</c:v>
                </c:pt>
                <c:pt idx="74">
                  <c:v>5505.1299579326887</c:v>
                </c:pt>
                <c:pt idx="75">
                  <c:v>5505.8482947716311</c:v>
                </c:pt>
                <c:pt idx="76">
                  <c:v>5506.1487755408625</c:v>
                </c:pt>
                <c:pt idx="77">
                  <c:v>5506.1863356370159</c:v>
                </c:pt>
                <c:pt idx="78">
                  <c:v>5505.960975060093</c:v>
                </c:pt>
                <c:pt idx="79">
                  <c:v>5505.5853740985549</c:v>
                </c:pt>
                <c:pt idx="80">
                  <c:v>5505.2848933293235</c:v>
                </c:pt>
                <c:pt idx="81">
                  <c:v>5505.0923978365354</c:v>
                </c:pt>
                <c:pt idx="82">
                  <c:v>5504.7543569711506</c:v>
                </c:pt>
                <c:pt idx="83">
                  <c:v>5504.4163161057659</c:v>
                </c:pt>
                <c:pt idx="84">
                  <c:v>5504.2285156249964</c:v>
                </c:pt>
                <c:pt idx="85">
                  <c:v>5504.2285156249964</c:v>
                </c:pt>
                <c:pt idx="86">
                  <c:v>5504.2285156249964</c:v>
                </c:pt>
                <c:pt idx="87">
                  <c:v>5503.9608999399006</c:v>
                </c:pt>
                <c:pt idx="88">
                  <c:v>5503.5477388822083</c:v>
                </c:pt>
                <c:pt idx="89">
                  <c:v>5503.2096980168235</c:v>
                </c:pt>
                <c:pt idx="90">
                  <c:v>5502.9045222355735</c:v>
                </c:pt>
                <c:pt idx="91">
                  <c:v>5502.3786808894201</c:v>
                </c:pt>
                <c:pt idx="92">
                  <c:v>5501.7730243389387</c:v>
                </c:pt>
                <c:pt idx="93">
                  <c:v>5501.0546874999964</c:v>
                </c:pt>
                <c:pt idx="94">
                  <c:v>5500.0781249999964</c:v>
                </c:pt>
                <c:pt idx="95">
                  <c:v>5499.0217472956701</c:v>
                </c:pt>
                <c:pt idx="96">
                  <c:v>5498.1156099759583</c:v>
                </c:pt>
                <c:pt idx="97">
                  <c:v>5497.0967923677854</c:v>
                </c:pt>
                <c:pt idx="98">
                  <c:v>5495.7727989783625</c:v>
                </c:pt>
                <c:pt idx="99">
                  <c:v>5494.5661808894201</c:v>
                </c:pt>
                <c:pt idx="100">
                  <c:v>5493.7727238581701</c:v>
                </c:pt>
                <c:pt idx="101">
                  <c:v>5493.509803185093</c:v>
                </c:pt>
                <c:pt idx="102">
                  <c:v>5493.5849233774006</c:v>
                </c:pt>
                <c:pt idx="103">
                  <c:v>5493.8102839543235</c:v>
                </c:pt>
                <c:pt idx="104">
                  <c:v>5493.7727238581701</c:v>
                </c:pt>
                <c:pt idx="105">
                  <c:v>5493.4722430889387</c:v>
                </c:pt>
                <c:pt idx="106">
                  <c:v>5493.021521935093</c:v>
                </c:pt>
                <c:pt idx="107">
                  <c:v>5492.6036658653811</c:v>
                </c:pt>
                <c:pt idx="108">
                  <c:v>5492.3783052884583</c:v>
                </c:pt>
                <c:pt idx="109">
                  <c:v>5492.4909855769201</c:v>
                </c:pt>
                <c:pt idx="110">
                  <c:v>5492.8337214543235</c:v>
                </c:pt>
                <c:pt idx="111">
                  <c:v>5493.6976036658625</c:v>
                </c:pt>
                <c:pt idx="112">
                  <c:v>5496.6789362980735</c:v>
                </c:pt>
                <c:pt idx="113">
                  <c:v>5501.3598632812464</c:v>
                </c:pt>
                <c:pt idx="114">
                  <c:v>5505.8107346754778</c:v>
                </c:pt>
                <c:pt idx="115">
                  <c:v>5508.6793870192278</c:v>
                </c:pt>
                <c:pt idx="116">
                  <c:v>5509.9235652043235</c:v>
                </c:pt>
                <c:pt idx="117">
                  <c:v>5509.8484450120159</c:v>
                </c:pt>
                <c:pt idx="118">
                  <c:v>5509.1301081730735</c:v>
                </c:pt>
                <c:pt idx="119">
                  <c:v>5508.1112905649006</c:v>
                </c:pt>
                <c:pt idx="120">
                  <c:v>5507.2051532451887</c:v>
                </c:pt>
                <c:pt idx="121">
                  <c:v>5506.4539513221125</c:v>
                </c:pt>
                <c:pt idx="122">
                  <c:v>5505.9985351562464</c:v>
                </c:pt>
                <c:pt idx="123">
                  <c:v>5505.7356144831701</c:v>
                </c:pt>
                <c:pt idx="124">
                  <c:v>5505.472693810093</c:v>
                </c:pt>
                <c:pt idx="125">
                  <c:v>5505.2473332331701</c:v>
                </c:pt>
                <c:pt idx="126">
                  <c:v>5505.167518028843</c:v>
                </c:pt>
                <c:pt idx="127">
                  <c:v>5505.2050781249964</c:v>
                </c:pt>
                <c:pt idx="128">
                  <c:v>5505.0923978365354</c:v>
                </c:pt>
                <c:pt idx="129">
                  <c:v>5504.8294771634583</c:v>
                </c:pt>
                <c:pt idx="130">
                  <c:v>5504.5289963942278</c:v>
                </c:pt>
                <c:pt idx="131">
                  <c:v>5504.2660757211506</c:v>
                </c:pt>
                <c:pt idx="132">
                  <c:v>5504.1487004206701</c:v>
                </c:pt>
                <c:pt idx="133">
                  <c:v>5504.1111403245159</c:v>
                </c:pt>
                <c:pt idx="134">
                  <c:v>5504.0735802283625</c:v>
                </c:pt>
                <c:pt idx="135">
                  <c:v>5503.9984600360549</c:v>
                </c:pt>
                <c:pt idx="136">
                  <c:v>5503.9608999399006</c:v>
                </c:pt>
                <c:pt idx="137">
                  <c:v>5503.7355393629778</c:v>
                </c:pt>
                <c:pt idx="138">
                  <c:v>5503.1721379206701</c:v>
                </c:pt>
                <c:pt idx="139">
                  <c:v>5502.604041466343</c:v>
                </c:pt>
                <c:pt idx="140">
                  <c:v>5502.3035606971125</c:v>
                </c:pt>
                <c:pt idx="141">
                  <c:v>5502.2660006009583</c:v>
                </c:pt>
                <c:pt idx="142">
                  <c:v>5502.3035606971125</c:v>
                </c:pt>
                <c:pt idx="143">
                  <c:v>5502.0735051081701</c:v>
                </c:pt>
                <c:pt idx="144">
                  <c:v>5501.6227839543235</c:v>
                </c:pt>
                <c:pt idx="145">
                  <c:v>5501.2096228966311</c:v>
                </c:pt>
                <c:pt idx="146">
                  <c:v>5500.9795673076887</c:v>
                </c:pt>
                <c:pt idx="147">
                  <c:v>5500.8668870192278</c:v>
                </c:pt>
                <c:pt idx="148">
                  <c:v>5500.7166466346125</c:v>
                </c:pt>
                <c:pt idx="149">
                  <c:v>5500.5664062499964</c:v>
                </c:pt>
                <c:pt idx="150">
                  <c:v>5500.4161658653811</c:v>
                </c:pt>
                <c:pt idx="151">
                  <c:v>5500.3410456730735</c:v>
                </c:pt>
                <c:pt idx="152">
                  <c:v>5500.2659254807659</c:v>
                </c:pt>
                <c:pt idx="153">
                  <c:v>5500.1156850961506</c:v>
                </c:pt>
                <c:pt idx="154">
                  <c:v>5499.9983097956701</c:v>
                </c:pt>
                <c:pt idx="155">
                  <c:v>5499.9231896033625</c:v>
                </c:pt>
                <c:pt idx="156">
                  <c:v>5499.7729492187464</c:v>
                </c:pt>
                <c:pt idx="157">
                  <c:v>5499.5100285456701</c:v>
                </c:pt>
                <c:pt idx="158">
                  <c:v>5499.3597881610549</c:v>
                </c:pt>
                <c:pt idx="159">
                  <c:v>5499.3597881610549</c:v>
                </c:pt>
                <c:pt idx="160">
                  <c:v>5499.4349083533625</c:v>
                </c:pt>
                <c:pt idx="161">
                  <c:v>5499.5851487379778</c:v>
                </c:pt>
                <c:pt idx="162">
                  <c:v>5499.8105093149006</c:v>
                </c:pt>
                <c:pt idx="163">
                  <c:v>5500.0358698918235</c:v>
                </c:pt>
                <c:pt idx="164">
                  <c:v>5500.1156850961506</c:v>
                </c:pt>
                <c:pt idx="165">
                  <c:v>5500.0781249999964</c:v>
                </c:pt>
                <c:pt idx="166">
                  <c:v>5499.9607496995159</c:v>
                </c:pt>
                <c:pt idx="167">
                  <c:v>5499.8480694110549</c:v>
                </c:pt>
                <c:pt idx="168">
                  <c:v>5499.6978290264387</c:v>
                </c:pt>
                <c:pt idx="169">
                  <c:v>5499.5475886418235</c:v>
                </c:pt>
                <c:pt idx="170">
                  <c:v>5499.3973482572083</c:v>
                </c:pt>
                <c:pt idx="171">
                  <c:v>5499.247107872593</c:v>
                </c:pt>
                <c:pt idx="172">
                  <c:v>5498.941932091343</c:v>
                </c:pt>
                <c:pt idx="173">
                  <c:v>5498.6038912259583</c:v>
                </c:pt>
                <c:pt idx="174">
                  <c:v>5498.4160907451887</c:v>
                </c:pt>
                <c:pt idx="175">
                  <c:v>5498.3785306490354</c:v>
                </c:pt>
                <c:pt idx="176">
                  <c:v>5498.5663311298049</c:v>
                </c:pt>
                <c:pt idx="177">
                  <c:v>5498.6790114182659</c:v>
                </c:pt>
                <c:pt idx="178">
                  <c:v>5498.8668118990354</c:v>
                </c:pt>
                <c:pt idx="179">
                  <c:v>5499.0593073918235</c:v>
                </c:pt>
                <c:pt idx="180">
                  <c:v>5499.2095477764387</c:v>
                </c:pt>
                <c:pt idx="181">
                  <c:v>5499.247107872593</c:v>
                </c:pt>
                <c:pt idx="182">
                  <c:v>5499.0968674879778</c:v>
                </c:pt>
                <c:pt idx="183">
                  <c:v>5498.7541316105735</c:v>
                </c:pt>
                <c:pt idx="184">
                  <c:v>5498.453650841343</c:v>
                </c:pt>
                <c:pt idx="185">
                  <c:v>5498.3034104567278</c:v>
                </c:pt>
                <c:pt idx="186">
                  <c:v>5498.1907301682659</c:v>
                </c:pt>
                <c:pt idx="187">
                  <c:v>5498.0029296874964</c:v>
                </c:pt>
                <c:pt idx="188">
                  <c:v>5497.6977539062464</c:v>
                </c:pt>
                <c:pt idx="189">
                  <c:v>5497.3972731370159</c:v>
                </c:pt>
                <c:pt idx="190">
                  <c:v>5497.171912560093</c:v>
                </c:pt>
                <c:pt idx="191">
                  <c:v>5497.0967923677854</c:v>
                </c:pt>
                <c:pt idx="192">
                  <c:v>5497.0592322716311</c:v>
                </c:pt>
                <c:pt idx="193">
                  <c:v>5496.9841120793235</c:v>
                </c:pt>
                <c:pt idx="194">
                  <c:v>5497.0216721754778</c:v>
                </c:pt>
                <c:pt idx="195">
                  <c:v>5497.1343524639387</c:v>
                </c:pt>
                <c:pt idx="196">
                  <c:v>5497.3221529447083</c:v>
                </c:pt>
                <c:pt idx="197">
                  <c:v>5497.5475135216311</c:v>
                </c:pt>
                <c:pt idx="198">
                  <c:v>5497.660193810093</c:v>
                </c:pt>
                <c:pt idx="199">
                  <c:v>5497.5475135216311</c:v>
                </c:pt>
                <c:pt idx="200">
                  <c:v>5497.2470327524006</c:v>
                </c:pt>
                <c:pt idx="201">
                  <c:v>5496.9042968749964</c:v>
                </c:pt>
                <c:pt idx="202">
                  <c:v>5496.7164963942278</c:v>
                </c:pt>
                <c:pt idx="203">
                  <c:v>5496.6413762019201</c:v>
                </c:pt>
                <c:pt idx="204">
                  <c:v>5496.7540564903811</c:v>
                </c:pt>
                <c:pt idx="205">
                  <c:v>5496.9841120793235</c:v>
                </c:pt>
                <c:pt idx="206">
                  <c:v>5497.2094726562464</c:v>
                </c:pt>
                <c:pt idx="207">
                  <c:v>5497.3221529447083</c:v>
                </c:pt>
                <c:pt idx="208">
                  <c:v>5497.3221529447083</c:v>
                </c:pt>
                <c:pt idx="209">
                  <c:v>5497.2845928485549</c:v>
                </c:pt>
                <c:pt idx="210">
                  <c:v>5497.2470327524006</c:v>
                </c:pt>
                <c:pt idx="211">
                  <c:v>5497.171912560093</c:v>
                </c:pt>
                <c:pt idx="212">
                  <c:v>5497.0967923677854</c:v>
                </c:pt>
                <c:pt idx="213">
                  <c:v>5497.0216721754778</c:v>
                </c:pt>
                <c:pt idx="214">
                  <c:v>5496.866736778843</c:v>
                </c:pt>
                <c:pt idx="215">
                  <c:v>5496.7164963942278</c:v>
                </c:pt>
                <c:pt idx="216">
                  <c:v>5496.6038161057659</c:v>
                </c:pt>
                <c:pt idx="217">
                  <c:v>5496.4160156249964</c:v>
                </c:pt>
                <c:pt idx="218">
                  <c:v>5496.2657752403811</c:v>
                </c:pt>
                <c:pt idx="219">
                  <c:v>5496.0404146634583</c:v>
                </c:pt>
                <c:pt idx="220">
                  <c:v>5495.7727989783625</c:v>
                </c:pt>
                <c:pt idx="221">
                  <c:v>5495.6225585937464</c:v>
                </c:pt>
                <c:pt idx="222">
                  <c:v>5495.6976787860549</c:v>
                </c:pt>
                <c:pt idx="223">
                  <c:v>5495.9652944711506</c:v>
                </c:pt>
                <c:pt idx="224">
                  <c:v>5496.3033353365354</c:v>
                </c:pt>
                <c:pt idx="225">
                  <c:v>5496.6789362980735</c:v>
                </c:pt>
                <c:pt idx="226">
                  <c:v>5496.9841120793235</c:v>
                </c:pt>
                <c:pt idx="227">
                  <c:v>5497.0592322716311</c:v>
                </c:pt>
                <c:pt idx="228">
                  <c:v>5496.8291766826887</c:v>
                </c:pt>
                <c:pt idx="229">
                  <c:v>5496.4160156249964</c:v>
                </c:pt>
                <c:pt idx="230">
                  <c:v>5495.9652944711506</c:v>
                </c:pt>
                <c:pt idx="231">
                  <c:v>5495.5098783052854</c:v>
                </c:pt>
                <c:pt idx="232">
                  <c:v>5495.1342773437464</c:v>
                </c:pt>
                <c:pt idx="233">
                  <c:v>5494.9464768629778</c:v>
                </c:pt>
                <c:pt idx="234">
                  <c:v>5494.7539813701887</c:v>
                </c:pt>
                <c:pt idx="235">
                  <c:v>5494.6037409855735</c:v>
                </c:pt>
                <c:pt idx="236">
                  <c:v>5494.4535006009583</c:v>
                </c:pt>
                <c:pt idx="237">
                  <c:v>5494.303260216343</c:v>
                </c:pt>
                <c:pt idx="238">
                  <c:v>5494.1154597355735</c:v>
                </c:pt>
                <c:pt idx="239">
                  <c:v>5493.9276592548049</c:v>
                </c:pt>
                <c:pt idx="240">
                  <c:v>5493.7727238581701</c:v>
                </c:pt>
                <c:pt idx="241">
                  <c:v>5493.6976036658625</c:v>
                </c:pt>
                <c:pt idx="242">
                  <c:v>5493.7351637620159</c:v>
                </c:pt>
                <c:pt idx="243">
                  <c:v>5493.8102839543235</c:v>
                </c:pt>
                <c:pt idx="244">
                  <c:v>5493.9276592548049</c:v>
                </c:pt>
                <c:pt idx="245">
                  <c:v>5493.8900991586506</c:v>
                </c:pt>
                <c:pt idx="246">
                  <c:v>5493.8102839543235</c:v>
                </c:pt>
                <c:pt idx="247">
                  <c:v>5493.6976036658625</c:v>
                </c:pt>
                <c:pt idx="248">
                  <c:v>5493.5473632812464</c:v>
                </c:pt>
                <c:pt idx="249">
                  <c:v>5493.509803185093</c:v>
                </c:pt>
                <c:pt idx="250">
                  <c:v>5493.6224834735549</c:v>
                </c:pt>
                <c:pt idx="251">
                  <c:v>5493.8102839543235</c:v>
                </c:pt>
                <c:pt idx="252">
                  <c:v>5493.9276592548049</c:v>
                </c:pt>
                <c:pt idx="253">
                  <c:v>5494.0027794471125</c:v>
                </c:pt>
                <c:pt idx="254">
                  <c:v>5494.1154597355735</c:v>
                </c:pt>
                <c:pt idx="255">
                  <c:v>5494.2657001201887</c:v>
                </c:pt>
                <c:pt idx="256">
                  <c:v>5494.3783804086506</c:v>
                </c:pt>
                <c:pt idx="257">
                  <c:v>5494.3408203124964</c:v>
                </c:pt>
                <c:pt idx="258">
                  <c:v>5494.2281400240354</c:v>
                </c:pt>
                <c:pt idx="259">
                  <c:v>5494.0403395432659</c:v>
                </c:pt>
                <c:pt idx="260">
                  <c:v>5493.8478440504778</c:v>
                </c:pt>
                <c:pt idx="261">
                  <c:v>5493.6976036658625</c:v>
                </c:pt>
                <c:pt idx="262">
                  <c:v>5493.6224834735549</c:v>
                </c:pt>
                <c:pt idx="263">
                  <c:v>5493.5849233774006</c:v>
                </c:pt>
                <c:pt idx="264">
                  <c:v>5493.6600435697083</c:v>
                </c:pt>
                <c:pt idx="265">
                  <c:v>5494.0027794471125</c:v>
                </c:pt>
                <c:pt idx="266">
                  <c:v>5494.5661808894201</c:v>
                </c:pt>
                <c:pt idx="267">
                  <c:v>5495.1342773437464</c:v>
                </c:pt>
                <c:pt idx="268">
                  <c:v>5495.4723182091311</c:v>
                </c:pt>
                <c:pt idx="269">
                  <c:v>5495.3971980168235</c:v>
                </c:pt>
                <c:pt idx="270">
                  <c:v>5494.9089167668235</c:v>
                </c:pt>
                <c:pt idx="271">
                  <c:v>5494.3408203124964</c:v>
                </c:pt>
                <c:pt idx="272">
                  <c:v>5493.9652193509583</c:v>
                </c:pt>
                <c:pt idx="273">
                  <c:v>5493.7351637620159</c:v>
                </c:pt>
                <c:pt idx="274">
                  <c:v>5493.509803185093</c:v>
                </c:pt>
                <c:pt idx="275">
                  <c:v>5493.2844426081701</c:v>
                </c:pt>
                <c:pt idx="276">
                  <c:v>5493.1342022235549</c:v>
                </c:pt>
                <c:pt idx="277">
                  <c:v>5493.2093224158625</c:v>
                </c:pt>
                <c:pt idx="278">
                  <c:v>5493.4346829927854</c:v>
                </c:pt>
                <c:pt idx="279">
                  <c:v>5493.6976036658625</c:v>
                </c:pt>
                <c:pt idx="280">
                  <c:v>5493.8478440504778</c:v>
                </c:pt>
                <c:pt idx="281">
                  <c:v>5494.0027794471125</c:v>
                </c:pt>
                <c:pt idx="282">
                  <c:v>5494.0778996394201</c:v>
                </c:pt>
                <c:pt idx="283">
                  <c:v>5494.0403395432659</c:v>
                </c:pt>
                <c:pt idx="284">
                  <c:v>5493.7727238581701</c:v>
                </c:pt>
                <c:pt idx="285">
                  <c:v>5493.5473632812464</c:v>
                </c:pt>
                <c:pt idx="286">
                  <c:v>5493.3971228966311</c:v>
                </c:pt>
                <c:pt idx="287">
                  <c:v>5493.3595628004778</c:v>
                </c:pt>
                <c:pt idx="288">
                  <c:v>5493.3595628004778</c:v>
                </c:pt>
                <c:pt idx="289">
                  <c:v>5493.2093224158625</c:v>
                </c:pt>
                <c:pt idx="290">
                  <c:v>5493.0590820312464</c:v>
                </c:pt>
                <c:pt idx="291">
                  <c:v>5493.0966421274006</c:v>
                </c:pt>
                <c:pt idx="292">
                  <c:v>5493.3220027043235</c:v>
                </c:pt>
                <c:pt idx="293">
                  <c:v>5493.6600435697083</c:v>
                </c:pt>
                <c:pt idx="294">
                  <c:v>5494.0027794471125</c:v>
                </c:pt>
                <c:pt idx="295">
                  <c:v>5494.1154597355735</c:v>
                </c:pt>
                <c:pt idx="296">
                  <c:v>5493.8478440504778</c:v>
                </c:pt>
                <c:pt idx="297">
                  <c:v>5493.2844426081701</c:v>
                </c:pt>
                <c:pt idx="298">
                  <c:v>5492.6412259615354</c:v>
                </c:pt>
                <c:pt idx="299">
                  <c:v>5492.0778245192278</c:v>
                </c:pt>
                <c:pt idx="300">
                  <c:v>5491.6599684495159</c:v>
                </c:pt>
                <c:pt idx="301">
                  <c:v>5491.4721679687464</c:v>
                </c:pt>
                <c:pt idx="302">
                  <c:v>5491.3970477764387</c:v>
                </c:pt>
                <c:pt idx="303">
                  <c:v>5491.5097280649006</c:v>
                </c:pt>
                <c:pt idx="304">
                  <c:v>5491.6599684495159</c:v>
                </c:pt>
                <c:pt idx="305">
                  <c:v>5491.7350886418235</c:v>
                </c:pt>
                <c:pt idx="306">
                  <c:v>5491.8149038461506</c:v>
                </c:pt>
                <c:pt idx="307">
                  <c:v>5491.7726487379778</c:v>
                </c:pt>
                <c:pt idx="308">
                  <c:v>5491.6224083533625</c:v>
                </c:pt>
                <c:pt idx="309">
                  <c:v>5491.3970477764387</c:v>
                </c:pt>
                <c:pt idx="310">
                  <c:v>5491.3219275841311</c:v>
                </c:pt>
                <c:pt idx="311">
                  <c:v>5491.434607872593</c:v>
                </c:pt>
                <c:pt idx="312">
                  <c:v>5491.5097280649006</c:v>
                </c:pt>
                <c:pt idx="313">
                  <c:v>5491.4721679687464</c:v>
                </c:pt>
                <c:pt idx="314">
                  <c:v>5491.4721679687464</c:v>
                </c:pt>
                <c:pt idx="315">
                  <c:v>5491.6224083533625</c:v>
                </c:pt>
                <c:pt idx="316">
                  <c:v>5491.6975285456701</c:v>
                </c:pt>
                <c:pt idx="317">
                  <c:v>5491.6975285456701</c:v>
                </c:pt>
                <c:pt idx="318">
                  <c:v>5491.5097280649006</c:v>
                </c:pt>
                <c:pt idx="319">
                  <c:v>5491.2468073918235</c:v>
                </c:pt>
                <c:pt idx="320">
                  <c:v>5490.946326622593</c:v>
                </c:pt>
                <c:pt idx="321">
                  <c:v>5490.7162710336506</c:v>
                </c:pt>
                <c:pt idx="322">
                  <c:v>5490.5660306490354</c:v>
                </c:pt>
                <c:pt idx="323">
                  <c:v>5490.5284705528811</c:v>
                </c:pt>
                <c:pt idx="324">
                  <c:v>5490.5284705528811</c:v>
                </c:pt>
                <c:pt idx="325">
                  <c:v>5490.4909104567278</c:v>
                </c:pt>
                <c:pt idx="326">
                  <c:v>5490.4909104567278</c:v>
                </c:pt>
                <c:pt idx="327">
                  <c:v>5490.4533503605735</c:v>
                </c:pt>
                <c:pt idx="328">
                  <c:v>5490.3782301682659</c:v>
                </c:pt>
                <c:pt idx="329">
                  <c:v>5490.3406700721125</c:v>
                </c:pt>
                <c:pt idx="330">
                  <c:v>5490.3031099759583</c:v>
                </c:pt>
                <c:pt idx="331">
                  <c:v>5490.2655498798049</c:v>
                </c:pt>
                <c:pt idx="332">
                  <c:v>5490.3031099759583</c:v>
                </c:pt>
                <c:pt idx="333">
                  <c:v>5490.4157902644201</c:v>
                </c:pt>
                <c:pt idx="334">
                  <c:v>5490.5284705528811</c:v>
                </c:pt>
                <c:pt idx="335">
                  <c:v>5490.5284705528811</c:v>
                </c:pt>
                <c:pt idx="336">
                  <c:v>5490.4533503605735</c:v>
                </c:pt>
                <c:pt idx="337">
                  <c:v>5490.3406700721125</c:v>
                </c:pt>
                <c:pt idx="338">
                  <c:v>5490.3782301682659</c:v>
                </c:pt>
                <c:pt idx="339">
                  <c:v>5490.5284705528811</c:v>
                </c:pt>
                <c:pt idx="340">
                  <c:v>5490.641150841343</c:v>
                </c:pt>
                <c:pt idx="341">
                  <c:v>5490.5284705528811</c:v>
                </c:pt>
                <c:pt idx="342">
                  <c:v>5490.2279897836506</c:v>
                </c:pt>
                <c:pt idx="343">
                  <c:v>5490.0777493990354</c:v>
                </c:pt>
                <c:pt idx="344">
                  <c:v>5490.2279897836506</c:v>
                </c:pt>
                <c:pt idx="345">
                  <c:v>5490.3406700721125</c:v>
                </c:pt>
                <c:pt idx="346">
                  <c:v>5490.2279897836506</c:v>
                </c:pt>
                <c:pt idx="347">
                  <c:v>5490.0026292067278</c:v>
                </c:pt>
                <c:pt idx="348">
                  <c:v>5489.6974534254778</c:v>
                </c:pt>
                <c:pt idx="349">
                  <c:v>5489.5472130408625</c:v>
                </c:pt>
                <c:pt idx="350">
                  <c:v>5489.5096529447083</c:v>
                </c:pt>
                <c:pt idx="351">
                  <c:v>5489.5472130408625</c:v>
                </c:pt>
                <c:pt idx="352">
                  <c:v>5489.5472130408625</c:v>
                </c:pt>
                <c:pt idx="353">
                  <c:v>5489.5847731370159</c:v>
                </c:pt>
                <c:pt idx="354">
                  <c:v>5489.7772686298049</c:v>
                </c:pt>
                <c:pt idx="355">
                  <c:v>5490.152869591343</c:v>
                </c:pt>
                <c:pt idx="356">
                  <c:v>5490.641150841343</c:v>
                </c:pt>
                <c:pt idx="357">
                  <c:v>5491.0965670072083</c:v>
                </c:pt>
                <c:pt idx="358">
                  <c:v>5491.4721679687464</c:v>
                </c:pt>
                <c:pt idx="359">
                  <c:v>5491.8900240384583</c:v>
                </c:pt>
                <c:pt idx="360">
                  <c:v>5492.1153846153811</c:v>
                </c:pt>
                <c:pt idx="361">
                  <c:v>5491.9275841346125</c:v>
                </c:pt>
                <c:pt idx="362">
                  <c:v>5491.3970477764387</c:v>
                </c:pt>
                <c:pt idx="363">
                  <c:v>5490.8712064302854</c:v>
                </c:pt>
                <c:pt idx="364">
                  <c:v>5490.4909104567278</c:v>
                </c:pt>
                <c:pt idx="365">
                  <c:v>5490.3031099759583</c:v>
                </c:pt>
                <c:pt idx="366">
                  <c:v>5490.3406700721125</c:v>
                </c:pt>
                <c:pt idx="367">
                  <c:v>5490.4157902644201</c:v>
                </c:pt>
                <c:pt idx="368">
                  <c:v>5490.2655498798049</c:v>
                </c:pt>
                <c:pt idx="369">
                  <c:v>5489.8523888221125</c:v>
                </c:pt>
                <c:pt idx="370">
                  <c:v>5489.3969726562464</c:v>
                </c:pt>
                <c:pt idx="371">
                  <c:v>5489.0213716947083</c:v>
                </c:pt>
                <c:pt idx="372">
                  <c:v>5488.7208909254778</c:v>
                </c:pt>
                <c:pt idx="373">
                  <c:v>5488.6410757211506</c:v>
                </c:pt>
                <c:pt idx="374">
                  <c:v>5488.7584510216311</c:v>
                </c:pt>
                <c:pt idx="375">
                  <c:v>5488.9086914062464</c:v>
                </c:pt>
                <c:pt idx="376">
                  <c:v>5488.9086914062464</c:v>
                </c:pt>
                <c:pt idx="377">
                  <c:v>5488.7208909254778</c:v>
                </c:pt>
                <c:pt idx="378">
                  <c:v>5488.565955528843</c:v>
                </c:pt>
                <c:pt idx="379">
                  <c:v>5488.4532752403811</c:v>
                </c:pt>
                <c:pt idx="380">
                  <c:v>5488.2654747596125</c:v>
                </c:pt>
                <c:pt idx="381">
                  <c:v>5488.0401141826887</c:v>
                </c:pt>
                <c:pt idx="382">
                  <c:v>5487.8147536057659</c:v>
                </c:pt>
                <c:pt idx="383">
                  <c:v>5487.8523137019201</c:v>
                </c:pt>
                <c:pt idx="384">
                  <c:v>5488.0025540865354</c:v>
                </c:pt>
                <c:pt idx="385">
                  <c:v>5488.2654747596125</c:v>
                </c:pt>
                <c:pt idx="386">
                  <c:v>5488.4908353365354</c:v>
                </c:pt>
                <c:pt idx="387">
                  <c:v>5488.6410757211506</c:v>
                </c:pt>
                <c:pt idx="388">
                  <c:v>5488.7584510216311</c:v>
                </c:pt>
                <c:pt idx="389">
                  <c:v>5488.8335712139387</c:v>
                </c:pt>
                <c:pt idx="390">
                  <c:v>5488.8335712139387</c:v>
                </c:pt>
                <c:pt idx="391">
                  <c:v>5488.6410757211506</c:v>
                </c:pt>
                <c:pt idx="392">
                  <c:v>5488.1527944711506</c:v>
                </c:pt>
                <c:pt idx="393">
                  <c:v>5487.6645132211506</c:v>
                </c:pt>
                <c:pt idx="394">
                  <c:v>5487.2466571514387</c:v>
                </c:pt>
                <c:pt idx="395">
                  <c:v>5487.0964167668235</c:v>
                </c:pt>
                <c:pt idx="396">
                  <c:v>5487.2466571514387</c:v>
                </c:pt>
                <c:pt idx="397">
                  <c:v>5487.5095778245159</c:v>
                </c:pt>
                <c:pt idx="398">
                  <c:v>5487.8147536057659</c:v>
                </c:pt>
                <c:pt idx="399">
                  <c:v>5488.1152343749964</c:v>
                </c:pt>
                <c:pt idx="400">
                  <c:v>5488.4532752403811</c:v>
                </c:pt>
                <c:pt idx="401">
                  <c:v>5488.6786358173049</c:v>
                </c:pt>
                <c:pt idx="402">
                  <c:v>5488.5283954326887</c:v>
                </c:pt>
                <c:pt idx="403">
                  <c:v>5488.0401141826887</c:v>
                </c:pt>
                <c:pt idx="404">
                  <c:v>5487.5471379206701</c:v>
                </c:pt>
                <c:pt idx="405">
                  <c:v>5487.1715369591311</c:v>
                </c:pt>
                <c:pt idx="406">
                  <c:v>5486.9461763822083</c:v>
                </c:pt>
                <c:pt idx="407">
                  <c:v>5486.8334960937464</c:v>
                </c:pt>
                <c:pt idx="408">
                  <c:v>5486.795935997593</c:v>
                </c:pt>
                <c:pt idx="409">
                  <c:v>5486.8334960937464</c:v>
                </c:pt>
                <c:pt idx="410">
                  <c:v>5487.0212965745159</c:v>
                </c:pt>
                <c:pt idx="411">
                  <c:v>5487.2466571514387</c:v>
                </c:pt>
                <c:pt idx="412">
                  <c:v>5487.5846980168235</c:v>
                </c:pt>
                <c:pt idx="413">
                  <c:v>5488.0401141826887</c:v>
                </c:pt>
                <c:pt idx="414">
                  <c:v>5488.3405949519201</c:v>
                </c:pt>
                <c:pt idx="415">
                  <c:v>5488.3405949519201</c:v>
                </c:pt>
                <c:pt idx="416">
                  <c:v>5488.1152343749964</c:v>
                </c:pt>
                <c:pt idx="417">
                  <c:v>5487.8898737980735</c:v>
                </c:pt>
                <c:pt idx="418">
                  <c:v>5487.6222581129778</c:v>
                </c:pt>
                <c:pt idx="419">
                  <c:v>5487.4344576322083</c:v>
                </c:pt>
                <c:pt idx="420">
                  <c:v>5487.2466571514387</c:v>
                </c:pt>
                <c:pt idx="421">
                  <c:v>5486.9837364783625</c:v>
                </c:pt>
                <c:pt idx="422">
                  <c:v>5486.6832557091311</c:v>
                </c:pt>
                <c:pt idx="423">
                  <c:v>5486.3405198317278</c:v>
                </c:pt>
                <c:pt idx="424">
                  <c:v>5486.1902794471125</c:v>
                </c:pt>
                <c:pt idx="425">
                  <c:v>5486.1527193509583</c:v>
                </c:pt>
                <c:pt idx="426">
                  <c:v>5486.1527193509583</c:v>
                </c:pt>
                <c:pt idx="427">
                  <c:v>5486.002478966343</c:v>
                </c:pt>
                <c:pt idx="428">
                  <c:v>5485.7771183894201</c:v>
                </c:pt>
                <c:pt idx="429">
                  <c:v>5485.5470628004778</c:v>
                </c:pt>
                <c:pt idx="430">
                  <c:v>5485.4719426081701</c:v>
                </c:pt>
                <c:pt idx="431">
                  <c:v>5485.6268780048049</c:v>
                </c:pt>
                <c:pt idx="432">
                  <c:v>5485.8897986778811</c:v>
                </c:pt>
                <c:pt idx="433">
                  <c:v>5486.2278395432659</c:v>
                </c:pt>
                <c:pt idx="434">
                  <c:v>5486.3405198317278</c:v>
                </c:pt>
                <c:pt idx="435">
                  <c:v>5486.1527193509583</c:v>
                </c:pt>
                <c:pt idx="436">
                  <c:v>5485.8146784855735</c:v>
                </c:pt>
                <c:pt idx="437">
                  <c:v>5485.5470628004778</c:v>
                </c:pt>
                <c:pt idx="438">
                  <c:v>5485.5470628004778</c:v>
                </c:pt>
                <c:pt idx="439">
                  <c:v>5485.7771183894201</c:v>
                </c:pt>
                <c:pt idx="440">
                  <c:v>5486.0400390624964</c:v>
                </c:pt>
                <c:pt idx="441">
                  <c:v>5486.1902794471125</c:v>
                </c:pt>
                <c:pt idx="442">
                  <c:v>5486.2278395432659</c:v>
                </c:pt>
                <c:pt idx="443">
                  <c:v>5486.1902794471125</c:v>
                </c:pt>
                <c:pt idx="444">
                  <c:v>5486.1151592548049</c:v>
                </c:pt>
                <c:pt idx="445">
                  <c:v>5486.002478966343</c:v>
                </c:pt>
                <c:pt idx="446">
                  <c:v>5486.002478966343</c:v>
                </c:pt>
                <c:pt idx="447">
                  <c:v>5486.1527193509583</c:v>
                </c:pt>
                <c:pt idx="448">
                  <c:v>5486.4532001201887</c:v>
                </c:pt>
                <c:pt idx="449">
                  <c:v>5486.795935997593</c:v>
                </c:pt>
                <c:pt idx="450">
                  <c:v>5487.0588566706701</c:v>
                </c:pt>
                <c:pt idx="451">
                  <c:v>5487.0212965745159</c:v>
                </c:pt>
                <c:pt idx="452">
                  <c:v>5486.8334960937464</c:v>
                </c:pt>
                <c:pt idx="453">
                  <c:v>5486.8710561899006</c:v>
                </c:pt>
                <c:pt idx="454">
                  <c:v>5487.0212965745159</c:v>
                </c:pt>
                <c:pt idx="455">
                  <c:v>5487.2466571514387</c:v>
                </c:pt>
                <c:pt idx="456">
                  <c:v>5487.4344576322083</c:v>
                </c:pt>
                <c:pt idx="457">
                  <c:v>5487.5471379206701</c:v>
                </c:pt>
                <c:pt idx="458">
                  <c:v>5487.5095778245159</c:v>
                </c:pt>
                <c:pt idx="459">
                  <c:v>5487.284217247593</c:v>
                </c:pt>
                <c:pt idx="460">
                  <c:v>5486.795935997593</c:v>
                </c:pt>
                <c:pt idx="461">
                  <c:v>5486.002478966343</c:v>
                </c:pt>
                <c:pt idx="462">
                  <c:v>5485.2465820312464</c:v>
                </c:pt>
                <c:pt idx="463">
                  <c:v>5484.7958608774006</c:v>
                </c:pt>
                <c:pt idx="464">
                  <c:v>5484.5705003004778</c:v>
                </c:pt>
                <c:pt idx="465">
                  <c:v>5484.4906850961506</c:v>
                </c:pt>
                <c:pt idx="466">
                  <c:v>5484.415564903843</c:v>
                </c:pt>
                <c:pt idx="467">
                  <c:v>5484.415564903843</c:v>
                </c:pt>
                <c:pt idx="468">
                  <c:v>5484.5705003004778</c:v>
                </c:pt>
                <c:pt idx="469">
                  <c:v>5484.8334209735549</c:v>
                </c:pt>
                <c:pt idx="470">
                  <c:v>5485.1339017427854</c:v>
                </c:pt>
                <c:pt idx="471">
                  <c:v>5485.3592623197083</c:v>
                </c:pt>
                <c:pt idx="472">
                  <c:v>5485.2841421274006</c:v>
                </c:pt>
                <c:pt idx="473">
                  <c:v>5484.9461012620159</c:v>
                </c:pt>
                <c:pt idx="474">
                  <c:v>5484.5705003004778</c:v>
                </c:pt>
                <c:pt idx="475">
                  <c:v>5484.3404447115354</c:v>
                </c:pt>
                <c:pt idx="476">
                  <c:v>5484.3404447115354</c:v>
                </c:pt>
                <c:pt idx="477">
                  <c:v>5484.4906850961506</c:v>
                </c:pt>
                <c:pt idx="478">
                  <c:v>5484.720740685093</c:v>
                </c:pt>
                <c:pt idx="479">
                  <c:v>5484.7958608774006</c:v>
                </c:pt>
                <c:pt idx="480">
                  <c:v>5484.6456204927854</c:v>
                </c:pt>
                <c:pt idx="481">
                  <c:v>5484.2653245192278</c:v>
                </c:pt>
                <c:pt idx="482">
                  <c:v>5483.8146033653811</c:v>
                </c:pt>
                <c:pt idx="483">
                  <c:v>5483.2840670072083</c:v>
                </c:pt>
                <c:pt idx="484">
                  <c:v>5482.8333458533625</c:v>
                </c:pt>
                <c:pt idx="485">
                  <c:v>5482.3779296874964</c:v>
                </c:pt>
                <c:pt idx="486">
                  <c:v>5482.1150090144201</c:v>
                </c:pt>
                <c:pt idx="487">
                  <c:v>5482.1525691105735</c:v>
                </c:pt>
                <c:pt idx="488">
                  <c:v>5482.5328650841311</c:v>
                </c:pt>
                <c:pt idx="489">
                  <c:v>5483.0211463341311</c:v>
                </c:pt>
                <c:pt idx="490">
                  <c:v>5483.4718674879778</c:v>
                </c:pt>
                <c:pt idx="491">
                  <c:v>5483.7770432692278</c:v>
                </c:pt>
                <c:pt idx="492">
                  <c:v>5483.8146033653811</c:v>
                </c:pt>
                <c:pt idx="493">
                  <c:v>5483.6643629807659</c:v>
                </c:pt>
                <c:pt idx="494">
                  <c:v>5483.3216271033625</c:v>
                </c:pt>
                <c:pt idx="495">
                  <c:v>5482.9460261418235</c:v>
                </c:pt>
                <c:pt idx="496">
                  <c:v>5482.645545372593</c:v>
                </c:pt>
                <c:pt idx="497">
                  <c:v>5482.4154897836506</c:v>
                </c:pt>
                <c:pt idx="498">
                  <c:v>5482.340369591343</c:v>
                </c:pt>
                <c:pt idx="499">
                  <c:v>5482.3028094951887</c:v>
                </c:pt>
                <c:pt idx="500">
                  <c:v>5482.1525691105735</c:v>
                </c:pt>
                <c:pt idx="501">
                  <c:v>5482.0023287259583</c:v>
                </c:pt>
                <c:pt idx="502">
                  <c:v>5481.9272085336506</c:v>
                </c:pt>
                <c:pt idx="503">
                  <c:v>5481.8896484374964</c:v>
                </c:pt>
                <c:pt idx="504">
                  <c:v>5481.8145282451887</c:v>
                </c:pt>
                <c:pt idx="505">
                  <c:v>5481.7018479567278</c:v>
                </c:pt>
                <c:pt idx="506">
                  <c:v>5481.3966721754778</c:v>
                </c:pt>
                <c:pt idx="507">
                  <c:v>5481.0210712139387</c:v>
                </c:pt>
                <c:pt idx="508">
                  <c:v>5480.6830303485549</c:v>
                </c:pt>
                <c:pt idx="509">
                  <c:v>5480.4952298677854</c:v>
                </c:pt>
                <c:pt idx="510">
                  <c:v>5480.3778545673049</c:v>
                </c:pt>
                <c:pt idx="511">
                  <c:v>5480.3027343749964</c:v>
                </c:pt>
                <c:pt idx="512">
                  <c:v>5480.265174278843</c:v>
                </c:pt>
                <c:pt idx="513">
                  <c:v>5480.265174278843</c:v>
                </c:pt>
                <c:pt idx="514">
                  <c:v>5480.4576697716311</c:v>
                </c:pt>
                <c:pt idx="515">
                  <c:v>5480.6454702524006</c:v>
                </c:pt>
                <c:pt idx="516">
                  <c:v>5480.7957106370159</c:v>
                </c:pt>
                <c:pt idx="517">
                  <c:v>5480.9083909254778</c:v>
                </c:pt>
                <c:pt idx="518">
                  <c:v>5481.058631310093</c:v>
                </c:pt>
                <c:pt idx="519">
                  <c:v>5481.2088716947083</c:v>
                </c:pt>
                <c:pt idx="520">
                  <c:v>5481.2088716947083</c:v>
                </c:pt>
                <c:pt idx="521">
                  <c:v>5481.0210712139387</c:v>
                </c:pt>
                <c:pt idx="522">
                  <c:v>5480.7581505408625</c:v>
                </c:pt>
                <c:pt idx="523">
                  <c:v>5480.5327899639387</c:v>
                </c:pt>
                <c:pt idx="524">
                  <c:v>5480.4952298677854</c:v>
                </c:pt>
                <c:pt idx="525">
                  <c:v>5480.6830303485549</c:v>
                </c:pt>
                <c:pt idx="526">
                  <c:v>5481.0210712139387</c:v>
                </c:pt>
                <c:pt idx="527">
                  <c:v>5481.3966721754778</c:v>
                </c:pt>
                <c:pt idx="528">
                  <c:v>5481.7018479567278</c:v>
                </c:pt>
                <c:pt idx="529">
                  <c:v>5481.8896484374964</c:v>
                </c:pt>
                <c:pt idx="530">
                  <c:v>5481.9647686298049</c:v>
                </c:pt>
                <c:pt idx="531">
                  <c:v>5481.9647686298049</c:v>
                </c:pt>
                <c:pt idx="532">
                  <c:v>5482.0398888221125</c:v>
                </c:pt>
                <c:pt idx="533">
                  <c:v>5482.2276893028811</c:v>
                </c:pt>
                <c:pt idx="534">
                  <c:v>5482.5704251802854</c:v>
                </c:pt>
                <c:pt idx="535">
                  <c:v>5482.9460261418235</c:v>
                </c:pt>
                <c:pt idx="536">
                  <c:v>5483.2840670072083</c:v>
                </c:pt>
                <c:pt idx="537">
                  <c:v>5483.4718674879778</c:v>
                </c:pt>
                <c:pt idx="538">
                  <c:v>5483.5094275841311</c:v>
                </c:pt>
                <c:pt idx="539">
                  <c:v>5483.4718674879778</c:v>
                </c:pt>
                <c:pt idx="540">
                  <c:v>5483.3216271033625</c:v>
                </c:pt>
                <c:pt idx="541">
                  <c:v>5483.133826622593</c:v>
                </c:pt>
                <c:pt idx="542">
                  <c:v>5482.7957857572083</c:v>
                </c:pt>
                <c:pt idx="543">
                  <c:v>5482.3779296874964</c:v>
                </c:pt>
                <c:pt idx="544">
                  <c:v>5482.1150090144201</c:v>
                </c:pt>
                <c:pt idx="545">
                  <c:v>5481.9272085336506</c:v>
                </c:pt>
                <c:pt idx="546">
                  <c:v>5481.6267277644201</c:v>
                </c:pt>
                <c:pt idx="547">
                  <c:v>5481.1713115985549</c:v>
                </c:pt>
                <c:pt idx="548">
                  <c:v>5480.6830303485549</c:v>
                </c:pt>
                <c:pt idx="549">
                  <c:v>5480.3027343749964</c:v>
                </c:pt>
                <c:pt idx="550">
                  <c:v>5480.1149338942278</c:v>
                </c:pt>
                <c:pt idx="551">
                  <c:v>5480.1149338942278</c:v>
                </c:pt>
                <c:pt idx="552">
                  <c:v>5480.1524939903811</c:v>
                </c:pt>
                <c:pt idx="553">
                  <c:v>5480.1900540865354</c:v>
                </c:pt>
                <c:pt idx="554">
                  <c:v>5480.3778545673049</c:v>
                </c:pt>
                <c:pt idx="555">
                  <c:v>5480.6830303485549</c:v>
                </c:pt>
                <c:pt idx="556">
                  <c:v>5481.058631310093</c:v>
                </c:pt>
                <c:pt idx="557">
                  <c:v>5481.3215519831701</c:v>
                </c:pt>
                <c:pt idx="558">
                  <c:v>5481.3966721754778</c:v>
                </c:pt>
                <c:pt idx="559">
                  <c:v>5481.4342322716311</c:v>
                </c:pt>
                <c:pt idx="560">
                  <c:v>5481.5140474759583</c:v>
                </c:pt>
                <c:pt idx="561">
                  <c:v>5481.6267277644201</c:v>
                </c:pt>
                <c:pt idx="562">
                  <c:v>5481.8145282451887</c:v>
                </c:pt>
                <c:pt idx="563">
                  <c:v>5482.0023287259583</c:v>
                </c:pt>
                <c:pt idx="564">
                  <c:v>5482.0023287259583</c:v>
                </c:pt>
                <c:pt idx="565">
                  <c:v>5481.9272085336506</c:v>
                </c:pt>
                <c:pt idx="566">
                  <c:v>5481.9272085336506</c:v>
                </c:pt>
                <c:pt idx="567">
                  <c:v>5481.9272085336506</c:v>
                </c:pt>
                <c:pt idx="568">
                  <c:v>5481.8145282451887</c:v>
                </c:pt>
                <c:pt idx="569">
                  <c:v>5481.7018479567278</c:v>
                </c:pt>
                <c:pt idx="570">
                  <c:v>5481.8145282451887</c:v>
                </c:pt>
                <c:pt idx="571">
                  <c:v>5482.0023287259583</c:v>
                </c:pt>
                <c:pt idx="572">
                  <c:v>5482.0774489182659</c:v>
                </c:pt>
                <c:pt idx="573">
                  <c:v>5482.0023287259583</c:v>
                </c:pt>
                <c:pt idx="574">
                  <c:v>5481.9272085336506</c:v>
                </c:pt>
                <c:pt idx="575">
                  <c:v>5481.8145282451887</c:v>
                </c:pt>
                <c:pt idx="576">
                  <c:v>5481.7394080528811</c:v>
                </c:pt>
                <c:pt idx="577">
                  <c:v>5481.5516075721125</c:v>
                </c:pt>
                <c:pt idx="578">
                  <c:v>5481.2464317908625</c:v>
                </c:pt>
                <c:pt idx="579">
                  <c:v>5481.058631310093</c:v>
                </c:pt>
                <c:pt idx="580">
                  <c:v>5480.9835111177854</c:v>
                </c:pt>
                <c:pt idx="581">
                  <c:v>5481.0210712139387</c:v>
                </c:pt>
                <c:pt idx="582">
                  <c:v>5481.0961914062464</c:v>
                </c:pt>
                <c:pt idx="583">
                  <c:v>5481.058631310093</c:v>
                </c:pt>
                <c:pt idx="584">
                  <c:v>5481.058631310093</c:v>
                </c:pt>
                <c:pt idx="585">
                  <c:v>5481.1337515024006</c:v>
                </c:pt>
                <c:pt idx="586">
                  <c:v>5481.2088716947083</c:v>
                </c:pt>
                <c:pt idx="587">
                  <c:v>5481.2839918870159</c:v>
                </c:pt>
                <c:pt idx="588">
                  <c:v>5481.2839918870159</c:v>
                </c:pt>
                <c:pt idx="589">
                  <c:v>5481.2839918870159</c:v>
                </c:pt>
                <c:pt idx="590">
                  <c:v>5481.2839918870159</c:v>
                </c:pt>
                <c:pt idx="591">
                  <c:v>5481.3215519831701</c:v>
                </c:pt>
                <c:pt idx="592">
                  <c:v>5481.4764873798049</c:v>
                </c:pt>
                <c:pt idx="593">
                  <c:v>5481.7018479567278</c:v>
                </c:pt>
                <c:pt idx="594">
                  <c:v>5481.8896484374964</c:v>
                </c:pt>
                <c:pt idx="595">
                  <c:v>5482.0023287259583</c:v>
                </c:pt>
                <c:pt idx="596">
                  <c:v>5482.1901292067278</c:v>
                </c:pt>
                <c:pt idx="597">
                  <c:v>5482.340369591343</c:v>
                </c:pt>
                <c:pt idx="598">
                  <c:v>5482.4154897836506</c:v>
                </c:pt>
                <c:pt idx="599">
                  <c:v>5482.4530498798049</c:v>
                </c:pt>
                <c:pt idx="600">
                  <c:v>5482.5328650841311</c:v>
                </c:pt>
                <c:pt idx="601">
                  <c:v>5482.645545372593</c:v>
                </c:pt>
                <c:pt idx="602">
                  <c:v>5482.7206655649006</c:v>
                </c:pt>
                <c:pt idx="603">
                  <c:v>5482.6831054687464</c:v>
                </c:pt>
                <c:pt idx="604">
                  <c:v>5482.7206655649006</c:v>
                </c:pt>
                <c:pt idx="605">
                  <c:v>5482.7206655649006</c:v>
                </c:pt>
                <c:pt idx="606">
                  <c:v>5482.7206655649006</c:v>
                </c:pt>
                <c:pt idx="607">
                  <c:v>5482.8333458533625</c:v>
                </c:pt>
                <c:pt idx="608">
                  <c:v>5483.0962665264387</c:v>
                </c:pt>
                <c:pt idx="609">
                  <c:v>5483.4718674879778</c:v>
                </c:pt>
                <c:pt idx="610">
                  <c:v>5483.8521634615354</c:v>
                </c:pt>
                <c:pt idx="611">
                  <c:v>5484.0775240384583</c:v>
                </c:pt>
                <c:pt idx="612">
                  <c:v>5484.0024038461506</c:v>
                </c:pt>
                <c:pt idx="613">
                  <c:v>5483.6643629807659</c:v>
                </c:pt>
                <c:pt idx="614">
                  <c:v>5483.2465069110549</c:v>
                </c:pt>
                <c:pt idx="615">
                  <c:v>5482.9835862379778</c:v>
                </c:pt>
                <c:pt idx="616">
                  <c:v>5482.9084660456701</c:v>
                </c:pt>
                <c:pt idx="617">
                  <c:v>5482.9084660456701</c:v>
                </c:pt>
                <c:pt idx="618">
                  <c:v>5482.8709059495159</c:v>
                </c:pt>
                <c:pt idx="619">
                  <c:v>5482.8333458533625</c:v>
                </c:pt>
                <c:pt idx="620">
                  <c:v>5482.8333458533625</c:v>
                </c:pt>
                <c:pt idx="621">
                  <c:v>5482.8333458533625</c:v>
                </c:pt>
                <c:pt idx="622">
                  <c:v>5482.8709059495159</c:v>
                </c:pt>
                <c:pt idx="623">
                  <c:v>5482.9460261418235</c:v>
                </c:pt>
                <c:pt idx="624">
                  <c:v>5483.0587064302854</c:v>
                </c:pt>
                <c:pt idx="625">
                  <c:v>5483.3216271033625</c:v>
                </c:pt>
                <c:pt idx="626">
                  <c:v>5483.6643629807659</c:v>
                </c:pt>
                <c:pt idx="627">
                  <c:v>5483.9648437499964</c:v>
                </c:pt>
                <c:pt idx="628">
                  <c:v>5484.1150841346125</c:v>
                </c:pt>
                <c:pt idx="629">
                  <c:v>5484.1150841346125</c:v>
                </c:pt>
                <c:pt idx="630">
                  <c:v>5484.0775240384583</c:v>
                </c:pt>
                <c:pt idx="631">
                  <c:v>5484.0775240384583</c:v>
                </c:pt>
                <c:pt idx="632">
                  <c:v>5484.1150841346125</c:v>
                </c:pt>
                <c:pt idx="633">
                  <c:v>5484.2277644230735</c:v>
                </c:pt>
                <c:pt idx="634">
                  <c:v>5484.2653245192278</c:v>
                </c:pt>
                <c:pt idx="635">
                  <c:v>5484.1526442307659</c:v>
                </c:pt>
                <c:pt idx="636">
                  <c:v>5483.8897235576887</c:v>
                </c:pt>
                <c:pt idx="637">
                  <c:v>5483.6268028846125</c:v>
                </c:pt>
                <c:pt idx="638">
                  <c:v>5483.3967472956701</c:v>
                </c:pt>
                <c:pt idx="639">
                  <c:v>5483.2465069110549</c:v>
                </c:pt>
                <c:pt idx="640">
                  <c:v>5483.3216271033625</c:v>
                </c:pt>
                <c:pt idx="641">
                  <c:v>5483.6643629807659</c:v>
                </c:pt>
                <c:pt idx="642">
                  <c:v>5484.1150841346125</c:v>
                </c:pt>
                <c:pt idx="643">
                  <c:v>5484.415564903843</c:v>
                </c:pt>
                <c:pt idx="644">
                  <c:v>5484.5282451923049</c:v>
                </c:pt>
                <c:pt idx="645">
                  <c:v>5484.4906850961506</c:v>
                </c:pt>
                <c:pt idx="646">
                  <c:v>5484.2653245192278</c:v>
                </c:pt>
                <c:pt idx="647">
                  <c:v>5483.927283653843</c:v>
                </c:pt>
                <c:pt idx="648">
                  <c:v>5483.5892427884583</c:v>
                </c:pt>
                <c:pt idx="649">
                  <c:v>5483.2089468149006</c:v>
                </c:pt>
                <c:pt idx="650">
                  <c:v>5482.8333458533625</c:v>
                </c:pt>
                <c:pt idx="651">
                  <c:v>5482.6831054687464</c:v>
                </c:pt>
                <c:pt idx="652">
                  <c:v>5482.9084660456701</c:v>
                </c:pt>
                <c:pt idx="653">
                  <c:v>5483.3591871995159</c:v>
                </c:pt>
                <c:pt idx="654">
                  <c:v>5483.5892427884583</c:v>
                </c:pt>
                <c:pt idx="655">
                  <c:v>5483.5094275841311</c:v>
                </c:pt>
                <c:pt idx="656">
                  <c:v>5483.1713867187464</c:v>
                </c:pt>
                <c:pt idx="657">
                  <c:v>5482.9084660456701</c:v>
                </c:pt>
                <c:pt idx="658">
                  <c:v>5482.7957857572083</c:v>
                </c:pt>
                <c:pt idx="659">
                  <c:v>5482.9460261418235</c:v>
                </c:pt>
                <c:pt idx="660">
                  <c:v>5483.3216271033625</c:v>
                </c:pt>
                <c:pt idx="661">
                  <c:v>5483.7770432692278</c:v>
                </c:pt>
                <c:pt idx="662">
                  <c:v>5484.1526442307659</c:v>
                </c:pt>
                <c:pt idx="663">
                  <c:v>5484.415564903843</c:v>
                </c:pt>
                <c:pt idx="664">
                  <c:v>5484.6456204927854</c:v>
                </c:pt>
                <c:pt idx="665">
                  <c:v>5484.8334209735549</c:v>
                </c:pt>
                <c:pt idx="666">
                  <c:v>5485.0587815504778</c:v>
                </c:pt>
                <c:pt idx="667">
                  <c:v>5485.1714618389387</c:v>
                </c:pt>
                <c:pt idx="668">
                  <c:v>5485.1339017427854</c:v>
                </c:pt>
                <c:pt idx="669">
                  <c:v>5485.0212214543235</c:v>
                </c:pt>
                <c:pt idx="670">
                  <c:v>5484.9836613581701</c:v>
                </c:pt>
                <c:pt idx="671">
                  <c:v>5484.9836613581701</c:v>
                </c:pt>
                <c:pt idx="672">
                  <c:v>5484.9461012620159</c:v>
                </c:pt>
                <c:pt idx="673">
                  <c:v>5484.9085411658625</c:v>
                </c:pt>
                <c:pt idx="674">
                  <c:v>5484.9085411658625</c:v>
                </c:pt>
                <c:pt idx="675">
                  <c:v>5484.7958608774006</c:v>
                </c:pt>
                <c:pt idx="676">
                  <c:v>5484.5705003004778</c:v>
                </c:pt>
                <c:pt idx="677">
                  <c:v>5484.3028846153811</c:v>
                </c:pt>
                <c:pt idx="678">
                  <c:v>5484.2277644230735</c:v>
                </c:pt>
                <c:pt idx="679">
                  <c:v>5484.4906850961506</c:v>
                </c:pt>
                <c:pt idx="680">
                  <c:v>5484.9836613581701</c:v>
                </c:pt>
                <c:pt idx="681">
                  <c:v>5485.3217022235549</c:v>
                </c:pt>
                <c:pt idx="682">
                  <c:v>5485.4719426081701</c:v>
                </c:pt>
                <c:pt idx="683">
                  <c:v>5485.4343825120159</c:v>
                </c:pt>
                <c:pt idx="684">
                  <c:v>5485.2841421274006</c:v>
                </c:pt>
                <c:pt idx="685">
                  <c:v>5485.1339017427854</c:v>
                </c:pt>
                <c:pt idx="686">
                  <c:v>5485.0212214543235</c:v>
                </c:pt>
                <c:pt idx="687">
                  <c:v>5484.9461012620159</c:v>
                </c:pt>
                <c:pt idx="688">
                  <c:v>5484.7583007812464</c:v>
                </c:pt>
                <c:pt idx="689">
                  <c:v>5484.4531249999964</c:v>
                </c:pt>
                <c:pt idx="690">
                  <c:v>5484.1902043269201</c:v>
                </c:pt>
                <c:pt idx="691">
                  <c:v>5484.1150841346125</c:v>
                </c:pt>
                <c:pt idx="692">
                  <c:v>5484.2277644230735</c:v>
                </c:pt>
                <c:pt idx="693">
                  <c:v>5484.4531249999964</c:v>
                </c:pt>
                <c:pt idx="694">
                  <c:v>5484.6456204927854</c:v>
                </c:pt>
                <c:pt idx="695">
                  <c:v>5484.6831805889387</c:v>
                </c:pt>
                <c:pt idx="696">
                  <c:v>5484.5282451923049</c:v>
                </c:pt>
                <c:pt idx="697">
                  <c:v>5484.2653245192278</c:v>
                </c:pt>
                <c:pt idx="698">
                  <c:v>5483.8897235576887</c:v>
                </c:pt>
                <c:pt idx="699">
                  <c:v>5483.4718674879778</c:v>
                </c:pt>
                <c:pt idx="700">
                  <c:v>5483.1713867187464</c:v>
                </c:pt>
                <c:pt idx="701">
                  <c:v>5482.8709059495159</c:v>
                </c:pt>
                <c:pt idx="702">
                  <c:v>5482.4906099759583</c:v>
                </c:pt>
                <c:pt idx="703">
                  <c:v>5482.0398888221125</c:v>
                </c:pt>
                <c:pt idx="704">
                  <c:v>5481.6642878605735</c:v>
                </c:pt>
                <c:pt idx="705">
                  <c:v>5481.3966721754778</c:v>
                </c:pt>
                <c:pt idx="706">
                  <c:v>5481.2088716947083</c:v>
                </c:pt>
                <c:pt idx="707">
                  <c:v>5481.1337515024006</c:v>
                </c:pt>
                <c:pt idx="708">
                  <c:v>5481.1713115985549</c:v>
                </c:pt>
                <c:pt idx="709">
                  <c:v>5481.2839918870159</c:v>
                </c:pt>
                <c:pt idx="710">
                  <c:v>5481.3591120793235</c:v>
                </c:pt>
                <c:pt idx="711">
                  <c:v>5481.3215519831701</c:v>
                </c:pt>
                <c:pt idx="712">
                  <c:v>5481.2464317908625</c:v>
                </c:pt>
                <c:pt idx="713">
                  <c:v>5481.0961914062464</c:v>
                </c:pt>
                <c:pt idx="714">
                  <c:v>5480.8332707331701</c:v>
                </c:pt>
                <c:pt idx="715">
                  <c:v>5480.570350060093</c:v>
                </c:pt>
                <c:pt idx="716">
                  <c:v>5480.3778545673049</c:v>
                </c:pt>
                <c:pt idx="717">
                  <c:v>5480.265174278843</c:v>
                </c:pt>
                <c:pt idx="718">
                  <c:v>5480.2276141826887</c:v>
                </c:pt>
                <c:pt idx="719">
                  <c:v>5480.2276141826887</c:v>
                </c:pt>
                <c:pt idx="720">
                  <c:v>5480.3402944711506</c:v>
                </c:pt>
                <c:pt idx="721">
                  <c:v>5480.6830303485549</c:v>
                </c:pt>
                <c:pt idx="722">
                  <c:v>5481.0210712139387</c:v>
                </c:pt>
                <c:pt idx="723">
                  <c:v>5481.2088716947083</c:v>
                </c:pt>
                <c:pt idx="724">
                  <c:v>5481.0961914062464</c:v>
                </c:pt>
                <c:pt idx="725">
                  <c:v>5480.7205904447083</c:v>
                </c:pt>
                <c:pt idx="726">
                  <c:v>5480.265174278843</c:v>
                </c:pt>
                <c:pt idx="727">
                  <c:v>5479.9646935096125</c:v>
                </c:pt>
                <c:pt idx="728">
                  <c:v>5479.8520132211506</c:v>
                </c:pt>
                <c:pt idx="729">
                  <c:v>5479.8895733173049</c:v>
                </c:pt>
                <c:pt idx="730">
                  <c:v>5480.1524939903811</c:v>
                </c:pt>
                <c:pt idx="731">
                  <c:v>5480.4952298677854</c:v>
                </c:pt>
                <c:pt idx="732">
                  <c:v>5480.7581505408625</c:v>
                </c:pt>
                <c:pt idx="733">
                  <c:v>5480.7581505408625</c:v>
                </c:pt>
                <c:pt idx="734">
                  <c:v>5480.5327899639387</c:v>
                </c:pt>
                <c:pt idx="735">
                  <c:v>5480.1900540865354</c:v>
                </c:pt>
                <c:pt idx="736">
                  <c:v>5479.9646935096125</c:v>
                </c:pt>
                <c:pt idx="737">
                  <c:v>5479.9271334134583</c:v>
                </c:pt>
                <c:pt idx="738">
                  <c:v>5479.9646935096125</c:v>
                </c:pt>
                <c:pt idx="739">
                  <c:v>5479.9271334134583</c:v>
                </c:pt>
                <c:pt idx="740">
                  <c:v>5479.776893028843</c:v>
                </c:pt>
                <c:pt idx="741">
                  <c:v>5479.6266526442278</c:v>
                </c:pt>
                <c:pt idx="742">
                  <c:v>5479.5515324519201</c:v>
                </c:pt>
                <c:pt idx="743">
                  <c:v>5479.5139723557659</c:v>
                </c:pt>
                <c:pt idx="744">
                  <c:v>5479.5139723557659</c:v>
                </c:pt>
                <c:pt idx="745">
                  <c:v>5479.5515324519201</c:v>
                </c:pt>
                <c:pt idx="746">
                  <c:v>5479.6642127403811</c:v>
                </c:pt>
                <c:pt idx="747">
                  <c:v>5479.8520132211506</c:v>
                </c:pt>
                <c:pt idx="748">
                  <c:v>5480.0773737980735</c:v>
                </c:pt>
                <c:pt idx="749">
                  <c:v>5480.265174278843</c:v>
                </c:pt>
                <c:pt idx="750">
                  <c:v>5480.1900540865354</c:v>
                </c:pt>
                <c:pt idx="751">
                  <c:v>5479.9646935096125</c:v>
                </c:pt>
                <c:pt idx="752">
                  <c:v>5479.6266526442278</c:v>
                </c:pt>
                <c:pt idx="753">
                  <c:v>5479.2463566706701</c:v>
                </c:pt>
                <c:pt idx="754">
                  <c:v>5478.9083158052854</c:v>
                </c:pt>
                <c:pt idx="755">
                  <c:v>5478.8331956129778</c:v>
                </c:pt>
                <c:pt idx="756">
                  <c:v>5478.983435997593</c:v>
                </c:pt>
                <c:pt idx="757">
                  <c:v>5479.0961162860549</c:v>
                </c:pt>
                <c:pt idx="758">
                  <c:v>5479.0961162860549</c:v>
                </c:pt>
                <c:pt idx="759">
                  <c:v>5479.0209960937464</c:v>
                </c:pt>
                <c:pt idx="760">
                  <c:v>5478.9458759014387</c:v>
                </c:pt>
                <c:pt idx="761">
                  <c:v>5478.9458759014387</c:v>
                </c:pt>
                <c:pt idx="762">
                  <c:v>5479.0209960937464</c:v>
                </c:pt>
                <c:pt idx="763">
                  <c:v>5479.1336763822083</c:v>
                </c:pt>
                <c:pt idx="764">
                  <c:v>5479.2087965745159</c:v>
                </c:pt>
                <c:pt idx="765">
                  <c:v>5479.2087965745159</c:v>
                </c:pt>
                <c:pt idx="766">
                  <c:v>5479.1712364783625</c:v>
                </c:pt>
                <c:pt idx="767">
                  <c:v>5479.0961162860549</c:v>
                </c:pt>
                <c:pt idx="768">
                  <c:v>5478.9083158052854</c:v>
                </c:pt>
                <c:pt idx="769">
                  <c:v>5478.6453951322083</c:v>
                </c:pt>
                <c:pt idx="770">
                  <c:v>5478.1524188701887</c:v>
                </c:pt>
                <c:pt idx="771">
                  <c:v>5477.6641376201887</c:v>
                </c:pt>
                <c:pt idx="772">
                  <c:v>5477.4012169471125</c:v>
                </c:pt>
                <c:pt idx="773">
                  <c:v>5477.3636568509583</c:v>
                </c:pt>
                <c:pt idx="774">
                  <c:v>5477.3214017427854</c:v>
                </c:pt>
                <c:pt idx="775">
                  <c:v>5477.2462815504778</c:v>
                </c:pt>
                <c:pt idx="776">
                  <c:v>5477.0960411658625</c:v>
                </c:pt>
                <c:pt idx="777">
                  <c:v>5476.9458007812464</c:v>
                </c:pt>
                <c:pt idx="778">
                  <c:v>5476.7955603966311</c:v>
                </c:pt>
                <c:pt idx="779">
                  <c:v>5476.7580003004778</c:v>
                </c:pt>
                <c:pt idx="780">
                  <c:v>5477.0209209735549</c:v>
                </c:pt>
                <c:pt idx="781">
                  <c:v>5477.5514573317278</c:v>
                </c:pt>
                <c:pt idx="782">
                  <c:v>5478.1148587740354</c:v>
                </c:pt>
                <c:pt idx="783">
                  <c:v>5478.4575946514387</c:v>
                </c:pt>
                <c:pt idx="784">
                  <c:v>5478.6078350360549</c:v>
                </c:pt>
                <c:pt idx="785">
                  <c:v>5478.5327148437464</c:v>
                </c:pt>
                <c:pt idx="786">
                  <c:v>5478.2650991586506</c:v>
                </c:pt>
                <c:pt idx="787">
                  <c:v>5477.9646183894201</c:v>
                </c:pt>
                <c:pt idx="788">
                  <c:v>5477.7768179086506</c:v>
                </c:pt>
                <c:pt idx="789">
                  <c:v>5477.7392578124964</c:v>
                </c:pt>
                <c:pt idx="790">
                  <c:v>5477.8894981971125</c:v>
                </c:pt>
                <c:pt idx="791">
                  <c:v>5478.0397385817278</c:v>
                </c:pt>
                <c:pt idx="792">
                  <c:v>5477.9646183894201</c:v>
                </c:pt>
                <c:pt idx="793">
                  <c:v>5477.701697716343</c:v>
                </c:pt>
                <c:pt idx="794">
                  <c:v>5477.4763371394201</c:v>
                </c:pt>
                <c:pt idx="795">
                  <c:v>5477.4012169471125</c:v>
                </c:pt>
                <c:pt idx="796">
                  <c:v>5477.3636568509583</c:v>
                </c:pt>
                <c:pt idx="797">
                  <c:v>5477.3636568509583</c:v>
                </c:pt>
                <c:pt idx="798">
                  <c:v>5477.4012169471125</c:v>
                </c:pt>
                <c:pt idx="799">
                  <c:v>5477.4012169471125</c:v>
                </c:pt>
                <c:pt idx="800">
                  <c:v>5477.2838416466311</c:v>
                </c:pt>
                <c:pt idx="801">
                  <c:v>5477.0584810697083</c:v>
                </c:pt>
                <c:pt idx="802">
                  <c:v>5476.7204402043235</c:v>
                </c:pt>
                <c:pt idx="803">
                  <c:v>5476.419959435093</c:v>
                </c:pt>
                <c:pt idx="804">
                  <c:v>5476.2274639423049</c:v>
                </c:pt>
                <c:pt idx="805">
                  <c:v>5476.0396634615354</c:v>
                </c:pt>
                <c:pt idx="806">
                  <c:v>5475.8518629807659</c:v>
                </c:pt>
                <c:pt idx="807">
                  <c:v>5475.7016225961506</c:v>
                </c:pt>
                <c:pt idx="808">
                  <c:v>5475.6640624999964</c:v>
                </c:pt>
                <c:pt idx="809">
                  <c:v>5475.8894230769201</c:v>
                </c:pt>
                <c:pt idx="810">
                  <c:v>5476.1899038461506</c:v>
                </c:pt>
                <c:pt idx="811">
                  <c:v>5476.5326397235549</c:v>
                </c:pt>
                <c:pt idx="812">
                  <c:v>5476.8331204927854</c:v>
                </c:pt>
                <c:pt idx="813">
                  <c:v>5477.1336012620159</c:v>
                </c:pt>
                <c:pt idx="814">
                  <c:v>5477.3636568509583</c:v>
                </c:pt>
                <c:pt idx="815">
                  <c:v>5477.4012169471125</c:v>
                </c:pt>
                <c:pt idx="816">
                  <c:v>5477.1711613581701</c:v>
                </c:pt>
                <c:pt idx="817">
                  <c:v>5476.8706805889387</c:v>
                </c:pt>
                <c:pt idx="818">
                  <c:v>5476.6077599158625</c:v>
                </c:pt>
                <c:pt idx="819">
                  <c:v>5476.5701998197083</c:v>
                </c:pt>
                <c:pt idx="820">
                  <c:v>5476.8331204927854</c:v>
                </c:pt>
                <c:pt idx="821">
                  <c:v>5477.1711613581701</c:v>
                </c:pt>
                <c:pt idx="822">
                  <c:v>5477.3636568509583</c:v>
                </c:pt>
                <c:pt idx="823">
                  <c:v>5477.4387770432659</c:v>
                </c:pt>
                <c:pt idx="824">
                  <c:v>5477.2838416466311</c:v>
                </c:pt>
                <c:pt idx="825">
                  <c:v>5477.1336012620159</c:v>
                </c:pt>
                <c:pt idx="826">
                  <c:v>5476.9833608774006</c:v>
                </c:pt>
                <c:pt idx="827">
                  <c:v>5476.8331204927854</c:v>
                </c:pt>
                <c:pt idx="828">
                  <c:v>5476.7204402043235</c:v>
                </c:pt>
                <c:pt idx="829">
                  <c:v>5476.6453200120159</c:v>
                </c:pt>
                <c:pt idx="830">
                  <c:v>5476.6453200120159</c:v>
                </c:pt>
                <c:pt idx="831">
                  <c:v>5476.7204402043235</c:v>
                </c:pt>
                <c:pt idx="832">
                  <c:v>5476.908240685093</c:v>
                </c:pt>
                <c:pt idx="833">
                  <c:v>5477.1336012620159</c:v>
                </c:pt>
                <c:pt idx="834">
                  <c:v>5477.3636568509583</c:v>
                </c:pt>
                <c:pt idx="835">
                  <c:v>5477.5514573317278</c:v>
                </c:pt>
                <c:pt idx="836">
                  <c:v>5477.6641376201887</c:v>
                </c:pt>
                <c:pt idx="837">
                  <c:v>5477.6641376201887</c:v>
                </c:pt>
                <c:pt idx="838">
                  <c:v>5477.6265775240354</c:v>
                </c:pt>
                <c:pt idx="839">
                  <c:v>5477.5138972355735</c:v>
                </c:pt>
                <c:pt idx="840">
                  <c:v>5477.3636568509583</c:v>
                </c:pt>
                <c:pt idx="841">
                  <c:v>5477.2462815504778</c:v>
                </c:pt>
                <c:pt idx="842">
                  <c:v>5477.1336012620159</c:v>
                </c:pt>
                <c:pt idx="843">
                  <c:v>5476.908240685093</c:v>
                </c:pt>
                <c:pt idx="844">
                  <c:v>5476.7204402043235</c:v>
                </c:pt>
                <c:pt idx="845">
                  <c:v>5476.6828801081701</c:v>
                </c:pt>
                <c:pt idx="846">
                  <c:v>5476.7580003004778</c:v>
                </c:pt>
                <c:pt idx="847">
                  <c:v>5476.9458007812464</c:v>
                </c:pt>
                <c:pt idx="848">
                  <c:v>5477.0960411658625</c:v>
                </c:pt>
                <c:pt idx="849">
                  <c:v>5477.3636568509583</c:v>
                </c:pt>
                <c:pt idx="850">
                  <c:v>5477.701697716343</c:v>
                </c:pt>
                <c:pt idx="851">
                  <c:v>5477.9270582932659</c:v>
                </c:pt>
                <c:pt idx="852">
                  <c:v>5478.0021784855735</c:v>
                </c:pt>
                <c:pt idx="853">
                  <c:v>5477.9270582932659</c:v>
                </c:pt>
                <c:pt idx="854">
                  <c:v>5477.701697716343</c:v>
                </c:pt>
                <c:pt idx="855">
                  <c:v>5477.4387770432659</c:v>
                </c:pt>
                <c:pt idx="856">
                  <c:v>5477.2838416466311</c:v>
                </c:pt>
                <c:pt idx="857">
                  <c:v>5477.1711613581701</c:v>
                </c:pt>
                <c:pt idx="858">
                  <c:v>5477.1336012620159</c:v>
                </c:pt>
                <c:pt idx="859">
                  <c:v>5477.1336012620159</c:v>
                </c:pt>
                <c:pt idx="860">
                  <c:v>5477.0584810697083</c:v>
                </c:pt>
                <c:pt idx="861">
                  <c:v>5476.908240685093</c:v>
                </c:pt>
                <c:pt idx="862">
                  <c:v>5476.7580003004778</c:v>
                </c:pt>
                <c:pt idx="863">
                  <c:v>5477.0209209735549</c:v>
                </c:pt>
                <c:pt idx="864">
                  <c:v>5477.6641376201887</c:v>
                </c:pt>
                <c:pt idx="865">
                  <c:v>5478.2275390624964</c:v>
                </c:pt>
                <c:pt idx="866">
                  <c:v>5478.4575946514387</c:v>
                </c:pt>
                <c:pt idx="867">
                  <c:v>5478.4200345552854</c:v>
                </c:pt>
                <c:pt idx="868">
                  <c:v>5478.3026592548049</c:v>
                </c:pt>
                <c:pt idx="869">
                  <c:v>5478.3402193509583</c:v>
                </c:pt>
                <c:pt idx="870">
                  <c:v>5478.5327148437464</c:v>
                </c:pt>
                <c:pt idx="871">
                  <c:v>5478.7580754206701</c:v>
                </c:pt>
                <c:pt idx="872">
                  <c:v>5478.983435997593</c:v>
                </c:pt>
                <c:pt idx="873">
                  <c:v>5479.0209960937464</c:v>
                </c:pt>
                <c:pt idx="874">
                  <c:v>5479.0209960937464</c:v>
                </c:pt>
                <c:pt idx="875">
                  <c:v>5479.0209960937464</c:v>
                </c:pt>
                <c:pt idx="876">
                  <c:v>5479.0209960937464</c:v>
                </c:pt>
                <c:pt idx="877">
                  <c:v>5478.9083158052854</c:v>
                </c:pt>
                <c:pt idx="878">
                  <c:v>5478.8331956129778</c:v>
                </c:pt>
                <c:pt idx="879">
                  <c:v>5478.7205153245159</c:v>
                </c:pt>
                <c:pt idx="880">
                  <c:v>5478.6829552283625</c:v>
                </c:pt>
                <c:pt idx="881">
                  <c:v>5478.6453951322083</c:v>
                </c:pt>
                <c:pt idx="882">
                  <c:v>5478.5702749399006</c:v>
                </c:pt>
                <c:pt idx="883">
                  <c:v>5478.4575946514387</c:v>
                </c:pt>
                <c:pt idx="884">
                  <c:v>5478.5327148437464</c:v>
                </c:pt>
                <c:pt idx="885">
                  <c:v>5478.7205153245159</c:v>
                </c:pt>
                <c:pt idx="886">
                  <c:v>5478.7956355168235</c:v>
                </c:pt>
                <c:pt idx="887">
                  <c:v>5478.6453951322083</c:v>
                </c:pt>
                <c:pt idx="888">
                  <c:v>5478.3026592548049</c:v>
                </c:pt>
                <c:pt idx="889">
                  <c:v>5477.9270582932659</c:v>
                </c:pt>
                <c:pt idx="890">
                  <c:v>5477.5890174278811</c:v>
                </c:pt>
                <c:pt idx="891">
                  <c:v>5477.4012169471125</c:v>
                </c:pt>
                <c:pt idx="892">
                  <c:v>5477.3214017427854</c:v>
                </c:pt>
                <c:pt idx="893">
                  <c:v>5477.2087214543235</c:v>
                </c:pt>
                <c:pt idx="894">
                  <c:v>5476.9833608774006</c:v>
                </c:pt>
                <c:pt idx="895">
                  <c:v>5476.7580003004778</c:v>
                </c:pt>
                <c:pt idx="896">
                  <c:v>5476.419959435093</c:v>
                </c:pt>
                <c:pt idx="897">
                  <c:v>5476.0021033653811</c:v>
                </c:pt>
                <c:pt idx="898">
                  <c:v>5475.7016225961506</c:v>
                </c:pt>
                <c:pt idx="899">
                  <c:v>5475.626502403843</c:v>
                </c:pt>
                <c:pt idx="900">
                  <c:v>5475.7016225961506</c:v>
                </c:pt>
                <c:pt idx="901">
                  <c:v>5475.8894230769201</c:v>
                </c:pt>
                <c:pt idx="902">
                  <c:v>5476.114783653843</c:v>
                </c:pt>
                <c:pt idx="903">
                  <c:v>5476.2274639423049</c:v>
                </c:pt>
                <c:pt idx="904">
                  <c:v>5476.1899038461506</c:v>
                </c:pt>
                <c:pt idx="905">
                  <c:v>5475.9645432692278</c:v>
                </c:pt>
                <c:pt idx="906">
                  <c:v>5475.6640624999964</c:v>
                </c:pt>
                <c:pt idx="907">
                  <c:v>5475.2884615384583</c:v>
                </c:pt>
                <c:pt idx="908">
                  <c:v>5474.9081655649006</c:v>
                </c:pt>
                <c:pt idx="909">
                  <c:v>5474.5701246995159</c:v>
                </c:pt>
                <c:pt idx="910">
                  <c:v>5474.2696439302854</c:v>
                </c:pt>
                <c:pt idx="911">
                  <c:v>5474.039588341343</c:v>
                </c:pt>
                <c:pt idx="912">
                  <c:v>5473.9269080528811</c:v>
                </c:pt>
                <c:pt idx="913">
                  <c:v>5473.8517878605735</c:v>
                </c:pt>
                <c:pt idx="914">
                  <c:v>5473.9644681490354</c:v>
                </c:pt>
                <c:pt idx="915">
                  <c:v>5474.1147085336506</c:v>
                </c:pt>
                <c:pt idx="916">
                  <c:v>5474.344764122593</c:v>
                </c:pt>
                <c:pt idx="917">
                  <c:v>5474.4950045072083</c:v>
                </c:pt>
                <c:pt idx="918">
                  <c:v>5474.4950045072083</c:v>
                </c:pt>
                <c:pt idx="919">
                  <c:v>5474.344764122593</c:v>
                </c:pt>
                <c:pt idx="920">
                  <c:v>5474.0771484374964</c:v>
                </c:pt>
                <c:pt idx="921">
                  <c:v>5473.8517878605735</c:v>
                </c:pt>
                <c:pt idx="922">
                  <c:v>5473.7015474759583</c:v>
                </c:pt>
                <c:pt idx="923">
                  <c:v>5473.6639873798049</c:v>
                </c:pt>
                <c:pt idx="924">
                  <c:v>5473.8142277644201</c:v>
                </c:pt>
                <c:pt idx="925">
                  <c:v>5474.1522686298049</c:v>
                </c:pt>
                <c:pt idx="926">
                  <c:v>5474.5701246995159</c:v>
                </c:pt>
                <c:pt idx="927">
                  <c:v>5474.9081655649006</c:v>
                </c:pt>
                <c:pt idx="928">
                  <c:v>5475.0208458533625</c:v>
                </c:pt>
                <c:pt idx="929">
                  <c:v>5474.9457256610549</c:v>
                </c:pt>
                <c:pt idx="930">
                  <c:v>5474.7579251802854</c:v>
                </c:pt>
                <c:pt idx="931">
                  <c:v>5474.6076847956701</c:v>
                </c:pt>
                <c:pt idx="932">
                  <c:v>5474.5325646033625</c:v>
                </c:pt>
                <c:pt idx="933">
                  <c:v>5474.4574444110549</c:v>
                </c:pt>
                <c:pt idx="934">
                  <c:v>5474.3823242187464</c:v>
                </c:pt>
                <c:pt idx="935">
                  <c:v>5474.2696439302854</c:v>
                </c:pt>
                <c:pt idx="936">
                  <c:v>5474.1898287259583</c:v>
                </c:pt>
                <c:pt idx="937">
                  <c:v>5474.4198843149006</c:v>
                </c:pt>
                <c:pt idx="938">
                  <c:v>5474.9457256610549</c:v>
                </c:pt>
                <c:pt idx="939">
                  <c:v>5475.3635817307659</c:v>
                </c:pt>
                <c:pt idx="940">
                  <c:v>5475.6640624999964</c:v>
                </c:pt>
                <c:pt idx="941">
                  <c:v>5475.9269831730735</c:v>
                </c:pt>
                <c:pt idx="942">
                  <c:v>5476.114783653843</c:v>
                </c:pt>
                <c:pt idx="943">
                  <c:v>5476.0772235576887</c:v>
                </c:pt>
                <c:pt idx="944">
                  <c:v>5475.8518629807659</c:v>
                </c:pt>
                <c:pt idx="945">
                  <c:v>5475.7016225961506</c:v>
                </c:pt>
                <c:pt idx="946">
                  <c:v>5475.626502403843</c:v>
                </c:pt>
                <c:pt idx="947">
                  <c:v>5475.6640624999964</c:v>
                </c:pt>
                <c:pt idx="948">
                  <c:v>5475.8143028846125</c:v>
                </c:pt>
                <c:pt idx="949">
                  <c:v>5475.9269831730735</c:v>
                </c:pt>
                <c:pt idx="950">
                  <c:v>5476.0396634615354</c:v>
                </c:pt>
                <c:pt idx="951">
                  <c:v>5476.0021033653811</c:v>
                </c:pt>
                <c:pt idx="952">
                  <c:v>5475.8518629807659</c:v>
                </c:pt>
                <c:pt idx="953">
                  <c:v>5475.7391826923049</c:v>
                </c:pt>
                <c:pt idx="954">
                  <c:v>5475.7391826923049</c:v>
                </c:pt>
                <c:pt idx="955">
                  <c:v>5475.8143028846125</c:v>
                </c:pt>
                <c:pt idx="956">
                  <c:v>5475.9269831730735</c:v>
                </c:pt>
                <c:pt idx="957">
                  <c:v>5475.9645432692278</c:v>
                </c:pt>
                <c:pt idx="958">
                  <c:v>5475.8894230769201</c:v>
                </c:pt>
                <c:pt idx="959">
                  <c:v>5475.8518629807659</c:v>
                </c:pt>
                <c:pt idx="960">
                  <c:v>5475.9269831730735</c:v>
                </c:pt>
                <c:pt idx="961">
                  <c:v>5476.1523437499964</c:v>
                </c:pt>
                <c:pt idx="962">
                  <c:v>5476.5701998197083</c:v>
                </c:pt>
                <c:pt idx="963">
                  <c:v>5476.908240685093</c:v>
                </c:pt>
                <c:pt idx="964">
                  <c:v>5477.0960411658625</c:v>
                </c:pt>
                <c:pt idx="965">
                  <c:v>5477.0209209735549</c:v>
                </c:pt>
                <c:pt idx="966">
                  <c:v>5476.8706805889387</c:v>
                </c:pt>
                <c:pt idx="967">
                  <c:v>5476.7204402043235</c:v>
                </c:pt>
                <c:pt idx="968">
                  <c:v>5476.6453200120159</c:v>
                </c:pt>
                <c:pt idx="969">
                  <c:v>5476.7580003004778</c:v>
                </c:pt>
                <c:pt idx="970">
                  <c:v>5476.9458007812464</c:v>
                </c:pt>
                <c:pt idx="971">
                  <c:v>5477.0584810697083</c:v>
                </c:pt>
                <c:pt idx="972">
                  <c:v>5477.0960411658625</c:v>
                </c:pt>
                <c:pt idx="973">
                  <c:v>5477.0960411658625</c:v>
                </c:pt>
                <c:pt idx="974">
                  <c:v>5477.0960411658625</c:v>
                </c:pt>
                <c:pt idx="975">
                  <c:v>5477.1711613581701</c:v>
                </c:pt>
                <c:pt idx="976">
                  <c:v>5477.2462815504778</c:v>
                </c:pt>
                <c:pt idx="977">
                  <c:v>5477.2462815504778</c:v>
                </c:pt>
                <c:pt idx="978">
                  <c:v>5477.1336012620159</c:v>
                </c:pt>
                <c:pt idx="979">
                  <c:v>5476.908240685093</c:v>
                </c:pt>
                <c:pt idx="980">
                  <c:v>5476.6828801081701</c:v>
                </c:pt>
                <c:pt idx="981">
                  <c:v>5476.5326397235549</c:v>
                </c:pt>
                <c:pt idx="982">
                  <c:v>5476.419959435093</c:v>
                </c:pt>
                <c:pt idx="983">
                  <c:v>5476.3072791466311</c:v>
                </c:pt>
                <c:pt idx="984">
                  <c:v>5476.2274639423049</c:v>
                </c:pt>
                <c:pt idx="985">
                  <c:v>5476.1899038461506</c:v>
                </c:pt>
                <c:pt idx="986">
                  <c:v>5476.0396634615354</c:v>
                </c:pt>
                <c:pt idx="987">
                  <c:v>5475.7767427884583</c:v>
                </c:pt>
                <c:pt idx="988">
                  <c:v>5475.4762620192278</c:v>
                </c:pt>
                <c:pt idx="989">
                  <c:v>5475.3635817307659</c:v>
                </c:pt>
                <c:pt idx="990">
                  <c:v>5475.5138221153811</c:v>
                </c:pt>
                <c:pt idx="991">
                  <c:v>5475.7391826923049</c:v>
                </c:pt>
                <c:pt idx="992">
                  <c:v>5475.9645432692278</c:v>
                </c:pt>
                <c:pt idx="993">
                  <c:v>5476.1523437499964</c:v>
                </c:pt>
                <c:pt idx="994">
                  <c:v>5476.3448392427854</c:v>
                </c:pt>
                <c:pt idx="995">
                  <c:v>5476.5326397235549</c:v>
                </c:pt>
                <c:pt idx="996">
                  <c:v>5476.8706805889387</c:v>
                </c:pt>
                <c:pt idx="997">
                  <c:v>5477.2838416466311</c:v>
                </c:pt>
                <c:pt idx="998">
                  <c:v>5477.5890174278811</c:v>
                </c:pt>
                <c:pt idx="999">
                  <c:v>5477.6265775240354</c:v>
                </c:pt>
                <c:pt idx="1000">
                  <c:v>5477.4763371394201</c:v>
                </c:pt>
                <c:pt idx="1001">
                  <c:v>5477.2838416466311</c:v>
                </c:pt>
                <c:pt idx="1002">
                  <c:v>5477.0960411658625</c:v>
                </c:pt>
                <c:pt idx="1003">
                  <c:v>5477.0209209735549</c:v>
                </c:pt>
                <c:pt idx="1004">
                  <c:v>5476.8706805889387</c:v>
                </c:pt>
                <c:pt idx="1005">
                  <c:v>5476.6453200120159</c:v>
                </c:pt>
                <c:pt idx="1006">
                  <c:v>5476.3448392427854</c:v>
                </c:pt>
                <c:pt idx="1007">
                  <c:v>5476.114783653843</c:v>
                </c:pt>
                <c:pt idx="1008">
                  <c:v>5475.9645432692278</c:v>
                </c:pt>
                <c:pt idx="1009">
                  <c:v>5476.0021033653811</c:v>
                </c:pt>
                <c:pt idx="1010">
                  <c:v>5476.2274639423049</c:v>
                </c:pt>
                <c:pt idx="1011">
                  <c:v>5476.4950796274006</c:v>
                </c:pt>
                <c:pt idx="1012">
                  <c:v>5476.6828801081701</c:v>
                </c:pt>
                <c:pt idx="1013">
                  <c:v>5476.6828801081701</c:v>
                </c:pt>
                <c:pt idx="1014">
                  <c:v>5476.6077599158625</c:v>
                </c:pt>
                <c:pt idx="1015">
                  <c:v>5476.4950796274006</c:v>
                </c:pt>
                <c:pt idx="1016">
                  <c:v>5476.4575195312464</c:v>
                </c:pt>
                <c:pt idx="1017">
                  <c:v>5476.419959435093</c:v>
                </c:pt>
                <c:pt idx="1018">
                  <c:v>5476.3072791466311</c:v>
                </c:pt>
                <c:pt idx="1019">
                  <c:v>5476.114783653843</c:v>
                </c:pt>
                <c:pt idx="1020">
                  <c:v>5475.9269831730735</c:v>
                </c:pt>
                <c:pt idx="1021">
                  <c:v>5475.8894230769201</c:v>
                </c:pt>
                <c:pt idx="1022">
                  <c:v>5476.114783653843</c:v>
                </c:pt>
                <c:pt idx="1023">
                  <c:v>5476.4575195312464</c:v>
                </c:pt>
                <c:pt idx="1024">
                  <c:v>5476.8331204927854</c:v>
                </c:pt>
                <c:pt idx="1025">
                  <c:v>5476.9833608774006</c:v>
                </c:pt>
                <c:pt idx="1026">
                  <c:v>5476.8706805889387</c:v>
                </c:pt>
                <c:pt idx="1027">
                  <c:v>5476.6077599158625</c:v>
                </c:pt>
                <c:pt idx="1028">
                  <c:v>5476.419959435093</c:v>
                </c:pt>
                <c:pt idx="1029">
                  <c:v>5476.3072791466311</c:v>
                </c:pt>
                <c:pt idx="1030">
                  <c:v>5476.1899038461506</c:v>
                </c:pt>
                <c:pt idx="1031">
                  <c:v>5476.0396634615354</c:v>
                </c:pt>
                <c:pt idx="1032">
                  <c:v>5475.8518629807659</c:v>
                </c:pt>
                <c:pt idx="1033">
                  <c:v>5475.8143028846125</c:v>
                </c:pt>
                <c:pt idx="1034">
                  <c:v>5475.8518629807659</c:v>
                </c:pt>
                <c:pt idx="1035">
                  <c:v>5475.8518629807659</c:v>
                </c:pt>
                <c:pt idx="1036">
                  <c:v>5475.8518629807659</c:v>
                </c:pt>
                <c:pt idx="1037">
                  <c:v>5475.8143028846125</c:v>
                </c:pt>
                <c:pt idx="1038">
                  <c:v>5475.7767427884583</c:v>
                </c:pt>
                <c:pt idx="1039">
                  <c:v>5475.7016225961506</c:v>
                </c:pt>
                <c:pt idx="1040">
                  <c:v>5475.5889423076887</c:v>
                </c:pt>
                <c:pt idx="1041">
                  <c:v>5475.5513822115354</c:v>
                </c:pt>
                <c:pt idx="1042">
                  <c:v>5475.5889423076887</c:v>
                </c:pt>
                <c:pt idx="1043">
                  <c:v>5475.626502403843</c:v>
                </c:pt>
                <c:pt idx="1044">
                  <c:v>5475.6640624999964</c:v>
                </c:pt>
                <c:pt idx="1045">
                  <c:v>5475.626502403843</c:v>
                </c:pt>
                <c:pt idx="1046">
                  <c:v>5475.4387019230735</c:v>
                </c:pt>
                <c:pt idx="1047">
                  <c:v>5475.2086463341311</c:v>
                </c:pt>
                <c:pt idx="1048">
                  <c:v>5474.9457256610549</c:v>
                </c:pt>
                <c:pt idx="1049">
                  <c:v>5474.7203650841311</c:v>
                </c:pt>
                <c:pt idx="1050">
                  <c:v>5474.4950045072083</c:v>
                </c:pt>
                <c:pt idx="1051">
                  <c:v>5474.1522686298049</c:v>
                </c:pt>
                <c:pt idx="1052">
                  <c:v>5473.551307091343</c:v>
                </c:pt>
                <c:pt idx="1053">
                  <c:v>5472.7954101562464</c:v>
                </c:pt>
                <c:pt idx="1054">
                  <c:v>5472.1146334134583</c:v>
                </c:pt>
                <c:pt idx="1055">
                  <c:v>5471.8892728365354</c:v>
                </c:pt>
                <c:pt idx="1056">
                  <c:v>5472.3071289062464</c:v>
                </c:pt>
                <c:pt idx="1057">
                  <c:v>5473.2508263221125</c:v>
                </c:pt>
                <c:pt idx="1058">
                  <c:v>5474.3072040264387</c:v>
                </c:pt>
                <c:pt idx="1059">
                  <c:v>5475.0584059495159</c:v>
                </c:pt>
                <c:pt idx="1060">
                  <c:v>5475.5138221153811</c:v>
                </c:pt>
                <c:pt idx="1061">
                  <c:v>5475.7391826923049</c:v>
                </c:pt>
                <c:pt idx="1062">
                  <c:v>5475.8518629807659</c:v>
                </c:pt>
                <c:pt idx="1063">
                  <c:v>5476.0021033653811</c:v>
                </c:pt>
                <c:pt idx="1064">
                  <c:v>5476.0772235576887</c:v>
                </c:pt>
                <c:pt idx="1065">
                  <c:v>5476.114783653843</c:v>
                </c:pt>
                <c:pt idx="1066">
                  <c:v>5476.0772235576887</c:v>
                </c:pt>
                <c:pt idx="1067">
                  <c:v>5476.0772235576887</c:v>
                </c:pt>
                <c:pt idx="1068">
                  <c:v>5476.0772235576887</c:v>
                </c:pt>
                <c:pt idx="1069">
                  <c:v>5476.0772235576887</c:v>
                </c:pt>
                <c:pt idx="1070">
                  <c:v>5476.1523437499964</c:v>
                </c:pt>
                <c:pt idx="1071">
                  <c:v>5476.3448392427854</c:v>
                </c:pt>
                <c:pt idx="1072">
                  <c:v>5476.419959435093</c:v>
                </c:pt>
                <c:pt idx="1073">
                  <c:v>5476.3072791466311</c:v>
                </c:pt>
                <c:pt idx="1074">
                  <c:v>5476.1899038461506</c:v>
                </c:pt>
                <c:pt idx="1075">
                  <c:v>5476.0772235576887</c:v>
                </c:pt>
                <c:pt idx="1076">
                  <c:v>5475.8518629807659</c:v>
                </c:pt>
                <c:pt idx="1077">
                  <c:v>5475.4762620192278</c:v>
                </c:pt>
                <c:pt idx="1078">
                  <c:v>5475.1335261418235</c:v>
                </c:pt>
                <c:pt idx="1079">
                  <c:v>5474.9081655649006</c:v>
                </c:pt>
                <c:pt idx="1080">
                  <c:v>5474.4950045072083</c:v>
                </c:pt>
                <c:pt idx="1081">
                  <c:v>5473.6639873798049</c:v>
                </c:pt>
                <c:pt idx="1082">
                  <c:v>5472.5324894831701</c:v>
                </c:pt>
                <c:pt idx="1083">
                  <c:v>5471.5136718749964</c:v>
                </c:pt>
                <c:pt idx="1084">
                  <c:v>5470.7953350360549</c:v>
                </c:pt>
                <c:pt idx="1085">
                  <c:v>5470.4197340745159</c:v>
                </c:pt>
                <c:pt idx="1086">
                  <c:v>5470.3446138822083</c:v>
                </c:pt>
                <c:pt idx="1087">
                  <c:v>5470.3446138822083</c:v>
                </c:pt>
                <c:pt idx="1088">
                  <c:v>5470.4197340745159</c:v>
                </c:pt>
                <c:pt idx="1089">
                  <c:v>5470.6075345552854</c:v>
                </c:pt>
                <c:pt idx="1090">
                  <c:v>5471.0582557091311</c:v>
                </c:pt>
                <c:pt idx="1091">
                  <c:v>5471.8141526442278</c:v>
                </c:pt>
                <c:pt idx="1092">
                  <c:v>5472.5700495793235</c:v>
                </c:pt>
                <c:pt idx="1093">
                  <c:v>5473.1710111177854</c:v>
                </c:pt>
                <c:pt idx="1094">
                  <c:v>5473.4386268028811</c:v>
                </c:pt>
                <c:pt idx="1095">
                  <c:v>5473.4010667067278</c:v>
                </c:pt>
                <c:pt idx="1096">
                  <c:v>5473.3635066105735</c:v>
                </c:pt>
                <c:pt idx="1097">
                  <c:v>5473.4010667067278</c:v>
                </c:pt>
                <c:pt idx="1098">
                  <c:v>5473.4761868990354</c:v>
                </c:pt>
                <c:pt idx="1099">
                  <c:v>5473.5137469951887</c:v>
                </c:pt>
                <c:pt idx="1100">
                  <c:v>5473.4010667067278</c:v>
                </c:pt>
                <c:pt idx="1101">
                  <c:v>5473.1334510216311</c:v>
                </c:pt>
                <c:pt idx="1102">
                  <c:v>5472.9456505408625</c:v>
                </c:pt>
                <c:pt idx="1103">
                  <c:v>5472.9456505408625</c:v>
                </c:pt>
                <c:pt idx="1104">
                  <c:v>5473.0583308293235</c:v>
                </c:pt>
                <c:pt idx="1105">
                  <c:v>5473.0583308293235</c:v>
                </c:pt>
                <c:pt idx="1106">
                  <c:v>5472.9456505408625</c:v>
                </c:pt>
                <c:pt idx="1107">
                  <c:v>5472.8705303485549</c:v>
                </c:pt>
                <c:pt idx="1108">
                  <c:v>5472.8329702524006</c:v>
                </c:pt>
                <c:pt idx="1109">
                  <c:v>5472.8329702524006</c:v>
                </c:pt>
                <c:pt idx="1110">
                  <c:v>5472.8705303485549</c:v>
                </c:pt>
                <c:pt idx="1111">
                  <c:v>5472.9080904447083</c:v>
                </c:pt>
                <c:pt idx="1112">
                  <c:v>5472.9080904447083</c:v>
                </c:pt>
                <c:pt idx="1113">
                  <c:v>5472.9832106370159</c:v>
                </c:pt>
                <c:pt idx="1114">
                  <c:v>5473.2132662259583</c:v>
                </c:pt>
                <c:pt idx="1115">
                  <c:v>5473.4761868990354</c:v>
                </c:pt>
                <c:pt idx="1116">
                  <c:v>5473.551307091343</c:v>
                </c:pt>
                <c:pt idx="1117">
                  <c:v>5473.4386268028811</c:v>
                </c:pt>
                <c:pt idx="1118">
                  <c:v>5473.2132662259583</c:v>
                </c:pt>
                <c:pt idx="1119">
                  <c:v>5473.0207707331701</c:v>
                </c:pt>
                <c:pt idx="1120">
                  <c:v>5472.9832106370159</c:v>
                </c:pt>
                <c:pt idx="1121">
                  <c:v>5473.1334510216311</c:v>
                </c:pt>
                <c:pt idx="1122">
                  <c:v>5473.3635066105735</c:v>
                </c:pt>
                <c:pt idx="1123">
                  <c:v>5473.3635066105735</c:v>
                </c:pt>
                <c:pt idx="1124">
                  <c:v>5473.2132662259583</c:v>
                </c:pt>
                <c:pt idx="1125">
                  <c:v>5472.8705303485549</c:v>
                </c:pt>
                <c:pt idx="1126">
                  <c:v>5472.5700495793235</c:v>
                </c:pt>
                <c:pt idx="1127">
                  <c:v>5472.3446890024006</c:v>
                </c:pt>
                <c:pt idx="1128">
                  <c:v>5472.3071289062464</c:v>
                </c:pt>
                <c:pt idx="1129">
                  <c:v>5472.3822490985549</c:v>
                </c:pt>
                <c:pt idx="1130">
                  <c:v>5472.3822490985549</c:v>
                </c:pt>
                <c:pt idx="1131">
                  <c:v>5472.2320087139387</c:v>
                </c:pt>
                <c:pt idx="1132">
                  <c:v>5472.0395132211506</c:v>
                </c:pt>
                <c:pt idx="1133">
                  <c:v>5471.964393028843</c:v>
                </c:pt>
                <c:pt idx="1134">
                  <c:v>5472.1146334134583</c:v>
                </c:pt>
                <c:pt idx="1135">
                  <c:v>5472.3822490985549</c:v>
                </c:pt>
                <c:pt idx="1136">
                  <c:v>5472.6076096754778</c:v>
                </c:pt>
                <c:pt idx="1137">
                  <c:v>5472.7202899639387</c:v>
                </c:pt>
                <c:pt idx="1138">
                  <c:v>5472.8705303485549</c:v>
                </c:pt>
                <c:pt idx="1139">
                  <c:v>5472.9456505408625</c:v>
                </c:pt>
                <c:pt idx="1140">
                  <c:v>5472.9832106370159</c:v>
                </c:pt>
                <c:pt idx="1141">
                  <c:v>5472.9080904447083</c:v>
                </c:pt>
                <c:pt idx="1142">
                  <c:v>5472.7202899639387</c:v>
                </c:pt>
                <c:pt idx="1143">
                  <c:v>5472.5700495793235</c:v>
                </c:pt>
                <c:pt idx="1144">
                  <c:v>5472.4949293870159</c:v>
                </c:pt>
                <c:pt idx="1145">
                  <c:v>5472.4573692908625</c:v>
                </c:pt>
                <c:pt idx="1146">
                  <c:v>5472.3446890024006</c:v>
                </c:pt>
                <c:pt idx="1147">
                  <c:v>5472.1146334134583</c:v>
                </c:pt>
                <c:pt idx="1148">
                  <c:v>5471.7765925480735</c:v>
                </c:pt>
                <c:pt idx="1149">
                  <c:v>5471.476111778843</c:v>
                </c:pt>
                <c:pt idx="1150">
                  <c:v>5471.2131911057659</c:v>
                </c:pt>
                <c:pt idx="1151">
                  <c:v>5471.0582557091311</c:v>
                </c:pt>
                <c:pt idx="1152">
                  <c:v>5470.9831355168235</c:v>
                </c:pt>
                <c:pt idx="1153">
                  <c:v>5470.9080153245159</c:v>
                </c:pt>
                <c:pt idx="1154">
                  <c:v>5470.7953350360549</c:v>
                </c:pt>
                <c:pt idx="1155">
                  <c:v>5470.6450946514387</c:v>
                </c:pt>
                <c:pt idx="1156">
                  <c:v>5470.6450946514387</c:v>
                </c:pt>
                <c:pt idx="1157">
                  <c:v>5470.7577749399006</c:v>
                </c:pt>
                <c:pt idx="1158">
                  <c:v>5471.0206956129778</c:v>
                </c:pt>
                <c:pt idx="1159">
                  <c:v>5471.2131911057659</c:v>
                </c:pt>
                <c:pt idx="1160">
                  <c:v>5471.2131911057659</c:v>
                </c:pt>
                <c:pt idx="1161">
                  <c:v>5471.0582557091311</c:v>
                </c:pt>
                <c:pt idx="1162">
                  <c:v>5470.7577749399006</c:v>
                </c:pt>
                <c:pt idx="1163">
                  <c:v>5471.2507512019201</c:v>
                </c:pt>
                <c:pt idx="1164">
                  <c:v>5474.3823242187464</c:v>
                </c:pt>
                <c:pt idx="1165">
                  <c:v>5478.2275390624964</c:v>
                </c:pt>
                <c:pt idx="1166">
                  <c:v>5479.8144531249964</c:v>
                </c:pt>
                <c:pt idx="1167">
                  <c:v>5478.6829552283625</c:v>
                </c:pt>
                <c:pt idx="1168">
                  <c:v>5475.8894230769201</c:v>
                </c:pt>
                <c:pt idx="1169">
                  <c:v>5472.757850060093</c:v>
                </c:pt>
                <c:pt idx="1170">
                  <c:v>5470.0018780048049</c:v>
                </c:pt>
                <c:pt idx="1171">
                  <c:v>5467.8891225961506</c:v>
                </c:pt>
                <c:pt idx="1172">
                  <c:v>5466.4947040264387</c:v>
                </c:pt>
                <c:pt idx="1173">
                  <c:v>5465.7012469951887</c:v>
                </c:pt>
                <c:pt idx="1174">
                  <c:v>5465.2880859374964</c:v>
                </c:pt>
                <c:pt idx="1175">
                  <c:v>5465.1378455528811</c:v>
                </c:pt>
                <c:pt idx="1176">
                  <c:v>5465.0627253605735</c:v>
                </c:pt>
                <c:pt idx="1177">
                  <c:v>5465.1002854567278</c:v>
                </c:pt>
                <c:pt idx="1178">
                  <c:v>5465.1002854567278</c:v>
                </c:pt>
                <c:pt idx="1179">
                  <c:v>5464.9500450721125</c:v>
                </c:pt>
                <c:pt idx="1180">
                  <c:v>5464.5697490985549</c:v>
                </c:pt>
                <c:pt idx="1181">
                  <c:v>5464.1941481370159</c:v>
                </c:pt>
                <c:pt idx="1182">
                  <c:v>5463.8514122596125</c:v>
                </c:pt>
                <c:pt idx="1183">
                  <c:v>5463.5133713942278</c:v>
                </c:pt>
                <c:pt idx="1184">
                  <c:v>5463.2128906249964</c:v>
                </c:pt>
                <c:pt idx="1185">
                  <c:v>5462.9124098557659</c:v>
                </c:pt>
                <c:pt idx="1186">
                  <c:v>5462.5696739783625</c:v>
                </c:pt>
                <c:pt idx="1187">
                  <c:v>5462.1189528245159</c:v>
                </c:pt>
                <c:pt idx="1188">
                  <c:v>5461.4757361778811</c:v>
                </c:pt>
                <c:pt idx="1189">
                  <c:v>5460.6822791466311</c:v>
                </c:pt>
                <c:pt idx="1190">
                  <c:v>5459.9686373197083</c:v>
                </c:pt>
                <c:pt idx="1191">
                  <c:v>5459.4756610576887</c:v>
                </c:pt>
                <c:pt idx="1192">
                  <c:v>5459.3629807692278</c:v>
                </c:pt>
                <c:pt idx="1193">
                  <c:v>5459.4005408653811</c:v>
                </c:pt>
                <c:pt idx="1194">
                  <c:v>5459.4756610576887</c:v>
                </c:pt>
                <c:pt idx="1195">
                  <c:v>5459.5507812499964</c:v>
                </c:pt>
                <c:pt idx="1196">
                  <c:v>5459.6634615384583</c:v>
                </c:pt>
                <c:pt idx="1197">
                  <c:v>5459.5507812499964</c:v>
                </c:pt>
                <c:pt idx="1198">
                  <c:v>5459.1376201923049</c:v>
                </c:pt>
                <c:pt idx="1199">
                  <c:v>5458.4568434495159</c:v>
                </c:pt>
                <c:pt idx="1200">
                  <c:v>5457.7009465144201</c:v>
                </c:pt>
                <c:pt idx="1201">
                  <c:v>5456.9121844951887</c:v>
                </c:pt>
                <c:pt idx="1202">
                  <c:v>5456.2689678485549</c:v>
                </c:pt>
                <c:pt idx="1203">
                  <c:v>5455.8933668870159</c:v>
                </c:pt>
                <c:pt idx="1204">
                  <c:v>5455.6257512019201</c:v>
                </c:pt>
                <c:pt idx="1205">
                  <c:v>5455.4379507211506</c:v>
                </c:pt>
                <c:pt idx="1206">
                  <c:v>5455.2125901442278</c:v>
                </c:pt>
                <c:pt idx="1207">
                  <c:v>5455.0247896634583</c:v>
                </c:pt>
                <c:pt idx="1208">
                  <c:v>5454.7618689903811</c:v>
                </c:pt>
                <c:pt idx="1209">
                  <c:v>5454.4566932091311</c:v>
                </c:pt>
                <c:pt idx="1210">
                  <c:v>5454.1562124399006</c:v>
                </c:pt>
                <c:pt idx="1211">
                  <c:v>5453.8932917668235</c:v>
                </c:pt>
                <c:pt idx="1212">
                  <c:v>5453.5881159855735</c:v>
                </c:pt>
                <c:pt idx="1213">
                  <c:v>5453.1373948317278</c:v>
                </c:pt>
                <c:pt idx="1214">
                  <c:v>5452.5317382812464</c:v>
                </c:pt>
                <c:pt idx="1215">
                  <c:v>5451.7805363581701</c:v>
                </c:pt>
                <c:pt idx="1216">
                  <c:v>5450.9495192307659</c:v>
                </c:pt>
                <c:pt idx="1217">
                  <c:v>5450.2311823918235</c:v>
                </c:pt>
                <c:pt idx="1218">
                  <c:v>5449.6677809495159</c:v>
                </c:pt>
                <c:pt idx="1219">
                  <c:v>5449.2123647836506</c:v>
                </c:pt>
                <c:pt idx="1220">
                  <c:v>5448.7240835336506</c:v>
                </c:pt>
                <c:pt idx="1221">
                  <c:v>5448.1184269831701</c:v>
                </c:pt>
                <c:pt idx="1222">
                  <c:v>5447.4799053485549</c:v>
                </c:pt>
                <c:pt idx="1223">
                  <c:v>5446.8366887019201</c:v>
                </c:pt>
                <c:pt idx="1224">
                  <c:v>5446.3061523437464</c:v>
                </c:pt>
                <c:pt idx="1225">
                  <c:v>5446.0432316706701</c:v>
                </c:pt>
                <c:pt idx="1226">
                  <c:v>5445.6676307091311</c:v>
                </c:pt>
                <c:pt idx="1227">
                  <c:v>5444.9492938701887</c:v>
                </c:pt>
                <c:pt idx="1228">
                  <c:v>5444.0055964543235</c:v>
                </c:pt>
                <c:pt idx="1229">
                  <c:v>5442.9867788461506</c:v>
                </c:pt>
                <c:pt idx="1230">
                  <c:v>5442.0430814302854</c:v>
                </c:pt>
                <c:pt idx="1231">
                  <c:v>5441.1369441105735</c:v>
                </c:pt>
                <c:pt idx="1232">
                  <c:v>5440.2355018028811</c:v>
                </c:pt>
                <c:pt idx="1233">
                  <c:v>5439.3669245793235</c:v>
                </c:pt>
                <c:pt idx="1234">
                  <c:v>5438.5359074519201</c:v>
                </c:pt>
                <c:pt idx="1235">
                  <c:v>5437.7424504206701</c:v>
                </c:pt>
                <c:pt idx="1236">
                  <c:v>5436.9865534855735</c:v>
                </c:pt>
                <c:pt idx="1237">
                  <c:v>5436.3480318509583</c:v>
                </c:pt>
                <c:pt idx="1238">
                  <c:v>5435.7048152043235</c:v>
                </c:pt>
                <c:pt idx="1239">
                  <c:v>5435.0662935697083</c:v>
                </c:pt>
                <c:pt idx="1240">
                  <c:v>5434.4230769230735</c:v>
                </c:pt>
                <c:pt idx="1241">
                  <c:v>5433.817420372593</c:v>
                </c:pt>
                <c:pt idx="1242">
                  <c:v>5433.1413386418235</c:v>
                </c:pt>
                <c:pt idx="1243">
                  <c:v>5432.3103215144201</c:v>
                </c:pt>
                <c:pt idx="1244">
                  <c:v>5431.5919846754778</c:v>
                </c:pt>
                <c:pt idx="1245">
                  <c:v>5430.9910231370159</c:v>
                </c:pt>
                <c:pt idx="1246">
                  <c:v>5430.5356069711506</c:v>
                </c:pt>
                <c:pt idx="1247">
                  <c:v>5430.1600060096125</c:v>
                </c:pt>
                <c:pt idx="1248">
                  <c:v>5429.8172701322083</c:v>
                </c:pt>
                <c:pt idx="1249">
                  <c:v>5429.5919095552854</c:v>
                </c:pt>
                <c:pt idx="1250">
                  <c:v>5429.2538686899006</c:v>
                </c:pt>
                <c:pt idx="1251">
                  <c:v>5428.5730919471125</c:v>
                </c:pt>
                <c:pt idx="1252">
                  <c:v>5427.7045147235549</c:v>
                </c:pt>
                <c:pt idx="1253">
                  <c:v>5426.7655123197083</c:v>
                </c:pt>
                <c:pt idx="1254">
                  <c:v>5425.8969350961506</c:v>
                </c:pt>
                <c:pt idx="1255">
                  <c:v>5425.0659179687464</c:v>
                </c:pt>
                <c:pt idx="1256">
                  <c:v>5424.2724609374964</c:v>
                </c:pt>
                <c:pt idx="1257">
                  <c:v>5423.4790039062464</c:v>
                </c:pt>
                <c:pt idx="1258">
                  <c:v>5422.7278019831701</c:v>
                </c:pt>
                <c:pt idx="1259">
                  <c:v>5422.0094651442278</c:v>
                </c:pt>
                <c:pt idx="1260">
                  <c:v>5421.2535682091311</c:v>
                </c:pt>
                <c:pt idx="1261">
                  <c:v>5420.3098707932659</c:v>
                </c:pt>
                <c:pt idx="1262">
                  <c:v>5418.7276517427854</c:v>
                </c:pt>
                <c:pt idx="1263">
                  <c:v>5415.8965594951887</c:v>
                </c:pt>
                <c:pt idx="1264">
                  <c:v>5411.8212890624964</c:v>
                </c:pt>
                <c:pt idx="1265">
                  <c:v>5406.3891601562464</c:v>
                </c:pt>
                <c:pt idx="1266">
                  <c:v>5400.0884540264387</c:v>
                </c:pt>
                <c:pt idx="1267">
                  <c:v>5392.2383939302854</c:v>
                </c:pt>
                <c:pt idx="1268">
                  <c:v>5382.730994591343</c:v>
                </c:pt>
                <c:pt idx="1269">
                  <c:v>5370.9183443509583</c:v>
                </c:pt>
                <c:pt idx="1270">
                  <c:v>5357.3356745793235</c:v>
                </c:pt>
                <c:pt idx="1271">
                  <c:v>5350.8471679687464</c:v>
                </c:pt>
                <c:pt idx="1272">
                  <c:v>5357.9788912259583</c:v>
                </c:pt>
                <c:pt idx="1273">
                  <c:v>5381.0314002403811</c:v>
                </c:pt>
                <c:pt idx="1274">
                  <c:v>5435.2540940504778</c:v>
                </c:pt>
                <c:pt idx="1275">
                  <c:v>5528.7130033052854</c:v>
                </c:pt>
                <c:pt idx="1276">
                  <c:v>5671.7183743990354</c:v>
                </c:pt>
                <c:pt idx="1277">
                  <c:v>5860.8663236177854</c:v>
                </c:pt>
                <c:pt idx="1278">
                  <c:v>6065.0711763822083</c:v>
                </c:pt>
                <c:pt idx="1279">
                  <c:v>6254.7121018629778</c:v>
                </c:pt>
                <c:pt idx="1280">
                  <c:v>6411.2578876201887</c:v>
                </c:pt>
                <c:pt idx="1281">
                  <c:v>6524.6048677884583</c:v>
                </c:pt>
                <c:pt idx="1282">
                  <c:v>6595.3915640024006</c:v>
                </c:pt>
                <c:pt idx="1283">
                  <c:v>6632.669959435093</c:v>
                </c:pt>
                <c:pt idx="1284">
                  <c:v>6648.3653846153811</c:v>
                </c:pt>
                <c:pt idx="1285">
                  <c:v>6652.7411358173049</c:v>
                </c:pt>
                <c:pt idx="1286">
                  <c:v>6652.4782151442278</c:v>
                </c:pt>
                <c:pt idx="1287">
                  <c:v>6651.041541466343</c:v>
                </c:pt>
                <c:pt idx="1288">
                  <c:v>6649.6471228966311</c:v>
                </c:pt>
                <c:pt idx="1289">
                  <c:v>6648.5531850961506</c:v>
                </c:pt>
                <c:pt idx="1290">
                  <c:v>6647.6470477764387</c:v>
                </c:pt>
                <c:pt idx="1291">
                  <c:v>6646.2526292067278</c:v>
                </c:pt>
                <c:pt idx="1292">
                  <c:v>6642.2149188701887</c:v>
                </c:pt>
                <c:pt idx="1293">
                  <c:v>6588.5978816105735</c:v>
                </c:pt>
                <c:pt idx="1294">
                  <c:v>6398.3184344951887</c:v>
                </c:pt>
                <c:pt idx="1295">
                  <c:v>6085.9358097956701</c:v>
                </c:pt>
                <c:pt idx="1296">
                  <c:v>5745.8995643028811</c:v>
                </c:pt>
                <c:pt idx="1297">
                  <c:v>5464.2317082331701</c:v>
                </c:pt>
                <c:pt idx="1298">
                  <c:v>5277.0040189302854</c:v>
                </c:pt>
                <c:pt idx="1299">
                  <c:v>5176.788987379804</c:v>
                </c:pt>
                <c:pt idx="1300">
                  <c:v>5135.8156174879778</c:v>
                </c:pt>
                <c:pt idx="1301">
                  <c:v>5125.1720252403811</c:v>
                </c:pt>
                <c:pt idx="1302">
                  <c:v>5122.721228966343</c:v>
                </c:pt>
                <c:pt idx="1303">
                  <c:v>5117.9276216947083</c:v>
                </c:pt>
                <c:pt idx="1304">
                  <c:v>5109.7019606370159</c:v>
                </c:pt>
                <c:pt idx="1305">
                  <c:v>5100.4199218749964</c:v>
                </c:pt>
                <c:pt idx="1306">
                  <c:v>5092.386756310093</c:v>
                </c:pt>
                <c:pt idx="1307">
                  <c:v>5086.5367713341311</c:v>
                </c:pt>
                <c:pt idx="1308">
                  <c:v>5082.7995417668235</c:v>
                </c:pt>
                <c:pt idx="1309">
                  <c:v>5080.6116661658625</c:v>
                </c:pt>
                <c:pt idx="1310">
                  <c:v>5079.2923677884583</c:v>
                </c:pt>
                <c:pt idx="1311">
                  <c:v>5078.4237905649006</c:v>
                </c:pt>
                <c:pt idx="1312">
                  <c:v>5077.6303335336506</c:v>
                </c:pt>
                <c:pt idx="1313">
                  <c:v>5076.6866361177854</c:v>
                </c:pt>
                <c:pt idx="1314">
                  <c:v>5075.480018028843</c:v>
                </c:pt>
                <c:pt idx="1315">
                  <c:v>5074.198279747593</c:v>
                </c:pt>
                <c:pt idx="1316">
                  <c:v>5072.9916616586506</c:v>
                </c:pt>
                <c:pt idx="1317">
                  <c:v>5071.9352839543235</c:v>
                </c:pt>
                <c:pt idx="1318">
                  <c:v>5071.0291466346125</c:v>
                </c:pt>
                <c:pt idx="1319">
                  <c:v>5070.160569411054</c:v>
                </c:pt>
                <c:pt idx="1320">
                  <c:v>5069.2919921874964</c:v>
                </c:pt>
                <c:pt idx="1321">
                  <c:v>5068.6159104567278</c:v>
                </c:pt>
                <c:pt idx="1322">
                  <c:v>5068.085374098554</c:v>
                </c:pt>
                <c:pt idx="1323">
                  <c:v>5067.5219726562464</c:v>
                </c:pt>
                <c:pt idx="1324">
                  <c:v>5066.8411959134583</c:v>
                </c:pt>
                <c:pt idx="1325">
                  <c:v>5066.1979792668235</c:v>
                </c:pt>
                <c:pt idx="1326">
                  <c:v>5065.7096980168235</c:v>
                </c:pt>
                <c:pt idx="1327">
                  <c:v>5065.4045222355735</c:v>
                </c:pt>
                <c:pt idx="1328">
                  <c:v>5065.3669621394201</c:v>
                </c:pt>
                <c:pt idx="1329">
                  <c:v>5065.4467773437464</c:v>
                </c:pt>
                <c:pt idx="1330">
                  <c:v>5065.521897536054</c:v>
                </c:pt>
                <c:pt idx="1331">
                  <c:v>5065.4045222355735</c:v>
                </c:pt>
                <c:pt idx="1332">
                  <c:v>5064.9538010817278</c:v>
                </c:pt>
                <c:pt idx="1333">
                  <c:v>5064.1603440504778</c:v>
                </c:pt>
                <c:pt idx="1334">
                  <c:v>5063.2917668269201</c:v>
                </c:pt>
                <c:pt idx="1335">
                  <c:v>5062.7659254807659</c:v>
                </c:pt>
                <c:pt idx="1336">
                  <c:v>5062.6156850961506</c:v>
                </c:pt>
                <c:pt idx="1337">
                  <c:v>5062.540564903843</c:v>
                </c:pt>
                <c:pt idx="1338">
                  <c:v>5062.235389122593</c:v>
                </c:pt>
                <c:pt idx="1339">
                  <c:v>5061.747107872593</c:v>
                </c:pt>
                <c:pt idx="1340">
                  <c:v>5061.2916917067278</c:v>
                </c:pt>
                <c:pt idx="1341">
                  <c:v>5061.1038912259583</c:v>
                </c:pt>
                <c:pt idx="1342">
                  <c:v>5061.0287710336506</c:v>
                </c:pt>
                <c:pt idx="1343">
                  <c:v>5061.066331129804</c:v>
                </c:pt>
                <c:pt idx="1344">
                  <c:v>5061.3339468149006</c:v>
                </c:pt>
                <c:pt idx="1345">
                  <c:v>5061.9724684495159</c:v>
                </c:pt>
                <c:pt idx="1346">
                  <c:v>5062.8034855769201</c:v>
                </c:pt>
                <c:pt idx="1347">
                  <c:v>5063.5593825120159</c:v>
                </c:pt>
                <c:pt idx="1348">
                  <c:v>5064.310584435093</c:v>
                </c:pt>
                <c:pt idx="1349">
                  <c:v>5064.8786808894201</c:v>
                </c:pt>
                <c:pt idx="1350">
                  <c:v>5065.0664813701887</c:v>
                </c:pt>
                <c:pt idx="1351">
                  <c:v>5064.9162409855735</c:v>
                </c:pt>
                <c:pt idx="1352">
                  <c:v>5064.8786808894201</c:v>
                </c:pt>
                <c:pt idx="1353">
                  <c:v>5066.5407151442278</c:v>
                </c:pt>
                <c:pt idx="1354">
                  <c:v>5072.7287409855735</c:v>
                </c:pt>
                <c:pt idx="1355">
                  <c:v>5087.6307091346125</c:v>
                </c:pt>
                <c:pt idx="1356">
                  <c:v>5116.983924278843</c:v>
                </c:pt>
                <c:pt idx="1357">
                  <c:v>5169.4694636418235</c:v>
                </c:pt>
                <c:pt idx="1358">
                  <c:v>5261.3085937499964</c:v>
                </c:pt>
                <c:pt idx="1359">
                  <c:v>5415.1031024639387</c:v>
                </c:pt>
                <c:pt idx="1360">
                  <c:v>5646.8160306490354</c:v>
                </c:pt>
                <c:pt idx="1361">
                  <c:v>5957.4239408052854</c:v>
                </c:pt>
                <c:pt idx="1362">
                  <c:v>6318.7426757812464</c:v>
                </c:pt>
                <c:pt idx="1363">
                  <c:v>6693.6816406249964</c:v>
                </c:pt>
                <c:pt idx="1364">
                  <c:v>7051.5636268028811</c:v>
                </c:pt>
                <c:pt idx="1365">
                  <c:v>7356.0961914062473</c:v>
                </c:pt>
                <c:pt idx="1366">
                  <c:v>7583.2784329927854</c:v>
                </c:pt>
                <c:pt idx="1367">
                  <c:v>7741.3031475360549</c:v>
                </c:pt>
                <c:pt idx="1368">
                  <c:v>7873.9654071514387</c:v>
                </c:pt>
                <c:pt idx="1369">
                  <c:v>8012.552771935093</c:v>
                </c:pt>
                <c:pt idx="1370">
                  <c:v>8161.0278320312473</c:v>
                </c:pt>
                <c:pt idx="1371">
                  <c:v>8321.2357271634592</c:v>
                </c:pt>
                <c:pt idx="1372">
                  <c:v>8484.8428109975939</c:v>
                </c:pt>
                <c:pt idx="1373">
                  <c:v>8642.9003906249964</c:v>
                </c:pt>
                <c:pt idx="1374">
                  <c:v>8799.3334960937464</c:v>
                </c:pt>
                <c:pt idx="1375">
                  <c:v>8952.3392427884592</c:v>
                </c:pt>
                <c:pt idx="1376">
                  <c:v>9104.2087965745159</c:v>
                </c:pt>
                <c:pt idx="1377">
                  <c:v>9254.6416766826896</c:v>
                </c:pt>
                <c:pt idx="1378">
                  <c:v>9397.0413912259592</c:v>
                </c:pt>
                <c:pt idx="1379">
                  <c:v>9534.4221379206701</c:v>
                </c:pt>
                <c:pt idx="1380">
                  <c:v>9666.4458759014396</c:v>
                </c:pt>
                <c:pt idx="1381">
                  <c:v>9785.1498647836506</c:v>
                </c:pt>
                <c:pt idx="1382">
                  <c:v>9894.6093749999964</c:v>
                </c:pt>
                <c:pt idx="1383">
                  <c:v>10003.805964543266</c:v>
                </c:pt>
                <c:pt idx="1384">
                  <c:v>10109.795860877401</c:v>
                </c:pt>
                <c:pt idx="1385">
                  <c:v>10212.010967548074</c:v>
                </c:pt>
                <c:pt idx="1386">
                  <c:v>10316.864670973555</c:v>
                </c:pt>
                <c:pt idx="1387">
                  <c:v>10421.760629507209</c:v>
                </c:pt>
                <c:pt idx="1388">
                  <c:v>10519.10700871394</c:v>
                </c:pt>
                <c:pt idx="1389">
                  <c:v>10613.171574519227</c:v>
                </c:pt>
                <c:pt idx="1390">
                  <c:v>10709.954552283651</c:v>
                </c:pt>
                <c:pt idx="1391">
                  <c:v>10804.81257512019</c:v>
                </c:pt>
                <c:pt idx="1392">
                  <c:v>10893.257211538459</c:v>
                </c:pt>
                <c:pt idx="1393">
                  <c:v>10984.716045673074</c:v>
                </c:pt>
                <c:pt idx="1394">
                  <c:v>11083.198617788459</c:v>
                </c:pt>
                <c:pt idx="1395">
                  <c:v>11182.169471153844</c:v>
                </c:pt>
                <c:pt idx="1396">
                  <c:v>11283.173264723555</c:v>
                </c:pt>
                <c:pt idx="1397">
                  <c:v>11389.350961538459</c:v>
                </c:pt>
                <c:pt idx="1398">
                  <c:v>11493.002741887016</c:v>
                </c:pt>
                <c:pt idx="1399">
                  <c:v>11588.311485877401</c:v>
                </c:pt>
                <c:pt idx="1400">
                  <c:v>11682.075570913459</c:v>
                </c:pt>
                <c:pt idx="1401">
                  <c:v>11780.21540715144</c:v>
                </c:pt>
                <c:pt idx="1402">
                  <c:v>11877.942082331729</c:v>
                </c:pt>
                <c:pt idx="1403">
                  <c:v>11967.513521634612</c:v>
                </c:pt>
                <c:pt idx="1404">
                  <c:v>12056.714054987979</c:v>
                </c:pt>
                <c:pt idx="1405">
                  <c:v>12159.11696213942</c:v>
                </c:pt>
                <c:pt idx="1406">
                  <c:v>12271.139948918266</c:v>
                </c:pt>
                <c:pt idx="1407">
                  <c:v>12382.637094350959</c:v>
                </c:pt>
                <c:pt idx="1408">
                  <c:v>12499.345703124996</c:v>
                </c:pt>
                <c:pt idx="1409">
                  <c:v>12626.988994891824</c:v>
                </c:pt>
                <c:pt idx="1410">
                  <c:v>12755.505558894229</c:v>
                </c:pt>
                <c:pt idx="1411">
                  <c:v>12868.547363281246</c:v>
                </c:pt>
                <c:pt idx="1412">
                  <c:v>12964.461763822112</c:v>
                </c:pt>
                <c:pt idx="1413">
                  <c:v>13057.056790865381</c:v>
                </c:pt>
                <c:pt idx="1414">
                  <c:v>13157.234262319709</c:v>
                </c:pt>
                <c:pt idx="1415">
                  <c:v>13261.977632962737</c:v>
                </c:pt>
                <c:pt idx="1416">
                  <c:v>13359.136211688699</c:v>
                </c:pt>
                <c:pt idx="1417">
                  <c:v>13438.446702223555</c:v>
                </c:pt>
                <c:pt idx="1418">
                  <c:v>13500.629788912256</c:v>
                </c:pt>
                <c:pt idx="1419">
                  <c:v>13560.585092397834</c:v>
                </c:pt>
                <c:pt idx="1420">
                  <c:v>13634.200533353362</c:v>
                </c:pt>
                <c:pt idx="1421">
                  <c:v>13725.208646334131</c:v>
                </c:pt>
                <c:pt idx="1422">
                  <c:v>13821.688795823315</c:v>
                </c:pt>
                <c:pt idx="1423">
                  <c:v>13907.943209134613</c:v>
                </c:pt>
                <c:pt idx="1424">
                  <c:v>13974.539607121391</c:v>
                </c:pt>
                <c:pt idx="1425">
                  <c:v>14020.684532752401</c:v>
                </c:pt>
                <c:pt idx="1426">
                  <c:v>14060.078031099756</c:v>
                </c:pt>
                <c:pt idx="1427">
                  <c:v>14115.279634915863</c:v>
                </c:pt>
                <c:pt idx="1428">
                  <c:v>14197.646578275238</c:v>
                </c:pt>
                <c:pt idx="1429">
                  <c:v>14296.051682692305</c:v>
                </c:pt>
                <c:pt idx="1430">
                  <c:v>14391.362774188699</c:v>
                </c:pt>
                <c:pt idx="1431">
                  <c:v>14480.71120042067</c:v>
                </c:pt>
                <c:pt idx="1432">
                  <c:v>14574.09733698918</c:v>
                </c:pt>
                <c:pt idx="1433">
                  <c:v>14671.593956580526</c:v>
                </c:pt>
                <c:pt idx="1434">
                  <c:v>14756.491511418266</c:v>
                </c:pt>
                <c:pt idx="1435">
                  <c:v>14817.768460787256</c:v>
                </c:pt>
                <c:pt idx="1436">
                  <c:v>14865.913461538459</c:v>
                </c:pt>
                <c:pt idx="1437">
                  <c:v>14913.26735276442</c:v>
                </c:pt>
                <c:pt idx="1438">
                  <c:v>14957.03425480769</c:v>
                </c:pt>
                <c:pt idx="1439">
                  <c:v>14984.239501953121</c:v>
                </c:pt>
                <c:pt idx="1440">
                  <c:v>14992.61540339543</c:v>
                </c:pt>
                <c:pt idx="1441">
                  <c:v>14999.068697415863</c:v>
                </c:pt>
                <c:pt idx="1442">
                  <c:v>15258.813194861776</c:v>
                </c:pt>
              </c:numCache>
            </c:numRef>
          </c:xVal>
          <c:yVal>
            <c:numRef>
              <c:f>'Assemblage courbes'!$R$46:$R$1488</c:f>
              <c:numCache>
                <c:formatCode>0.00</c:formatCode>
                <c:ptCount val="1443"/>
                <c:pt idx="0">
                  <c:v>4.2708519345063429</c:v>
                </c:pt>
                <c:pt idx="1">
                  <c:v>4.2723643697225127</c:v>
                </c:pt>
                <c:pt idx="2">
                  <c:v>4.2752092869465166</c:v>
                </c:pt>
                <c:pt idx="3">
                  <c:v>4.2765412380145138</c:v>
                </c:pt>
                <c:pt idx="4">
                  <c:v>4.2753890985708969</c:v>
                </c:pt>
                <c:pt idx="5">
                  <c:v>4.2733727660545942</c:v>
                </c:pt>
                <c:pt idx="6">
                  <c:v>4.2714639311570384</c:v>
                </c:pt>
                <c:pt idx="7">
                  <c:v>4.2693395700821508</c:v>
                </c:pt>
                <c:pt idx="8">
                  <c:v>4.2684753416134757</c:v>
                </c:pt>
                <c:pt idx="9">
                  <c:v>4.2680070880743166</c:v>
                </c:pt>
                <c:pt idx="10">
                  <c:v>4.2649465384850131</c:v>
                </c:pt>
                <c:pt idx="11">
                  <c:v>4.2600490786479073</c:v>
                </c:pt>
                <c:pt idx="12">
                  <c:v>4.2549717009984525</c:v>
                </c:pt>
                <c:pt idx="13">
                  <c:v>4.250902825869046</c:v>
                </c:pt>
                <c:pt idx="14">
                  <c:v>4.2481302226506745</c:v>
                </c:pt>
                <c:pt idx="15">
                  <c:v>4.2473020980908318</c:v>
                </c:pt>
                <c:pt idx="16">
                  <c:v>4.2480221586961013</c:v>
                </c:pt>
                <c:pt idx="17">
                  <c:v>4.2510107836356523</c:v>
                </c:pt>
                <c:pt idx="18">
                  <c:v>4.2560880904931286</c:v>
                </c:pt>
                <c:pt idx="19">
                  <c:v>4.2597610614849968</c:v>
                </c:pt>
                <c:pt idx="20">
                  <c:v>4.2610935788888193</c:v>
                </c:pt>
                <c:pt idx="21">
                  <c:v>4.2613814544677728</c:v>
                </c:pt>
                <c:pt idx="22">
                  <c:v>4.2591851333471444</c:v>
                </c:pt>
                <c:pt idx="23">
                  <c:v>4.2547560332371637</c:v>
                </c:pt>
                <c:pt idx="24">
                  <c:v>4.24816622037154</c:v>
                </c:pt>
                <c:pt idx="25">
                  <c:v>4.240172177828275</c:v>
                </c:pt>
                <c:pt idx="26">
                  <c:v>4.2341587532483613</c:v>
                </c:pt>
                <c:pt idx="27">
                  <c:v>4.2311339536079995</c:v>
                </c:pt>
                <c:pt idx="28">
                  <c:v>4.2313500107251674</c:v>
                </c:pt>
                <c:pt idx="29">
                  <c:v>4.2315298223495486</c:v>
                </c:pt>
                <c:pt idx="30">
                  <c:v>4.2314936476487377</c:v>
                </c:pt>
                <c:pt idx="31">
                  <c:v>4.233438197099245</c:v>
                </c:pt>
                <c:pt idx="32">
                  <c:v>4.2357791108351481</c:v>
                </c:pt>
                <c:pt idx="33">
                  <c:v>4.236823221720182</c:v>
                </c:pt>
                <c:pt idx="34">
                  <c:v>4.2363192890240597</c:v>
                </c:pt>
                <c:pt idx="35">
                  <c:v>4.235563018321991</c:v>
                </c:pt>
                <c:pt idx="36">
                  <c:v>4.2350947293868426</c:v>
                </c:pt>
                <c:pt idx="37">
                  <c:v>4.2344465934313265</c:v>
                </c:pt>
                <c:pt idx="38">
                  <c:v>4.2334024117543141</c:v>
                </c:pt>
                <c:pt idx="39">
                  <c:v>4.2316377801161549</c:v>
                </c:pt>
                <c:pt idx="40">
                  <c:v>4.2300897011390104</c:v>
                </c:pt>
                <c:pt idx="41">
                  <c:v>4.2299093585747931</c:v>
                </c:pt>
                <c:pt idx="42">
                  <c:v>4.2269568729400637</c:v>
                </c:pt>
                <c:pt idx="43">
                  <c:v>4.2192506351837746</c:v>
                </c:pt>
                <c:pt idx="44">
                  <c:v>4.2096722681705758</c:v>
                </c:pt>
                <c:pt idx="45">
                  <c:v>4.2035146403312682</c:v>
                </c:pt>
                <c:pt idx="46">
                  <c:v>4.2030825614929199</c:v>
                </c:pt>
                <c:pt idx="47">
                  <c:v>4.2049551862936747</c:v>
                </c:pt>
                <c:pt idx="48">
                  <c:v>4.2068273155505835</c:v>
                </c:pt>
                <c:pt idx="49">
                  <c:v>4.2077996079738318</c:v>
                </c:pt>
                <c:pt idx="50">
                  <c:v>4.207835711882665</c:v>
                </c:pt>
                <c:pt idx="51">
                  <c:v>4.2065755438804624</c:v>
                </c:pt>
                <c:pt idx="52">
                  <c:v>4.2053148449384246</c:v>
                </c:pt>
                <c:pt idx="53">
                  <c:v>4.2036226334938638</c:v>
                </c:pt>
                <c:pt idx="54">
                  <c:v>4.2004898406909064</c:v>
                </c:pt>
                <c:pt idx="55">
                  <c:v>4.195484777047084</c:v>
                </c:pt>
                <c:pt idx="56">
                  <c:v>4.1891110920906067</c:v>
                </c:pt>
                <c:pt idx="57">
                  <c:v>4.1819450325232284</c:v>
                </c:pt>
                <c:pt idx="58">
                  <c:v>4.1776238901798539</c:v>
                </c:pt>
                <c:pt idx="59">
                  <c:v>4.1776239609718324</c:v>
                </c:pt>
                <c:pt idx="60">
                  <c:v>4.1801085470272943</c:v>
                </c:pt>
                <c:pt idx="61">
                  <c:v>4.1821611604323747</c:v>
                </c:pt>
                <c:pt idx="62">
                  <c:v>4.1827012678293078</c:v>
                </c:pt>
                <c:pt idx="63">
                  <c:v>4.1814410998271061</c:v>
                </c:pt>
                <c:pt idx="64">
                  <c:v>4.1792082146497869</c:v>
                </c:pt>
                <c:pt idx="65">
                  <c:v>4.1757874046839198</c:v>
                </c:pt>
                <c:pt idx="66">
                  <c:v>4.1714662269445562</c:v>
                </c:pt>
                <c:pt idx="67">
                  <c:v>4.1685495266547568</c:v>
                </c:pt>
                <c:pt idx="68">
                  <c:v>4.166533052554497</c:v>
                </c:pt>
                <c:pt idx="69">
                  <c:v>4.1648764494749217</c:v>
                </c:pt>
                <c:pt idx="70">
                  <c:v>4.1649488696685202</c:v>
                </c:pt>
                <c:pt idx="71">
                  <c:v>4.1658849519949692</c:v>
                </c:pt>
                <c:pt idx="72">
                  <c:v>4.16588491659898</c:v>
                </c:pt>
                <c:pt idx="73">
                  <c:v>4.1640122564022359</c:v>
                </c:pt>
                <c:pt idx="74">
                  <c:v>4.1606634064821097</c:v>
                </c:pt>
                <c:pt idx="75">
                  <c:v>4.1586108992649953</c:v>
                </c:pt>
                <c:pt idx="76">
                  <c:v>4.1596553995059082</c:v>
                </c:pt>
                <c:pt idx="77">
                  <c:v>4.162391863419459</c:v>
                </c:pt>
                <c:pt idx="78">
                  <c:v>4.1639404379404503</c:v>
                </c:pt>
                <c:pt idx="79">
                  <c:v>4.1634002951475289</c:v>
                </c:pt>
                <c:pt idx="80">
                  <c:v>4.161131660021268</c:v>
                </c:pt>
                <c:pt idx="81">
                  <c:v>4.1574948637302098</c:v>
                </c:pt>
                <c:pt idx="82">
                  <c:v>4.1514452290534978</c:v>
                </c:pt>
                <c:pt idx="83">
                  <c:v>4.14309089073768</c:v>
                </c:pt>
                <c:pt idx="84">
                  <c:v>4.134449101594778</c:v>
                </c:pt>
                <c:pt idx="85">
                  <c:v>4.127282971235422</c:v>
                </c:pt>
                <c:pt idx="86">
                  <c:v>4.1218815433062037</c:v>
                </c:pt>
                <c:pt idx="87">
                  <c:v>4.1190371570220359</c:v>
                </c:pt>
                <c:pt idx="88">
                  <c:v>4.1190009469252367</c:v>
                </c:pt>
                <c:pt idx="89">
                  <c:v>4.1207293684665967</c:v>
                </c:pt>
                <c:pt idx="90">
                  <c:v>4.121809724844419</c:v>
                </c:pt>
                <c:pt idx="91">
                  <c:v>4.1221338105201717</c:v>
                </c:pt>
                <c:pt idx="92">
                  <c:v>4.1223860423381513</c:v>
                </c:pt>
                <c:pt idx="93">
                  <c:v>4.1239340505233173</c:v>
                </c:pt>
                <c:pt idx="94">
                  <c:v>4.1279673172877382</c:v>
                </c:pt>
                <c:pt idx="95">
                  <c:v>4.132468271255493</c:v>
                </c:pt>
                <c:pt idx="96">
                  <c:v>4.1345208492645851</c:v>
                </c:pt>
                <c:pt idx="97">
                  <c:v>4.1322883888391351</c:v>
                </c:pt>
                <c:pt idx="98">
                  <c:v>4.1278230078403766</c:v>
                </c:pt>
                <c:pt idx="99">
                  <c:v>4.1227457009829003</c:v>
                </c:pt>
                <c:pt idx="100">
                  <c:v>4.1172006007341233</c:v>
                </c:pt>
                <c:pt idx="101">
                  <c:v>4.1120870483838594</c:v>
                </c:pt>
                <c:pt idx="102">
                  <c:v>4.1096024269324074</c:v>
                </c:pt>
                <c:pt idx="103">
                  <c:v>4.109854658750387</c:v>
                </c:pt>
                <c:pt idx="104">
                  <c:v>4.1119071659675006</c:v>
                </c:pt>
                <c:pt idx="105">
                  <c:v>4.1144274665759166</c:v>
                </c:pt>
                <c:pt idx="106">
                  <c:v>4.1168764088704037</c:v>
                </c:pt>
                <c:pt idx="107">
                  <c:v>4.1182084661263687</c:v>
                </c:pt>
                <c:pt idx="108">
                  <c:v>4.1173442376576936</c:v>
                </c:pt>
                <c:pt idx="109">
                  <c:v>4.1148239016532893</c:v>
                </c:pt>
                <c:pt idx="110">
                  <c:v>4.1119433406683115</c:v>
                </c:pt>
                <c:pt idx="111">
                  <c:v>4.1092782350686878</c:v>
                </c:pt>
                <c:pt idx="112">
                  <c:v>4.0944064686848565</c:v>
                </c:pt>
                <c:pt idx="113">
                  <c:v>4.0495392208832959</c:v>
                </c:pt>
                <c:pt idx="114">
                  <c:v>3.9746399276073161</c:v>
                </c:pt>
                <c:pt idx="115">
                  <c:v>3.8888295729343705</c:v>
                </c:pt>
                <c:pt idx="116">
                  <c:v>3.8124899460719179</c:v>
                </c:pt>
                <c:pt idx="117">
                  <c:v>3.7575757945500885</c:v>
                </c:pt>
                <c:pt idx="118">
                  <c:v>3.7265356359115014</c:v>
                </c:pt>
                <c:pt idx="119">
                  <c:v>3.7132845810743476</c:v>
                </c:pt>
                <c:pt idx="120">
                  <c:v>3.7100798282256493</c:v>
                </c:pt>
                <c:pt idx="121">
                  <c:v>3.710799711850973</c:v>
                </c:pt>
                <c:pt idx="122">
                  <c:v>3.7133562225561874</c:v>
                </c:pt>
                <c:pt idx="123">
                  <c:v>3.7170291935480559</c:v>
                </c:pt>
                <c:pt idx="124">
                  <c:v>3.7227189218080956</c:v>
                </c:pt>
                <c:pt idx="125">
                  <c:v>3.7288765142514158</c:v>
                </c:pt>
                <c:pt idx="126">
                  <c:v>3.7332333003557645</c:v>
                </c:pt>
                <c:pt idx="127">
                  <c:v>3.7349261489281282</c:v>
                </c:pt>
                <c:pt idx="128">
                  <c:v>3.7331614818939793</c:v>
                </c:pt>
                <c:pt idx="129">
                  <c:v>3.7304969426301811</c:v>
                </c:pt>
                <c:pt idx="130">
                  <c:v>3.7288402333626376</c:v>
                </c:pt>
                <c:pt idx="131">
                  <c:v>3.7279041156401997</c:v>
                </c:pt>
                <c:pt idx="132">
                  <c:v>3.7276519546141991</c:v>
                </c:pt>
                <c:pt idx="133">
                  <c:v>3.7287321340120756</c:v>
                </c:pt>
                <c:pt idx="134">
                  <c:v>3.728804554205674</c:v>
                </c:pt>
                <c:pt idx="135">
                  <c:v>3.7268961794559772</c:v>
                </c:pt>
                <c:pt idx="136">
                  <c:v>3.7234392655812774</c:v>
                </c:pt>
                <c:pt idx="137">
                  <c:v>3.7200180662595308</c:v>
                </c:pt>
                <c:pt idx="138">
                  <c:v>3.7183976024847762</c:v>
                </c:pt>
                <c:pt idx="139">
                  <c:v>3.7182176492764403</c:v>
                </c:pt>
                <c:pt idx="140">
                  <c:v>3.718469881094419</c:v>
                </c:pt>
                <c:pt idx="141">
                  <c:v>3.7196220205380364</c:v>
                </c:pt>
                <c:pt idx="142">
                  <c:v>3.7209901463068453</c:v>
                </c:pt>
                <c:pt idx="143">
                  <c:v>3.7214946807347813</c:v>
                </c:pt>
                <c:pt idx="144">
                  <c:v>3.7229707996661845</c:v>
                </c:pt>
                <c:pt idx="145">
                  <c:v>3.7260680195001457</c:v>
                </c:pt>
                <c:pt idx="146">
                  <c:v>3.7295605063438417</c:v>
                </c:pt>
                <c:pt idx="147">
                  <c:v>3.731721077515529</c:v>
                </c:pt>
                <c:pt idx="148">
                  <c:v>3.7307487850922803</c:v>
                </c:pt>
                <c:pt idx="149">
                  <c:v>3.7304247348125159</c:v>
                </c:pt>
                <c:pt idx="150">
                  <c:v>3.7335937023162842</c:v>
                </c:pt>
                <c:pt idx="151">
                  <c:v>3.737770606004275</c:v>
                </c:pt>
                <c:pt idx="152">
                  <c:v>3.7416958088141223</c:v>
                </c:pt>
                <c:pt idx="153">
                  <c:v>3.7430640053749085</c:v>
                </c:pt>
                <c:pt idx="154">
                  <c:v>3.7416235302044796</c:v>
                </c:pt>
                <c:pt idx="155">
                  <c:v>3.7389227454478924</c:v>
                </c:pt>
                <c:pt idx="156">
                  <c:v>3.7371224346527683</c:v>
                </c:pt>
                <c:pt idx="157">
                  <c:v>3.7388509623820965</c:v>
                </c:pt>
                <c:pt idx="158">
                  <c:v>3.7427399550951446</c:v>
                </c:pt>
                <c:pt idx="159">
                  <c:v>3.7481413476283731</c:v>
                </c:pt>
                <c:pt idx="160">
                  <c:v>3.7553073717997623</c:v>
                </c:pt>
                <c:pt idx="161">
                  <c:v>3.7630854457158311</c:v>
                </c:pt>
                <c:pt idx="162">
                  <c:v>3.7690626601989448</c:v>
                </c:pt>
                <c:pt idx="163">
                  <c:v>3.7729878984047813</c:v>
                </c:pt>
                <c:pt idx="164">
                  <c:v>3.7742118740081785</c:v>
                </c:pt>
                <c:pt idx="165">
                  <c:v>3.7723397093552808</c:v>
                </c:pt>
                <c:pt idx="166">
                  <c:v>3.7692786996181193</c:v>
                </c:pt>
                <c:pt idx="167">
                  <c:v>3.7679823569151067</c:v>
                </c:pt>
                <c:pt idx="168">
                  <c:v>3.7683426172916707</c:v>
                </c:pt>
                <c:pt idx="169">
                  <c:v>3.7689188816914192</c:v>
                </c:pt>
                <c:pt idx="170">
                  <c:v>3.7674064995692325</c:v>
                </c:pt>
                <c:pt idx="171">
                  <c:v>3.7635892899219803</c:v>
                </c:pt>
                <c:pt idx="172">
                  <c:v>3.757936178812614</c:v>
                </c:pt>
                <c:pt idx="173">
                  <c:v>3.7517785332753109</c:v>
                </c:pt>
                <c:pt idx="174">
                  <c:v>3.7475654725845042</c:v>
                </c:pt>
                <c:pt idx="175">
                  <c:v>3.7470252943955935</c:v>
                </c:pt>
                <c:pt idx="176">
                  <c:v>3.7493295732828287</c:v>
                </c:pt>
                <c:pt idx="177">
                  <c:v>3.7536868903270135</c:v>
                </c:pt>
                <c:pt idx="178">
                  <c:v>3.7590883005582367</c:v>
                </c:pt>
                <c:pt idx="179">
                  <c:v>3.7631933503884532</c:v>
                </c:pt>
                <c:pt idx="180">
                  <c:v>3.7653539215601404</c:v>
                </c:pt>
                <c:pt idx="181">
                  <c:v>3.7645258500942815</c:v>
                </c:pt>
                <c:pt idx="182">
                  <c:v>3.7608885759573711</c:v>
                </c:pt>
                <c:pt idx="183">
                  <c:v>3.7567116191753973</c:v>
                </c:pt>
                <c:pt idx="184">
                  <c:v>3.75282259106636</c:v>
                </c:pt>
                <c:pt idx="185">
                  <c:v>3.7485733025807599</c:v>
                </c:pt>
                <c:pt idx="186">
                  <c:v>3.7445044097533593</c:v>
                </c:pt>
                <c:pt idx="187">
                  <c:v>3.7427040812602406</c:v>
                </c:pt>
                <c:pt idx="188">
                  <c:v>3.7423076815788563</c:v>
                </c:pt>
                <c:pt idx="189">
                  <c:v>3.7445044097533589</c:v>
                </c:pt>
                <c:pt idx="190">
                  <c:v>3.7489697553561285</c:v>
                </c:pt>
                <c:pt idx="191">
                  <c:v>3.7535425985776456</c:v>
                </c:pt>
                <c:pt idx="192">
                  <c:v>3.7555232873329749</c:v>
                </c:pt>
                <c:pt idx="193">
                  <c:v>3.7551273654974424</c:v>
                </c:pt>
                <c:pt idx="194">
                  <c:v>3.7535787555804618</c:v>
                </c:pt>
                <c:pt idx="195">
                  <c:v>3.752930584228956</c:v>
                </c:pt>
                <c:pt idx="196">
                  <c:v>3.7533627161612877</c:v>
                </c:pt>
                <c:pt idx="197">
                  <c:v>3.7557031520513386</c:v>
                </c:pt>
                <c:pt idx="198">
                  <c:v>3.7596283371631913</c:v>
                </c:pt>
                <c:pt idx="199">
                  <c:v>3.7618251007336836</c:v>
                </c:pt>
                <c:pt idx="200">
                  <c:v>3.761356794100541</c:v>
                </c:pt>
                <c:pt idx="201">
                  <c:v>3.7625089689401481</c:v>
                </c:pt>
                <c:pt idx="202">
                  <c:v>3.7663261254934164</c:v>
                </c:pt>
                <c:pt idx="203">
                  <c:v>3.7721953822099246</c:v>
                </c:pt>
                <c:pt idx="204">
                  <c:v>3.7771646605088156</c:v>
                </c:pt>
                <c:pt idx="205">
                  <c:v>3.7802975241037515</c:v>
                </c:pt>
                <c:pt idx="206">
                  <c:v>3.7817380346701697</c:v>
                </c:pt>
                <c:pt idx="207">
                  <c:v>3.7820259810411012</c:v>
                </c:pt>
                <c:pt idx="208">
                  <c:v>3.7824223630244918</c:v>
                </c:pt>
                <c:pt idx="209">
                  <c:v>3.781917899388533</c:v>
                </c:pt>
                <c:pt idx="210">
                  <c:v>3.7799734207300038</c:v>
                </c:pt>
                <c:pt idx="211">
                  <c:v>3.7779570528177109</c:v>
                </c:pt>
                <c:pt idx="212">
                  <c:v>3.776732546274479</c:v>
                </c:pt>
                <c:pt idx="213">
                  <c:v>3.7748241892227754</c:v>
                </c:pt>
                <c:pt idx="214">
                  <c:v>3.772015464397577</c:v>
                </c:pt>
                <c:pt idx="215">
                  <c:v>3.7692066864783942</c:v>
                </c:pt>
                <c:pt idx="216">
                  <c:v>3.7685585151268888</c:v>
                </c:pt>
                <c:pt idx="217">
                  <c:v>3.7725198926375456</c:v>
                </c:pt>
                <c:pt idx="218">
                  <c:v>3.7800095423368307</c:v>
                </c:pt>
                <c:pt idx="219">
                  <c:v>3.786419348900135</c:v>
                </c:pt>
                <c:pt idx="220">
                  <c:v>3.7889040057475754</c:v>
                </c:pt>
                <c:pt idx="221">
                  <c:v>3.7877156916031467</c:v>
                </c:pt>
                <c:pt idx="222">
                  <c:v>3.7863831918973188</c:v>
                </c:pt>
                <c:pt idx="223">
                  <c:v>3.7858430491043973</c:v>
                </c:pt>
                <c:pt idx="224">
                  <c:v>3.7855912951322703</c:v>
                </c:pt>
                <c:pt idx="225">
                  <c:v>3.7865635344615352</c:v>
                </c:pt>
                <c:pt idx="226">
                  <c:v>3.7911725523838626</c:v>
                </c:pt>
                <c:pt idx="227">
                  <c:v>3.7995987799534432</c:v>
                </c:pt>
                <c:pt idx="228">
                  <c:v>3.8081329829876238</c:v>
                </c:pt>
                <c:pt idx="229">
                  <c:v>3.8155507788291345</c:v>
                </c:pt>
                <c:pt idx="230">
                  <c:v>3.8203759069626142</c:v>
                </c:pt>
                <c:pt idx="231">
                  <c:v>3.8216365528106686</c:v>
                </c:pt>
                <c:pt idx="232">
                  <c:v>3.8206999749403732</c:v>
                </c:pt>
                <c:pt idx="233">
                  <c:v>3.818395696053138</c:v>
                </c:pt>
                <c:pt idx="234">
                  <c:v>3.8124898044879618</c:v>
                </c:pt>
                <c:pt idx="235">
                  <c:v>3.8037394912426286</c:v>
                </c:pt>
                <c:pt idx="236">
                  <c:v>3.7958539020098168</c:v>
                </c:pt>
                <c:pt idx="237">
                  <c:v>3.7931888672021716</c:v>
                </c:pt>
                <c:pt idx="238">
                  <c:v>3.7960337667281814</c:v>
                </c:pt>
                <c:pt idx="239">
                  <c:v>3.7992746411837062</c:v>
                </c:pt>
                <c:pt idx="240">
                  <c:v>3.801470891512357</c:v>
                </c:pt>
                <c:pt idx="241">
                  <c:v>3.8037756836414331</c:v>
                </c:pt>
                <c:pt idx="242">
                  <c:v>3.806008073274906</c:v>
                </c:pt>
                <c:pt idx="243">
                  <c:v>3.8073406083767227</c:v>
                </c:pt>
                <c:pt idx="244">
                  <c:v>3.807232597516133</c:v>
                </c:pt>
                <c:pt idx="245">
                  <c:v>3.8073768007755278</c:v>
                </c:pt>
                <c:pt idx="246">
                  <c:v>3.8095011618504158</c:v>
                </c:pt>
                <c:pt idx="247">
                  <c:v>3.8114818506057442</c:v>
                </c:pt>
                <c:pt idx="248">
                  <c:v>3.8107975045534275</c:v>
                </c:pt>
                <c:pt idx="249">
                  <c:v>3.807088819008607</c:v>
                </c:pt>
                <c:pt idx="250">
                  <c:v>3.8008231803087087</c:v>
                </c:pt>
                <c:pt idx="251">
                  <c:v>3.7959257027736069</c:v>
                </c:pt>
                <c:pt idx="252">
                  <c:v>3.7950253173021169</c:v>
                </c:pt>
                <c:pt idx="253">
                  <c:v>3.7966819380796868</c:v>
                </c:pt>
                <c:pt idx="254">
                  <c:v>3.7992746234857115</c:v>
                </c:pt>
                <c:pt idx="255">
                  <c:v>3.801363376195614</c:v>
                </c:pt>
                <c:pt idx="256">
                  <c:v>3.8028396190129792</c:v>
                </c:pt>
                <c:pt idx="257">
                  <c:v>3.8036676727808434</c:v>
                </c:pt>
                <c:pt idx="258">
                  <c:v>3.8051438802022197</c:v>
                </c:pt>
                <c:pt idx="259">
                  <c:v>3.808384754657745</c:v>
                </c:pt>
                <c:pt idx="260">
                  <c:v>3.8125978507445408</c:v>
                </c:pt>
                <c:pt idx="261">
                  <c:v>3.8160190854622766</c:v>
                </c:pt>
                <c:pt idx="262">
                  <c:v>3.8186474323272708</c:v>
                </c:pt>
                <c:pt idx="263">
                  <c:v>3.8208079681029683</c:v>
                </c:pt>
                <c:pt idx="264">
                  <c:v>3.8243010743764727</c:v>
                </c:pt>
                <c:pt idx="265">
                  <c:v>3.8300627272862653</c:v>
                </c:pt>
                <c:pt idx="266">
                  <c:v>3.8356078452330364</c:v>
                </c:pt>
                <c:pt idx="267">
                  <c:v>3.8391009338085467</c:v>
                </c:pt>
                <c:pt idx="268">
                  <c:v>3.8393888624814836</c:v>
                </c:pt>
                <c:pt idx="269">
                  <c:v>3.8353199519560888</c:v>
                </c:pt>
                <c:pt idx="270">
                  <c:v>3.8280101846731629</c:v>
                </c:pt>
                <c:pt idx="271">
                  <c:v>3.8203758538686312</c:v>
                </c:pt>
                <c:pt idx="272">
                  <c:v>3.8143624292887179</c:v>
                </c:pt>
                <c:pt idx="273">
                  <c:v>3.8109774046677805</c:v>
                </c:pt>
                <c:pt idx="274">
                  <c:v>3.8096810442667741</c:v>
                </c:pt>
                <c:pt idx="275">
                  <c:v>3.8091409014738526</c:v>
                </c:pt>
                <c:pt idx="276">
                  <c:v>3.8093212617360628</c:v>
                </c:pt>
                <c:pt idx="277">
                  <c:v>3.810221187059696</c:v>
                </c:pt>
                <c:pt idx="278">
                  <c:v>3.8140021689121539</c:v>
                </c:pt>
                <c:pt idx="279">
                  <c:v>3.819151860567239</c:v>
                </c:pt>
                <c:pt idx="280">
                  <c:v>3.8226087213479554</c:v>
                </c:pt>
                <c:pt idx="281">
                  <c:v>3.8244452068438894</c:v>
                </c:pt>
                <c:pt idx="282">
                  <c:v>3.8250209933977861</c:v>
                </c:pt>
                <c:pt idx="283">
                  <c:v>3.8245169899096854</c:v>
                </c:pt>
                <c:pt idx="284">
                  <c:v>3.823040782488309</c:v>
                </c:pt>
                <c:pt idx="285">
                  <c:v>3.8199079542893628</c:v>
                </c:pt>
                <c:pt idx="286">
                  <c:v>3.8172072403247537</c:v>
                </c:pt>
                <c:pt idx="287">
                  <c:v>3.8172790587865384</c:v>
                </c:pt>
                <c:pt idx="288">
                  <c:v>3.8204118869854851</c:v>
                </c:pt>
                <c:pt idx="289">
                  <c:v>3.8248053610324861</c:v>
                </c:pt>
                <c:pt idx="290">
                  <c:v>3.8306745823530042</c:v>
                </c:pt>
                <c:pt idx="291">
                  <c:v>3.8359318424188169</c:v>
                </c:pt>
                <c:pt idx="292">
                  <c:v>3.8389927990619959</c:v>
                </c:pt>
                <c:pt idx="293">
                  <c:v>3.8399288636904494</c:v>
                </c:pt>
                <c:pt idx="294">
                  <c:v>3.8390645998257855</c:v>
                </c:pt>
                <c:pt idx="295">
                  <c:v>3.8369763957537137</c:v>
                </c:pt>
                <c:pt idx="296">
                  <c:v>3.8353559496769534</c:v>
                </c:pt>
                <c:pt idx="297">
                  <c:v>3.8355720067941226</c:v>
                </c:pt>
                <c:pt idx="298">
                  <c:v>3.8361478464420022</c:v>
                </c:pt>
                <c:pt idx="299">
                  <c:v>3.8360398001854237</c:v>
                </c:pt>
                <c:pt idx="300">
                  <c:v>3.8346716036246371</c:v>
                </c:pt>
                <c:pt idx="301">
                  <c:v>3.8333034601578344</c:v>
                </c:pt>
                <c:pt idx="302">
                  <c:v>3.832943164385282</c:v>
                </c:pt>
                <c:pt idx="303">
                  <c:v>3.8329793567840871</c:v>
                </c:pt>
                <c:pt idx="304">
                  <c:v>3.8328351712226869</c:v>
                </c:pt>
                <c:pt idx="305">
                  <c:v>3.8322588183329653</c:v>
                </c:pt>
                <c:pt idx="306">
                  <c:v>3.8297385000265556</c:v>
                </c:pt>
                <c:pt idx="307">
                  <c:v>3.8273980464385104</c:v>
                </c:pt>
                <c:pt idx="308">
                  <c:v>3.82512941131225</c:v>
                </c:pt>
                <c:pt idx="309">
                  <c:v>3.8236169760960794</c:v>
                </c:pt>
                <c:pt idx="310">
                  <c:v>3.8236169583980848</c:v>
                </c:pt>
                <c:pt idx="311">
                  <c:v>3.8251293582182666</c:v>
                </c:pt>
                <c:pt idx="312">
                  <c:v>3.828694318349545</c:v>
                </c:pt>
                <c:pt idx="313">
                  <c:v>3.8329074498323288</c:v>
                </c:pt>
                <c:pt idx="314">
                  <c:v>3.8364723745676184</c:v>
                </c:pt>
                <c:pt idx="315">
                  <c:v>3.8388846643154437</c:v>
                </c:pt>
                <c:pt idx="316">
                  <c:v>3.8395328533649447</c:v>
                </c:pt>
                <c:pt idx="317">
                  <c:v>3.8373004637314718</c:v>
                </c:pt>
                <c:pt idx="318">
                  <c:v>3.8327994566697337</c:v>
                </c:pt>
                <c:pt idx="319">
                  <c:v>3.8288380791590764</c:v>
                </c:pt>
                <c:pt idx="320">
                  <c:v>3.8258856112223407</c:v>
                </c:pt>
                <c:pt idx="321">
                  <c:v>3.8246972970779129</c:v>
                </c:pt>
                <c:pt idx="322">
                  <c:v>3.8260293189378878</c:v>
                </c:pt>
                <c:pt idx="323">
                  <c:v>3.828550150486139</c:v>
                </c:pt>
                <c:pt idx="324">
                  <c:v>3.8299183647449202</c:v>
                </c:pt>
                <c:pt idx="325">
                  <c:v>3.8305665360964256</c:v>
                </c:pt>
                <c:pt idx="326">
                  <c:v>3.8318990358022549</c:v>
                </c:pt>
                <c:pt idx="327">
                  <c:v>3.8330154960889078</c:v>
                </c:pt>
                <c:pt idx="328">
                  <c:v>3.8326551826183608</c:v>
                </c:pt>
                <c:pt idx="329">
                  <c:v>3.8311789751969845</c:v>
                </c:pt>
                <c:pt idx="330">
                  <c:v>3.8302423973266895</c:v>
                </c:pt>
                <c:pt idx="331">
                  <c:v>3.8313588399153491</c:v>
                </c:pt>
                <c:pt idx="332">
                  <c:v>3.8330154429949244</c:v>
                </c:pt>
                <c:pt idx="333">
                  <c:v>3.832223103780013</c:v>
                </c:pt>
                <c:pt idx="334">
                  <c:v>3.828334057972981</c:v>
                </c:pt>
                <c:pt idx="335">
                  <c:v>3.8249133364970871</c:v>
                </c:pt>
                <c:pt idx="336">
                  <c:v>3.8246248768843132</c:v>
                </c:pt>
                <c:pt idx="337">
                  <c:v>3.8281179654598234</c:v>
                </c:pt>
                <c:pt idx="338">
                  <c:v>3.8351036824629854</c:v>
                </c:pt>
                <c:pt idx="339">
                  <c:v>3.8427380132675166</c:v>
                </c:pt>
                <c:pt idx="340">
                  <c:v>3.847022963212086</c:v>
                </c:pt>
                <c:pt idx="341">
                  <c:v>3.8470229278160972</c:v>
                </c:pt>
                <c:pt idx="342">
                  <c:v>3.8440343205745404</c:v>
                </c:pt>
                <c:pt idx="343">
                  <c:v>3.8411894033505365</c:v>
                </c:pt>
                <c:pt idx="344">
                  <c:v>3.8407934815150035</c:v>
                </c:pt>
                <c:pt idx="345">
                  <c:v>3.8423415427941539</c:v>
                </c:pt>
                <c:pt idx="346">
                  <c:v>3.8446824919260463</c:v>
                </c:pt>
                <c:pt idx="347">
                  <c:v>3.8464466103223653</c:v>
                </c:pt>
                <c:pt idx="348">
                  <c:v>3.8467707490921019</c:v>
                </c:pt>
                <c:pt idx="349">
                  <c:v>3.845042309852746</c:v>
                </c:pt>
                <c:pt idx="350">
                  <c:v>3.8423415958881377</c:v>
                </c:pt>
                <c:pt idx="351">
                  <c:v>3.8396408996215232</c:v>
                </c:pt>
                <c:pt idx="352">
                  <c:v>3.8367964602433715</c:v>
                </c:pt>
                <c:pt idx="353">
                  <c:v>3.8359322494726915</c:v>
                </c:pt>
                <c:pt idx="354">
                  <c:v>3.8374803461478311</c:v>
                </c:pt>
                <c:pt idx="355">
                  <c:v>3.8384525854770954</c:v>
                </c:pt>
                <c:pt idx="356">
                  <c:v>3.8380566636415625</c:v>
                </c:pt>
                <c:pt idx="357">
                  <c:v>3.8380566636415625</c:v>
                </c:pt>
                <c:pt idx="358">
                  <c:v>3.8380566636415625</c:v>
                </c:pt>
                <c:pt idx="359">
                  <c:v>3.8384525500811066</c:v>
                </c:pt>
                <c:pt idx="360">
                  <c:v>3.8392449246920068</c:v>
                </c:pt>
                <c:pt idx="361">
                  <c:v>3.8393891456493963</c:v>
                </c:pt>
                <c:pt idx="362">
                  <c:v>3.8389926928740277</c:v>
                </c:pt>
                <c:pt idx="363">
                  <c:v>3.8379485642910005</c:v>
                </c:pt>
                <c:pt idx="364">
                  <c:v>3.8375883393104258</c:v>
                </c:pt>
                <c:pt idx="365">
                  <c:v>3.8402890178790456</c:v>
                </c:pt>
                <c:pt idx="366">
                  <c:v>3.8457622819680433</c:v>
                </c:pt>
                <c:pt idx="367">
                  <c:v>3.8497236948746902</c:v>
                </c:pt>
                <c:pt idx="368">
                  <c:v>3.8491112026801471</c:v>
                </c:pt>
                <c:pt idx="369">
                  <c:v>3.8448623920403993</c:v>
                </c:pt>
                <c:pt idx="370">
                  <c:v>3.8398568859467139</c:v>
                </c:pt>
                <c:pt idx="371">
                  <c:v>3.8359321963787072</c:v>
                </c:pt>
                <c:pt idx="372">
                  <c:v>3.83456348657608</c:v>
                </c:pt>
                <c:pt idx="373">
                  <c:v>3.8352478503263909</c:v>
                </c:pt>
                <c:pt idx="374">
                  <c:v>3.8347795436932488</c:v>
                </c:pt>
                <c:pt idx="375">
                  <c:v>3.8335555326938624</c:v>
                </c:pt>
                <c:pt idx="376">
                  <c:v>3.8334113117364739</c:v>
                </c:pt>
                <c:pt idx="377">
                  <c:v>3.8347076544394856</c:v>
                </c:pt>
                <c:pt idx="378">
                  <c:v>3.83564371906794</c:v>
                </c:pt>
                <c:pt idx="379">
                  <c:v>3.8354276973467605</c:v>
                </c:pt>
                <c:pt idx="380">
                  <c:v>3.8336635612524472</c:v>
                </c:pt>
                <c:pt idx="381">
                  <c:v>3.8312145658639762</c:v>
                </c:pt>
                <c:pt idx="382">
                  <c:v>3.8296303121860209</c:v>
                </c:pt>
                <c:pt idx="383">
                  <c:v>3.8306025515152853</c:v>
                </c:pt>
                <c:pt idx="384">
                  <c:v>3.8334113294344681</c:v>
                </c:pt>
                <c:pt idx="385">
                  <c:v>3.8365079475366146</c:v>
                </c:pt>
                <c:pt idx="386">
                  <c:v>3.8383444507305433</c:v>
                </c:pt>
                <c:pt idx="387">
                  <c:v>3.8384524615911331</c:v>
                </c:pt>
                <c:pt idx="388">
                  <c:v>3.8365079475366146</c:v>
                </c:pt>
                <c:pt idx="389">
                  <c:v>3.8356080576089711</c:v>
                </c:pt>
                <c:pt idx="390">
                  <c:v>3.8380565397556015</c:v>
                </c:pt>
                <c:pt idx="391">
                  <c:v>3.8429178071939023</c:v>
                </c:pt>
                <c:pt idx="392">
                  <c:v>3.8473469603978669</c:v>
                </c:pt>
                <c:pt idx="393">
                  <c:v>3.8517042774420518</c:v>
                </c:pt>
                <c:pt idx="394">
                  <c:v>3.8593019910959092</c:v>
                </c:pt>
                <c:pt idx="395">
                  <c:v>3.8682321690596062</c:v>
                </c:pt>
                <c:pt idx="396">
                  <c:v>3.8728055432209598</c:v>
                </c:pt>
                <c:pt idx="397">
                  <c:v>3.8727336362692024</c:v>
                </c:pt>
                <c:pt idx="398">
                  <c:v>3.8693124192494608</c:v>
                </c:pt>
                <c:pt idx="399">
                  <c:v>3.8640913515824535</c:v>
                </c:pt>
                <c:pt idx="400">
                  <c:v>3.857969898443955</c:v>
                </c:pt>
                <c:pt idx="401">
                  <c:v>3.8519559960181899</c:v>
                </c:pt>
                <c:pt idx="402">
                  <c:v>3.8472027394404775</c:v>
                </c:pt>
                <c:pt idx="403">
                  <c:v>3.8422696535403906</c:v>
                </c:pt>
                <c:pt idx="404">
                  <c:v>3.8376243901252742</c:v>
                </c:pt>
                <c:pt idx="405">
                  <c:v>3.8338072335720055</c:v>
                </c:pt>
                <c:pt idx="406">
                  <c:v>3.8308185909344599</c:v>
                </c:pt>
                <c:pt idx="407">
                  <c:v>3.8273259625068081</c:v>
                </c:pt>
                <c:pt idx="408">
                  <c:v>3.824048913350472</c:v>
                </c:pt>
                <c:pt idx="409">
                  <c:v>3.8211683346674992</c:v>
                </c:pt>
                <c:pt idx="410">
                  <c:v>3.8176752283939943</c:v>
                </c:pt>
                <c:pt idx="411">
                  <c:v>3.8137862179829525</c:v>
                </c:pt>
                <c:pt idx="412">
                  <c:v>3.8124898752799399</c:v>
                </c:pt>
                <c:pt idx="413">
                  <c:v>3.8147585104061998</c:v>
                </c:pt>
                <c:pt idx="414">
                  <c:v>3.8183596098423003</c:v>
                </c:pt>
                <c:pt idx="415">
                  <c:v>3.823004855559422</c:v>
                </c:pt>
                <c:pt idx="416">
                  <c:v>3.828478101950425</c:v>
                </c:pt>
                <c:pt idx="417">
                  <c:v>3.8347437583483179</c:v>
                </c:pt>
                <c:pt idx="418">
                  <c:v>3.8397849435989673</c:v>
                </c:pt>
                <c:pt idx="419">
                  <c:v>3.8413691972769217</c:v>
                </c:pt>
                <c:pt idx="420">
                  <c:v>3.8413691618809329</c:v>
                </c:pt>
                <c:pt idx="421">
                  <c:v>3.8418012584172758</c:v>
                </c:pt>
                <c:pt idx="422">
                  <c:v>3.8456545896713545</c:v>
                </c:pt>
                <c:pt idx="423">
                  <c:v>3.8502636606876663</c:v>
                </c:pt>
                <c:pt idx="424">
                  <c:v>3.8522081747421848</c:v>
                </c:pt>
                <c:pt idx="425">
                  <c:v>3.8514158001312842</c:v>
                </c:pt>
                <c:pt idx="426">
                  <c:v>3.8495436354783861</c:v>
                </c:pt>
                <c:pt idx="427">
                  <c:v>3.8484990821434901</c:v>
                </c:pt>
                <c:pt idx="428">
                  <c:v>3.8502275213828456</c:v>
                </c:pt>
                <c:pt idx="429">
                  <c:v>3.8533246527268337</c:v>
                </c:pt>
                <c:pt idx="430">
                  <c:v>3.8564574455297911</c:v>
                </c:pt>
                <c:pt idx="431">
                  <c:v>3.8587260275620676</c:v>
                </c:pt>
                <c:pt idx="432">
                  <c:v>3.858869735277616</c:v>
                </c:pt>
                <c:pt idx="433">
                  <c:v>3.8554490138017212</c:v>
                </c:pt>
                <c:pt idx="434">
                  <c:v>3.8511997076181266</c:v>
                </c:pt>
                <c:pt idx="435">
                  <c:v>3.8491471650050229</c:v>
                </c:pt>
                <c:pt idx="436">
                  <c:v>3.8508399250874152</c:v>
                </c:pt>
                <c:pt idx="437">
                  <c:v>3.8543325181190782</c:v>
                </c:pt>
                <c:pt idx="438">
                  <c:v>3.8576814034351927</c:v>
                </c:pt>
                <c:pt idx="439">
                  <c:v>3.8581859024671403</c:v>
                </c:pt>
                <c:pt idx="440">
                  <c:v>3.8556650355229007</c:v>
                </c:pt>
                <c:pt idx="441">
                  <c:v>3.8532522679292232</c:v>
                </c:pt>
                <c:pt idx="442">
                  <c:v>3.8510560352985674</c:v>
                </c:pt>
                <c:pt idx="443">
                  <c:v>3.8495436177803919</c:v>
                </c:pt>
                <c:pt idx="444">
                  <c:v>3.8481749433737531</c:v>
                </c:pt>
                <c:pt idx="445">
                  <c:v>3.8475991037258734</c:v>
                </c:pt>
                <c:pt idx="446">
                  <c:v>3.847995096353384</c:v>
                </c:pt>
                <c:pt idx="447">
                  <c:v>3.8504078993430504</c:v>
                </c:pt>
                <c:pt idx="448">
                  <c:v>3.8539728417763346</c:v>
                </c:pt>
                <c:pt idx="449">
                  <c:v>3.8563132953643797</c:v>
                </c:pt>
                <c:pt idx="450">
                  <c:v>3.8569614313198968</c:v>
                </c:pt>
                <c:pt idx="451">
                  <c:v>3.8571775061350602</c:v>
                </c:pt>
                <c:pt idx="452">
                  <c:v>3.8581135707635141</c:v>
                </c:pt>
                <c:pt idx="453">
                  <c:v>3.8592662057509788</c:v>
                </c:pt>
                <c:pt idx="454">
                  <c:v>3.8587617421150209</c:v>
                </c:pt>
                <c:pt idx="455">
                  <c:v>3.8569252566190868</c:v>
                </c:pt>
                <c:pt idx="456">
                  <c:v>3.8539728063803449</c:v>
                </c:pt>
                <c:pt idx="457">
                  <c:v>3.8504797001068405</c:v>
                </c:pt>
                <c:pt idx="458">
                  <c:v>3.8484271928897265</c:v>
                </c:pt>
                <c:pt idx="459">
                  <c:v>3.8486070753060853</c:v>
                </c:pt>
                <c:pt idx="460">
                  <c:v>3.8490753642412328</c:v>
                </c:pt>
                <c:pt idx="461">
                  <c:v>3.8488592894260698</c:v>
                </c:pt>
                <c:pt idx="462">
                  <c:v>3.84878745326629</c:v>
                </c:pt>
                <c:pt idx="463">
                  <c:v>3.8488954818248748</c:v>
                </c:pt>
                <c:pt idx="464">
                  <c:v>3.8494713037747603</c:v>
                </c:pt>
                <c:pt idx="465">
                  <c:v>3.848931160981838</c:v>
                </c:pt>
                <c:pt idx="466">
                  <c:v>3.846734892955193</c:v>
                </c:pt>
                <c:pt idx="467">
                  <c:v>3.8420896826340596</c:v>
                </c:pt>
                <c:pt idx="468">
                  <c:v>3.8375524477775285</c:v>
                </c:pt>
                <c:pt idx="469">
                  <c:v>3.8335916012067059</c:v>
                </c:pt>
                <c:pt idx="470">
                  <c:v>3.830998898102687</c:v>
                </c:pt>
                <c:pt idx="471">
                  <c:v>3.8285142412552466</c:v>
                </c:pt>
                <c:pt idx="472">
                  <c:v>3.8257412132850055</c:v>
                </c:pt>
                <c:pt idx="473">
                  <c:v>3.8222124278545375</c:v>
                </c:pt>
                <c:pt idx="474">
                  <c:v>3.8193318314735705</c:v>
                </c:pt>
                <c:pt idx="475">
                  <c:v>3.8177114384907935</c:v>
                </c:pt>
                <c:pt idx="476">
                  <c:v>3.8176034453281984</c:v>
                </c:pt>
                <c:pt idx="477">
                  <c:v>3.8191876990061537</c:v>
                </c:pt>
                <c:pt idx="478">
                  <c:v>3.8221406270907474</c:v>
                </c:pt>
                <c:pt idx="479">
                  <c:v>3.8285500266001771</c:v>
                </c:pt>
                <c:pt idx="480">
                  <c:v>3.8371204220331627</c:v>
                </c:pt>
                <c:pt idx="481">
                  <c:v>3.8437101110128258</c:v>
                </c:pt>
                <c:pt idx="482">
                  <c:v>3.845762635927934</c:v>
                </c:pt>
                <c:pt idx="483">
                  <c:v>3.8450782721776222</c:v>
                </c:pt>
                <c:pt idx="484">
                  <c:v>3.8439623251328099</c:v>
                </c:pt>
                <c:pt idx="485">
                  <c:v>3.8420178110782914</c:v>
                </c:pt>
                <c:pt idx="486">
                  <c:v>3.8390648475977085</c:v>
                </c:pt>
                <c:pt idx="487">
                  <c:v>3.8373002513555377</c:v>
                </c:pt>
                <c:pt idx="488">
                  <c:v>3.8369761479817899</c:v>
                </c:pt>
                <c:pt idx="489">
                  <c:v>3.8372645545005795</c:v>
                </c:pt>
                <c:pt idx="490">
                  <c:v>3.8378404118464537</c:v>
                </c:pt>
                <c:pt idx="491">
                  <c:v>3.8366520800040318</c:v>
                </c:pt>
                <c:pt idx="492">
                  <c:v>3.8339514014354115</c:v>
                </c:pt>
                <c:pt idx="493">
                  <c:v>3.8307467016806966</c:v>
                </c:pt>
                <c:pt idx="494">
                  <c:v>3.8274696702223552</c:v>
                </c:pt>
                <c:pt idx="495">
                  <c:v>3.8248413056593673</c:v>
                </c:pt>
                <c:pt idx="496">
                  <c:v>3.8235087705575506</c:v>
                </c:pt>
                <c:pt idx="497">
                  <c:v>3.8242649527696462</c:v>
                </c:pt>
                <c:pt idx="498">
                  <c:v>3.8269656490362602</c:v>
                </c:pt>
                <c:pt idx="499">
                  <c:v>3.8309265487010662</c:v>
                </c:pt>
                <c:pt idx="500">
                  <c:v>3.8338076583238747</c:v>
                </c:pt>
                <c:pt idx="501">
                  <c:v>3.8349597977674925</c:v>
                </c:pt>
                <c:pt idx="502">
                  <c:v>3.8348155768101031</c:v>
                </c:pt>
                <c:pt idx="503">
                  <c:v>3.8335553734119117</c:v>
                </c:pt>
                <c:pt idx="504">
                  <c:v>3.8317189056139727</c:v>
                </c:pt>
                <c:pt idx="505">
                  <c:v>3.8308185201424814</c:v>
                </c:pt>
                <c:pt idx="506">
                  <c:v>3.8324751055240629</c:v>
                </c:pt>
                <c:pt idx="507">
                  <c:v>3.8361480588179364</c:v>
                </c:pt>
                <c:pt idx="508">
                  <c:v>3.8396049726926362</c:v>
                </c:pt>
                <c:pt idx="509">
                  <c:v>3.8417293691635126</c:v>
                </c:pt>
                <c:pt idx="510">
                  <c:v>3.843098061268146</c:v>
                </c:pt>
                <c:pt idx="511">
                  <c:v>3.8454023578533754</c:v>
                </c:pt>
                <c:pt idx="512">
                  <c:v>3.848571360753132</c:v>
                </c:pt>
                <c:pt idx="513">
                  <c:v>3.8508037857825936</c:v>
                </c:pt>
                <c:pt idx="514">
                  <c:v>3.8492551935636077</c:v>
                </c:pt>
                <c:pt idx="515">
                  <c:v>3.8458344720877133</c:v>
                </c:pt>
                <c:pt idx="516">
                  <c:v>3.8414776682853695</c:v>
                </c:pt>
                <c:pt idx="517">
                  <c:v>3.8375524477775276</c:v>
                </c:pt>
                <c:pt idx="518">
                  <c:v>3.8331232591775746</c:v>
                </c:pt>
                <c:pt idx="519">
                  <c:v>3.8292704234673427</c:v>
                </c:pt>
                <c:pt idx="520">
                  <c:v>3.8287302275804374</c:v>
                </c:pt>
                <c:pt idx="521">
                  <c:v>3.830566730774366</c:v>
                </c:pt>
                <c:pt idx="522">
                  <c:v>3.8327273019460528</c:v>
                </c:pt>
                <c:pt idx="523">
                  <c:v>3.833879423691676</c:v>
                </c:pt>
                <c:pt idx="524">
                  <c:v>3.8344914380403661</c:v>
                </c:pt>
                <c:pt idx="525">
                  <c:v>3.8338075875318967</c:v>
                </c:pt>
                <c:pt idx="526">
                  <c:v>3.8309988273107085</c:v>
                </c:pt>
                <c:pt idx="527">
                  <c:v>3.82728968161803</c:v>
                </c:pt>
                <c:pt idx="528">
                  <c:v>3.8252371390049271</c:v>
                </c:pt>
                <c:pt idx="529">
                  <c:v>3.8248050424685842</c:v>
                </c:pt>
                <c:pt idx="530">
                  <c:v>3.8266057957135708</c:v>
                </c:pt>
                <c:pt idx="531">
                  <c:v>3.8281181778357576</c:v>
                </c:pt>
                <c:pt idx="532">
                  <c:v>3.8279021207185884</c:v>
                </c:pt>
                <c:pt idx="533">
                  <c:v>3.8263173891947817</c:v>
                </c:pt>
                <c:pt idx="534">
                  <c:v>3.8255255278257221</c:v>
                </c:pt>
                <c:pt idx="535">
                  <c:v>3.8259214673592497</c:v>
                </c:pt>
                <c:pt idx="536">
                  <c:v>3.8254174992671377</c:v>
                </c:pt>
                <c:pt idx="537">
                  <c:v>3.8241930458178883</c:v>
                </c:pt>
                <c:pt idx="538">
                  <c:v>3.823292607252414</c:v>
                </c:pt>
                <c:pt idx="539">
                  <c:v>3.8226087390459496</c:v>
                </c:pt>
                <c:pt idx="540">
                  <c:v>3.8218882005948283</c:v>
                </c:pt>
                <c:pt idx="541">
                  <c:v>3.8203758007746473</c:v>
                </c:pt>
                <c:pt idx="542">
                  <c:v>3.8181795681439907</c:v>
                </c:pt>
                <c:pt idx="543">
                  <c:v>3.8175313613964961</c:v>
                </c:pt>
                <c:pt idx="544">
                  <c:v>3.8199079896853521</c:v>
                </c:pt>
                <c:pt idx="545">
                  <c:v>3.8237608607915727</c:v>
                </c:pt>
                <c:pt idx="546">
                  <c:v>3.8270379099479084</c:v>
                </c:pt>
                <c:pt idx="547">
                  <c:v>3.8287302275804374</c:v>
                </c:pt>
                <c:pt idx="548">
                  <c:v>3.8300265702834491</c:v>
                </c:pt>
                <c:pt idx="549">
                  <c:v>3.8315751448044413</c:v>
                </c:pt>
                <c:pt idx="550">
                  <c:v>3.8329071489664219</c:v>
                </c:pt>
                <c:pt idx="551">
                  <c:v>3.8349958662803356</c:v>
                </c:pt>
                <c:pt idx="552">
                  <c:v>3.8392446415240942</c:v>
                </c:pt>
                <c:pt idx="553">
                  <c:v>3.8436738301240476</c:v>
                </c:pt>
                <c:pt idx="554">
                  <c:v>3.8447903258066907</c:v>
                </c:pt>
                <c:pt idx="555">
                  <c:v>3.8441059620563802</c:v>
                </c:pt>
                <c:pt idx="556">
                  <c:v>3.8431336873311266</c:v>
                </c:pt>
                <c:pt idx="557">
                  <c:v>3.8413695689348071</c:v>
                </c:pt>
                <c:pt idx="558">
                  <c:v>3.8386688549701979</c:v>
                </c:pt>
                <c:pt idx="559">
                  <c:v>3.8358957739059738</c:v>
                </c:pt>
                <c:pt idx="560">
                  <c:v>3.8344914380403661</c:v>
                </c:pt>
                <c:pt idx="561">
                  <c:v>3.8345994489009558</c:v>
                </c:pt>
                <c:pt idx="562">
                  <c:v>3.8345637874419869</c:v>
                </c:pt>
                <c:pt idx="563">
                  <c:v>3.8333392808987541</c:v>
                </c:pt>
                <c:pt idx="564">
                  <c:v>3.8322228383100949</c:v>
                </c:pt>
                <c:pt idx="565">
                  <c:v>3.8309988450087031</c:v>
                </c:pt>
                <c:pt idx="566">
                  <c:v>3.8304587022157812</c:v>
                </c:pt>
                <c:pt idx="567">
                  <c:v>3.8323670415694897</c:v>
                </c:pt>
                <c:pt idx="568">
                  <c:v>3.8336633488765126</c:v>
                </c:pt>
                <c:pt idx="569">
                  <c:v>3.8341316555096556</c:v>
                </c:pt>
                <c:pt idx="570">
                  <c:v>3.8329071843624107</c:v>
                </c:pt>
                <c:pt idx="571">
                  <c:v>3.8313591053852667</c:v>
                </c:pt>
                <c:pt idx="572">
                  <c:v>3.8312148667298827</c:v>
                </c:pt>
                <c:pt idx="573">
                  <c:v>3.8338793528996975</c:v>
                </c:pt>
                <c:pt idx="574">
                  <c:v>3.837372476871197</c:v>
                </c:pt>
                <c:pt idx="575">
                  <c:v>3.8384527270610516</c:v>
                </c:pt>
                <c:pt idx="576">
                  <c:v>3.8352480273063363</c:v>
                </c:pt>
                <c:pt idx="577">
                  <c:v>3.8309987919147197</c:v>
                </c:pt>
                <c:pt idx="578">
                  <c:v>3.8286221282298745</c:v>
                </c:pt>
                <c:pt idx="579">
                  <c:v>3.8277940744620103</c:v>
                </c:pt>
                <c:pt idx="580">
                  <c:v>3.8280101669751683</c:v>
                </c:pt>
                <c:pt idx="581">
                  <c:v>3.8299185063288759</c:v>
                </c:pt>
                <c:pt idx="582">
                  <c:v>3.833411577206391</c:v>
                </c:pt>
                <c:pt idx="583">
                  <c:v>3.8370483734974492</c:v>
                </c:pt>
                <c:pt idx="584">
                  <c:v>3.839857151416632</c:v>
                </c:pt>
                <c:pt idx="585">
                  <c:v>3.8407570413442755</c:v>
                </c:pt>
                <c:pt idx="586">
                  <c:v>3.8410811624160175</c:v>
                </c:pt>
                <c:pt idx="587">
                  <c:v>3.8434221469438996</c:v>
                </c:pt>
                <c:pt idx="588">
                  <c:v>3.8472750003521252</c:v>
                </c:pt>
                <c:pt idx="589">
                  <c:v>3.8514157647352953</c:v>
                </c:pt>
                <c:pt idx="590">
                  <c:v>3.8546927961936359</c:v>
                </c:pt>
                <c:pt idx="591">
                  <c:v>3.8584019064903257</c:v>
                </c:pt>
                <c:pt idx="592">
                  <c:v>3.8614624206836403</c:v>
                </c:pt>
                <c:pt idx="593">
                  <c:v>3.8626150556711045</c:v>
                </c:pt>
                <c:pt idx="594">
                  <c:v>3.8624708347137156</c:v>
                </c:pt>
                <c:pt idx="595">
                  <c:v>3.8637309673199285</c:v>
                </c:pt>
                <c:pt idx="596">
                  <c:v>3.8670798526360439</c:v>
                </c:pt>
                <c:pt idx="597">
                  <c:v>3.87100509084188</c:v>
                </c:pt>
                <c:pt idx="598">
                  <c:v>3.8733098298769728</c:v>
                </c:pt>
                <c:pt idx="599">
                  <c:v>3.8731294873127569</c:v>
                </c:pt>
                <c:pt idx="600">
                  <c:v>3.8708252261235163</c:v>
                </c:pt>
                <c:pt idx="601">
                  <c:v>3.8671879165906176</c:v>
                </c:pt>
                <c:pt idx="602">
                  <c:v>3.8649916308659775</c:v>
                </c:pt>
                <c:pt idx="603">
                  <c:v>3.8633712201852064</c:v>
                </c:pt>
                <c:pt idx="604">
                  <c:v>3.8616066062450405</c:v>
                </c:pt>
                <c:pt idx="605">
                  <c:v>3.8596982314953436</c:v>
                </c:pt>
                <c:pt idx="606">
                  <c:v>3.8583657317895153</c:v>
                </c:pt>
                <c:pt idx="607">
                  <c:v>3.8571412252462829</c:v>
                </c:pt>
                <c:pt idx="608">
                  <c:v>3.8561333067600541</c:v>
                </c:pt>
                <c:pt idx="609">
                  <c:v>3.8550529857782214</c:v>
                </c:pt>
                <c:pt idx="610">
                  <c:v>3.8532883541400609</c:v>
                </c:pt>
                <c:pt idx="611">
                  <c:v>3.8528924323045293</c:v>
                </c:pt>
                <c:pt idx="612">
                  <c:v>3.8560252428054809</c:v>
                </c:pt>
                <c:pt idx="613">
                  <c:v>3.8620386673853941</c:v>
                </c:pt>
                <c:pt idx="614">
                  <c:v>3.8693127555113569</c:v>
                </c:pt>
                <c:pt idx="615">
                  <c:v>3.8757582589296189</c:v>
                </c:pt>
                <c:pt idx="616">
                  <c:v>3.8785670014528124</c:v>
                </c:pt>
                <c:pt idx="617">
                  <c:v>3.8774148443112009</c:v>
                </c:pt>
                <c:pt idx="618">
                  <c:v>3.8766943589540626</c:v>
                </c:pt>
                <c:pt idx="619">
                  <c:v>3.8787111870142126</c:v>
                </c:pt>
                <c:pt idx="620">
                  <c:v>3.8821681185869066</c:v>
                </c:pt>
                <c:pt idx="621">
                  <c:v>3.8817716481135442</c:v>
                </c:pt>
                <c:pt idx="622">
                  <c:v>3.8766224873982944</c:v>
                </c:pt>
                <c:pt idx="623">
                  <c:v>3.8710768562096818</c:v>
                </c:pt>
                <c:pt idx="624">
                  <c:v>3.8688444134822251</c:v>
                </c:pt>
                <c:pt idx="625">
                  <c:v>3.8689162673399995</c:v>
                </c:pt>
                <c:pt idx="626">
                  <c:v>3.8686283740630514</c:v>
                </c:pt>
                <c:pt idx="627">
                  <c:v>3.8670797995420596</c:v>
                </c:pt>
                <c:pt idx="628">
                  <c:v>3.8641630107622875</c:v>
                </c:pt>
                <c:pt idx="629">
                  <c:v>3.8621466782459848</c:v>
                </c:pt>
                <c:pt idx="630">
                  <c:v>3.861858749573047</c:v>
                </c:pt>
                <c:pt idx="631">
                  <c:v>3.8621828529467948</c:v>
                </c:pt>
                <c:pt idx="632">
                  <c:v>3.862794831899496</c:v>
                </c:pt>
                <c:pt idx="633">
                  <c:v>3.8638751174853398</c:v>
                </c:pt>
                <c:pt idx="634">
                  <c:v>3.8660718810558321</c:v>
                </c:pt>
                <c:pt idx="635">
                  <c:v>3.8689162673399995</c:v>
                </c:pt>
                <c:pt idx="636">
                  <c:v>3.8732735666861897</c:v>
                </c:pt>
                <c:pt idx="637">
                  <c:v>3.8787830231739924</c:v>
                </c:pt>
                <c:pt idx="638">
                  <c:v>3.8850125048710749</c:v>
                </c:pt>
                <c:pt idx="639">
                  <c:v>3.8907380538720351</c:v>
                </c:pt>
                <c:pt idx="640">
                  <c:v>3.8945552281232976</c:v>
                </c:pt>
                <c:pt idx="641">
                  <c:v>3.8981558320155503</c:v>
                </c:pt>
                <c:pt idx="642">
                  <c:v>3.9012168063567239</c:v>
                </c:pt>
                <c:pt idx="643">
                  <c:v>3.9020810702213868</c:v>
                </c:pt>
                <c:pt idx="644">
                  <c:v>3.9003526132840372</c:v>
                </c:pt>
                <c:pt idx="645">
                  <c:v>3.8982638605741351</c:v>
                </c:pt>
                <c:pt idx="646">
                  <c:v>3.8976880740202384</c:v>
                </c:pt>
                <c:pt idx="647">
                  <c:v>3.8981558143175556</c:v>
                </c:pt>
                <c:pt idx="648">
                  <c:v>3.8994883317213791</c:v>
                </c:pt>
                <c:pt idx="649">
                  <c:v>3.9021890456859873</c:v>
                </c:pt>
                <c:pt idx="650">
                  <c:v>3.9040617589767166</c:v>
                </c:pt>
                <c:pt idx="651">
                  <c:v>3.9018288384034086</c:v>
                </c:pt>
                <c:pt idx="652">
                  <c:v>3.8974720169030697</c:v>
                </c:pt>
                <c:pt idx="653">
                  <c:v>3.8947712852404672</c:v>
                </c:pt>
                <c:pt idx="654">
                  <c:v>3.8936909465606391</c:v>
                </c:pt>
                <c:pt idx="655">
                  <c:v>3.8934030178877022</c:v>
                </c:pt>
                <c:pt idx="656">
                  <c:v>3.8934386793466711</c:v>
                </c:pt>
                <c:pt idx="657">
                  <c:v>3.8927905256931603</c:v>
                </c:pt>
                <c:pt idx="658">
                  <c:v>3.8911700973143946</c:v>
                </c:pt>
                <c:pt idx="659">
                  <c:v>3.8899817831699668</c:v>
                </c:pt>
                <c:pt idx="660">
                  <c:v>3.8892617933566749</c:v>
                </c:pt>
                <c:pt idx="661">
                  <c:v>3.8870650120881884</c:v>
                </c:pt>
                <c:pt idx="662">
                  <c:v>3.8826720335850342</c:v>
                </c:pt>
                <c:pt idx="663">
                  <c:v>3.8769826946808736</c:v>
                </c:pt>
                <c:pt idx="664">
                  <c:v>3.8737056632225331</c:v>
                </c:pt>
                <c:pt idx="665">
                  <c:v>3.8742819984142596</c:v>
                </c:pt>
                <c:pt idx="666">
                  <c:v>3.8778469054515541</c:v>
                </c:pt>
                <c:pt idx="667">
                  <c:v>3.8813395161812116</c:v>
                </c:pt>
                <c:pt idx="668">
                  <c:v>3.8828880553062146</c:v>
                </c:pt>
                <c:pt idx="669">
                  <c:v>3.8831403402181772</c:v>
                </c:pt>
                <c:pt idx="670">
                  <c:v>3.8820238976295176</c:v>
                </c:pt>
                <c:pt idx="671">
                  <c:v>3.879575397784893</c:v>
                </c:pt>
                <c:pt idx="672">
                  <c:v>3.8781710619192857</c:v>
                </c:pt>
                <c:pt idx="673">
                  <c:v>3.8769465730740467</c:v>
                </c:pt>
                <c:pt idx="674">
                  <c:v>3.8751462799769181</c:v>
                </c:pt>
                <c:pt idx="675">
                  <c:v>3.8731294165207788</c:v>
                </c:pt>
                <c:pt idx="676">
                  <c:v>3.8696006310903108</c:v>
                </c:pt>
                <c:pt idx="677">
                  <c:v>3.8634430386469911</c:v>
                </c:pt>
                <c:pt idx="678">
                  <c:v>3.8566734141569867</c:v>
                </c:pt>
                <c:pt idx="679">
                  <c:v>3.8522804533518276</c:v>
                </c:pt>
                <c:pt idx="680">
                  <c:v>3.8516679788552799</c:v>
                </c:pt>
                <c:pt idx="681">
                  <c:v>3.8555569892663222</c:v>
                </c:pt>
                <c:pt idx="682">
                  <c:v>3.8584375856472892</c:v>
                </c:pt>
                <c:pt idx="683">
                  <c:v>3.8554851000125585</c:v>
                </c:pt>
                <c:pt idx="684">
                  <c:v>3.8482471865874071</c:v>
                </c:pt>
                <c:pt idx="685">
                  <c:v>3.8412615403762227</c:v>
                </c:pt>
                <c:pt idx="686">
                  <c:v>3.836039959467374</c:v>
                </c:pt>
                <c:pt idx="687">
                  <c:v>3.8339155806944918</c:v>
                </c:pt>
                <c:pt idx="688">
                  <c:v>3.8348155237161197</c:v>
                </c:pt>
                <c:pt idx="689">
                  <c:v>3.8389206089423249</c:v>
                </c:pt>
                <c:pt idx="690">
                  <c:v>3.8450063475278702</c:v>
                </c:pt>
                <c:pt idx="691">
                  <c:v>3.850011853621556</c:v>
                </c:pt>
                <c:pt idx="692">
                  <c:v>3.8517041358580948</c:v>
                </c:pt>
                <c:pt idx="693">
                  <c:v>3.851775972017875</c:v>
                </c:pt>
                <c:pt idx="694">
                  <c:v>3.8522804356538334</c:v>
                </c:pt>
                <c:pt idx="695">
                  <c:v>3.854188775007541</c:v>
                </c:pt>
                <c:pt idx="696">
                  <c:v>3.8570694067844968</c:v>
                </c:pt>
                <c:pt idx="697">
                  <c:v>3.8606343138217922</c:v>
                </c:pt>
                <c:pt idx="698">
                  <c:v>3.8645951780906089</c:v>
                </c:pt>
                <c:pt idx="699">
                  <c:v>3.8680163774123559</c:v>
                </c:pt>
                <c:pt idx="700">
                  <c:v>3.8713652627284709</c:v>
                </c:pt>
                <c:pt idx="701">
                  <c:v>3.8743900269728435</c:v>
                </c:pt>
                <c:pt idx="702">
                  <c:v>3.877342477211585</c:v>
                </c:pt>
                <c:pt idx="703">
                  <c:v>3.8803672768519473</c:v>
                </c:pt>
                <c:pt idx="704">
                  <c:v>3.8813757085800167</c:v>
                </c:pt>
                <c:pt idx="705">
                  <c:v>3.8818078228143542</c:v>
                </c:pt>
                <c:pt idx="706">
                  <c:v>3.88321222947194</c:v>
                </c:pt>
                <c:pt idx="707">
                  <c:v>3.8841482764023993</c:v>
                </c:pt>
                <c:pt idx="708">
                  <c:v>3.8828519336993876</c:v>
                </c:pt>
                <c:pt idx="709">
                  <c:v>3.8798632910618416</c:v>
                </c:pt>
                <c:pt idx="710">
                  <c:v>3.8779906662610859</c:v>
                </c:pt>
                <c:pt idx="711">
                  <c:v>3.8762984017225413</c:v>
                </c:pt>
                <c:pt idx="712">
                  <c:v>3.8734534491025481</c:v>
                </c:pt>
                <c:pt idx="713">
                  <c:v>3.8717612199599922</c:v>
                </c:pt>
                <c:pt idx="714">
                  <c:v>3.8717250452591818</c:v>
                </c:pt>
                <c:pt idx="715">
                  <c:v>3.874029837388258</c:v>
                </c:pt>
                <c:pt idx="716">
                  <c:v>3.8778108015427217</c:v>
                </c:pt>
                <c:pt idx="717">
                  <c:v>3.8807637296273154</c:v>
                </c:pt>
                <c:pt idx="718">
                  <c:v>3.8803673299459316</c:v>
                </c:pt>
                <c:pt idx="719">
                  <c:v>3.8798994834606462</c:v>
                </c:pt>
                <c:pt idx="720">
                  <c:v>3.882131926188102</c:v>
                </c:pt>
                <c:pt idx="721">
                  <c:v>3.8856968686213862</c:v>
                </c:pt>
                <c:pt idx="722">
                  <c:v>3.8881453153720265</c:v>
                </c:pt>
                <c:pt idx="723">
                  <c:v>3.888721668261748</c:v>
                </c:pt>
                <c:pt idx="724">
                  <c:v>3.8883975825859949</c:v>
                </c:pt>
                <c:pt idx="725">
                  <c:v>3.8860209365991443</c:v>
                </c:pt>
                <c:pt idx="726">
                  <c:v>3.8813756908820221</c:v>
                </c:pt>
                <c:pt idx="727">
                  <c:v>3.8767666375637053</c:v>
                </c:pt>
                <c:pt idx="728">
                  <c:v>3.8741016558500436</c:v>
                </c:pt>
                <c:pt idx="729">
                  <c:v>3.873057509569021</c:v>
                </c:pt>
                <c:pt idx="730">
                  <c:v>3.8748221589051757</c:v>
                </c:pt>
                <c:pt idx="731">
                  <c:v>3.879791472600056</c:v>
                </c:pt>
                <c:pt idx="732">
                  <c:v>3.886128947459734</c:v>
                </c:pt>
                <c:pt idx="733">
                  <c:v>3.8920343434810634</c:v>
                </c:pt>
                <c:pt idx="734">
                  <c:v>3.8975799569716814</c:v>
                </c:pt>
                <c:pt idx="735">
                  <c:v>3.9033054528786586</c:v>
                </c:pt>
                <c:pt idx="736">
                  <c:v>3.9085988699472862</c:v>
                </c:pt>
                <c:pt idx="737">
                  <c:v>3.9120557661239919</c:v>
                </c:pt>
                <c:pt idx="738">
                  <c:v>3.9127039020795085</c:v>
                </c:pt>
                <c:pt idx="739">
                  <c:v>3.9125235418172979</c:v>
                </c:pt>
                <c:pt idx="740">
                  <c:v>3.9131717131688037</c:v>
                </c:pt>
                <c:pt idx="741">
                  <c:v>3.9138198668223159</c:v>
                </c:pt>
                <c:pt idx="742">
                  <c:v>3.9151885589269488</c:v>
                </c:pt>
                <c:pt idx="743">
                  <c:v>3.9187173620554114</c:v>
                </c:pt>
                <c:pt idx="744">
                  <c:v>3.9236866580522975</c:v>
                </c:pt>
                <c:pt idx="745">
                  <c:v>3.9284756114849673</c:v>
                </c:pt>
                <c:pt idx="746">
                  <c:v>3.9306004858016967</c:v>
                </c:pt>
                <c:pt idx="747">
                  <c:v>3.9298081288887898</c:v>
                </c:pt>
                <c:pt idx="748">
                  <c:v>3.9290157542778896</c:v>
                </c:pt>
                <c:pt idx="749">
                  <c:v>3.9289077434172994</c:v>
                </c:pt>
                <c:pt idx="750">
                  <c:v>3.928980057422931</c:v>
                </c:pt>
                <c:pt idx="751">
                  <c:v>3.927827900281319</c:v>
                </c:pt>
                <c:pt idx="752">
                  <c:v>3.9267114399946643</c:v>
                </c:pt>
                <c:pt idx="753">
                  <c:v>3.92685564325406</c:v>
                </c:pt>
                <c:pt idx="754">
                  <c:v>3.9274676576027496</c:v>
                </c:pt>
                <c:pt idx="755">
                  <c:v>3.928079654253446</c:v>
                </c:pt>
                <c:pt idx="756">
                  <c:v>3.9285479608865881</c:v>
                </c:pt>
                <c:pt idx="757">
                  <c:v>3.9303844109865334</c:v>
                </c:pt>
                <c:pt idx="758">
                  <c:v>3.9316088821337769</c:v>
                </c:pt>
                <c:pt idx="759">
                  <c:v>3.9299522967521958</c:v>
                </c:pt>
                <c:pt idx="760">
                  <c:v>3.9247668728461624</c:v>
                </c:pt>
                <c:pt idx="761">
                  <c:v>3.9167727595109207</c:v>
                </c:pt>
                <c:pt idx="762">
                  <c:v>3.9099313165591312</c:v>
                </c:pt>
                <c:pt idx="763">
                  <c:v>3.9067622959613799</c:v>
                </c:pt>
                <c:pt idx="764">
                  <c:v>3.9076983605898339</c:v>
                </c:pt>
                <c:pt idx="765">
                  <c:v>3.9096071954873888</c:v>
                </c:pt>
                <c:pt idx="766">
                  <c:v>3.9087786461756773</c:v>
                </c:pt>
                <c:pt idx="767">
                  <c:v>3.9045298532339241</c:v>
                </c:pt>
                <c:pt idx="768">
                  <c:v>3.8963553619384763</c:v>
                </c:pt>
                <c:pt idx="769">
                  <c:v>3.8887576836806077</c:v>
                </c:pt>
                <c:pt idx="770">
                  <c:v>3.8850847657827225</c:v>
                </c:pt>
                <c:pt idx="771">
                  <c:v>3.8840406195017003</c:v>
                </c:pt>
                <c:pt idx="772">
                  <c:v>3.8813755846940552</c:v>
                </c:pt>
                <c:pt idx="773">
                  <c:v>3.8764786380987899</c:v>
                </c:pt>
                <c:pt idx="774">
                  <c:v>3.8696728743039643</c:v>
                </c:pt>
                <c:pt idx="775">
                  <c:v>3.8631911430909081</c:v>
                </c:pt>
                <c:pt idx="776">
                  <c:v>3.8596261829596297</c:v>
                </c:pt>
                <c:pt idx="777">
                  <c:v>3.8593021149818711</c:v>
                </c:pt>
                <c:pt idx="778">
                  <c:v>3.8606341191438527</c:v>
                </c:pt>
                <c:pt idx="779">
                  <c:v>3.8637669473427989</c:v>
                </c:pt>
                <c:pt idx="780">
                  <c:v>3.866972124943366</c:v>
                </c:pt>
                <c:pt idx="781">
                  <c:v>3.8690246852544634</c:v>
                </c:pt>
                <c:pt idx="782">
                  <c:v>3.8696366996031535</c:v>
                </c:pt>
                <c:pt idx="783">
                  <c:v>3.8687724711344793</c:v>
                </c:pt>
                <c:pt idx="784">
                  <c:v>3.8660717217738805</c:v>
                </c:pt>
                <c:pt idx="785">
                  <c:v>3.8630107651307029</c:v>
                </c:pt>
                <c:pt idx="786">
                  <c:v>3.8617505794305069</c:v>
                </c:pt>
                <c:pt idx="787">
                  <c:v>3.8637674074906569</c:v>
                </c:pt>
                <c:pt idx="788">
                  <c:v>3.8663596327488237</c:v>
                </c:pt>
                <c:pt idx="789">
                  <c:v>3.8657114436993227</c:v>
                </c:pt>
                <c:pt idx="790">
                  <c:v>3.8619666542456699</c:v>
                </c:pt>
                <c:pt idx="791">
                  <c:v>3.8569254689950205</c:v>
                </c:pt>
                <c:pt idx="792">
                  <c:v>3.8534323627215161</c:v>
                </c:pt>
                <c:pt idx="793">
                  <c:v>3.8514522049060229</c:v>
                </c:pt>
                <c:pt idx="794">
                  <c:v>3.850839695013486</c:v>
                </c:pt>
                <c:pt idx="795">
                  <c:v>3.8509839159708754</c:v>
                </c:pt>
                <c:pt idx="796">
                  <c:v>3.8515240587637978</c:v>
                </c:pt>
                <c:pt idx="797">
                  <c:v>3.8521722478132983</c:v>
                </c:pt>
                <c:pt idx="798">
                  <c:v>3.8536846476334792</c:v>
                </c:pt>
                <c:pt idx="799">
                  <c:v>3.8570696899524095</c:v>
                </c:pt>
                <c:pt idx="800">
                  <c:v>3.8618224509862751</c:v>
                </c:pt>
                <c:pt idx="801">
                  <c:v>3.8688086281372946</c:v>
                </c:pt>
                <c:pt idx="802">
                  <c:v>3.8779548278221716</c:v>
                </c:pt>
                <c:pt idx="803">
                  <c:v>3.8871372729998366</c:v>
                </c:pt>
                <c:pt idx="804">
                  <c:v>3.8953112156574541</c:v>
                </c:pt>
                <c:pt idx="805">
                  <c:v>3.8990560759030854</c:v>
                </c:pt>
                <c:pt idx="806">
                  <c:v>3.8998484151179973</c:v>
                </c:pt>
                <c:pt idx="807">
                  <c:v>3.899272097624265</c:v>
                </c:pt>
                <c:pt idx="808">
                  <c:v>3.8966437684572659</c:v>
                </c:pt>
                <c:pt idx="809">
                  <c:v>3.8927185302514298</c:v>
                </c:pt>
                <c:pt idx="810">
                  <c:v>3.8905222799227785</c:v>
                </c:pt>
                <c:pt idx="811">
                  <c:v>3.8899098231242251</c:v>
                </c:pt>
                <c:pt idx="812">
                  <c:v>3.8908820801514845</c:v>
                </c:pt>
                <c:pt idx="813">
                  <c:v>3.8918905118795544</c:v>
                </c:pt>
                <c:pt idx="814">
                  <c:v>3.8916383331555586</c:v>
                </c:pt>
                <c:pt idx="815">
                  <c:v>3.8903781297573676</c:v>
                </c:pt>
                <c:pt idx="816">
                  <c:v>3.8897299584058618</c:v>
                </c:pt>
                <c:pt idx="817">
                  <c:v>3.8903057803557473</c:v>
                </c:pt>
                <c:pt idx="818">
                  <c:v>3.8909539694052477</c:v>
                </c:pt>
                <c:pt idx="819">
                  <c:v>3.8894415695850668</c:v>
                </c:pt>
                <c:pt idx="820">
                  <c:v>3.8863092192319719</c:v>
                </c:pt>
                <c:pt idx="821">
                  <c:v>3.8820599130483768</c:v>
                </c:pt>
                <c:pt idx="822">
                  <c:v>3.8769825707949126</c:v>
                </c:pt>
                <c:pt idx="823">
                  <c:v>3.87237353517459</c:v>
                </c:pt>
                <c:pt idx="824">
                  <c:v>3.8698888783271492</c:v>
                </c:pt>
                <c:pt idx="825">
                  <c:v>3.8694924609477699</c:v>
                </c:pt>
                <c:pt idx="826">
                  <c:v>3.8712570571899416</c:v>
                </c:pt>
                <c:pt idx="827">
                  <c:v>3.8751099105981677</c:v>
                </c:pt>
                <c:pt idx="828">
                  <c:v>3.8787110631282511</c:v>
                </c:pt>
                <c:pt idx="829">
                  <c:v>3.880547530926191</c:v>
                </c:pt>
                <c:pt idx="830">
                  <c:v>3.8795752562009373</c:v>
                </c:pt>
                <c:pt idx="831">
                  <c:v>3.8762982070446008</c:v>
                </c:pt>
                <c:pt idx="832">
                  <c:v>3.8729855141272909</c:v>
                </c:pt>
                <c:pt idx="833">
                  <c:v>3.8734894822194024</c:v>
                </c:pt>
                <c:pt idx="834">
                  <c:v>3.8769106992391431</c:v>
                </c:pt>
                <c:pt idx="835">
                  <c:v>3.8815558741642873</c:v>
                </c:pt>
                <c:pt idx="836">
                  <c:v>3.8873171023222115</c:v>
                </c:pt>
                <c:pt idx="837">
                  <c:v>3.8934028763037456</c:v>
                </c:pt>
                <c:pt idx="838">
                  <c:v>3.8980837834798372</c:v>
                </c:pt>
                <c:pt idx="839">
                  <c:v>3.9012166470747722</c:v>
                </c:pt>
                <c:pt idx="840">
                  <c:v>3.9035214215058542</c:v>
                </c:pt>
                <c:pt idx="841">
                  <c:v>3.9053216969049891</c:v>
                </c:pt>
                <c:pt idx="842">
                  <c:v>3.9048177288128776</c:v>
                </c:pt>
                <c:pt idx="843">
                  <c:v>3.902585321481411</c:v>
                </c:pt>
                <c:pt idx="844">
                  <c:v>3.8980119473200574</c:v>
                </c:pt>
                <c:pt idx="845">
                  <c:v>3.8919262087345121</c:v>
                </c:pt>
                <c:pt idx="846">
                  <c:v>3.8851927589453181</c:v>
                </c:pt>
                <c:pt idx="847">
                  <c:v>3.8801154166918534</c:v>
                </c:pt>
                <c:pt idx="848">
                  <c:v>3.8783869774524979</c:v>
                </c:pt>
                <c:pt idx="849">
                  <c:v>3.8798632025718685</c:v>
                </c:pt>
                <c:pt idx="850">
                  <c:v>3.8833200987485736</c:v>
                </c:pt>
                <c:pt idx="851">
                  <c:v>3.8896938014030451</c:v>
                </c:pt>
                <c:pt idx="852">
                  <c:v>3.8988761757887325</c:v>
                </c:pt>
                <c:pt idx="853">
                  <c:v>3.9073024033583126</c:v>
                </c:pt>
                <c:pt idx="854">
                  <c:v>3.9134600311976211</c:v>
                </c:pt>
                <c:pt idx="855">
                  <c:v>3.9184293271945068</c:v>
                </c:pt>
                <c:pt idx="856">
                  <c:v>3.9236865341663356</c:v>
                </c:pt>
                <c:pt idx="857">
                  <c:v>3.9293758907684913</c:v>
                </c:pt>
                <c:pt idx="858">
                  <c:v>3.9334809936926911</c:v>
                </c:pt>
                <c:pt idx="859">
                  <c:v>3.9352818000316616</c:v>
                </c:pt>
                <c:pt idx="860">
                  <c:v>3.9348135287945083</c:v>
                </c:pt>
                <c:pt idx="861">
                  <c:v>3.9335533253963173</c:v>
                </c:pt>
                <c:pt idx="862">
                  <c:v>3.9315364973361677</c:v>
                </c:pt>
                <c:pt idx="863">
                  <c:v>3.92804385121052</c:v>
                </c:pt>
                <c:pt idx="864">
                  <c:v>3.9208059377853686</c:v>
                </c:pt>
                <c:pt idx="865">
                  <c:v>3.9125596280281356</c:v>
                </c:pt>
                <c:pt idx="866">
                  <c:v>3.9064743672884426</c:v>
                </c:pt>
                <c:pt idx="867">
                  <c:v>3.9045298355359295</c:v>
                </c:pt>
                <c:pt idx="868">
                  <c:v>3.9051056397878203</c:v>
                </c:pt>
                <c:pt idx="869">
                  <c:v>3.904673560949472</c:v>
                </c:pt>
                <c:pt idx="870">
                  <c:v>3.9012889787783984</c:v>
                </c:pt>
                <c:pt idx="871">
                  <c:v>3.8975436406869148</c:v>
                </c:pt>
                <c:pt idx="872">
                  <c:v>3.8950951762382799</c:v>
                </c:pt>
                <c:pt idx="873">
                  <c:v>3.8932586730443512</c:v>
                </c:pt>
                <c:pt idx="874">
                  <c:v>3.8933310224459721</c:v>
                </c:pt>
                <c:pt idx="875">
                  <c:v>3.8957795222905967</c:v>
                </c:pt>
                <c:pt idx="876">
                  <c:v>3.9015768720553465</c:v>
                </c:pt>
                <c:pt idx="877">
                  <c:v>3.9109391642533815</c:v>
                </c:pt>
                <c:pt idx="878">
                  <c:v>3.9227142417430878</c:v>
                </c:pt>
                <c:pt idx="879">
                  <c:v>3.9340210302976457</c:v>
                </c:pt>
                <c:pt idx="880">
                  <c:v>3.9413670076773712</c:v>
                </c:pt>
                <c:pt idx="881">
                  <c:v>3.9448600608568922</c:v>
                </c:pt>
                <c:pt idx="882">
                  <c:v>3.9462283105116618</c:v>
                </c:pt>
                <c:pt idx="883">
                  <c:v>3.9472367422397316</c:v>
                </c:pt>
                <c:pt idx="884">
                  <c:v>3.9478487034944387</c:v>
                </c:pt>
                <c:pt idx="885">
                  <c:v>3.9470206674245687</c:v>
                </c:pt>
                <c:pt idx="886">
                  <c:v>3.9427713612409736</c:v>
                </c:pt>
                <c:pt idx="887">
                  <c:v>3.936109747611559</c:v>
                </c:pt>
                <c:pt idx="888">
                  <c:v>3.9301681768894197</c:v>
                </c:pt>
                <c:pt idx="889">
                  <c:v>3.9259550808026238</c:v>
                </c:pt>
                <c:pt idx="890">
                  <c:v>3.923974922987131</c:v>
                </c:pt>
                <c:pt idx="891">
                  <c:v>3.9231463913734141</c:v>
                </c:pt>
                <c:pt idx="892">
                  <c:v>3.921238034321711</c:v>
                </c:pt>
                <c:pt idx="893">
                  <c:v>3.9187172027734611</c:v>
                </c:pt>
                <c:pt idx="894">
                  <c:v>3.917024938234916</c:v>
                </c:pt>
                <c:pt idx="895">
                  <c:v>3.9167008348611678</c:v>
                </c:pt>
                <c:pt idx="896">
                  <c:v>3.9168807349755212</c:v>
                </c:pt>
                <c:pt idx="897">
                  <c:v>3.9183574202427494</c:v>
                </c:pt>
                <c:pt idx="898">
                  <c:v>3.9195095773843618</c:v>
                </c:pt>
                <c:pt idx="899">
                  <c:v>3.9205537059673898</c:v>
                </c:pt>
                <c:pt idx="900">
                  <c:v>3.921238034321711</c:v>
                </c:pt>
                <c:pt idx="901">
                  <c:v>3.9205536705714001</c:v>
                </c:pt>
                <c:pt idx="902">
                  <c:v>3.9181770422825442</c:v>
                </c:pt>
                <c:pt idx="903">
                  <c:v>3.9175650633298429</c:v>
                </c:pt>
                <c:pt idx="904">
                  <c:v>3.9190774808480189</c:v>
                </c:pt>
                <c:pt idx="905">
                  <c:v>3.9198336984561042</c:v>
                </c:pt>
                <c:pt idx="906">
                  <c:v>3.9186815590124859</c:v>
                </c:pt>
                <c:pt idx="907">
                  <c:v>3.9159446349510776</c:v>
                </c:pt>
                <c:pt idx="908">
                  <c:v>3.9124877564723675</c:v>
                </c:pt>
                <c:pt idx="909">
                  <c:v>3.9092468643188472</c:v>
                </c:pt>
                <c:pt idx="910">
                  <c:v>3.907194357101734</c:v>
                </c:pt>
                <c:pt idx="911">
                  <c:v>3.9061502462167006</c:v>
                </c:pt>
                <c:pt idx="912">
                  <c:v>3.9070862754491658</c:v>
                </c:pt>
                <c:pt idx="913">
                  <c:v>3.909391067578242</c:v>
                </c:pt>
                <c:pt idx="914">
                  <c:v>3.9117314857702987</c:v>
                </c:pt>
                <c:pt idx="915">
                  <c:v>3.914684431552887</c:v>
                </c:pt>
                <c:pt idx="916">
                  <c:v>3.916988745836111</c:v>
                </c:pt>
                <c:pt idx="917">
                  <c:v>3.917312866907853</c:v>
                </c:pt>
                <c:pt idx="918">
                  <c:v>3.9165210055387933</c:v>
                </c:pt>
                <c:pt idx="919">
                  <c:v>3.9174932625660528</c:v>
                </c:pt>
                <c:pt idx="920">
                  <c:v>3.921778194812628</c:v>
                </c:pt>
                <c:pt idx="921">
                  <c:v>3.9282237159288846</c:v>
                </c:pt>
                <c:pt idx="922">
                  <c:v>3.9373699687077446</c:v>
                </c:pt>
                <c:pt idx="923">
                  <c:v>3.9484612133869752</c:v>
                </c:pt>
                <c:pt idx="924">
                  <c:v>3.9572833804900824</c:v>
                </c:pt>
                <c:pt idx="925">
                  <c:v>3.960200169269855</c:v>
                </c:pt>
                <c:pt idx="926">
                  <c:v>3.9582913520702943</c:v>
                </c:pt>
                <c:pt idx="927">
                  <c:v>3.9539344774759728</c:v>
                </c:pt>
                <c:pt idx="928">
                  <c:v>3.9490732100376715</c:v>
                </c:pt>
                <c:pt idx="929">
                  <c:v>3.9452203212334562</c:v>
                </c:pt>
                <c:pt idx="930">
                  <c:v>3.9439596399894121</c:v>
                </c:pt>
                <c:pt idx="931">
                  <c:v>3.944896217859708</c:v>
                </c:pt>
                <c:pt idx="932">
                  <c:v>3.9455082322083981</c:v>
                </c:pt>
                <c:pt idx="933">
                  <c:v>3.944140053345607</c:v>
                </c:pt>
                <c:pt idx="934">
                  <c:v>3.941511210936766</c:v>
                </c:pt>
                <c:pt idx="935">
                  <c:v>3.9396028892810522</c:v>
                </c:pt>
                <c:pt idx="936">
                  <c:v>3.9397828070933998</c:v>
                </c:pt>
                <c:pt idx="937">
                  <c:v>3.9410791144004236</c:v>
                </c:pt>
                <c:pt idx="938">
                  <c:v>3.9426277243174037</c:v>
                </c:pt>
                <c:pt idx="939">
                  <c:v>3.9450761887660386</c:v>
                </c:pt>
                <c:pt idx="940">
                  <c:v>3.9468764995611627</c:v>
                </c:pt>
                <c:pt idx="941">
                  <c:v>3.9458323355821463</c:v>
                </c:pt>
                <c:pt idx="942">
                  <c:v>3.9423035855476676</c:v>
                </c:pt>
                <c:pt idx="943">
                  <c:v>3.9381985180194556</c:v>
                </c:pt>
                <c:pt idx="944">
                  <c:v>3.9344893546287829</c:v>
                </c:pt>
                <c:pt idx="945">
                  <c:v>3.93160877594581</c:v>
                </c:pt>
                <c:pt idx="946">
                  <c:v>3.9289437411381649</c:v>
                </c:pt>
                <c:pt idx="947">
                  <c:v>3.9274675337167881</c:v>
                </c:pt>
                <c:pt idx="948">
                  <c:v>3.9273233304573933</c:v>
                </c:pt>
                <c:pt idx="949">
                  <c:v>3.9286558301632217</c:v>
                </c:pt>
                <c:pt idx="950">
                  <c:v>3.9308164013349089</c:v>
                </c:pt>
                <c:pt idx="951">
                  <c:v>3.9314283979856053</c:v>
                </c:pt>
                <c:pt idx="952">
                  <c:v>3.9295918947916761</c:v>
                </c:pt>
                <c:pt idx="953">
                  <c:v>3.9245507272390219</c:v>
                </c:pt>
                <c:pt idx="954">
                  <c:v>3.9196537806437561</c:v>
                </c:pt>
                <c:pt idx="955">
                  <c:v>3.9179610205613646</c:v>
                </c:pt>
                <c:pt idx="956">
                  <c:v>3.9214540737408856</c:v>
                </c:pt>
                <c:pt idx="957">
                  <c:v>3.9288000511206107</c:v>
                </c:pt>
                <c:pt idx="958">
                  <c:v>3.9356776687732111</c:v>
                </c:pt>
                <c:pt idx="959">
                  <c:v>3.9403590891911429</c:v>
                </c:pt>
                <c:pt idx="960">
                  <c:v>3.942951756899173</c:v>
                </c:pt>
                <c:pt idx="961">
                  <c:v>3.9447158398995028</c:v>
                </c:pt>
                <c:pt idx="962">
                  <c:v>3.9454363783506246</c:v>
                </c:pt>
                <c:pt idx="963">
                  <c:v>3.9451122749768763</c:v>
                </c:pt>
                <c:pt idx="964">
                  <c:v>3.9432034577773165</c:v>
                </c:pt>
                <c:pt idx="965">
                  <c:v>3.9408630041892709</c:v>
                </c:pt>
                <c:pt idx="966">
                  <c:v>3.9387742514793684</c:v>
                </c:pt>
                <c:pt idx="967">
                  <c:v>3.937226172502224</c:v>
                </c:pt>
                <c:pt idx="968">
                  <c:v>3.936074015360612</c:v>
                </c:pt>
                <c:pt idx="969">
                  <c:v>3.9343812375802258</c:v>
                </c:pt>
                <c:pt idx="970">
                  <c:v>3.9301324446384718</c:v>
                </c:pt>
                <c:pt idx="971">
                  <c:v>3.9248029059630172</c:v>
                </c:pt>
                <c:pt idx="972">
                  <c:v>3.9210219064125642</c:v>
                </c:pt>
                <c:pt idx="973">
                  <c:v>3.9195814135441416</c:v>
                </c:pt>
                <c:pt idx="974">
                  <c:v>3.9208059023893798</c:v>
                </c:pt>
                <c:pt idx="975">
                  <c:v>3.9235784525137682</c:v>
                </c:pt>
                <c:pt idx="976">
                  <c:v>3.9286558124652275</c:v>
                </c:pt>
                <c:pt idx="977">
                  <c:v>3.9343813437681927</c:v>
                </c:pt>
                <c:pt idx="978">
                  <c:v>3.9387386254163883</c:v>
                </c:pt>
                <c:pt idx="979">
                  <c:v>3.9407550110266754</c:v>
                </c:pt>
                <c:pt idx="980">
                  <c:v>3.9420513183336983</c:v>
                </c:pt>
                <c:pt idx="981">
                  <c:v>3.9423035855476676</c:v>
                </c:pt>
                <c:pt idx="982">
                  <c:v>3.940251007538575</c:v>
                </c:pt>
                <c:pt idx="983">
                  <c:v>3.9370458299380076</c:v>
                </c:pt>
                <c:pt idx="984">
                  <c:v>3.9330131118114178</c:v>
                </c:pt>
                <c:pt idx="985">
                  <c:v>3.9290878913035763</c:v>
                </c:pt>
                <c:pt idx="986">
                  <c:v>3.9262434873214129</c:v>
                </c:pt>
                <c:pt idx="987">
                  <c:v>3.9261354410648344</c:v>
                </c:pt>
                <c:pt idx="988">
                  <c:v>3.9293763155203596</c:v>
                </c:pt>
                <c:pt idx="989">
                  <c:v>3.9331930119257703</c:v>
                </c:pt>
                <c:pt idx="990">
                  <c:v>3.9342014082578514</c:v>
                </c:pt>
                <c:pt idx="991">
                  <c:v>3.9320770294849687</c:v>
                </c:pt>
                <c:pt idx="992">
                  <c:v>3.9302404908950508</c:v>
                </c:pt>
                <c:pt idx="993">
                  <c:v>3.9307083019843461</c:v>
                </c:pt>
                <c:pt idx="994">
                  <c:v>3.9338773048841031</c:v>
                </c:pt>
                <c:pt idx="995">
                  <c:v>3.9397465085066279</c:v>
                </c:pt>
                <c:pt idx="996">
                  <c:v>3.9453639935530145</c:v>
                </c:pt>
                <c:pt idx="997">
                  <c:v>3.9490013030859132</c:v>
                </c:pt>
                <c:pt idx="998">
                  <c:v>3.9507654568782216</c:v>
                </c:pt>
                <c:pt idx="999">
                  <c:v>3.950909677835611</c:v>
                </c:pt>
                <c:pt idx="1000">
                  <c:v>3.9500454316689417</c:v>
                </c:pt>
                <c:pt idx="1001">
                  <c:v>3.9483170101275804</c:v>
                </c:pt>
                <c:pt idx="1002">
                  <c:v>3.9475607925194955</c:v>
                </c:pt>
                <c:pt idx="1003">
                  <c:v>3.9485692065495708</c:v>
                </c:pt>
                <c:pt idx="1004">
                  <c:v>3.9508016315790324</c:v>
                </c:pt>
                <c:pt idx="1005">
                  <c:v>3.9514135928337386</c:v>
                </c:pt>
                <c:pt idx="1006">
                  <c:v>3.9506935853224534</c:v>
                </c:pt>
                <c:pt idx="1007">
                  <c:v>3.9503333072478957</c:v>
                </c:pt>
                <c:pt idx="1008">
                  <c:v>3.9519899457234597</c:v>
                </c:pt>
                <c:pt idx="1009">
                  <c:v>3.9558789738324966</c:v>
                </c:pt>
                <c:pt idx="1010">
                  <c:v>3.9588675987720485</c:v>
                </c:pt>
                <c:pt idx="1011">
                  <c:v>3.9578953771407783</c:v>
                </c:pt>
                <c:pt idx="1012">
                  <c:v>3.9531059104662676</c:v>
                </c:pt>
                <c:pt idx="1013">
                  <c:v>3.9481371277112225</c:v>
                </c:pt>
                <c:pt idx="1014">
                  <c:v>3.9459765565395348</c:v>
                </c:pt>
                <c:pt idx="1015">
                  <c:v>3.9472728815445532</c:v>
                </c:pt>
                <c:pt idx="1016">
                  <c:v>3.9496133174346042</c:v>
                </c:pt>
                <c:pt idx="1017">
                  <c:v>3.9493610856166255</c:v>
                </c:pt>
                <c:pt idx="1018">
                  <c:v>3.9463005714233108</c:v>
                </c:pt>
                <c:pt idx="1019">
                  <c:v>3.9404670469577487</c:v>
                </c:pt>
                <c:pt idx="1020">
                  <c:v>3.9350294620257156</c:v>
                </c:pt>
                <c:pt idx="1021">
                  <c:v>3.9328688731560342</c:v>
                </c:pt>
                <c:pt idx="1022">
                  <c:v>3.9353178508465105</c:v>
                </c:pt>
                <c:pt idx="1023">
                  <c:v>3.9397108116516697</c:v>
                </c:pt>
                <c:pt idx="1024">
                  <c:v>3.9428074474518113</c:v>
                </c:pt>
                <c:pt idx="1025">
                  <c:v>3.9436355189176702</c:v>
                </c:pt>
                <c:pt idx="1026">
                  <c:v>3.9438877153396605</c:v>
                </c:pt>
                <c:pt idx="1027">
                  <c:v>3.9443917011297662</c:v>
                </c:pt>
                <c:pt idx="1028">
                  <c:v>3.9477405510498924</c:v>
                </c:pt>
                <c:pt idx="1029">
                  <c:v>3.9556266712225399</c:v>
                </c:pt>
                <c:pt idx="1030">
                  <c:v>3.9650974875230047</c:v>
                </c:pt>
                <c:pt idx="1031">
                  <c:v>3.9731634370180271</c:v>
                </c:pt>
                <c:pt idx="1032">
                  <c:v>3.9795009295756993</c:v>
                </c:pt>
                <c:pt idx="1033">
                  <c:v>3.9824538753582877</c:v>
                </c:pt>
                <c:pt idx="1034">
                  <c:v>3.9802571471837846</c:v>
                </c:pt>
                <c:pt idx="1035">
                  <c:v>3.9739196369281178</c:v>
                </c:pt>
                <c:pt idx="1036">
                  <c:v>3.9690583871878107</c:v>
                </c:pt>
                <c:pt idx="1037">
                  <c:v>3.9681941233231468</c:v>
                </c:pt>
                <c:pt idx="1038">
                  <c:v>3.969598512282738</c:v>
                </c:pt>
                <c:pt idx="1039">
                  <c:v>3.9694905014221482</c:v>
                </c:pt>
                <c:pt idx="1040">
                  <c:v>3.9677977059437675</c:v>
                </c:pt>
                <c:pt idx="1041">
                  <c:v>3.9649894766624154</c:v>
                </c:pt>
                <c:pt idx="1042">
                  <c:v>3.9631529734684867</c:v>
                </c:pt>
                <c:pt idx="1043">
                  <c:v>3.9634409375374129</c:v>
                </c:pt>
                <c:pt idx="1044">
                  <c:v>3.9665737657363596</c:v>
                </c:pt>
                <c:pt idx="1045">
                  <c:v>3.9699226333544799</c:v>
                </c:pt>
                <c:pt idx="1046">
                  <c:v>3.970786861823155</c:v>
                </c:pt>
                <c:pt idx="1047">
                  <c:v>3.9694543798153217</c:v>
                </c:pt>
                <c:pt idx="1048">
                  <c:v>3.9674018372022188</c:v>
                </c:pt>
                <c:pt idx="1049">
                  <c:v>3.9647729947933779</c:v>
                </c:pt>
                <c:pt idx="1050">
                  <c:v>3.9605960557093991</c:v>
                </c:pt>
                <c:pt idx="1051">
                  <c:v>3.9555548704587489</c:v>
                </c:pt>
                <c:pt idx="1052">
                  <c:v>3.9511618919555955</c:v>
                </c:pt>
                <c:pt idx="1053">
                  <c:v>3.9506217668606678</c:v>
                </c:pt>
                <c:pt idx="1054">
                  <c:v>3.9531063883121194</c:v>
                </c:pt>
                <c:pt idx="1055">
                  <c:v>3.9557347528751081</c:v>
                </c:pt>
                <c:pt idx="1056">
                  <c:v>3.9566708352015567</c:v>
                </c:pt>
                <c:pt idx="1057">
                  <c:v>3.9565989990417774</c:v>
                </c:pt>
                <c:pt idx="1058">
                  <c:v>3.9555187134559335</c:v>
                </c:pt>
                <c:pt idx="1059">
                  <c:v>3.9524938784195824</c:v>
                </c:pt>
                <c:pt idx="1060">
                  <c:v>3.9488570821285247</c:v>
                </c:pt>
                <c:pt idx="1061">
                  <c:v>3.9447881362071402</c:v>
                </c:pt>
                <c:pt idx="1062">
                  <c:v>3.941259386172661</c:v>
                </c:pt>
                <c:pt idx="1063">
                  <c:v>3.9390626403001638</c:v>
                </c:pt>
                <c:pt idx="1064">
                  <c:v>3.9380903655749102</c:v>
                </c:pt>
                <c:pt idx="1065">
                  <c:v>3.9396389400959011</c:v>
                </c:pt>
                <c:pt idx="1066">
                  <c:v>3.9435279682049384</c:v>
                </c:pt>
                <c:pt idx="1067">
                  <c:v>3.9473084368155549</c:v>
                </c:pt>
                <c:pt idx="1068">
                  <c:v>3.9491092431545254</c:v>
                </c:pt>
                <c:pt idx="1069">
                  <c:v>3.9501172324327323</c:v>
                </c:pt>
                <c:pt idx="1070">
                  <c:v>3.9500453785749583</c:v>
                </c:pt>
                <c:pt idx="1071">
                  <c:v>3.9473085076075329</c:v>
                </c:pt>
                <c:pt idx="1072">
                  <c:v>3.9442480111122125</c:v>
                </c:pt>
                <c:pt idx="1073">
                  <c:v>3.945147971831835</c:v>
                </c:pt>
                <c:pt idx="1074">
                  <c:v>3.9487852459687454</c:v>
                </c:pt>
                <c:pt idx="1075">
                  <c:v>3.9519537710226493</c:v>
                </c:pt>
                <c:pt idx="1076">
                  <c:v>3.9526743094737711</c:v>
                </c:pt>
                <c:pt idx="1077">
                  <c:v>3.9507654745762162</c:v>
                </c:pt>
                <c:pt idx="1078">
                  <c:v>3.9479929067538335</c:v>
                </c:pt>
                <c:pt idx="1079">
                  <c:v>3.9477768319386701</c:v>
                </c:pt>
                <c:pt idx="1080">
                  <c:v>3.9513417566739597</c:v>
                </c:pt>
                <c:pt idx="1081">
                  <c:v>3.9576792846276208</c:v>
                </c:pt>
                <c:pt idx="1082">
                  <c:v>3.9663577440151796</c:v>
                </c:pt>
                <c:pt idx="1083">
                  <c:v>3.9769802396114051</c:v>
                </c:pt>
                <c:pt idx="1084">
                  <c:v>3.9865229274676395</c:v>
                </c:pt>
                <c:pt idx="1085">
                  <c:v>3.9933643704194286</c:v>
                </c:pt>
                <c:pt idx="1086">
                  <c:v>3.9944807953100936</c:v>
                </c:pt>
                <c:pt idx="1087">
                  <c:v>3.9907359704604515</c:v>
                </c:pt>
                <c:pt idx="1088">
                  <c:v>3.9850466315562905</c:v>
                </c:pt>
                <c:pt idx="1089">
                  <c:v>3.980365246534348</c:v>
                </c:pt>
                <c:pt idx="1090">
                  <c:v>3.9793211533473083</c:v>
                </c:pt>
                <c:pt idx="1091">
                  <c:v>3.9821656104234546</c:v>
                </c:pt>
                <c:pt idx="1092">
                  <c:v>3.9868108561405768</c:v>
                </c:pt>
                <c:pt idx="1093">
                  <c:v>3.990591873389024</c:v>
                </c:pt>
                <c:pt idx="1094">
                  <c:v>3.9925363697455478</c:v>
                </c:pt>
                <c:pt idx="1095">
                  <c:v>3.9927162875578945</c:v>
                </c:pt>
                <c:pt idx="1096">
                  <c:v>3.9902316307104551</c:v>
                </c:pt>
                <c:pt idx="1097">
                  <c:v>3.9855864203893221</c:v>
                </c:pt>
                <c:pt idx="1098">
                  <c:v>3.9807251175550311</c:v>
                </c:pt>
                <c:pt idx="1099">
                  <c:v>3.9776284640568949</c:v>
                </c:pt>
                <c:pt idx="1100">
                  <c:v>3.9759000071195452</c:v>
                </c:pt>
                <c:pt idx="1101">
                  <c:v>3.974747832279939</c:v>
                </c:pt>
                <c:pt idx="1102">
                  <c:v>3.974315718045601</c:v>
                </c:pt>
                <c:pt idx="1103">
                  <c:v>3.9725153895524827</c:v>
                </c:pt>
                <c:pt idx="1104">
                  <c:v>3.9679781900919395</c:v>
                </c:pt>
                <c:pt idx="1105">
                  <c:v>3.9634047805345975</c:v>
                </c:pt>
                <c:pt idx="1106">
                  <c:v>3.9629007947444919</c:v>
                </c:pt>
                <c:pt idx="1107">
                  <c:v>3.9650970804691315</c:v>
                </c:pt>
                <c:pt idx="1108">
                  <c:v>3.9662496623626118</c:v>
                </c:pt>
                <c:pt idx="1109">
                  <c:v>3.9641248057438774</c:v>
                </c:pt>
                <c:pt idx="1110">
                  <c:v>3.9605598810085878</c:v>
                </c:pt>
                <c:pt idx="1111">
                  <c:v>3.9558071199747231</c:v>
                </c:pt>
                <c:pt idx="1112">
                  <c:v>3.9507297777212576</c:v>
                </c:pt>
                <c:pt idx="1113">
                  <c:v>3.9465523607914266</c:v>
                </c:pt>
                <c:pt idx="1114">
                  <c:v>3.9444279466225547</c:v>
                </c:pt>
                <c:pt idx="1115">
                  <c:v>3.9441038786447966</c:v>
                </c:pt>
                <c:pt idx="1116">
                  <c:v>3.9449319501106554</c:v>
                </c:pt>
                <c:pt idx="1117">
                  <c:v>3.9483532025263854</c:v>
                </c:pt>
                <c:pt idx="1118">
                  <c:v>3.9554825741511124</c:v>
                </c:pt>
                <c:pt idx="1119">
                  <c:v>3.9650252974033351</c:v>
                </c:pt>
                <c:pt idx="1120">
                  <c:v>3.9735595004375157</c:v>
                </c:pt>
                <c:pt idx="1121">
                  <c:v>3.9791770031818974</c:v>
                </c:pt>
                <c:pt idx="1122">
                  <c:v>3.9825615499569822</c:v>
                </c:pt>
                <c:pt idx="1123">
                  <c:v>3.9832097213084876</c:v>
                </c:pt>
                <c:pt idx="1124">
                  <c:v>3.9815892929297223</c:v>
                </c:pt>
                <c:pt idx="1125">
                  <c:v>3.9787805327085342</c:v>
                </c:pt>
                <c:pt idx="1126">
                  <c:v>3.9770163966142213</c:v>
                </c:pt>
                <c:pt idx="1127">
                  <c:v>3.9760079648861515</c:v>
                </c:pt>
                <c:pt idx="1128">
                  <c:v>3.9758999717235559</c:v>
                </c:pt>
                <c:pt idx="1129">
                  <c:v>3.9766923109384678</c:v>
                </c:pt>
                <c:pt idx="1130">
                  <c:v>3.9766204570806942</c:v>
                </c:pt>
                <c:pt idx="1131">
                  <c:v>3.9728751897811887</c:v>
                </c:pt>
                <c:pt idx="1132">
                  <c:v>3.9661774191489587</c:v>
                </c:pt>
                <c:pt idx="1133">
                  <c:v>3.9575712737670306</c:v>
                </c:pt>
                <c:pt idx="1134">
                  <c:v>3.9496133351325984</c:v>
                </c:pt>
                <c:pt idx="1135">
                  <c:v>3.9439959031801957</c:v>
                </c:pt>
                <c:pt idx="1136">
                  <c:v>3.9406108254652756</c:v>
                </c:pt>
                <c:pt idx="1137">
                  <c:v>3.9383783827378194</c:v>
                </c:pt>
                <c:pt idx="1138">
                  <c:v>3.9360017544489638</c:v>
                </c:pt>
                <c:pt idx="1139">
                  <c:v>3.9352455722368673</c:v>
                </c:pt>
                <c:pt idx="1140">
                  <c:v>3.9383421903390152</c:v>
                </c:pt>
                <c:pt idx="1141">
                  <c:v>3.9416910933531244</c:v>
                </c:pt>
                <c:pt idx="1142">
                  <c:v>3.9421955215930931</c:v>
                </c:pt>
                <c:pt idx="1143">
                  <c:v>3.9414393393809974</c:v>
                </c:pt>
                <c:pt idx="1144">
                  <c:v>3.9421231721914731</c:v>
                </c:pt>
                <c:pt idx="1145">
                  <c:v>3.9445721321839553</c:v>
                </c:pt>
                <c:pt idx="1146">
                  <c:v>3.9482807646347919</c:v>
                </c:pt>
                <c:pt idx="1147">
                  <c:v>3.9534304562898779</c:v>
                </c:pt>
                <c:pt idx="1148">
                  <c:v>3.95652709209002</c:v>
                </c:pt>
                <c:pt idx="1149">
                  <c:v>3.9567069568083832</c:v>
                </c:pt>
                <c:pt idx="1150">
                  <c:v>3.9555186780599443</c:v>
                </c:pt>
                <c:pt idx="1151">
                  <c:v>3.9560588031548711</c:v>
                </c:pt>
                <c:pt idx="1152">
                  <c:v>3.9590117666354541</c:v>
                </c:pt>
                <c:pt idx="1153">
                  <c:v>3.9616763058992528</c:v>
                </c:pt>
                <c:pt idx="1154">
                  <c:v>3.9621446479283846</c:v>
                </c:pt>
                <c:pt idx="1155">
                  <c:v>3.9593359054051911</c:v>
                </c:pt>
                <c:pt idx="1156">
                  <c:v>3.9558428168296818</c:v>
                </c:pt>
                <c:pt idx="1157">
                  <c:v>3.953250131423657</c:v>
                </c:pt>
                <c:pt idx="1158">
                  <c:v>3.9518819171648758</c:v>
                </c:pt>
                <c:pt idx="1159">
                  <c:v>3.9525662809151867</c:v>
                </c:pt>
                <c:pt idx="1160">
                  <c:v>3.955914635291466</c:v>
                </c:pt>
                <c:pt idx="1161">
                  <c:v>3.959876048198113</c:v>
                </c:pt>
                <c:pt idx="1162">
                  <c:v>3.9621446125323954</c:v>
                </c:pt>
                <c:pt idx="1163">
                  <c:v>3.960632212712214</c:v>
                </c:pt>
                <c:pt idx="1164">
                  <c:v>3.9576792846276208</c:v>
                </c:pt>
                <c:pt idx="1165">
                  <c:v>3.9581476089587579</c:v>
                </c:pt>
                <c:pt idx="1166">
                  <c:v>3.9616401842924263</c:v>
                </c:pt>
                <c:pt idx="1167">
                  <c:v>3.9649533904515777</c:v>
                </c:pt>
                <c:pt idx="1168">
                  <c:v>3.9665738365283381</c:v>
                </c:pt>
                <c:pt idx="1169">
                  <c:v>3.9672220078798439</c:v>
                </c:pt>
                <c:pt idx="1170">
                  <c:v>3.9689861085781684</c:v>
                </c:pt>
                <c:pt idx="1171">
                  <c:v>3.9722270007316878</c:v>
                </c:pt>
                <c:pt idx="1172">
                  <c:v>3.9773043429851533</c:v>
                </c:pt>
                <c:pt idx="1173">
                  <c:v>3.9825258708000182</c:v>
                </c:pt>
                <c:pt idx="1174">
                  <c:v>3.986739019980797</c:v>
                </c:pt>
                <c:pt idx="1175">
                  <c:v>3.9910958237831404</c:v>
                </c:pt>
                <c:pt idx="1176">
                  <c:v>3.9937247015879698</c:v>
                </c:pt>
                <c:pt idx="1177">
                  <c:v>3.9934006159122171</c:v>
                </c:pt>
                <c:pt idx="1178">
                  <c:v>3.9899075273367068</c:v>
                </c:pt>
                <c:pt idx="1179">
                  <c:v>3.9829937172853027</c:v>
                </c:pt>
                <c:pt idx="1180">
                  <c:v>3.975107632508645</c:v>
                </c:pt>
                <c:pt idx="1181">
                  <c:v>3.9675099719487701</c:v>
                </c:pt>
                <c:pt idx="1182">
                  <c:v>3.9608840374763195</c:v>
                </c:pt>
                <c:pt idx="1183">
                  <c:v>3.9557348590630754</c:v>
                </c:pt>
                <c:pt idx="1184">
                  <c:v>3.952098080470011</c:v>
                </c:pt>
                <c:pt idx="1185">
                  <c:v>3.9502615949740769</c:v>
                </c:pt>
                <c:pt idx="1186">
                  <c:v>3.9501892101764677</c:v>
                </c:pt>
                <c:pt idx="1187">
                  <c:v>3.9503695704386788</c:v>
                </c:pt>
                <c:pt idx="1188">
                  <c:v>3.9514855351814853</c:v>
                </c:pt>
                <c:pt idx="1189">
                  <c:v>3.9537184734527879</c:v>
                </c:pt>
                <c:pt idx="1190">
                  <c:v>3.9576431453227991</c:v>
                </c:pt>
                <c:pt idx="1191">
                  <c:v>3.9611724262971144</c:v>
                </c:pt>
                <c:pt idx="1192">
                  <c:v>3.961964269968179</c:v>
                </c:pt>
                <c:pt idx="1193">
                  <c:v>3.9596600441749272</c:v>
                </c:pt>
                <c:pt idx="1194">
                  <c:v>3.9567789522501138</c:v>
                </c:pt>
                <c:pt idx="1195">
                  <c:v>3.9558790269264801</c:v>
                </c:pt>
                <c:pt idx="1196">
                  <c:v>3.9560951017416435</c:v>
                </c:pt>
                <c:pt idx="1197">
                  <c:v>3.9559147237814387</c:v>
                </c:pt>
                <c:pt idx="1198">
                  <c:v>3.9560950840436493</c:v>
                </c:pt>
                <c:pt idx="1199">
                  <c:v>3.9565628951329446</c:v>
                </c:pt>
                <c:pt idx="1200">
                  <c:v>3.9585797054951004</c:v>
                </c:pt>
                <c:pt idx="1201">
                  <c:v>3.9608483052253716</c:v>
                </c:pt>
                <c:pt idx="1202">
                  <c:v>3.9617843875518211</c:v>
                </c:pt>
                <c:pt idx="1203">
                  <c:v>3.9645212762172397</c:v>
                </c:pt>
                <c:pt idx="1204">
                  <c:v>3.9699583656054278</c:v>
                </c:pt>
                <c:pt idx="1205">
                  <c:v>3.9755401714948504</c:v>
                </c:pt>
                <c:pt idx="1206">
                  <c:v>3.9782404076136073</c:v>
                </c:pt>
                <c:pt idx="1207">
                  <c:v>3.974531792860764</c:v>
                </c:pt>
                <c:pt idx="1208">
                  <c:v>3.9655292300994578</c:v>
                </c:pt>
                <c:pt idx="1209">
                  <c:v>3.9561307632006129</c:v>
                </c:pt>
                <c:pt idx="1210">
                  <c:v>3.9493611387106085</c:v>
                </c:pt>
                <c:pt idx="1211">
                  <c:v>3.946084107252267</c:v>
                </c:pt>
                <c:pt idx="1212">
                  <c:v>3.9468046280053941</c:v>
                </c:pt>
                <c:pt idx="1213">
                  <c:v>3.9511257880467627</c:v>
                </c:pt>
                <c:pt idx="1214">
                  <c:v>3.9570673410709079</c:v>
                </c:pt>
                <c:pt idx="1215">
                  <c:v>3.9625406051599064</c:v>
                </c:pt>
                <c:pt idx="1216">
                  <c:v>3.9661055652911843</c:v>
                </c:pt>
                <c:pt idx="1217">
                  <c:v>3.9685540297398196</c:v>
                </c:pt>
                <c:pt idx="1218">
                  <c:v>3.9706789571505321</c:v>
                </c:pt>
                <c:pt idx="1219">
                  <c:v>3.9709306757266702</c:v>
                </c:pt>
                <c:pt idx="1220">
                  <c:v>3.9695986538666941</c:v>
                </c:pt>
                <c:pt idx="1221">
                  <c:v>3.9674019433901857</c:v>
                </c:pt>
                <c:pt idx="1222">
                  <c:v>3.9658176720142362</c:v>
                </c:pt>
                <c:pt idx="1223">
                  <c:v>3.9653132083782783</c:v>
                </c:pt>
                <c:pt idx="1224">
                  <c:v>3.9672939148316013</c:v>
                </c:pt>
                <c:pt idx="1225">
                  <c:v>3.9712910068952114</c:v>
                </c:pt>
                <c:pt idx="1226">
                  <c:v>3.9739193714582002</c:v>
                </c:pt>
                <c:pt idx="1227">
                  <c:v>3.9719391959447123</c:v>
                </c:pt>
                <c:pt idx="1228">
                  <c:v>3.9651333790559038</c:v>
                </c:pt>
                <c:pt idx="1229">
                  <c:v>3.9553746517804949</c:v>
                </c:pt>
                <c:pt idx="1230">
                  <c:v>3.9476327525652368</c:v>
                </c:pt>
                <c:pt idx="1231">
                  <c:v>3.944679806782649</c:v>
                </c:pt>
                <c:pt idx="1232">
                  <c:v>3.945724448607518</c:v>
                </c:pt>
                <c:pt idx="1233">
                  <c:v>3.9498294984377345</c:v>
                </c:pt>
                <c:pt idx="1234">
                  <c:v>3.9551228801103742</c:v>
                </c:pt>
                <c:pt idx="1235">
                  <c:v>3.9599480082438538</c:v>
                </c:pt>
                <c:pt idx="1236">
                  <c:v>3.9632249866082114</c:v>
                </c:pt>
                <c:pt idx="1237">
                  <c:v>3.9647012294255766</c:v>
                </c:pt>
                <c:pt idx="1238">
                  <c:v>3.9648092402861663</c:v>
                </c:pt>
                <c:pt idx="1239">
                  <c:v>3.9623607581395368</c:v>
                </c:pt>
                <c:pt idx="1240">
                  <c:v>3.9596238517761226</c:v>
                </c:pt>
                <c:pt idx="1241">
                  <c:v>3.9592278945446013</c:v>
                </c:pt>
                <c:pt idx="1242">
                  <c:v>3.9625406405558947</c:v>
                </c:pt>
                <c:pt idx="1243">
                  <c:v>3.9661417399919943</c:v>
                </c:pt>
                <c:pt idx="1244">
                  <c:v>3.9667175796398744</c:v>
                </c:pt>
                <c:pt idx="1245">
                  <c:v>3.9645213293112236</c:v>
                </c:pt>
                <c:pt idx="1246">
                  <c:v>3.9633687297197486</c:v>
                </c:pt>
                <c:pt idx="1247">
                  <c:v>3.9645570438641764</c:v>
                </c:pt>
                <c:pt idx="1248">
                  <c:v>3.9679420861831076</c:v>
                </c:pt>
                <c:pt idx="1249">
                  <c:v>3.9711467505418336</c:v>
                </c:pt>
                <c:pt idx="1250">
                  <c:v>3.9724792679456562</c:v>
                </c:pt>
                <c:pt idx="1251">
                  <c:v>3.9689143255123724</c:v>
                </c:pt>
                <c:pt idx="1252">
                  <c:v>3.9609202652711129</c:v>
                </c:pt>
                <c:pt idx="1253">
                  <c:v>3.9532502022156346</c:v>
                </c:pt>
                <c:pt idx="1254">
                  <c:v>3.9504414596924415</c:v>
                </c:pt>
                <c:pt idx="1255">
                  <c:v>3.9515579199790949</c:v>
                </c:pt>
                <c:pt idx="1256">
                  <c:v>3.9560227346420285</c:v>
                </c:pt>
                <c:pt idx="1257">
                  <c:v>3.9678701615333556</c:v>
                </c:pt>
                <c:pt idx="1258">
                  <c:v>3.9821298781725072</c:v>
                </c:pt>
                <c:pt idx="1259">
                  <c:v>3.9908439636230462</c:v>
                </c:pt>
                <c:pt idx="1260">
                  <c:v>3.9926080820193657</c:v>
                </c:pt>
                <c:pt idx="1261">
                  <c:v>3.9897275210343874</c:v>
                </c:pt>
                <c:pt idx="1262">
                  <c:v>3.9834619531264672</c:v>
                </c:pt>
                <c:pt idx="1263">
                  <c:v>3.9773404999879687</c:v>
                </c:pt>
                <c:pt idx="1264">
                  <c:v>3.9759000425155344</c:v>
                </c:pt>
                <c:pt idx="1265">
                  <c:v>3.9820215487480159</c:v>
                </c:pt>
                <c:pt idx="1266">
                  <c:v>3.9982977217894331</c:v>
                </c:pt>
                <c:pt idx="1267">
                  <c:v>4.0224242650545552</c:v>
                </c:pt>
                <c:pt idx="1268">
                  <c:v>4.0585771796336534</c:v>
                </c:pt>
                <c:pt idx="1269">
                  <c:v>4.1081261841150427</c:v>
                </c:pt>
                <c:pt idx="1270">
                  <c:v>4.1813692105733429</c:v>
                </c:pt>
                <c:pt idx="1271">
                  <c:v>4.2855799046846537</c:v>
                </c:pt>
                <c:pt idx="1272">
                  <c:v>4.4233871088578152</c:v>
                </c:pt>
                <c:pt idx="1273">
                  <c:v>4.5824042444962716</c:v>
                </c:pt>
                <c:pt idx="1274">
                  <c:v>4.7439059484921966</c:v>
                </c:pt>
                <c:pt idx="1275">
                  <c:v>4.9204231619834902</c:v>
                </c:pt>
                <c:pt idx="1276">
                  <c:v>5.1166016439291147</c:v>
                </c:pt>
                <c:pt idx="1277">
                  <c:v>5.3486097157918486</c:v>
                </c:pt>
                <c:pt idx="1278">
                  <c:v>5.6213435985491822</c:v>
                </c:pt>
                <c:pt idx="1279">
                  <c:v>5.9026122329785267</c:v>
                </c:pt>
                <c:pt idx="1280">
                  <c:v>6.1642192803896387</c:v>
                </c:pt>
                <c:pt idx="1281">
                  <c:v>6.3874407227222729</c:v>
                </c:pt>
                <c:pt idx="1282">
                  <c:v>6.5550280591157764</c:v>
                </c:pt>
                <c:pt idx="1283">
                  <c:v>6.6612555635892425</c:v>
                </c:pt>
                <c:pt idx="1284">
                  <c:v>6.7156657116229717</c:v>
                </c:pt>
                <c:pt idx="1285">
                  <c:v>6.7342825860243583</c:v>
                </c:pt>
                <c:pt idx="1286">
                  <c:v>6.7337425848153929</c:v>
                </c:pt>
                <c:pt idx="1287">
                  <c:v>6.7263966428316557</c:v>
                </c:pt>
                <c:pt idx="1288">
                  <c:v>6.7176820795352645</c:v>
                </c:pt>
                <c:pt idx="1289">
                  <c:v>6.707455116418692</c:v>
                </c:pt>
                <c:pt idx="1290">
                  <c:v>6.6972646819628201</c:v>
                </c:pt>
                <c:pt idx="1291">
                  <c:v>6.6895946543033302</c:v>
                </c:pt>
                <c:pt idx="1292">
                  <c:v>6.6841217264762278</c:v>
                </c:pt>
                <c:pt idx="1293">
                  <c:v>6.6722742641889132</c:v>
                </c:pt>
                <c:pt idx="1294">
                  <c:v>6.5653623074751621</c:v>
                </c:pt>
                <c:pt idx="1295">
                  <c:v>6.2129400541232176</c:v>
                </c:pt>
                <c:pt idx="1296">
                  <c:v>5.641436910445873</c:v>
                </c:pt>
                <c:pt idx="1297">
                  <c:v>5.0184765645173881</c:v>
                </c:pt>
                <c:pt idx="1298">
                  <c:v>4.4988269519805906</c:v>
                </c:pt>
                <c:pt idx="1299">
                  <c:v>4.1513370235149676</c:v>
                </c:pt>
                <c:pt idx="1300">
                  <c:v>3.9671499239481416</c:v>
                </c:pt>
                <c:pt idx="1301">
                  <c:v>3.8974717514331525</c:v>
                </c:pt>
                <c:pt idx="1302">
                  <c:v>3.8873531708350546</c:v>
                </c:pt>
                <c:pt idx="1303">
                  <c:v>3.9010366230744578</c:v>
                </c:pt>
                <c:pt idx="1304">
                  <c:v>3.9209500525547907</c:v>
                </c:pt>
                <c:pt idx="1305">
                  <c:v>3.9400710366322445</c:v>
                </c:pt>
                <c:pt idx="1306">
                  <c:v>3.9553387071536132</c:v>
                </c:pt>
                <c:pt idx="1307">
                  <c:v>3.9654214670107915</c:v>
                </c:pt>
                <c:pt idx="1308">
                  <c:v>3.9700666242379405</c:v>
                </c:pt>
                <c:pt idx="1309">
                  <c:v>3.9700665534459629</c:v>
                </c:pt>
                <c:pt idx="1310">
                  <c:v>3.9670417184096114</c:v>
                </c:pt>
                <c:pt idx="1311">
                  <c:v>3.962468379644247</c:v>
                </c:pt>
                <c:pt idx="1312">
                  <c:v>3.9582914759562566</c:v>
                </c:pt>
                <c:pt idx="1313">
                  <c:v>3.9568152508368857</c:v>
                </c:pt>
                <c:pt idx="1314">
                  <c:v>3.9587596940994261</c:v>
                </c:pt>
                <c:pt idx="1315">
                  <c:v>3.9611719661492568</c:v>
                </c:pt>
                <c:pt idx="1316">
                  <c:v>3.9624326296953054</c:v>
                </c:pt>
                <c:pt idx="1317">
                  <c:v>3.9621447541163519</c:v>
                </c:pt>
                <c:pt idx="1318">
                  <c:v>3.9616402904803931</c:v>
                </c:pt>
                <c:pt idx="1319">
                  <c:v>3.9623246365327098</c:v>
                </c:pt>
                <c:pt idx="1320">
                  <c:v>3.9651332728679356</c:v>
                </c:pt>
                <c:pt idx="1321">
                  <c:v>3.9696343330236581</c:v>
                </c:pt>
                <c:pt idx="1322">
                  <c:v>3.9742795610427861</c:v>
                </c:pt>
                <c:pt idx="1323">
                  <c:v>3.9766562247276305</c:v>
                </c:pt>
                <c:pt idx="1324">
                  <c:v>3.9748197038357072</c:v>
                </c:pt>
                <c:pt idx="1325">
                  <c:v>3.970138336511758</c:v>
                </c:pt>
                <c:pt idx="1326">
                  <c:v>3.9650615251981289</c:v>
                </c:pt>
                <c:pt idx="1327">
                  <c:v>3.9605242549456081</c:v>
                </c:pt>
                <c:pt idx="1328">
                  <c:v>3.9571753696294927</c:v>
                </c:pt>
                <c:pt idx="1329">
                  <c:v>3.9554468772961542</c:v>
                </c:pt>
                <c:pt idx="1330">
                  <c:v>3.9564910589731652</c:v>
                </c:pt>
                <c:pt idx="1331">
                  <c:v>3.9598399088932918</c:v>
                </c:pt>
                <c:pt idx="1332">
                  <c:v>3.9665738188303434</c:v>
                </c:pt>
                <c:pt idx="1333">
                  <c:v>3.9739198316060582</c:v>
                </c:pt>
                <c:pt idx="1334">
                  <c:v>3.9800412493485671</c:v>
                </c:pt>
                <c:pt idx="1335">
                  <c:v>3.9848663951800418</c:v>
                </c:pt>
                <c:pt idx="1336">
                  <c:v>3.9883594837555516</c:v>
                </c:pt>
                <c:pt idx="1337">
                  <c:v>3.9905918379930347</c:v>
                </c:pt>
                <c:pt idx="1338">
                  <c:v>3.9898718127837549</c:v>
                </c:pt>
                <c:pt idx="1339">
                  <c:v>3.9866310268182019</c:v>
                </c:pt>
                <c:pt idx="1340">
                  <c:v>3.9839302066656259</c:v>
                </c:pt>
                <c:pt idx="1341">
                  <c:v>3.9849024990888742</c:v>
                </c:pt>
                <c:pt idx="1342">
                  <c:v>3.9880709710487952</c:v>
                </c:pt>
                <c:pt idx="1343">
                  <c:v>3.9905556632922243</c:v>
                </c:pt>
                <c:pt idx="1344">
                  <c:v>3.9914922057665314</c:v>
                </c:pt>
                <c:pt idx="1345">
                  <c:v>3.9898356026869553</c:v>
                </c:pt>
                <c:pt idx="1346">
                  <c:v>3.9846145881139314</c:v>
                </c:pt>
                <c:pt idx="1347">
                  <c:v>3.977412283053765</c:v>
                </c:pt>
                <c:pt idx="1348">
                  <c:v>3.9707507225183334</c:v>
                </c:pt>
                <c:pt idx="1349">
                  <c:v>3.9663934408701382</c:v>
                </c:pt>
                <c:pt idx="1350">
                  <c:v>3.9656733448688799</c:v>
                </c:pt>
                <c:pt idx="1351">
                  <c:v>3.9683022403717043</c:v>
                </c:pt>
                <c:pt idx="1352">
                  <c:v>3.9734514364829425</c:v>
                </c:pt>
                <c:pt idx="1353">
                  <c:v>3.9818414893517127</c:v>
                </c:pt>
                <c:pt idx="1354">
                  <c:v>3.9958133835058942</c:v>
                </c:pt>
                <c:pt idx="1355">
                  <c:v>4.0227119636535642</c:v>
                </c:pt>
                <c:pt idx="1356">
                  <c:v>4.0783461403846735</c:v>
                </c:pt>
                <c:pt idx="1357">
                  <c:v>4.1853301633321323</c:v>
                </c:pt>
                <c:pt idx="1358">
                  <c:v>4.3762153166991009</c:v>
                </c:pt>
                <c:pt idx="1359">
                  <c:v>4.7279175094457777</c:v>
                </c:pt>
                <c:pt idx="1360">
                  <c:v>5.4690963528706478</c:v>
                </c:pt>
                <c:pt idx="1361">
                  <c:v>6.943784012060898</c:v>
                </c:pt>
                <c:pt idx="1362">
                  <c:v>9.6500968434260432</c:v>
                </c:pt>
                <c:pt idx="1363">
                  <c:v>13.693074214275065</c:v>
                </c:pt>
                <c:pt idx="1364">
                  <c:v>18.890796669079705</c:v>
                </c:pt>
                <c:pt idx="1365">
                  <c:v>24.824439468383787</c:v>
                </c:pt>
                <c:pt idx="1366">
                  <c:v>30.541919033343977</c:v>
                </c:pt>
                <c:pt idx="1367">
                  <c:v>35.175629905553961</c:v>
                </c:pt>
                <c:pt idx="1368">
                  <c:v>38.63565296393174</c:v>
                </c:pt>
                <c:pt idx="1369">
                  <c:v>41.805405692320605</c:v>
                </c:pt>
                <c:pt idx="1370">
                  <c:v>45.293658043054428</c:v>
                </c:pt>
                <c:pt idx="1371">
                  <c:v>49.0843534044119</c:v>
                </c:pt>
                <c:pt idx="1372">
                  <c:v>53.182390298109794</c:v>
                </c:pt>
                <c:pt idx="1373">
                  <c:v>57.350390337430504</c:v>
                </c:pt>
                <c:pt idx="1374">
                  <c:v>61.346230515700114</c:v>
                </c:pt>
                <c:pt idx="1375">
                  <c:v>65.279960077725917</c:v>
                </c:pt>
                <c:pt idx="1376">
                  <c:v>69.09701143411489</c:v>
                </c:pt>
                <c:pt idx="1377">
                  <c:v>72.871397597973143</c:v>
                </c:pt>
                <c:pt idx="1378">
                  <c:v>76.602174487480752</c:v>
                </c:pt>
                <c:pt idx="1379">
                  <c:v>80.119374810732324</c:v>
                </c:pt>
                <c:pt idx="1380">
                  <c:v>83.528739129579975</c:v>
                </c:pt>
                <c:pt idx="1381">
                  <c:v>86.830752510657675</c:v>
                </c:pt>
                <c:pt idx="1382">
                  <c:v>89.805515531393198</c:v>
                </c:pt>
                <c:pt idx="1383">
                  <c:v>92.583803911942695</c:v>
                </c:pt>
                <c:pt idx="1384">
                  <c:v>95.417376296703623</c:v>
                </c:pt>
                <c:pt idx="1385">
                  <c:v>98.192326977069555</c:v>
                </c:pt>
                <c:pt idx="1386">
                  <c:v>100.88553104547354</c:v>
                </c:pt>
                <c:pt idx="1387">
                  <c:v>103.67963378759531</c:v>
                </c:pt>
                <c:pt idx="1388">
                  <c:v>106.48399995070238</c:v>
                </c:pt>
                <c:pt idx="1389">
                  <c:v>109.07223395714392</c:v>
                </c:pt>
                <c:pt idx="1390">
                  <c:v>111.58157794952392</c:v>
                </c:pt>
                <c:pt idx="1391">
                  <c:v>114.18904755225547</c:v>
                </c:pt>
                <c:pt idx="1392">
                  <c:v>116.74653235508845</c:v>
                </c:pt>
                <c:pt idx="1393">
                  <c:v>119.1190773626474</c:v>
                </c:pt>
                <c:pt idx="1394">
                  <c:v>121.59655193915732</c:v>
                </c:pt>
                <c:pt idx="1395">
                  <c:v>124.28324172973632</c:v>
                </c:pt>
                <c:pt idx="1396">
                  <c:v>126.97104833456187</c:v>
                </c:pt>
                <c:pt idx="1397">
                  <c:v>129.71717733529897</c:v>
                </c:pt>
                <c:pt idx="1398">
                  <c:v>132.60663290757398</c:v>
                </c:pt>
                <c:pt idx="1399">
                  <c:v>135.39037113776573</c:v>
                </c:pt>
                <c:pt idx="1400">
                  <c:v>137.90205353076641</c:v>
                </c:pt>
                <c:pt idx="1401">
                  <c:v>140.34532255612888</c:v>
                </c:pt>
                <c:pt idx="1402">
                  <c:v>142.86859557812031</c:v>
                </c:pt>
                <c:pt idx="1403">
                  <c:v>145.30487092238207</c:v>
                </c:pt>
                <c:pt idx="1404">
                  <c:v>147.43911370790923</c:v>
                </c:pt>
                <c:pt idx="1405">
                  <c:v>149.49301212897669</c:v>
                </c:pt>
                <c:pt idx="1406">
                  <c:v>151.79233501140888</c:v>
                </c:pt>
                <c:pt idx="1407">
                  <c:v>154.21061843285193</c:v>
                </c:pt>
                <c:pt idx="1408">
                  <c:v>156.5192818920429</c:v>
                </c:pt>
                <c:pt idx="1409">
                  <c:v>158.88660075261041</c:v>
                </c:pt>
                <c:pt idx="1410">
                  <c:v>161.43361513871412</c:v>
                </c:pt>
                <c:pt idx="1411">
                  <c:v>163.91694449498101</c:v>
                </c:pt>
                <c:pt idx="1412">
                  <c:v>165.99299797351543</c:v>
                </c:pt>
                <c:pt idx="1413">
                  <c:v>167.71038700984073</c:v>
                </c:pt>
                <c:pt idx="1414">
                  <c:v>169.4279159311148</c:v>
                </c:pt>
                <c:pt idx="1415">
                  <c:v>171.36302597926215</c:v>
                </c:pt>
                <c:pt idx="1416">
                  <c:v>173.39368764143723</c:v>
                </c:pt>
                <c:pt idx="1417">
                  <c:v>175.2272423494779</c:v>
                </c:pt>
                <c:pt idx="1418">
                  <c:v>176.65336430476262</c:v>
                </c:pt>
                <c:pt idx="1419">
                  <c:v>177.73453677250788</c:v>
                </c:pt>
                <c:pt idx="1420">
                  <c:v>178.85662587092472</c:v>
                </c:pt>
                <c:pt idx="1421">
                  <c:v>180.36123121114878</c:v>
                </c:pt>
                <c:pt idx="1422">
                  <c:v>182.27029547471267</c:v>
                </c:pt>
                <c:pt idx="1423">
                  <c:v>184.24921952761133</c:v>
                </c:pt>
                <c:pt idx="1424">
                  <c:v>185.94379202622633</c:v>
                </c:pt>
                <c:pt idx="1425">
                  <c:v>187.17212912339431</c:v>
                </c:pt>
                <c:pt idx="1426">
                  <c:v>187.9533486175537</c:v>
                </c:pt>
                <c:pt idx="1427">
                  <c:v>188.67389655480019</c:v>
                </c:pt>
                <c:pt idx="1428">
                  <c:v>189.875501468365</c:v>
                </c:pt>
                <c:pt idx="1429">
                  <c:v>191.74278883713939</c:v>
                </c:pt>
                <c:pt idx="1430">
                  <c:v>193.91735756507285</c:v>
                </c:pt>
                <c:pt idx="1431">
                  <c:v>195.93797696040224</c:v>
                </c:pt>
                <c:pt idx="1432">
                  <c:v>197.82789284339316</c:v>
                </c:pt>
                <c:pt idx="1433">
                  <c:v>199.85351581573485</c:v>
                </c:pt>
                <c:pt idx="1434">
                  <c:v>201.93651030613825</c:v>
                </c:pt>
                <c:pt idx="1435">
                  <c:v>203.55747557126557</c:v>
                </c:pt>
                <c:pt idx="1436">
                  <c:v>204.48203692803014</c:v>
                </c:pt>
                <c:pt idx="1437">
                  <c:v>205.19424217224119</c:v>
                </c:pt>
                <c:pt idx="1438">
                  <c:v>206.09011408879206</c:v>
                </c:pt>
                <c:pt idx="1439">
                  <c:v>206.96600681011495</c:v>
                </c:pt>
                <c:pt idx="1440">
                  <c:v>207.28193838266225</c:v>
                </c:pt>
                <c:pt idx="1441">
                  <c:v>206.96783947284405</c:v>
                </c:pt>
                <c:pt idx="1442">
                  <c:v>206.68235071622408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74F0-49D8-8746-C012F22B45E2}"/>
            </c:ext>
          </c:extLst>
        </c:ser>
        <c:ser>
          <c:idx val="4"/>
          <c:order val="4"/>
          <c:tx>
            <c:v>cycle 3.1</c:v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'Assemblage courbes'!$Z$46:$Z$1666</c:f>
              <c:numCache>
                <c:formatCode>0.00</c:formatCode>
                <c:ptCount val="1621"/>
                <c:pt idx="0">
                  <c:v>5292.2116323617774</c:v>
                </c:pt>
                <c:pt idx="1">
                  <c:v>5292.2867525540823</c:v>
                </c:pt>
                <c:pt idx="2">
                  <c:v>5292.4369929386994</c:v>
                </c:pt>
                <c:pt idx="3">
                  <c:v>5292.4745530348519</c:v>
                </c:pt>
                <c:pt idx="4">
                  <c:v>5292.3243126502384</c:v>
                </c:pt>
                <c:pt idx="5">
                  <c:v>5291.9463641826878</c:v>
                </c:pt>
                <c:pt idx="6">
                  <c:v>5291.605975811297</c:v>
                </c:pt>
                <c:pt idx="7">
                  <c:v>5291.3806152343714</c:v>
                </c:pt>
                <c:pt idx="8">
                  <c:v>5291.2679349459104</c:v>
                </c:pt>
                <c:pt idx="9">
                  <c:v>5291.0402268629769</c:v>
                </c:pt>
                <c:pt idx="10">
                  <c:v>5290.7021859975939</c:v>
                </c:pt>
                <c:pt idx="11">
                  <c:v>5290.2491173377384</c:v>
                </c:pt>
                <c:pt idx="12">
                  <c:v>5289.7960486778829</c:v>
                </c:pt>
                <c:pt idx="13">
                  <c:v>5289.3054199218714</c:v>
                </c:pt>
                <c:pt idx="14">
                  <c:v>5288.8147911658634</c:v>
                </c:pt>
                <c:pt idx="15">
                  <c:v>5288.4744027944689</c:v>
                </c:pt>
                <c:pt idx="16">
                  <c:v>5288.3241624098519</c:v>
                </c:pt>
                <c:pt idx="17">
                  <c:v>5288.1739220252384</c:v>
                </c:pt>
                <c:pt idx="18">
                  <c:v>5287.9462139423049</c:v>
                </c:pt>
                <c:pt idx="19">
                  <c:v>5287.5330528846134</c:v>
                </c:pt>
                <c:pt idx="20">
                  <c:v>5287.1175443209104</c:v>
                </c:pt>
                <c:pt idx="21">
                  <c:v>5286.814716045672</c:v>
                </c:pt>
                <c:pt idx="22">
                  <c:v>5286.6644756610549</c:v>
                </c:pt>
                <c:pt idx="23">
                  <c:v>5286.4367675781214</c:v>
                </c:pt>
                <c:pt idx="24">
                  <c:v>5286.0611666165823</c:v>
                </c:pt>
                <c:pt idx="25">
                  <c:v>5285.6832181490354</c:v>
                </c:pt>
                <c:pt idx="26">
                  <c:v>5285.3428297776409</c:v>
                </c:pt>
                <c:pt idx="27">
                  <c:v>5285.0047889122579</c:v>
                </c:pt>
                <c:pt idx="28">
                  <c:v>5284.739520733172</c:v>
                </c:pt>
                <c:pt idx="29">
                  <c:v>5284.5892803485549</c:v>
                </c:pt>
                <c:pt idx="30">
                  <c:v>5284.4390399639378</c:v>
                </c:pt>
                <c:pt idx="31">
                  <c:v>5284.2113318810079</c:v>
                </c:pt>
                <c:pt idx="32">
                  <c:v>5284.0610914963909</c:v>
                </c:pt>
                <c:pt idx="33">
                  <c:v>5283.9108511117774</c:v>
                </c:pt>
                <c:pt idx="34">
                  <c:v>5283.6831430288439</c:v>
                </c:pt>
                <c:pt idx="35">
                  <c:v>5283.305194561297</c:v>
                </c:pt>
                <c:pt idx="36">
                  <c:v>5282.8920335036019</c:v>
                </c:pt>
                <c:pt idx="37">
                  <c:v>5282.5140850360549</c:v>
                </c:pt>
                <c:pt idx="38">
                  <c:v>5282.2112567608128</c:v>
                </c:pt>
                <c:pt idx="39">
                  <c:v>5282.0610163761994</c:v>
                </c:pt>
                <c:pt idx="40">
                  <c:v>5282.1361365685079</c:v>
                </c:pt>
                <c:pt idx="41">
                  <c:v>5282.2863769531214</c:v>
                </c:pt>
                <c:pt idx="42">
                  <c:v>5282.2863769531214</c:v>
                </c:pt>
                <c:pt idx="43">
                  <c:v>5282.1736966646604</c:v>
                </c:pt>
                <c:pt idx="44">
                  <c:v>5281.7957481971134</c:v>
                </c:pt>
                <c:pt idx="45">
                  <c:v>5281.3450270432659</c:v>
                </c:pt>
                <c:pt idx="46">
                  <c:v>5280.9670785757189</c:v>
                </c:pt>
                <c:pt idx="47">
                  <c:v>5280.8168381911019</c:v>
                </c:pt>
                <c:pt idx="48">
                  <c:v>5280.8168381911019</c:v>
                </c:pt>
                <c:pt idx="49">
                  <c:v>5280.7769305889378</c:v>
                </c:pt>
                <c:pt idx="50">
                  <c:v>5280.6266902043244</c:v>
                </c:pt>
                <c:pt idx="51">
                  <c:v>5280.4388897235549</c:v>
                </c:pt>
                <c:pt idx="52">
                  <c:v>5280.2111816406214</c:v>
                </c:pt>
                <c:pt idx="53">
                  <c:v>5279.948260967547</c:v>
                </c:pt>
                <c:pt idx="54">
                  <c:v>5279.7604604867774</c:v>
                </c:pt>
                <c:pt idx="55">
                  <c:v>5279.6829927884573</c:v>
                </c:pt>
                <c:pt idx="56">
                  <c:v>5279.7205528846134</c:v>
                </c:pt>
                <c:pt idx="57">
                  <c:v>5279.7980205829299</c:v>
                </c:pt>
                <c:pt idx="58">
                  <c:v>5279.7980205829299</c:v>
                </c:pt>
                <c:pt idx="59">
                  <c:v>5279.7604604867774</c:v>
                </c:pt>
                <c:pt idx="60">
                  <c:v>5279.6454326923049</c:v>
                </c:pt>
                <c:pt idx="61">
                  <c:v>5279.5703124999964</c:v>
                </c:pt>
                <c:pt idx="62">
                  <c:v>5279.4576322115354</c:v>
                </c:pt>
                <c:pt idx="63">
                  <c:v>5279.3825120192269</c:v>
                </c:pt>
                <c:pt idx="64">
                  <c:v>5279.3449519230744</c:v>
                </c:pt>
                <c:pt idx="65">
                  <c:v>5279.3449519230744</c:v>
                </c:pt>
                <c:pt idx="66">
                  <c:v>5279.307391826922</c:v>
                </c:pt>
                <c:pt idx="67">
                  <c:v>5279.154803936297</c:v>
                </c:pt>
                <c:pt idx="68">
                  <c:v>5278.8918832632189</c:v>
                </c:pt>
                <c:pt idx="69">
                  <c:v>5278.6266150841329</c:v>
                </c:pt>
                <c:pt idx="70">
                  <c:v>5278.4388146033634</c:v>
                </c:pt>
                <c:pt idx="71">
                  <c:v>5278.4763746995159</c:v>
                </c:pt>
                <c:pt idx="72">
                  <c:v>5278.5514948918244</c:v>
                </c:pt>
                <c:pt idx="73">
                  <c:v>5278.6266150841329</c:v>
                </c:pt>
                <c:pt idx="74">
                  <c:v>5278.6266150841329</c:v>
                </c:pt>
                <c:pt idx="75">
                  <c:v>5278.4012545072073</c:v>
                </c:pt>
                <c:pt idx="76">
                  <c:v>5277.9106257511994</c:v>
                </c:pt>
                <c:pt idx="77">
                  <c:v>5277.3073167067269</c:v>
                </c:pt>
                <c:pt idx="78">
                  <c:v>5276.7415677584104</c:v>
                </c:pt>
                <c:pt idx="79">
                  <c:v>5276.3636192908634</c:v>
                </c:pt>
                <c:pt idx="80">
                  <c:v>5276.2509390024024</c:v>
                </c:pt>
                <c:pt idx="81">
                  <c:v>5276.3636192908634</c:v>
                </c:pt>
                <c:pt idx="82">
                  <c:v>5276.5889798677854</c:v>
                </c:pt>
                <c:pt idx="83">
                  <c:v>5276.9293682391799</c:v>
                </c:pt>
                <c:pt idx="84">
                  <c:v>5277.1547288161019</c:v>
                </c:pt>
                <c:pt idx="85">
                  <c:v>5277.3073167067269</c:v>
                </c:pt>
                <c:pt idx="86">
                  <c:v>5277.3073167067269</c:v>
                </c:pt>
                <c:pt idx="87">
                  <c:v>5277.1547288161019</c:v>
                </c:pt>
                <c:pt idx="88">
                  <c:v>5276.9669283353323</c:v>
                </c:pt>
                <c:pt idx="89">
                  <c:v>5276.9293682391799</c:v>
                </c:pt>
                <c:pt idx="90">
                  <c:v>5277.1171687199494</c:v>
                </c:pt>
                <c:pt idx="91">
                  <c:v>5277.3073167067269</c:v>
                </c:pt>
                <c:pt idx="92">
                  <c:v>5277.4199969951878</c:v>
                </c:pt>
                <c:pt idx="93">
                  <c:v>5277.4199969951878</c:v>
                </c:pt>
                <c:pt idx="94">
                  <c:v>5277.3073167067269</c:v>
                </c:pt>
                <c:pt idx="95">
                  <c:v>5277.1946364182659</c:v>
                </c:pt>
                <c:pt idx="96">
                  <c:v>5277.079608623797</c:v>
                </c:pt>
                <c:pt idx="97">
                  <c:v>5276.8166879507189</c:v>
                </c:pt>
                <c:pt idx="98">
                  <c:v>5276.4762995793244</c:v>
                </c:pt>
                <c:pt idx="99">
                  <c:v>5275.9856708233128</c:v>
                </c:pt>
                <c:pt idx="100">
                  <c:v>5275.4574819711524</c:v>
                </c:pt>
                <c:pt idx="101">
                  <c:v>5275.004413311297</c:v>
                </c:pt>
                <c:pt idx="102">
                  <c:v>5274.6288123497579</c:v>
                </c:pt>
                <c:pt idx="103">
                  <c:v>5274.4011042668244</c:v>
                </c:pt>
                <c:pt idx="104">
                  <c:v>5274.1757436899024</c:v>
                </c:pt>
                <c:pt idx="105">
                  <c:v>5273.9855957031214</c:v>
                </c:pt>
                <c:pt idx="106">
                  <c:v>5274.0231557992774</c:v>
                </c:pt>
                <c:pt idx="107">
                  <c:v>5274.1757436899024</c:v>
                </c:pt>
                <c:pt idx="108">
                  <c:v>5274.4386643629769</c:v>
                </c:pt>
                <c:pt idx="109">
                  <c:v>5274.6288123497579</c:v>
                </c:pt>
                <c:pt idx="110">
                  <c:v>5274.5889047475939</c:v>
                </c:pt>
                <c:pt idx="111">
                  <c:v>5274.5137845552854</c:v>
                </c:pt>
                <c:pt idx="112">
                  <c:v>5274.5513446514378</c:v>
                </c:pt>
                <c:pt idx="113">
                  <c:v>5274.7039325420628</c:v>
                </c:pt>
                <c:pt idx="114">
                  <c:v>5275.004413311297</c:v>
                </c:pt>
                <c:pt idx="115">
                  <c:v>5275.4199218749964</c:v>
                </c:pt>
                <c:pt idx="116">
                  <c:v>5275.7227501502384</c:v>
                </c:pt>
                <c:pt idx="117">
                  <c:v>5275.4574819711524</c:v>
                </c:pt>
                <c:pt idx="118">
                  <c:v>5274.7414926382189</c:v>
                </c:pt>
                <c:pt idx="119">
                  <c:v>5273.9855957031214</c:v>
                </c:pt>
                <c:pt idx="120">
                  <c:v>5273.4574068509573</c:v>
                </c:pt>
                <c:pt idx="121">
                  <c:v>5273.3447265624964</c:v>
                </c:pt>
                <c:pt idx="122">
                  <c:v>5273.4574068509573</c:v>
                </c:pt>
                <c:pt idx="123">
                  <c:v>5273.6475548377384</c:v>
                </c:pt>
                <c:pt idx="124">
                  <c:v>5273.8353553185079</c:v>
                </c:pt>
                <c:pt idx="125">
                  <c:v>5274.0231557992774</c:v>
                </c:pt>
                <c:pt idx="126">
                  <c:v>5274.0231557992774</c:v>
                </c:pt>
                <c:pt idx="127">
                  <c:v>5273.8353553185079</c:v>
                </c:pt>
                <c:pt idx="128">
                  <c:v>5273.4949669471134</c:v>
                </c:pt>
                <c:pt idx="129">
                  <c:v>5273.0442457932659</c:v>
                </c:pt>
                <c:pt idx="130">
                  <c:v>5272.5536170372579</c:v>
                </c:pt>
                <c:pt idx="131">
                  <c:v>5272.1005483774024</c:v>
                </c:pt>
                <c:pt idx="132">
                  <c:v>5271.6099196213909</c:v>
                </c:pt>
                <c:pt idx="133">
                  <c:v>5271.1192908653829</c:v>
                </c:pt>
                <c:pt idx="134">
                  <c:v>5270.5535419170628</c:v>
                </c:pt>
                <c:pt idx="135">
                  <c:v>5270.1380333533634</c:v>
                </c:pt>
                <c:pt idx="136">
                  <c:v>5270.0253530649024</c:v>
                </c:pt>
                <c:pt idx="137">
                  <c:v>5270.1755934495159</c:v>
                </c:pt>
                <c:pt idx="138">
                  <c:v>5270.3633939302854</c:v>
                </c:pt>
                <c:pt idx="139">
                  <c:v>5270.4385141225939</c:v>
                </c:pt>
                <c:pt idx="140">
                  <c:v>5270.3633939302854</c:v>
                </c:pt>
                <c:pt idx="141">
                  <c:v>5270.0253530649024</c:v>
                </c:pt>
                <c:pt idx="142">
                  <c:v>5269.6474045973519</c:v>
                </c:pt>
                <c:pt idx="143">
                  <c:v>5269.2694561298049</c:v>
                </c:pt>
                <c:pt idx="144">
                  <c:v>5268.9689753605744</c:v>
                </c:pt>
                <c:pt idx="145">
                  <c:v>5269.2318960336524</c:v>
                </c:pt>
                <c:pt idx="146">
                  <c:v>5271.4573317307659</c:v>
                </c:pt>
                <c:pt idx="147">
                  <c:v>5278.1359863281214</c:v>
                </c:pt>
                <c:pt idx="148">
                  <c:v>5290.5495981069689</c:v>
                </c:pt>
                <c:pt idx="149">
                  <c:v>5308.7380746694689</c:v>
                </c:pt>
                <c:pt idx="150">
                  <c:v>5331.980731670672</c:v>
                </c:pt>
                <c:pt idx="151">
                  <c:v>5359.599139873797</c:v>
                </c:pt>
                <c:pt idx="152">
                  <c:v>5391.1801382211524</c:v>
                </c:pt>
                <c:pt idx="153">
                  <c:v>5427.5547438401409</c:v>
                </c:pt>
                <c:pt idx="154">
                  <c:v>5472.4554912860549</c:v>
                </c:pt>
                <c:pt idx="155">
                  <c:v>5531.4295372596134</c:v>
                </c:pt>
                <c:pt idx="156">
                  <c:v>5608.9676607572073</c:v>
                </c:pt>
                <c:pt idx="157">
                  <c:v>5707.6755934495159</c:v>
                </c:pt>
                <c:pt idx="158">
                  <c:v>5828.7928185096134</c:v>
                </c:pt>
                <c:pt idx="159">
                  <c:v>5972.9273399939884</c:v>
                </c:pt>
                <c:pt idx="160">
                  <c:v>6141.9289926382189</c:v>
                </c:pt>
                <c:pt idx="161">
                  <c:v>6345.6408691406214</c:v>
                </c:pt>
                <c:pt idx="162">
                  <c:v>6600.2185058593714</c:v>
                </c:pt>
                <c:pt idx="163">
                  <c:v>6916.0707444411019</c:v>
                </c:pt>
                <c:pt idx="164">
                  <c:v>7290.6317608173049</c:v>
                </c:pt>
                <c:pt idx="165">
                  <c:v>7707.2272198016799</c:v>
                </c:pt>
                <c:pt idx="166">
                  <c:v>8135.6329815204299</c:v>
                </c:pt>
                <c:pt idx="167">
                  <c:v>8547.740009014422</c:v>
                </c:pt>
                <c:pt idx="168">
                  <c:v>8919.1318922776409</c:v>
                </c:pt>
                <c:pt idx="169">
                  <c:v>9243.7004206730744</c:v>
                </c:pt>
                <c:pt idx="170">
                  <c:v>9518.198993389422</c:v>
                </c:pt>
                <c:pt idx="171">
                  <c:v>9751.8321814903829</c:v>
                </c:pt>
                <c:pt idx="172">
                  <c:v>9950.6424654447073</c:v>
                </c:pt>
                <c:pt idx="173">
                  <c:v>10115.906888521633</c:v>
                </c:pt>
                <c:pt idx="174">
                  <c:v>10255.966139573316</c:v>
                </c:pt>
                <c:pt idx="175">
                  <c:v>10375.726506159852</c:v>
                </c:pt>
                <c:pt idx="176">
                  <c:v>10473.300593449516</c:v>
                </c:pt>
                <c:pt idx="177">
                  <c:v>10545.897216796871</c:v>
                </c:pt>
                <c:pt idx="178">
                  <c:v>10594.230018028844</c:v>
                </c:pt>
                <c:pt idx="179">
                  <c:v>10622.303842397832</c:v>
                </c:pt>
                <c:pt idx="180">
                  <c:v>10635.81139197716</c:v>
                </c:pt>
                <c:pt idx="181">
                  <c:v>10640.377291165863</c:v>
                </c:pt>
                <c:pt idx="182">
                  <c:v>10640.527531550477</c:v>
                </c:pt>
                <c:pt idx="183">
                  <c:v>10638.86784480168</c:v>
                </c:pt>
                <c:pt idx="184">
                  <c:v>10636.642409104566</c:v>
                </c:pt>
                <c:pt idx="185">
                  <c:v>10634.52965369591</c:v>
                </c:pt>
                <c:pt idx="186">
                  <c:v>10632.64225886418</c:v>
                </c:pt>
                <c:pt idx="187">
                  <c:v>10630.86754432091</c:v>
                </c:pt>
                <c:pt idx="188">
                  <c:v>10629.282977764422</c:v>
                </c:pt>
                <c:pt idx="189">
                  <c:v>10627.850999098555</c:v>
                </c:pt>
                <c:pt idx="190">
                  <c:v>10626.41667292668</c:v>
                </c:pt>
                <c:pt idx="191">
                  <c:v>10624.869666466344</c:v>
                </c:pt>
                <c:pt idx="192">
                  <c:v>10623.285099909852</c:v>
                </c:pt>
                <c:pt idx="193">
                  <c:v>10622.56676307091</c:v>
                </c:pt>
                <c:pt idx="194">
                  <c:v>10626.266432542066</c:v>
                </c:pt>
                <c:pt idx="195">
                  <c:v>10646.753117487977</c:v>
                </c:pt>
                <c:pt idx="196">
                  <c:v>10701.048583984371</c:v>
                </c:pt>
                <c:pt idx="197">
                  <c:v>10786.737248347352</c:v>
                </c:pt>
                <c:pt idx="198">
                  <c:v>10899.443359374996</c:v>
                </c:pt>
                <c:pt idx="199">
                  <c:v>11029.013953575719</c:v>
                </c:pt>
                <c:pt idx="200">
                  <c:v>11156.546912560094</c:v>
                </c:pt>
                <c:pt idx="201">
                  <c:v>11274.495004507207</c:v>
                </c:pt>
                <c:pt idx="202">
                  <c:v>11381.994347205527</c:v>
                </c:pt>
                <c:pt idx="203">
                  <c:v>11475.265455979566</c:v>
                </c:pt>
                <c:pt idx="204">
                  <c:v>11548.918457031246</c:v>
                </c:pt>
                <c:pt idx="205">
                  <c:v>11600.535419170672</c:v>
                </c:pt>
                <c:pt idx="206">
                  <c:v>11632.269005408652</c:v>
                </c:pt>
                <c:pt idx="207">
                  <c:v>11649.171048677883</c:v>
                </c:pt>
                <c:pt idx="208">
                  <c:v>11656.86852088341</c:v>
                </c:pt>
                <c:pt idx="209">
                  <c:v>11659.662053034852</c:v>
                </c:pt>
                <c:pt idx="210">
                  <c:v>11660.340482271633</c:v>
                </c:pt>
                <c:pt idx="211">
                  <c:v>11660.227801983172</c:v>
                </c:pt>
                <c:pt idx="212">
                  <c:v>11659.584585336535</c:v>
                </c:pt>
                <c:pt idx="213">
                  <c:v>11658.528207632207</c:v>
                </c:pt>
                <c:pt idx="214">
                  <c:v>11657.321589543266</c:v>
                </c:pt>
                <c:pt idx="215">
                  <c:v>11655.999943659852</c:v>
                </c:pt>
                <c:pt idx="216">
                  <c:v>11654.680645282449</c:v>
                </c:pt>
                <c:pt idx="217">
                  <c:v>11653.549147385816</c:v>
                </c:pt>
                <c:pt idx="218">
                  <c:v>11652.605449969949</c:v>
                </c:pt>
                <c:pt idx="219">
                  <c:v>11651.774432842547</c:v>
                </c:pt>
                <c:pt idx="220">
                  <c:v>11651.133563701922</c:v>
                </c:pt>
                <c:pt idx="221">
                  <c:v>11650.793175330527</c:v>
                </c:pt>
                <c:pt idx="222">
                  <c:v>11650.908203124996</c:v>
                </c:pt>
                <c:pt idx="223">
                  <c:v>11651.246243990383</c:v>
                </c:pt>
                <c:pt idx="224">
                  <c:v>11651.511512169469</c:v>
                </c:pt>
                <c:pt idx="225">
                  <c:v>11651.473952073316</c:v>
                </c:pt>
                <c:pt idx="226">
                  <c:v>11651.020883413457</c:v>
                </c:pt>
                <c:pt idx="227">
                  <c:v>11650.077185997594</c:v>
                </c:pt>
                <c:pt idx="228">
                  <c:v>11648.56773963341</c:v>
                </c:pt>
                <c:pt idx="229">
                  <c:v>11646.720252403844</c:v>
                </c:pt>
                <c:pt idx="230">
                  <c:v>11644.795297475957</c:v>
                </c:pt>
                <c:pt idx="231">
                  <c:v>11643.058143028844</c:v>
                </c:pt>
                <c:pt idx="232">
                  <c:v>11641.626164362977</c:v>
                </c:pt>
                <c:pt idx="233">
                  <c:v>11640.492318960332</c:v>
                </c:pt>
                <c:pt idx="234">
                  <c:v>11639.398381159852</c:v>
                </c:pt>
                <c:pt idx="235">
                  <c:v>11638.154202974758</c:v>
                </c:pt>
                <c:pt idx="236">
                  <c:v>11636.644756610574</c:v>
                </c:pt>
                <c:pt idx="237">
                  <c:v>11635.02262995793</c:v>
                </c:pt>
                <c:pt idx="238">
                  <c:v>11633.24791541466</c:v>
                </c:pt>
                <c:pt idx="239">
                  <c:v>11631.588228665863</c:v>
                </c:pt>
                <c:pt idx="240">
                  <c:v>11630.231370192305</c:v>
                </c:pt>
                <c:pt idx="241">
                  <c:v>11629.325232872594</c:v>
                </c:pt>
                <c:pt idx="242">
                  <c:v>11629.550593449516</c:v>
                </c:pt>
                <c:pt idx="243">
                  <c:v>11633.700984074516</c:v>
                </c:pt>
                <c:pt idx="244">
                  <c:v>11652.945838341344</c:v>
                </c:pt>
                <c:pt idx="245">
                  <c:v>11701.844388521633</c:v>
                </c:pt>
                <c:pt idx="246">
                  <c:v>11775.837777944711</c:v>
                </c:pt>
                <c:pt idx="247">
                  <c:v>11862.355111929086</c:v>
                </c:pt>
                <c:pt idx="248">
                  <c:v>11961.741473858172</c:v>
                </c:pt>
                <c:pt idx="249">
                  <c:v>12068.86052058293</c:v>
                </c:pt>
                <c:pt idx="250">
                  <c:v>12176.057035006008</c:v>
                </c:pt>
                <c:pt idx="251">
                  <c:v>12285.478985126199</c:v>
                </c:pt>
                <c:pt idx="252">
                  <c:v>12394.750694861777</c:v>
                </c:pt>
                <c:pt idx="253">
                  <c:v>12495.531475360574</c:v>
                </c:pt>
                <c:pt idx="254">
                  <c:v>12592.727614182691</c:v>
                </c:pt>
                <c:pt idx="255">
                  <c:v>12693.207913912258</c:v>
                </c:pt>
                <c:pt idx="256">
                  <c:v>12790.744441105766</c:v>
                </c:pt>
                <c:pt idx="257">
                  <c:v>12882.846491887016</c:v>
                </c:pt>
                <c:pt idx="258">
                  <c:v>12976.119948167066</c:v>
                </c:pt>
                <c:pt idx="259">
                  <c:v>13070.902850811297</c:v>
                </c:pt>
                <c:pt idx="260">
                  <c:v>13159.570500300477</c:v>
                </c:pt>
                <c:pt idx="261">
                  <c:v>13243.637038010816</c:v>
                </c:pt>
                <c:pt idx="262">
                  <c:v>13328.459472656246</c:v>
                </c:pt>
                <c:pt idx="263">
                  <c:v>13412.939171424277</c:v>
                </c:pt>
                <c:pt idx="264">
                  <c:v>13489.761305588941</c:v>
                </c:pt>
                <c:pt idx="265">
                  <c:v>13552.848182091344</c:v>
                </c:pt>
                <c:pt idx="266">
                  <c:v>13607.786865234371</c:v>
                </c:pt>
                <c:pt idx="267">
                  <c:v>13666.120042067305</c:v>
                </c:pt>
                <c:pt idx="268">
                  <c:v>13732.829120342547</c:v>
                </c:pt>
                <c:pt idx="269">
                  <c:v>13802.369290865383</c:v>
                </c:pt>
                <c:pt idx="270">
                  <c:v>13865.230806790863</c:v>
                </c:pt>
                <c:pt idx="271">
                  <c:v>13915.904071514422</c:v>
                </c:pt>
                <c:pt idx="272">
                  <c:v>13962.539625901441</c:v>
                </c:pt>
                <c:pt idx="273">
                  <c:v>14019.816425030047</c:v>
                </c:pt>
                <c:pt idx="274">
                  <c:v>14092.147780198316</c:v>
                </c:pt>
                <c:pt idx="275">
                  <c:v>14169.68590369591</c:v>
                </c:pt>
                <c:pt idx="276">
                  <c:v>14241.566537710336</c:v>
                </c:pt>
                <c:pt idx="277">
                  <c:v>14309.82262244591</c:v>
                </c:pt>
                <c:pt idx="278">
                  <c:v>14379.775954026441</c:v>
                </c:pt>
                <c:pt idx="279">
                  <c:v>14452.485257662258</c:v>
                </c:pt>
                <c:pt idx="280">
                  <c:v>14525.081881009613</c:v>
                </c:pt>
                <c:pt idx="281">
                  <c:v>14590.093712439902</c:v>
                </c:pt>
                <c:pt idx="282">
                  <c:v>14645.633357121391</c:v>
                </c:pt>
                <c:pt idx="283">
                  <c:v>14700.797400841344</c:v>
                </c:pt>
                <c:pt idx="284">
                  <c:v>14761.621281550477</c:v>
                </c:pt>
                <c:pt idx="285">
                  <c:v>14824.520357572113</c:v>
                </c:pt>
                <c:pt idx="286">
                  <c:v>14881.609356219949</c:v>
                </c:pt>
                <c:pt idx="287">
                  <c:v>14926.885704627402</c:v>
                </c:pt>
                <c:pt idx="288">
                  <c:v>14961.523155799277</c:v>
                </c:pt>
                <c:pt idx="289">
                  <c:v>14989.33171198918</c:v>
                </c:pt>
                <c:pt idx="290">
                  <c:v>15010.989802433891</c:v>
                </c:pt>
                <c:pt idx="291">
                  <c:v>15030.34733698918</c:v>
                </c:pt>
                <c:pt idx="292">
                  <c:v>15057.399996243988</c:v>
                </c:pt>
                <c:pt idx="293">
                  <c:v>15097.281775841344</c:v>
                </c:pt>
                <c:pt idx="294">
                  <c:v>15146.032433143027</c:v>
                </c:pt>
                <c:pt idx="295">
                  <c:v>15196.818378155047</c:v>
                </c:pt>
                <c:pt idx="296">
                  <c:v>15243.794320913461</c:v>
                </c:pt>
                <c:pt idx="297">
                  <c:v>15283.375619741586</c:v>
                </c:pt>
                <c:pt idx="298">
                  <c:v>15312.656062199516</c:v>
                </c:pt>
                <c:pt idx="299">
                  <c:v>15331.220139723555</c:v>
                </c:pt>
                <c:pt idx="300">
                  <c:v>15341.558556189902</c:v>
                </c:pt>
                <c:pt idx="301">
                  <c:v>15348.878079927883</c:v>
                </c:pt>
                <c:pt idx="302">
                  <c:v>15365.744910606969</c:v>
                </c:pt>
                <c:pt idx="303">
                  <c:v>15401.13591120793</c:v>
                </c:pt>
                <c:pt idx="304">
                  <c:v>15452.565072866586</c:v>
                </c:pt>
                <c:pt idx="305">
                  <c:v>15512.407696063699</c:v>
                </c:pt>
                <c:pt idx="306">
                  <c:v>15569.759615384613</c:v>
                </c:pt>
                <c:pt idx="307">
                  <c:v>15615.754300631008</c:v>
                </c:pt>
                <c:pt idx="308">
                  <c:v>15655.448279747594</c:v>
                </c:pt>
                <c:pt idx="309">
                  <c:v>15699.783278245191</c:v>
                </c:pt>
                <c:pt idx="310">
                  <c:v>15751.134972205527</c:v>
                </c:pt>
                <c:pt idx="311">
                  <c:v>15803.280123197113</c:v>
                </c:pt>
                <c:pt idx="312">
                  <c:v>15847.765362079324</c:v>
                </c:pt>
                <c:pt idx="313">
                  <c:v>15878.367450420672</c:v>
                </c:pt>
                <c:pt idx="314">
                  <c:v>15893.799954927883</c:v>
                </c:pt>
                <c:pt idx="315">
                  <c:v>15896.893967848555</c:v>
                </c:pt>
                <c:pt idx="316">
                  <c:v>15893.534686748797</c:v>
                </c:pt>
                <c:pt idx="317">
                  <c:v>15896.55357947716</c:v>
                </c:pt>
                <c:pt idx="318">
                  <c:v>15915.683405949516</c:v>
                </c:pt>
                <c:pt idx="319">
                  <c:v>15948.13298152043</c:v>
                </c:pt>
                <c:pt idx="320">
                  <c:v>15984.014610877402</c:v>
                </c:pt>
                <c:pt idx="321">
                  <c:v>16014.691819411055</c:v>
                </c:pt>
                <c:pt idx="322">
                  <c:v>16036.274789663461</c:v>
                </c:pt>
                <c:pt idx="323">
                  <c:v>16048.498253455527</c:v>
                </c:pt>
                <c:pt idx="324">
                  <c:v>16052.876352163461</c:v>
                </c:pt>
                <c:pt idx="325">
                  <c:v>16050.648568960336</c:v>
                </c:pt>
                <c:pt idx="326">
                  <c:v>16043.669433593746</c:v>
                </c:pt>
                <c:pt idx="327">
                  <c:v>16034.349834735574</c:v>
                </c:pt>
                <c:pt idx="328">
                  <c:v>16024.236778846152</c:v>
                </c:pt>
                <c:pt idx="329">
                  <c:v>16018.464261568508</c:v>
                </c:pt>
                <c:pt idx="330">
                  <c:v>16026.689922626199</c:v>
                </c:pt>
                <c:pt idx="331">
                  <c:v>16051.592266376199</c:v>
                </c:pt>
                <c:pt idx="332">
                  <c:v>16085.288367638219</c:v>
                </c:pt>
                <c:pt idx="333">
                  <c:v>16116.982046274035</c:v>
                </c:pt>
                <c:pt idx="334">
                  <c:v>16140.299823467547</c:v>
                </c:pt>
                <c:pt idx="335">
                  <c:v>16154.110201322113</c:v>
                </c:pt>
                <c:pt idx="336">
                  <c:v>16160.260667067305</c:v>
                </c:pt>
                <c:pt idx="337">
                  <c:v>16161.279484675477</c:v>
                </c:pt>
                <c:pt idx="338">
                  <c:v>16159.204289362977</c:v>
                </c:pt>
                <c:pt idx="339">
                  <c:v>16155.129018930285</c:v>
                </c:pt>
                <c:pt idx="340">
                  <c:v>16149.053673377402</c:v>
                </c:pt>
                <c:pt idx="341">
                  <c:v>16140.640211838941</c:v>
                </c:pt>
                <c:pt idx="342">
                  <c:v>16130.639836237977</c:v>
                </c:pt>
                <c:pt idx="343">
                  <c:v>16120.529127854566</c:v>
                </c:pt>
                <c:pt idx="344">
                  <c:v>16111.359769381008</c:v>
                </c:pt>
                <c:pt idx="345">
                  <c:v>16109.472374549277</c:v>
                </c:pt>
                <c:pt idx="346">
                  <c:v>16122.717003455527</c:v>
                </c:pt>
                <c:pt idx="347">
                  <c:v>16150.788480318508</c:v>
                </c:pt>
                <c:pt idx="348">
                  <c:v>16184.559701772836</c:v>
                </c:pt>
                <c:pt idx="349">
                  <c:v>16213.537315955527</c:v>
                </c:pt>
                <c:pt idx="350">
                  <c:v>16232.176513671871</c:v>
                </c:pt>
                <c:pt idx="351">
                  <c:v>16240.967923677883</c:v>
                </c:pt>
                <c:pt idx="352">
                  <c:v>16243.118239182691</c:v>
                </c:pt>
                <c:pt idx="353">
                  <c:v>16241.64635291466</c:v>
                </c:pt>
                <c:pt idx="354">
                  <c:v>16238.704927884613</c:v>
                </c:pt>
                <c:pt idx="355">
                  <c:v>16235.232966496391</c:v>
                </c:pt>
                <c:pt idx="356">
                  <c:v>16231.573204627402</c:v>
                </c:pt>
                <c:pt idx="357">
                  <c:v>16227.535494290863</c:v>
                </c:pt>
                <c:pt idx="358">
                  <c:v>16222.328725961535</c:v>
                </c:pt>
                <c:pt idx="359">
                  <c:v>16215.121882512016</c:v>
                </c:pt>
                <c:pt idx="360">
                  <c:v>16205.952524038461</c:v>
                </c:pt>
                <c:pt idx="361">
                  <c:v>16196.294884314902</c:v>
                </c:pt>
                <c:pt idx="362">
                  <c:v>16187.163085937496</c:v>
                </c:pt>
                <c:pt idx="363">
                  <c:v>16180.446871243988</c:v>
                </c:pt>
                <c:pt idx="364">
                  <c:v>16183.841364933891</c:v>
                </c:pt>
                <c:pt idx="365">
                  <c:v>16202.858511117785</c:v>
                </c:pt>
                <c:pt idx="366">
                  <c:v>16234.026348407449</c:v>
                </c:pt>
                <c:pt idx="367">
                  <c:v>16267.267033503602</c:v>
                </c:pt>
                <c:pt idx="368">
                  <c:v>16293.03795447716</c:v>
                </c:pt>
                <c:pt idx="369">
                  <c:v>16307.677001953121</c:v>
                </c:pt>
                <c:pt idx="370">
                  <c:v>16312.808650090141</c:v>
                </c:pt>
                <c:pt idx="371">
                  <c:v>16312.242901141824</c:v>
                </c:pt>
                <c:pt idx="372">
                  <c:v>16309.301476111777</c:v>
                </c:pt>
                <c:pt idx="373">
                  <c:v>16305.829514723555</c:v>
                </c:pt>
                <c:pt idx="374">
                  <c:v>16302.470233623797</c:v>
                </c:pt>
                <c:pt idx="375">
                  <c:v>16299.075739933891</c:v>
                </c:pt>
                <c:pt idx="376">
                  <c:v>16295.378417968746</c:v>
                </c:pt>
                <c:pt idx="377">
                  <c:v>16291.265587439902</c:v>
                </c:pt>
                <c:pt idx="378">
                  <c:v>16286.737248347352</c:v>
                </c:pt>
                <c:pt idx="379">
                  <c:v>16281.265211838941</c:v>
                </c:pt>
                <c:pt idx="380">
                  <c:v>16274.36119666466</c:v>
                </c:pt>
                <c:pt idx="381">
                  <c:v>16265.795147235574</c:v>
                </c:pt>
                <c:pt idx="382">
                  <c:v>16256.475548377402</c:v>
                </c:pt>
                <c:pt idx="383">
                  <c:v>16247.684138371391</c:v>
                </c:pt>
                <c:pt idx="384">
                  <c:v>16239.383357121391</c:v>
                </c:pt>
                <c:pt idx="385">
                  <c:v>16235.007605919469</c:v>
                </c:pt>
                <c:pt idx="386">
                  <c:v>16243.080679086535</c:v>
                </c:pt>
                <c:pt idx="387">
                  <c:v>16266.738844651441</c:v>
                </c:pt>
                <c:pt idx="388">
                  <c:v>16300.05699744591</c:v>
                </c:pt>
                <c:pt idx="389">
                  <c:v>16332.391545222352</c:v>
                </c:pt>
                <c:pt idx="390">
                  <c:v>16355.559082031246</c:v>
                </c:pt>
                <c:pt idx="391">
                  <c:v>16367.219144381008</c:v>
                </c:pt>
                <c:pt idx="392">
                  <c:v>16369.672288161055</c:v>
                </c:pt>
                <c:pt idx="393">
                  <c:v>16367.066556490383</c:v>
                </c:pt>
                <c:pt idx="394">
                  <c:v>16362.878605769227</c:v>
                </c:pt>
                <c:pt idx="395">
                  <c:v>16358.918363131008</c:v>
                </c:pt>
                <c:pt idx="396">
                  <c:v>16355.78679011418</c:v>
                </c:pt>
                <c:pt idx="397">
                  <c:v>16353.143498347352</c:v>
                </c:pt>
                <c:pt idx="398">
                  <c:v>16350.427433894227</c:v>
                </c:pt>
                <c:pt idx="399">
                  <c:v>16347.183180588941</c:v>
                </c:pt>
                <c:pt idx="400">
                  <c:v>16343.448298527641</c:v>
                </c:pt>
                <c:pt idx="401">
                  <c:v>16339.222787710336</c:v>
                </c:pt>
                <c:pt idx="402">
                  <c:v>16334.203819861777</c:v>
                </c:pt>
                <c:pt idx="403">
                  <c:v>16327.825646033652</c:v>
                </c:pt>
                <c:pt idx="404">
                  <c:v>16319.752572866586</c:v>
                </c:pt>
                <c:pt idx="405">
                  <c:v>16310.395413912258</c:v>
                </c:pt>
                <c:pt idx="406">
                  <c:v>16300.998347355766</c:v>
                </c:pt>
                <c:pt idx="407">
                  <c:v>16292.509765624996</c:v>
                </c:pt>
                <c:pt idx="408">
                  <c:v>16284.887413611777</c:v>
                </c:pt>
                <c:pt idx="409">
                  <c:v>16282.284029447113</c:v>
                </c:pt>
                <c:pt idx="410">
                  <c:v>16293.113074669469</c:v>
                </c:pt>
                <c:pt idx="411">
                  <c:v>16319.299504206727</c:v>
                </c:pt>
                <c:pt idx="412">
                  <c:v>16353.899395282449</c:v>
                </c:pt>
                <c:pt idx="413">
                  <c:v>16386.348970853363</c:v>
                </c:pt>
                <c:pt idx="414">
                  <c:v>16408.76061072716</c:v>
                </c:pt>
                <c:pt idx="415">
                  <c:v>16419.174147385816</c:v>
                </c:pt>
                <c:pt idx="416">
                  <c:v>16420.270432692305</c:v>
                </c:pt>
                <c:pt idx="417">
                  <c:v>16416.495643028844</c:v>
                </c:pt>
                <c:pt idx="418">
                  <c:v>16411.554142878602</c:v>
                </c:pt>
                <c:pt idx="419">
                  <c:v>16407.366192157449</c:v>
                </c:pt>
                <c:pt idx="420">
                  <c:v>16404.119591346152</c:v>
                </c:pt>
                <c:pt idx="421">
                  <c:v>16401.591327373797</c:v>
                </c:pt>
                <c:pt idx="422">
                  <c:v>16399.516132061297</c:v>
                </c:pt>
                <c:pt idx="423">
                  <c:v>16397.478496844949</c:v>
                </c:pt>
                <c:pt idx="424">
                  <c:v>16394.990140474758</c:v>
                </c:pt>
                <c:pt idx="425">
                  <c:v>16391.593299278844</c:v>
                </c:pt>
                <c:pt idx="426">
                  <c:v>16387.330228365383</c:v>
                </c:pt>
                <c:pt idx="427">
                  <c:v>16382.348820612977</c:v>
                </c:pt>
                <c:pt idx="428">
                  <c:v>16376.311035156246</c:v>
                </c:pt>
                <c:pt idx="429">
                  <c:v>16368.728590745191</c:v>
                </c:pt>
                <c:pt idx="430">
                  <c:v>16359.671912560094</c:v>
                </c:pt>
                <c:pt idx="431">
                  <c:v>16349.899245042066</c:v>
                </c:pt>
                <c:pt idx="432">
                  <c:v>16340.769794170672</c:v>
                </c:pt>
                <c:pt idx="433">
                  <c:v>16332.316425030047</c:v>
                </c:pt>
                <c:pt idx="434">
                  <c:v>16327.184776893027</c:v>
                </c:pt>
                <c:pt idx="435">
                  <c:v>16333.788311298074</c:v>
                </c:pt>
                <c:pt idx="436">
                  <c:v>16356.08727088341</c:v>
                </c:pt>
                <c:pt idx="437">
                  <c:v>16388.952355018027</c:v>
                </c:pt>
                <c:pt idx="438">
                  <c:v>16422.155480018027</c:v>
                </c:pt>
                <c:pt idx="439">
                  <c:v>16447.020263671871</c:v>
                </c:pt>
                <c:pt idx="440">
                  <c:v>16460.189772385816</c:v>
                </c:pt>
                <c:pt idx="441">
                  <c:v>16463.133544921871</c:v>
                </c:pt>
                <c:pt idx="442">
                  <c:v>16459.736703725961</c:v>
                </c:pt>
                <c:pt idx="443">
                  <c:v>16454.189547025238</c:v>
                </c:pt>
                <c:pt idx="444">
                  <c:v>16449.133019080527</c:v>
                </c:pt>
                <c:pt idx="445">
                  <c:v>16445.473257211535</c:v>
                </c:pt>
                <c:pt idx="446">
                  <c:v>16442.907433143027</c:v>
                </c:pt>
                <c:pt idx="447">
                  <c:v>16440.719557542066</c:v>
                </c:pt>
                <c:pt idx="448">
                  <c:v>16438.191293569711</c:v>
                </c:pt>
                <c:pt idx="449">
                  <c:v>16435.097280649035</c:v>
                </c:pt>
                <c:pt idx="450">
                  <c:v>16431.475078876199</c:v>
                </c:pt>
                <c:pt idx="451">
                  <c:v>16427.43736853966</c:v>
                </c:pt>
                <c:pt idx="452">
                  <c:v>16422.98649714543</c:v>
                </c:pt>
                <c:pt idx="453">
                  <c:v>16417.742168719949</c:v>
                </c:pt>
                <c:pt idx="454">
                  <c:v>16411.063514122594</c:v>
                </c:pt>
                <c:pt idx="455">
                  <c:v>16402.762732872594</c:v>
                </c:pt>
                <c:pt idx="456">
                  <c:v>16393.215425931488</c:v>
                </c:pt>
                <c:pt idx="457">
                  <c:v>16383.405198317305</c:v>
                </c:pt>
                <c:pt idx="458">
                  <c:v>16374.388427734371</c:v>
                </c:pt>
                <c:pt idx="459">
                  <c:v>16365.972618689902</c:v>
                </c:pt>
                <c:pt idx="460">
                  <c:v>16361.143798828121</c:v>
                </c:pt>
                <c:pt idx="461">
                  <c:v>16368.53844275841</c:v>
                </c:pt>
                <c:pt idx="462">
                  <c:v>16391.480618990383</c:v>
                </c:pt>
                <c:pt idx="463">
                  <c:v>16424.571063701922</c:v>
                </c:pt>
                <c:pt idx="464">
                  <c:v>16457.661508413461</c:v>
                </c:pt>
                <c:pt idx="465">
                  <c:v>16482.225811298074</c:v>
                </c:pt>
                <c:pt idx="466">
                  <c:v>16494.977463942305</c:v>
                </c:pt>
                <c:pt idx="467">
                  <c:v>16497.618408203121</c:v>
                </c:pt>
                <c:pt idx="468">
                  <c:v>16494.073674128602</c:v>
                </c:pt>
                <c:pt idx="469">
                  <c:v>16488.186129056488</c:v>
                </c:pt>
                <c:pt idx="470">
                  <c:v>16482.563852163461</c:v>
                </c:pt>
                <c:pt idx="471">
                  <c:v>16478.188100961535</c:v>
                </c:pt>
                <c:pt idx="472">
                  <c:v>16474.981407752402</c:v>
                </c:pt>
                <c:pt idx="473">
                  <c:v>16472.375676081727</c:v>
                </c:pt>
                <c:pt idx="474">
                  <c:v>16469.887319711535</c:v>
                </c:pt>
                <c:pt idx="475">
                  <c:v>16467.168907752402</c:v>
                </c:pt>
                <c:pt idx="476">
                  <c:v>16463.962214543266</c:v>
                </c:pt>
                <c:pt idx="477">
                  <c:v>16460.077092097352</c:v>
                </c:pt>
                <c:pt idx="478">
                  <c:v>16455.774113581727</c:v>
                </c:pt>
                <c:pt idx="479">
                  <c:v>16451.285682091344</c:v>
                </c:pt>
                <c:pt idx="480">
                  <c:v>16446.529634915863</c:v>
                </c:pt>
                <c:pt idx="481">
                  <c:v>16440.794677734371</c:v>
                </c:pt>
                <c:pt idx="482">
                  <c:v>16433.437593900238</c:v>
                </c:pt>
                <c:pt idx="483">
                  <c:v>16424.646183894227</c:v>
                </c:pt>
                <c:pt idx="484">
                  <c:v>16415.289024939902</c:v>
                </c:pt>
                <c:pt idx="485">
                  <c:v>16406.722975510816</c:v>
                </c:pt>
                <c:pt idx="486">
                  <c:v>16398.837702824516</c:v>
                </c:pt>
                <c:pt idx="487">
                  <c:v>16393.856295072113</c:v>
                </c:pt>
                <c:pt idx="488">
                  <c:v>16400.006760817305</c:v>
                </c:pt>
                <c:pt idx="489">
                  <c:v>16421.477050781246</c:v>
                </c:pt>
                <c:pt idx="490">
                  <c:v>16453.623798076922</c:v>
                </c:pt>
                <c:pt idx="491">
                  <c:v>16486.904390775238</c:v>
                </c:pt>
                <c:pt idx="492">
                  <c:v>16512.675311748797</c:v>
                </c:pt>
                <c:pt idx="493">
                  <c:v>16526.973970853363</c:v>
                </c:pt>
                <c:pt idx="494">
                  <c:v>16530.558612530047</c:v>
                </c:pt>
                <c:pt idx="495">
                  <c:v>16526.861290564902</c:v>
                </c:pt>
                <c:pt idx="496">
                  <c:v>16519.919715294469</c:v>
                </c:pt>
                <c:pt idx="497">
                  <c:v>16512.938232421871</c:v>
                </c:pt>
                <c:pt idx="498">
                  <c:v>16507.618783804086</c:v>
                </c:pt>
                <c:pt idx="499">
                  <c:v>16504.146822415863</c:v>
                </c:pt>
                <c:pt idx="500">
                  <c:v>16501.731238731969</c:v>
                </c:pt>
                <c:pt idx="501">
                  <c:v>16499.468242938699</c:v>
                </c:pt>
                <c:pt idx="502">
                  <c:v>16496.789738581727</c:v>
                </c:pt>
                <c:pt idx="503">
                  <c:v>16493.54313777043</c:v>
                </c:pt>
                <c:pt idx="504">
                  <c:v>16489.808255709133</c:v>
                </c:pt>
                <c:pt idx="505">
                  <c:v>16485.657865084133</c:v>
                </c:pt>
                <c:pt idx="506">
                  <c:v>16481.432354266824</c:v>
                </c:pt>
                <c:pt idx="507">
                  <c:v>16477.206843449516</c:v>
                </c:pt>
                <c:pt idx="508">
                  <c:v>16472.60338416466</c:v>
                </c:pt>
                <c:pt idx="509">
                  <c:v>16466.943547175477</c:v>
                </c:pt>
                <c:pt idx="510">
                  <c:v>16459.774263822113</c:v>
                </c:pt>
                <c:pt idx="511">
                  <c:v>16451.095534104566</c:v>
                </c:pt>
                <c:pt idx="512">
                  <c:v>16441.437894381008</c:v>
                </c:pt>
                <c:pt idx="513">
                  <c:v>16432.268535907449</c:v>
                </c:pt>
                <c:pt idx="514">
                  <c:v>16424.117995042066</c:v>
                </c:pt>
                <c:pt idx="515">
                  <c:v>16417.251539963941</c:v>
                </c:pt>
                <c:pt idx="516">
                  <c:v>16418.195237379805</c:v>
                </c:pt>
                <c:pt idx="517">
                  <c:v>16433.890662560094</c:v>
                </c:pt>
                <c:pt idx="518">
                  <c:v>16463.133544921871</c:v>
                </c:pt>
                <c:pt idx="519">
                  <c:v>16497.580848106969</c:v>
                </c:pt>
                <c:pt idx="520">
                  <c:v>16527.577279897836</c:v>
                </c:pt>
                <c:pt idx="521">
                  <c:v>16547.312762920672</c:v>
                </c:pt>
                <c:pt idx="522">
                  <c:v>16556.029052734371</c:v>
                </c:pt>
                <c:pt idx="523">
                  <c:v>16556.179293118988</c:v>
                </c:pt>
                <c:pt idx="524">
                  <c:v>16550.934964693508</c:v>
                </c:pt>
                <c:pt idx="525">
                  <c:v>16543.425292968746</c:v>
                </c:pt>
                <c:pt idx="526">
                  <c:v>16536.331129807691</c:v>
                </c:pt>
                <c:pt idx="527">
                  <c:v>16531.124361478363</c:v>
                </c:pt>
                <c:pt idx="528">
                  <c:v>16527.917668269227</c:v>
                </c:pt>
                <c:pt idx="529">
                  <c:v>16525.992713341344</c:v>
                </c:pt>
                <c:pt idx="530">
                  <c:v>16524.408146784852</c:v>
                </c:pt>
                <c:pt idx="531">
                  <c:v>16522.40807166466</c:v>
                </c:pt>
                <c:pt idx="532">
                  <c:v>16519.729567307691</c:v>
                </c:pt>
                <c:pt idx="533">
                  <c:v>16516.372633713941</c:v>
                </c:pt>
                <c:pt idx="534">
                  <c:v>16512.675311748797</c:v>
                </c:pt>
                <c:pt idx="535">
                  <c:v>16508.67516150841</c:v>
                </c:pt>
                <c:pt idx="536">
                  <c:v>16504.412090594949</c:v>
                </c:pt>
                <c:pt idx="537">
                  <c:v>16499.618483323316</c:v>
                </c:pt>
                <c:pt idx="538">
                  <c:v>16494.033766526441</c:v>
                </c:pt>
                <c:pt idx="539">
                  <c:v>16487.12975135216</c:v>
                </c:pt>
                <c:pt idx="540">
                  <c:v>16478.716289813699</c:v>
                </c:pt>
                <c:pt idx="541">
                  <c:v>16469.206542968746</c:v>
                </c:pt>
                <c:pt idx="542">
                  <c:v>16460.039532001199</c:v>
                </c:pt>
                <c:pt idx="543">
                  <c:v>16452.076791616586</c:v>
                </c:pt>
                <c:pt idx="544">
                  <c:v>16444.794827974758</c:v>
                </c:pt>
                <c:pt idx="545">
                  <c:v>16441.888615534852</c:v>
                </c:pt>
                <c:pt idx="546">
                  <c:v>16452.001671424277</c:v>
                </c:pt>
                <c:pt idx="547">
                  <c:v>16477.697472205527</c:v>
                </c:pt>
                <c:pt idx="548">
                  <c:v>16512.675311748797</c:v>
                </c:pt>
                <c:pt idx="549">
                  <c:v>16546.481745793266</c:v>
                </c:pt>
                <c:pt idx="550">
                  <c:v>16571.008488581727</c:v>
                </c:pt>
                <c:pt idx="551">
                  <c:v>16583.459660456727</c:v>
                </c:pt>
                <c:pt idx="552">
                  <c:v>16585.722656249996</c:v>
                </c:pt>
                <c:pt idx="553">
                  <c:v>16581.572265624996</c:v>
                </c:pt>
                <c:pt idx="554">
                  <c:v>16574.78093073918</c:v>
                </c:pt>
                <c:pt idx="555">
                  <c:v>16568.139836237977</c:v>
                </c:pt>
                <c:pt idx="556">
                  <c:v>16563.158428485574</c:v>
                </c:pt>
                <c:pt idx="557">
                  <c:v>16559.951735276441</c:v>
                </c:pt>
                <c:pt idx="558">
                  <c:v>16557.876539963941</c:v>
                </c:pt>
                <c:pt idx="559">
                  <c:v>16556.066612830527</c:v>
                </c:pt>
                <c:pt idx="560">
                  <c:v>16553.953857421871</c:v>
                </c:pt>
                <c:pt idx="561">
                  <c:v>16551.273005558891</c:v>
                </c:pt>
                <c:pt idx="562">
                  <c:v>16548.10387244591</c:v>
                </c:pt>
                <c:pt idx="563">
                  <c:v>16544.671818659852</c:v>
                </c:pt>
                <c:pt idx="564">
                  <c:v>16541.087176983172</c:v>
                </c:pt>
                <c:pt idx="565">
                  <c:v>16537.274827223555</c:v>
                </c:pt>
                <c:pt idx="566">
                  <c:v>16533.274676983172</c:v>
                </c:pt>
                <c:pt idx="567">
                  <c:v>16528.748685396633</c:v>
                </c:pt>
                <c:pt idx="568">
                  <c:v>16522.823580228363</c:v>
                </c:pt>
                <c:pt idx="569">
                  <c:v>16515.126108022836</c:v>
                </c:pt>
                <c:pt idx="570">
                  <c:v>16505.959097055285</c:v>
                </c:pt>
                <c:pt idx="571">
                  <c:v>16496.449350210336</c:v>
                </c:pt>
                <c:pt idx="572">
                  <c:v>16488.11100886418</c:v>
                </c:pt>
                <c:pt idx="573">
                  <c:v>16480.791485126199</c:v>
                </c:pt>
                <c:pt idx="574">
                  <c:v>16475.584716796871</c:v>
                </c:pt>
                <c:pt idx="575">
                  <c:v>16480.225736177883</c:v>
                </c:pt>
                <c:pt idx="576">
                  <c:v>16499.808631310094</c:v>
                </c:pt>
                <c:pt idx="577">
                  <c:v>16530.633732722352</c:v>
                </c:pt>
                <c:pt idx="578">
                  <c:v>16563.42369666466</c:v>
                </c:pt>
                <c:pt idx="579">
                  <c:v>16589.344858022836</c:v>
                </c:pt>
                <c:pt idx="580">
                  <c:v>16604.286733774035</c:v>
                </c:pt>
                <c:pt idx="581">
                  <c:v>16608.739952674277</c:v>
                </c:pt>
                <c:pt idx="582">
                  <c:v>16605.683499849758</c:v>
                </c:pt>
                <c:pt idx="583">
                  <c:v>16599.042405348555</c:v>
                </c:pt>
                <c:pt idx="584">
                  <c:v>16591.985802283652</c:v>
                </c:pt>
                <c:pt idx="585">
                  <c:v>16586.401085486777</c:v>
                </c:pt>
                <c:pt idx="586">
                  <c:v>16583.006591796871</c:v>
                </c:pt>
                <c:pt idx="587">
                  <c:v>16581.384465144227</c:v>
                </c:pt>
                <c:pt idx="588">
                  <c:v>16580.591008112977</c:v>
                </c:pt>
                <c:pt idx="589">
                  <c:v>16579.799898587738</c:v>
                </c:pt>
                <c:pt idx="590">
                  <c:v>16578.553372896633</c:v>
                </c:pt>
                <c:pt idx="591">
                  <c:v>16576.515737680285</c:v>
                </c:pt>
                <c:pt idx="592">
                  <c:v>16573.724553034852</c:v>
                </c:pt>
                <c:pt idx="593">
                  <c:v>16570.215031550477</c:v>
                </c:pt>
                <c:pt idx="594">
                  <c:v>16566.252441406246</c:v>
                </c:pt>
                <c:pt idx="595">
                  <c:v>16561.989370492785</c:v>
                </c:pt>
                <c:pt idx="596">
                  <c:v>16557.38591120793</c:v>
                </c:pt>
                <c:pt idx="597">
                  <c:v>16552.141582782449</c:v>
                </c:pt>
                <c:pt idx="598">
                  <c:v>16545.690636268027</c:v>
                </c:pt>
                <c:pt idx="599">
                  <c:v>16537.72789588341</c:v>
                </c:pt>
                <c:pt idx="600">
                  <c:v>16528.673565204324</c:v>
                </c:pt>
                <c:pt idx="601">
                  <c:v>16519.466646634613</c:v>
                </c:pt>
                <c:pt idx="602">
                  <c:v>16511.240985576922</c:v>
                </c:pt>
                <c:pt idx="603">
                  <c:v>16503.543513371391</c:v>
                </c:pt>
                <c:pt idx="604">
                  <c:v>16497.317927433891</c:v>
                </c:pt>
                <c:pt idx="605">
                  <c:v>16500.336820162258</c:v>
                </c:pt>
                <c:pt idx="606">
                  <c:v>16519.126258263219</c:v>
                </c:pt>
                <c:pt idx="607">
                  <c:v>16550.934964693508</c:v>
                </c:pt>
                <c:pt idx="608">
                  <c:v>16586.138164813699</c:v>
                </c:pt>
                <c:pt idx="609">
                  <c:v>16615.078218900238</c:v>
                </c:pt>
                <c:pt idx="610">
                  <c:v>16632.661038912258</c:v>
                </c:pt>
                <c:pt idx="611">
                  <c:v>16638.999305138219</c:v>
                </c:pt>
                <c:pt idx="612">
                  <c:v>16637.302058293266</c:v>
                </c:pt>
                <c:pt idx="613">
                  <c:v>16631.189152644227</c:v>
                </c:pt>
                <c:pt idx="614">
                  <c:v>16622.738131009613</c:v>
                </c:pt>
                <c:pt idx="615">
                  <c:v>16612.890343299277</c:v>
                </c:pt>
                <c:pt idx="616">
                  <c:v>16601.948617788461</c:v>
                </c:pt>
                <c:pt idx="617">
                  <c:v>16590.213435246391</c:v>
                </c:pt>
                <c:pt idx="618">
                  <c:v>16578.062744140621</c:v>
                </c:pt>
                <c:pt idx="619">
                  <c:v>16565.611572265621</c:v>
                </c:pt>
                <c:pt idx="620">
                  <c:v>16552.935039813699</c:v>
                </c:pt>
                <c:pt idx="621">
                  <c:v>16540.068359374996</c:v>
                </c:pt>
                <c:pt idx="622">
                  <c:v>16527.086651141824</c:v>
                </c:pt>
                <c:pt idx="623">
                  <c:v>16513.957050030047</c:v>
                </c:pt>
                <c:pt idx="624">
                  <c:v>16494.561955378602</c:v>
                </c:pt>
                <c:pt idx="625">
                  <c:v>16438.872070312496</c:v>
                </c:pt>
                <c:pt idx="626">
                  <c:v>16312.545729417066</c:v>
                </c:pt>
                <c:pt idx="627">
                  <c:v>16107.096698467547</c:v>
                </c:pt>
                <c:pt idx="628">
                  <c:v>15840.220477764422</c:v>
                </c:pt>
                <c:pt idx="629">
                  <c:v>15540.404052734371</c:v>
                </c:pt>
                <c:pt idx="630">
                  <c:v>15233.230543870191</c:v>
                </c:pt>
                <c:pt idx="631">
                  <c:v>14935.451754056488</c:v>
                </c:pt>
                <c:pt idx="632">
                  <c:v>14654.992863581727</c:v>
                </c:pt>
                <c:pt idx="633">
                  <c:v>14393.964280348555</c:v>
                </c:pt>
                <c:pt idx="634">
                  <c:v>14151.387094350961</c:v>
                </c:pt>
                <c:pt idx="635">
                  <c:v>13925.148550180285</c:v>
                </c:pt>
                <c:pt idx="636">
                  <c:v>13712.945744441102</c:v>
                </c:pt>
                <c:pt idx="637">
                  <c:v>13512.89128230168</c:v>
                </c:pt>
                <c:pt idx="638">
                  <c:v>13323.703425480766</c:v>
                </c:pt>
                <c:pt idx="639">
                  <c:v>13144.290583683891</c:v>
                </c:pt>
                <c:pt idx="640">
                  <c:v>12973.441443810094</c:v>
                </c:pt>
                <c:pt idx="641">
                  <c:v>12793.044996995191</c:v>
                </c:pt>
                <c:pt idx="642">
                  <c:v>12475.382831280047</c:v>
                </c:pt>
                <c:pt idx="643">
                  <c:v>11872.202899639422</c:v>
                </c:pt>
                <c:pt idx="644">
                  <c:v>11027.579627403844</c:v>
                </c:pt>
                <c:pt idx="645">
                  <c:v>10132.733811598555</c:v>
                </c:pt>
                <c:pt idx="646">
                  <c:v>9373.1583345853323</c:v>
                </c:pt>
                <c:pt idx="647">
                  <c:v>8839.1406249999964</c:v>
                </c:pt>
                <c:pt idx="648">
                  <c:v>8524.9879807692269</c:v>
                </c:pt>
                <c:pt idx="649">
                  <c:v>8372.0972618689884</c:v>
                </c:pt>
                <c:pt idx="650">
                  <c:v>8313.0480957031214</c:v>
                </c:pt>
                <c:pt idx="651">
                  <c:v>8296.3338529146604</c:v>
                </c:pt>
                <c:pt idx="652">
                  <c:v>8292.1834622896604</c:v>
                </c:pt>
                <c:pt idx="653">
                  <c:v>8288.0706317608165</c:v>
                </c:pt>
                <c:pt idx="654">
                  <c:v>8281.3168569711524</c:v>
                </c:pt>
                <c:pt idx="655">
                  <c:v>8272.8634878305274</c:v>
                </c:pt>
                <c:pt idx="656">
                  <c:v>8264.4124661959104</c:v>
                </c:pt>
                <c:pt idx="657">
                  <c:v>8256.9027944711524</c:v>
                </c:pt>
                <c:pt idx="658">
                  <c:v>8250.5269681490354</c:v>
                </c:pt>
                <c:pt idx="659">
                  <c:v>8245.0173715444689</c:v>
                </c:pt>
                <c:pt idx="660">
                  <c:v>8239.9608435997579</c:v>
                </c:pt>
                <c:pt idx="661">
                  <c:v>8235.2822641225939</c:v>
                </c:pt>
                <c:pt idx="662">
                  <c:v>8230.8689528245159</c:v>
                </c:pt>
                <c:pt idx="663">
                  <c:v>8226.7936823918244</c:v>
                </c:pt>
                <c:pt idx="664">
                  <c:v>8223.0212402343714</c:v>
                </c:pt>
                <c:pt idx="665">
                  <c:v>8219.5492788461524</c:v>
                </c:pt>
                <c:pt idx="666">
                  <c:v>8216.380145733172</c:v>
                </c:pt>
                <c:pt idx="667">
                  <c:v>8213.5490534855744</c:v>
                </c:pt>
                <c:pt idx="668">
                  <c:v>8210.9456693209104</c:v>
                </c:pt>
                <c:pt idx="669">
                  <c:v>8208.4174053485549</c:v>
                </c:pt>
                <c:pt idx="670">
                  <c:v>8206.004169170672</c:v>
                </c:pt>
                <c:pt idx="671">
                  <c:v>8203.7012657752384</c:v>
                </c:pt>
                <c:pt idx="672">
                  <c:v>8201.4007098858165</c:v>
                </c:pt>
                <c:pt idx="673">
                  <c:v>8199.1729266826915</c:v>
                </c:pt>
                <c:pt idx="674">
                  <c:v>8197.0977313701915</c:v>
                </c:pt>
                <c:pt idx="675">
                  <c:v>8195.1375638521604</c:v>
                </c:pt>
                <c:pt idx="676">
                  <c:v>8193.400409405047</c:v>
                </c:pt>
                <c:pt idx="677">
                  <c:v>8191.966083233172</c:v>
                </c:pt>
                <c:pt idx="678">
                  <c:v>8190.7594651442269</c:v>
                </c:pt>
                <c:pt idx="679">
                  <c:v>8189.6279672475939</c:v>
                </c:pt>
                <c:pt idx="680">
                  <c:v>8188.4964693509573</c:v>
                </c:pt>
                <c:pt idx="681">
                  <c:v>8187.0997032752384</c:v>
                </c:pt>
                <c:pt idx="682">
                  <c:v>8185.2897761418244</c:v>
                </c:pt>
                <c:pt idx="683">
                  <c:v>8183.3272611177854</c:v>
                </c:pt>
                <c:pt idx="684">
                  <c:v>8181.4023061899024</c:v>
                </c:pt>
                <c:pt idx="685">
                  <c:v>8179.5524714543244</c:v>
                </c:pt>
                <c:pt idx="686">
                  <c:v>8177.7801044170665</c:v>
                </c:pt>
                <c:pt idx="687">
                  <c:v>8176.157977764422</c:v>
                </c:pt>
                <c:pt idx="688">
                  <c:v>8174.7612116886994</c:v>
                </c:pt>
                <c:pt idx="689">
                  <c:v>8173.5921536959104</c:v>
                </c:pt>
                <c:pt idx="690">
                  <c:v>8172.5733360877384</c:v>
                </c:pt>
                <c:pt idx="691">
                  <c:v>8171.5169583834104</c:v>
                </c:pt>
                <c:pt idx="692">
                  <c:v>8170.3479003906214</c:v>
                </c:pt>
                <c:pt idx="693">
                  <c:v>8169.0638146033634</c:v>
                </c:pt>
                <c:pt idx="694">
                  <c:v>8167.6670485276409</c:v>
                </c:pt>
                <c:pt idx="695">
                  <c:v>8166.1975097656214</c:v>
                </c:pt>
                <c:pt idx="696">
                  <c:v>8164.7631835937464</c:v>
                </c:pt>
                <c:pt idx="697">
                  <c:v>8163.4039776141799</c:v>
                </c:pt>
                <c:pt idx="698">
                  <c:v>8162.1597994290823</c:v>
                </c:pt>
                <c:pt idx="699">
                  <c:v>8160.9883939302854</c:v>
                </c:pt>
                <c:pt idx="700">
                  <c:v>8159.8193359374964</c:v>
                </c:pt>
                <c:pt idx="701">
                  <c:v>8158.6502779447073</c:v>
                </c:pt>
                <c:pt idx="702">
                  <c:v>8157.6314603365354</c:v>
                </c:pt>
                <c:pt idx="703">
                  <c:v>8156.687762920672</c:v>
                </c:pt>
                <c:pt idx="704">
                  <c:v>8155.7065054086524</c:v>
                </c:pt>
                <c:pt idx="705">
                  <c:v>8154.7628079927854</c:v>
                </c:pt>
                <c:pt idx="706">
                  <c:v>8153.7439903846134</c:v>
                </c:pt>
                <c:pt idx="707">
                  <c:v>8152.7251727764415</c:v>
                </c:pt>
                <c:pt idx="708">
                  <c:v>8151.7462627704299</c:v>
                </c:pt>
                <c:pt idx="709">
                  <c:v>8150.9152456430274</c:v>
                </c:pt>
                <c:pt idx="710">
                  <c:v>8150.3119365985549</c:v>
                </c:pt>
                <c:pt idx="711">
                  <c:v>8149.7837477463909</c:v>
                </c:pt>
                <c:pt idx="712">
                  <c:v>8149.180438701922</c:v>
                </c:pt>
                <c:pt idx="713">
                  <c:v>8148.4996619591329</c:v>
                </c:pt>
                <c:pt idx="714">
                  <c:v>8147.5958721454299</c:v>
                </c:pt>
                <c:pt idx="715">
                  <c:v>8146.4620267427854</c:v>
                </c:pt>
                <c:pt idx="716">
                  <c:v>8145.2178485576915</c:v>
                </c:pt>
                <c:pt idx="717">
                  <c:v>8144.1239107572073</c:v>
                </c:pt>
                <c:pt idx="718">
                  <c:v>8143.3680138221134</c:v>
                </c:pt>
                <c:pt idx="719">
                  <c:v>8142.8773850661019</c:v>
                </c:pt>
                <c:pt idx="720">
                  <c:v>8142.5017841045665</c:v>
                </c:pt>
                <c:pt idx="721">
                  <c:v>8142.0862755408634</c:v>
                </c:pt>
                <c:pt idx="722">
                  <c:v>8141.4078463040823</c:v>
                </c:pt>
                <c:pt idx="723">
                  <c:v>8140.5392690805274</c:v>
                </c:pt>
                <c:pt idx="724">
                  <c:v>8139.6706918569689</c:v>
                </c:pt>
                <c:pt idx="725">
                  <c:v>8138.8795823317269</c:v>
                </c:pt>
                <c:pt idx="726">
                  <c:v>8138.1988055889415</c:v>
                </c:pt>
                <c:pt idx="727">
                  <c:v>8137.5203763521604</c:v>
                </c:pt>
                <c:pt idx="728">
                  <c:v>8136.8043870192269</c:v>
                </c:pt>
                <c:pt idx="729">
                  <c:v>8136.0860501802854</c:v>
                </c:pt>
                <c:pt idx="730">
                  <c:v>8135.3325007511994</c:v>
                </c:pt>
                <c:pt idx="731">
                  <c:v>8134.6916316105744</c:v>
                </c:pt>
                <c:pt idx="732">
                  <c:v>8134.1610952524024</c:v>
                </c:pt>
                <c:pt idx="733">
                  <c:v>8133.5577862079299</c:v>
                </c:pt>
                <c:pt idx="734">
                  <c:v>8132.8417968749964</c:v>
                </c:pt>
                <c:pt idx="735">
                  <c:v>8132.0483398437464</c:v>
                </c:pt>
                <c:pt idx="736">
                  <c:v>8131.3699106069689</c:v>
                </c:pt>
                <c:pt idx="737">
                  <c:v>8130.6914813701915</c:v>
                </c:pt>
                <c:pt idx="738">
                  <c:v>8130.0107046274024</c:v>
                </c:pt>
                <c:pt idx="739">
                  <c:v>8129.2947152944689</c:v>
                </c:pt>
                <c:pt idx="740">
                  <c:v>8128.5036057692269</c:v>
                </c:pt>
                <c:pt idx="741">
                  <c:v>8127.6725886418244</c:v>
                </c:pt>
                <c:pt idx="742">
                  <c:v>8126.7664513221134</c:v>
                </c:pt>
                <c:pt idx="743">
                  <c:v>8125.8227539062464</c:v>
                </c:pt>
                <c:pt idx="744">
                  <c:v>8124.8039362980744</c:v>
                </c:pt>
                <c:pt idx="745">
                  <c:v>8123.8226787860549</c:v>
                </c:pt>
                <c:pt idx="746">
                  <c:v>8123.0691293569689</c:v>
                </c:pt>
                <c:pt idx="747">
                  <c:v>8122.5409405048049</c:v>
                </c:pt>
                <c:pt idx="748">
                  <c:v>8122.1629920372579</c:v>
                </c:pt>
                <c:pt idx="749">
                  <c:v>8121.9000713641799</c:v>
                </c:pt>
                <c:pt idx="750">
                  <c:v>8121.5972430889415</c:v>
                </c:pt>
                <c:pt idx="751">
                  <c:v>8121.1441744290823</c:v>
                </c:pt>
                <c:pt idx="752">
                  <c:v>8120.5033052884573</c:v>
                </c:pt>
                <c:pt idx="753">
                  <c:v>8119.7873159555274</c:v>
                </c:pt>
                <c:pt idx="754">
                  <c:v>8119.1440993088909</c:v>
                </c:pt>
                <c:pt idx="755">
                  <c:v>8118.6159104567269</c:v>
                </c:pt>
                <c:pt idx="756">
                  <c:v>8118.2027493990354</c:v>
                </c:pt>
                <c:pt idx="757">
                  <c:v>8117.899921123797</c:v>
                </c:pt>
                <c:pt idx="758">
                  <c:v>8117.6346529447073</c:v>
                </c:pt>
                <c:pt idx="759">
                  <c:v>8117.259051983172</c:v>
                </c:pt>
                <c:pt idx="760">
                  <c:v>8116.6557429386994</c:v>
                </c:pt>
                <c:pt idx="761">
                  <c:v>8116.0125262920665</c:v>
                </c:pt>
                <c:pt idx="762">
                  <c:v>8115.4467773437464</c:v>
                </c:pt>
                <c:pt idx="763">
                  <c:v>8115.0688288761994</c:v>
                </c:pt>
                <c:pt idx="764">
                  <c:v>8114.7307880108165</c:v>
                </c:pt>
                <c:pt idx="765">
                  <c:v>8114.3152794471134</c:v>
                </c:pt>
                <c:pt idx="766">
                  <c:v>8113.7119704026409</c:v>
                </c:pt>
                <c:pt idx="767">
                  <c:v>8113.0335411658634</c:v>
                </c:pt>
                <c:pt idx="768">
                  <c:v>8112.4278846153829</c:v>
                </c:pt>
                <c:pt idx="769">
                  <c:v>8111.8621356670665</c:v>
                </c:pt>
                <c:pt idx="770">
                  <c:v>8111.2963867187464</c:v>
                </c:pt>
                <c:pt idx="771">
                  <c:v>8110.6930776742774</c:v>
                </c:pt>
                <c:pt idx="772">
                  <c:v>8109.9395282451915</c:v>
                </c:pt>
                <c:pt idx="773">
                  <c:v>8109.1836313100939</c:v>
                </c:pt>
                <c:pt idx="774">
                  <c:v>8108.6178823617774</c:v>
                </c:pt>
                <c:pt idx="775">
                  <c:v>8108.2774939903829</c:v>
                </c:pt>
                <c:pt idx="776">
                  <c:v>8108.0145733173049</c:v>
                </c:pt>
                <c:pt idx="777">
                  <c:v>8107.7493051382189</c:v>
                </c:pt>
                <c:pt idx="778">
                  <c:v>8107.4488243689884</c:v>
                </c:pt>
                <c:pt idx="779">
                  <c:v>8107.1459960937464</c:v>
                </c:pt>
                <c:pt idx="780">
                  <c:v>8106.883075420672</c:v>
                </c:pt>
                <c:pt idx="781">
                  <c:v>8106.6553673377384</c:v>
                </c:pt>
                <c:pt idx="782">
                  <c:v>8106.2774188701915</c:v>
                </c:pt>
                <c:pt idx="783">
                  <c:v>8105.6365497295665</c:v>
                </c:pt>
                <c:pt idx="784">
                  <c:v>8104.9205603966329</c:v>
                </c:pt>
                <c:pt idx="785">
                  <c:v>8104.4674917367774</c:v>
                </c:pt>
                <c:pt idx="786">
                  <c:v>8104.3172513521604</c:v>
                </c:pt>
                <c:pt idx="787">
                  <c:v>8104.3172513521604</c:v>
                </c:pt>
                <c:pt idx="788">
                  <c:v>8104.2796912560079</c:v>
                </c:pt>
                <c:pt idx="789">
                  <c:v>8104.014423076922</c:v>
                </c:pt>
                <c:pt idx="790">
                  <c:v>8103.4111140324494</c:v>
                </c:pt>
                <c:pt idx="791">
                  <c:v>8102.732684795672</c:v>
                </c:pt>
                <c:pt idx="792">
                  <c:v>8102.1270282451915</c:v>
                </c:pt>
                <c:pt idx="793">
                  <c:v>8101.4861591045665</c:v>
                </c:pt>
                <c:pt idx="794">
                  <c:v>8100.8452899639415</c:v>
                </c:pt>
                <c:pt idx="795">
                  <c:v>8100.2795410156214</c:v>
                </c:pt>
                <c:pt idx="796">
                  <c:v>8099.864032451922</c:v>
                </c:pt>
                <c:pt idx="797">
                  <c:v>8099.7137920673049</c:v>
                </c:pt>
                <c:pt idx="798">
                  <c:v>8099.7137920673049</c:v>
                </c:pt>
                <c:pt idx="799">
                  <c:v>8099.7137920673049</c:v>
                </c:pt>
                <c:pt idx="800">
                  <c:v>8099.6386718749964</c:v>
                </c:pt>
                <c:pt idx="801">
                  <c:v>8099.4485238882189</c:v>
                </c:pt>
                <c:pt idx="802">
                  <c:v>8099.1104830228323</c:v>
                </c:pt>
                <c:pt idx="803">
                  <c:v>8098.5423865685079</c:v>
                </c:pt>
                <c:pt idx="804">
                  <c:v>8097.9766376201915</c:v>
                </c:pt>
                <c:pt idx="805">
                  <c:v>8097.7137169471134</c:v>
                </c:pt>
                <c:pt idx="806">
                  <c:v>8097.788837139422</c:v>
                </c:pt>
                <c:pt idx="807">
                  <c:v>8098.0916654146604</c:v>
                </c:pt>
                <c:pt idx="808">
                  <c:v>8098.5048264723519</c:v>
                </c:pt>
                <c:pt idx="809">
                  <c:v>8098.6949744591329</c:v>
                </c:pt>
                <c:pt idx="810">
                  <c:v>8098.5423865685079</c:v>
                </c:pt>
                <c:pt idx="811">
                  <c:v>8098.0916654146604</c:v>
                </c:pt>
                <c:pt idx="812">
                  <c:v>8097.5634765624964</c:v>
                </c:pt>
                <c:pt idx="813">
                  <c:v>8097.1104079026409</c:v>
                </c:pt>
                <c:pt idx="814">
                  <c:v>8096.7324594350939</c:v>
                </c:pt>
                <c:pt idx="815">
                  <c:v>8096.4671912560079</c:v>
                </c:pt>
                <c:pt idx="816">
                  <c:v>8096.2418306790823</c:v>
                </c:pt>
                <c:pt idx="817">
                  <c:v>8095.9789100060079</c:v>
                </c:pt>
                <c:pt idx="818">
                  <c:v>8095.5634014423049</c:v>
                </c:pt>
                <c:pt idx="819">
                  <c:v>8095.1103327824494</c:v>
                </c:pt>
                <c:pt idx="820">
                  <c:v>8094.7323843149024</c:v>
                </c:pt>
                <c:pt idx="821">
                  <c:v>8094.3919959435079</c:v>
                </c:pt>
                <c:pt idx="822">
                  <c:v>8094.1290752704299</c:v>
                </c:pt>
                <c:pt idx="823">
                  <c:v>8093.8262469951915</c:v>
                </c:pt>
                <c:pt idx="824">
                  <c:v>8093.4882061298049</c:v>
                </c:pt>
                <c:pt idx="825">
                  <c:v>8093.1102576622579</c:v>
                </c:pt>
                <c:pt idx="826">
                  <c:v>8092.6947490985549</c:v>
                </c:pt>
                <c:pt idx="827">
                  <c:v>8092.3543607271604</c:v>
                </c:pt>
                <c:pt idx="828">
                  <c:v>8091.9411996694689</c:v>
                </c:pt>
                <c:pt idx="829">
                  <c:v>8091.5256911057659</c:v>
                </c:pt>
                <c:pt idx="830">
                  <c:v>8091.1477426382189</c:v>
                </c:pt>
                <c:pt idx="831">
                  <c:v>8090.8472618689884</c:v>
                </c:pt>
                <c:pt idx="832">
                  <c:v>8090.6946739783634</c:v>
                </c:pt>
                <c:pt idx="833">
                  <c:v>8090.5819936899024</c:v>
                </c:pt>
                <c:pt idx="834">
                  <c:v>8090.2791654146604</c:v>
                </c:pt>
                <c:pt idx="835">
                  <c:v>8089.8660043569689</c:v>
                </c:pt>
                <c:pt idx="836">
                  <c:v>8089.2603478064884</c:v>
                </c:pt>
                <c:pt idx="837">
                  <c:v>8088.5067983774024</c:v>
                </c:pt>
                <c:pt idx="838">
                  <c:v>8087.6382211538439</c:v>
                </c:pt>
                <c:pt idx="839">
                  <c:v>8086.8095515324494</c:v>
                </c:pt>
                <c:pt idx="840">
                  <c:v>8086.1287747896604</c:v>
                </c:pt>
                <c:pt idx="841">
                  <c:v>8085.6005859374964</c:v>
                </c:pt>
                <c:pt idx="842">
                  <c:v>8085.1099571814884</c:v>
                </c:pt>
                <c:pt idx="843">
                  <c:v>8084.5817683293244</c:v>
                </c:pt>
                <c:pt idx="844">
                  <c:v>8084.0160193810079</c:v>
                </c:pt>
                <c:pt idx="845">
                  <c:v>8083.6404184194689</c:v>
                </c:pt>
                <c:pt idx="846">
                  <c:v>8083.4878305288439</c:v>
                </c:pt>
                <c:pt idx="847">
                  <c:v>8083.4502704326915</c:v>
                </c:pt>
                <c:pt idx="848">
                  <c:v>8083.3000300480744</c:v>
                </c:pt>
                <c:pt idx="849">
                  <c:v>8082.8845214843714</c:v>
                </c:pt>
                <c:pt idx="850">
                  <c:v>8082.2060922475939</c:v>
                </c:pt>
                <c:pt idx="851">
                  <c:v>8081.4126352163439</c:v>
                </c:pt>
                <c:pt idx="852">
                  <c:v>8080.6590857872579</c:v>
                </c:pt>
                <c:pt idx="853">
                  <c:v>8079.9407489483165</c:v>
                </c:pt>
                <c:pt idx="854">
                  <c:v>8079.1871995192269</c:v>
                </c:pt>
                <c:pt idx="855">
                  <c:v>8078.3937424879769</c:v>
                </c:pt>
                <c:pt idx="856">
                  <c:v>8077.7153132511994</c:v>
                </c:pt>
                <c:pt idx="857">
                  <c:v>8077.2622445913439</c:v>
                </c:pt>
                <c:pt idx="858">
                  <c:v>8077.0744441105744</c:v>
                </c:pt>
                <c:pt idx="859">
                  <c:v>8077.0744441105744</c:v>
                </c:pt>
                <c:pt idx="860">
                  <c:v>8077.1871243990354</c:v>
                </c:pt>
                <c:pt idx="861">
                  <c:v>8077.1871243990354</c:v>
                </c:pt>
                <c:pt idx="862">
                  <c:v>8076.9617638221134</c:v>
                </c:pt>
                <c:pt idx="863">
                  <c:v>8076.4711350661019</c:v>
                </c:pt>
                <c:pt idx="864">
                  <c:v>8075.7527982271604</c:v>
                </c:pt>
                <c:pt idx="865">
                  <c:v>8074.9992487980744</c:v>
                </c:pt>
                <c:pt idx="866">
                  <c:v>8074.4334998497579</c:v>
                </c:pt>
                <c:pt idx="867">
                  <c:v>8074.0555513822073</c:v>
                </c:pt>
                <c:pt idx="868">
                  <c:v>8073.8677509014415</c:v>
                </c:pt>
                <c:pt idx="869">
                  <c:v>8073.6776029146604</c:v>
                </c:pt>
                <c:pt idx="870">
                  <c:v>8073.4146822415823</c:v>
                </c:pt>
                <c:pt idx="871">
                  <c:v>8072.9991736778829</c:v>
                </c:pt>
                <c:pt idx="872">
                  <c:v>8072.5836651141799</c:v>
                </c:pt>
                <c:pt idx="873">
                  <c:v>8072.093036358172</c:v>
                </c:pt>
                <c:pt idx="874">
                  <c:v>8071.6024076021604</c:v>
                </c:pt>
                <c:pt idx="875">
                  <c:v>8071.0742187499964</c:v>
                </c:pt>
                <c:pt idx="876">
                  <c:v>8070.5460298978323</c:v>
                </c:pt>
                <c:pt idx="877">
                  <c:v>8070.017841045672</c:v>
                </c:pt>
                <c:pt idx="878">
                  <c:v>8069.5272122896604</c:v>
                </c:pt>
                <c:pt idx="879">
                  <c:v>8069.1516113281214</c:v>
                </c:pt>
                <c:pt idx="880">
                  <c:v>8068.8112229567269</c:v>
                </c:pt>
                <c:pt idx="881">
                  <c:v>8068.4332744891799</c:v>
                </c:pt>
                <c:pt idx="882">
                  <c:v>8067.9802058293244</c:v>
                </c:pt>
                <c:pt idx="883">
                  <c:v>8067.5646972656214</c:v>
                </c:pt>
                <c:pt idx="884">
                  <c:v>8067.1890963040823</c:v>
                </c:pt>
                <c:pt idx="885">
                  <c:v>8066.7360276442269</c:v>
                </c:pt>
                <c:pt idx="886">
                  <c:v>8066.2829589843714</c:v>
                </c:pt>
                <c:pt idx="887">
                  <c:v>8065.8298903245159</c:v>
                </c:pt>
                <c:pt idx="888">
                  <c:v>8065.3392615685079</c:v>
                </c:pt>
                <c:pt idx="889">
                  <c:v>8064.8110727163439</c:v>
                </c:pt>
                <c:pt idx="890">
                  <c:v>8064.2453237680274</c:v>
                </c:pt>
                <c:pt idx="891">
                  <c:v>8063.7546950120159</c:v>
                </c:pt>
                <c:pt idx="892">
                  <c:v>8063.3391864483165</c:v>
                </c:pt>
                <c:pt idx="893">
                  <c:v>8062.9635854867774</c:v>
                </c:pt>
                <c:pt idx="894">
                  <c:v>8062.6231971153829</c:v>
                </c:pt>
                <c:pt idx="895">
                  <c:v>8062.4353966346134</c:v>
                </c:pt>
                <c:pt idx="896">
                  <c:v>8062.2828087439884</c:v>
                </c:pt>
                <c:pt idx="897">
                  <c:v>8062.1701284555274</c:v>
                </c:pt>
                <c:pt idx="898">
                  <c:v>8062.1701284555274</c:v>
                </c:pt>
                <c:pt idx="899">
                  <c:v>8062.2076885516799</c:v>
                </c:pt>
                <c:pt idx="900">
                  <c:v>8062.1701284555274</c:v>
                </c:pt>
                <c:pt idx="901">
                  <c:v>8062.0574481670665</c:v>
                </c:pt>
                <c:pt idx="902">
                  <c:v>8061.9048602764415</c:v>
                </c:pt>
                <c:pt idx="903">
                  <c:v>8061.8297400841329</c:v>
                </c:pt>
                <c:pt idx="904">
                  <c:v>8061.7546198918244</c:v>
                </c:pt>
                <c:pt idx="905">
                  <c:v>8061.6419396033634</c:v>
                </c:pt>
                <c:pt idx="906">
                  <c:v>8061.4165790264415</c:v>
                </c:pt>
                <c:pt idx="907">
                  <c:v>8061.1513108473519</c:v>
                </c:pt>
                <c:pt idx="908">
                  <c:v>8060.8484825721134</c:v>
                </c:pt>
                <c:pt idx="909">
                  <c:v>8060.5480018028829</c:v>
                </c:pt>
                <c:pt idx="910">
                  <c:v>8060.282733623797</c:v>
                </c:pt>
                <c:pt idx="911">
                  <c:v>8060.0198129507189</c:v>
                </c:pt>
                <c:pt idx="912">
                  <c:v>8059.7545447716329</c:v>
                </c:pt>
                <c:pt idx="913">
                  <c:v>8059.4540640024024</c:v>
                </c:pt>
                <c:pt idx="914">
                  <c:v>8059.1887958233165</c:v>
                </c:pt>
                <c:pt idx="915">
                  <c:v>8058.9634352463909</c:v>
                </c:pt>
                <c:pt idx="916">
                  <c:v>8058.7357271634573</c:v>
                </c:pt>
                <c:pt idx="917">
                  <c:v>8058.5479266826915</c:v>
                </c:pt>
                <c:pt idx="918">
                  <c:v>8058.360126201922</c:v>
                </c:pt>
                <c:pt idx="919">
                  <c:v>8058.3225661057659</c:v>
                </c:pt>
                <c:pt idx="920">
                  <c:v>8058.3976862980744</c:v>
                </c:pt>
                <c:pt idx="921">
                  <c:v>8058.5479266826915</c:v>
                </c:pt>
                <c:pt idx="922">
                  <c:v>8058.4728064903829</c:v>
                </c:pt>
                <c:pt idx="923">
                  <c:v>8058.0948580228323</c:v>
                </c:pt>
                <c:pt idx="924">
                  <c:v>8057.4915489783634</c:v>
                </c:pt>
                <c:pt idx="925">
                  <c:v>8056.8131197415823</c:v>
                </c:pt>
                <c:pt idx="926">
                  <c:v>8056.3224909855744</c:v>
                </c:pt>
                <c:pt idx="927">
                  <c:v>8056.0196627103323</c:v>
                </c:pt>
                <c:pt idx="928">
                  <c:v>8055.8694223257189</c:v>
                </c:pt>
                <c:pt idx="929">
                  <c:v>8055.7567420372579</c:v>
                </c:pt>
                <c:pt idx="930">
                  <c:v>8055.5665940504769</c:v>
                </c:pt>
                <c:pt idx="931">
                  <c:v>8055.3412334735549</c:v>
                </c:pt>
                <c:pt idx="932">
                  <c:v>8055.1886455829299</c:v>
                </c:pt>
                <c:pt idx="933">
                  <c:v>8055.1135253906214</c:v>
                </c:pt>
                <c:pt idx="934">
                  <c:v>8055.1510854867774</c:v>
                </c:pt>
                <c:pt idx="935">
                  <c:v>8055.1886455829299</c:v>
                </c:pt>
                <c:pt idx="936">
                  <c:v>8055.1886455829299</c:v>
                </c:pt>
                <c:pt idx="937">
                  <c:v>8055.0384051983165</c:v>
                </c:pt>
                <c:pt idx="938">
                  <c:v>8054.7379244290823</c:v>
                </c:pt>
                <c:pt idx="939">
                  <c:v>8054.3599759615354</c:v>
                </c:pt>
                <c:pt idx="940">
                  <c:v>8054.057147686297</c:v>
                </c:pt>
                <c:pt idx="941">
                  <c:v>8053.9820274939884</c:v>
                </c:pt>
                <c:pt idx="942">
                  <c:v>8054.1322678786019</c:v>
                </c:pt>
                <c:pt idx="943">
                  <c:v>8054.2472956730744</c:v>
                </c:pt>
                <c:pt idx="944">
                  <c:v>8054.1721754807659</c:v>
                </c:pt>
                <c:pt idx="945">
                  <c:v>8053.9444673978323</c:v>
                </c:pt>
                <c:pt idx="946">
                  <c:v>8053.5289588341329</c:v>
                </c:pt>
                <c:pt idx="947">
                  <c:v>8053.0383300781214</c:v>
                </c:pt>
                <c:pt idx="948">
                  <c:v>8052.6251690204299</c:v>
                </c:pt>
                <c:pt idx="949">
                  <c:v>8052.3974609374964</c:v>
                </c:pt>
                <c:pt idx="950">
                  <c:v>8052.3974609374964</c:v>
                </c:pt>
                <c:pt idx="951">
                  <c:v>8052.5477013221134</c:v>
                </c:pt>
                <c:pt idx="952">
                  <c:v>8052.5477013221134</c:v>
                </c:pt>
                <c:pt idx="953">
                  <c:v>8052.3599008413439</c:v>
                </c:pt>
                <c:pt idx="954">
                  <c:v>8051.9443922776409</c:v>
                </c:pt>
                <c:pt idx="955">
                  <c:v>8051.4913236177854</c:v>
                </c:pt>
                <c:pt idx="956">
                  <c:v>8051.0006948617774</c:v>
                </c:pt>
                <c:pt idx="957">
                  <c:v>8050.547626201922</c:v>
                </c:pt>
                <c:pt idx="958">
                  <c:v>8050.1720252403829</c:v>
                </c:pt>
                <c:pt idx="959">
                  <c:v>8049.906757061297</c:v>
                </c:pt>
                <c:pt idx="960">
                  <c:v>8049.7189565805274</c:v>
                </c:pt>
                <c:pt idx="961">
                  <c:v>8049.5311560997579</c:v>
                </c:pt>
                <c:pt idx="962">
                  <c:v>8049.3410081129769</c:v>
                </c:pt>
                <c:pt idx="963">
                  <c:v>8048.9254995492774</c:v>
                </c:pt>
                <c:pt idx="964">
                  <c:v>8048.3221905048049</c:v>
                </c:pt>
                <c:pt idx="965">
                  <c:v>8047.4935208834104</c:v>
                </c:pt>
                <c:pt idx="966">
                  <c:v>8046.6625037560079</c:v>
                </c:pt>
                <c:pt idx="967">
                  <c:v>8045.9465144230744</c:v>
                </c:pt>
                <c:pt idx="968">
                  <c:v>8045.3408578725939</c:v>
                </c:pt>
                <c:pt idx="969">
                  <c:v>8045.0028170072073</c:v>
                </c:pt>
                <c:pt idx="970">
                  <c:v>8044.7751089242774</c:v>
                </c:pt>
                <c:pt idx="971">
                  <c:v>8044.6624286358165</c:v>
                </c:pt>
                <c:pt idx="972">
                  <c:v>8044.5121882511994</c:v>
                </c:pt>
                <c:pt idx="973">
                  <c:v>8044.2844801682659</c:v>
                </c:pt>
                <c:pt idx="974">
                  <c:v>8044.0966796874964</c:v>
                </c:pt>
                <c:pt idx="975">
                  <c:v>8043.9464393028829</c:v>
                </c:pt>
                <c:pt idx="976">
                  <c:v>8043.8713191105744</c:v>
                </c:pt>
                <c:pt idx="977">
                  <c:v>8043.681171123797</c:v>
                </c:pt>
                <c:pt idx="978">
                  <c:v>8043.2656625600939</c:v>
                </c:pt>
                <c:pt idx="979">
                  <c:v>8042.6623535156214</c:v>
                </c:pt>
                <c:pt idx="980">
                  <c:v>8042.0966045673049</c:v>
                </c:pt>
                <c:pt idx="981">
                  <c:v>8041.7186560997579</c:v>
                </c:pt>
                <c:pt idx="982">
                  <c:v>8041.605975811297</c:v>
                </c:pt>
                <c:pt idx="983">
                  <c:v>8041.7186560997579</c:v>
                </c:pt>
                <c:pt idx="984">
                  <c:v>8041.9088040865354</c:v>
                </c:pt>
                <c:pt idx="985">
                  <c:v>8042.0966045673049</c:v>
                </c:pt>
                <c:pt idx="986">
                  <c:v>8042.246844951922</c:v>
                </c:pt>
                <c:pt idx="987">
                  <c:v>8042.246844951922</c:v>
                </c:pt>
                <c:pt idx="988">
                  <c:v>8042.0966045673049</c:v>
                </c:pt>
                <c:pt idx="989">
                  <c:v>8041.8336838942269</c:v>
                </c:pt>
                <c:pt idx="990">
                  <c:v>8041.5308556189884</c:v>
                </c:pt>
                <c:pt idx="991">
                  <c:v>8041.2679349459104</c:v>
                </c:pt>
                <c:pt idx="992">
                  <c:v>8041.0777869591329</c:v>
                </c:pt>
                <c:pt idx="993">
                  <c:v>8041.0026667668244</c:v>
                </c:pt>
                <c:pt idx="994">
                  <c:v>8041.0026667668244</c:v>
                </c:pt>
                <c:pt idx="995">
                  <c:v>8040.8148662860549</c:v>
                </c:pt>
                <c:pt idx="996">
                  <c:v>8040.4744779146604</c:v>
                </c:pt>
                <c:pt idx="997">
                  <c:v>8040.0214092548049</c:v>
                </c:pt>
                <c:pt idx="998">
                  <c:v>8039.530780498797</c:v>
                </c:pt>
                <c:pt idx="999">
                  <c:v>8039.1528320312464</c:v>
                </c:pt>
                <c:pt idx="1000">
                  <c:v>8038.7772310697073</c:v>
                </c:pt>
                <c:pt idx="1001">
                  <c:v>8038.5495229867774</c:v>
                </c:pt>
                <c:pt idx="1002">
                  <c:v>8038.5119628906214</c:v>
                </c:pt>
                <c:pt idx="1003">
                  <c:v>8038.4744027944689</c:v>
                </c:pt>
                <c:pt idx="1004">
                  <c:v>8038.3992826021604</c:v>
                </c:pt>
                <c:pt idx="1005">
                  <c:v>8038.2114821213909</c:v>
                </c:pt>
                <c:pt idx="1006">
                  <c:v>8038.0213341346134</c:v>
                </c:pt>
                <c:pt idx="1007">
                  <c:v>8037.8710937499964</c:v>
                </c:pt>
                <c:pt idx="1008">
                  <c:v>8037.8335336538439</c:v>
                </c:pt>
                <c:pt idx="1009">
                  <c:v>8037.8335336538439</c:v>
                </c:pt>
                <c:pt idx="1010">
                  <c:v>8037.8335336538439</c:v>
                </c:pt>
                <c:pt idx="1011">
                  <c:v>8037.8710937499964</c:v>
                </c:pt>
                <c:pt idx="1012">
                  <c:v>8037.7959735576915</c:v>
                </c:pt>
                <c:pt idx="1013">
                  <c:v>8037.6433856670665</c:v>
                </c:pt>
                <c:pt idx="1014">
                  <c:v>8037.455585186297</c:v>
                </c:pt>
                <c:pt idx="1015">
                  <c:v>8037.3053448016799</c:v>
                </c:pt>
                <c:pt idx="1016">
                  <c:v>8037.0776367187464</c:v>
                </c:pt>
                <c:pt idx="1017">
                  <c:v>8036.9273963341329</c:v>
                </c:pt>
                <c:pt idx="1018">
                  <c:v>8036.7020357572073</c:v>
                </c:pt>
                <c:pt idx="1019">
                  <c:v>8036.4743276742774</c:v>
                </c:pt>
                <c:pt idx="1020">
                  <c:v>8036.2865271935079</c:v>
                </c:pt>
                <c:pt idx="1021">
                  <c:v>8036.2114070011994</c:v>
                </c:pt>
                <c:pt idx="1022">
                  <c:v>8036.2114070011994</c:v>
                </c:pt>
                <c:pt idx="1023">
                  <c:v>8036.2114070011994</c:v>
                </c:pt>
                <c:pt idx="1024">
                  <c:v>8036.173846905047</c:v>
                </c:pt>
                <c:pt idx="1025">
                  <c:v>8035.9836989182659</c:v>
                </c:pt>
                <c:pt idx="1026">
                  <c:v>8035.6080979567269</c:v>
                </c:pt>
                <c:pt idx="1027">
                  <c:v>8035.1174692007189</c:v>
                </c:pt>
                <c:pt idx="1028">
                  <c:v>8034.6644005408634</c:v>
                </c:pt>
                <c:pt idx="1029">
                  <c:v>8034.3615722656214</c:v>
                </c:pt>
                <c:pt idx="1030">
                  <c:v>8034.0211838942269</c:v>
                </c:pt>
                <c:pt idx="1031">
                  <c:v>8033.6080228365354</c:v>
                </c:pt>
                <c:pt idx="1032">
                  <c:v>8033.1925142728323</c:v>
                </c:pt>
                <c:pt idx="1033">
                  <c:v>8032.8521259014415</c:v>
                </c:pt>
                <c:pt idx="1034">
                  <c:v>8032.664325420672</c:v>
                </c:pt>
                <c:pt idx="1035">
                  <c:v>8032.7018855168244</c:v>
                </c:pt>
                <c:pt idx="1036">
                  <c:v>8032.7394456129769</c:v>
                </c:pt>
                <c:pt idx="1037">
                  <c:v>8032.7018855168244</c:v>
                </c:pt>
                <c:pt idx="1038">
                  <c:v>8032.5516451322073</c:v>
                </c:pt>
                <c:pt idx="1039">
                  <c:v>8032.3239370492774</c:v>
                </c:pt>
                <c:pt idx="1040">
                  <c:v>8032.0610163761994</c:v>
                </c:pt>
                <c:pt idx="1041">
                  <c:v>8031.6830679086524</c:v>
                </c:pt>
                <c:pt idx="1042">
                  <c:v>8031.3802396334104</c:v>
                </c:pt>
                <c:pt idx="1043">
                  <c:v>8031.1924391526409</c:v>
                </c:pt>
                <c:pt idx="1044">
                  <c:v>8031.1924391526409</c:v>
                </c:pt>
                <c:pt idx="1045">
                  <c:v>8031.3802396334104</c:v>
                </c:pt>
                <c:pt idx="1046">
                  <c:v>8031.6079477163439</c:v>
                </c:pt>
                <c:pt idx="1047">
                  <c:v>8031.7581881009573</c:v>
                </c:pt>
                <c:pt idx="1048">
                  <c:v>8031.7581881009573</c:v>
                </c:pt>
                <c:pt idx="1049">
                  <c:v>8031.6455078124964</c:v>
                </c:pt>
                <c:pt idx="1050">
                  <c:v>8031.4177997295665</c:v>
                </c:pt>
                <c:pt idx="1051">
                  <c:v>8031.0046386718714</c:v>
                </c:pt>
                <c:pt idx="1052">
                  <c:v>8030.4764498197073</c:v>
                </c:pt>
                <c:pt idx="1053">
                  <c:v>8030.0233811598519</c:v>
                </c:pt>
                <c:pt idx="1054">
                  <c:v>8029.6829927884573</c:v>
                </c:pt>
                <c:pt idx="1055">
                  <c:v>8029.3801645132189</c:v>
                </c:pt>
                <c:pt idx="1056">
                  <c:v>8029.0421236478323</c:v>
                </c:pt>
                <c:pt idx="1057">
                  <c:v>8028.8144155649024</c:v>
                </c:pt>
                <c:pt idx="1058">
                  <c:v>8028.8519756610549</c:v>
                </c:pt>
                <c:pt idx="1059">
                  <c:v>8029.0045635516799</c:v>
                </c:pt>
                <c:pt idx="1060">
                  <c:v>8028.8519756610549</c:v>
                </c:pt>
                <c:pt idx="1061">
                  <c:v>8028.3237868088909</c:v>
                </c:pt>
                <c:pt idx="1062">
                  <c:v>8027.5702373798049</c:v>
                </c:pt>
                <c:pt idx="1063">
                  <c:v>8026.9293682391799</c:v>
                </c:pt>
                <c:pt idx="1064">
                  <c:v>8025.797870342547</c:v>
                </c:pt>
                <c:pt idx="1065">
                  <c:v>8023.2696063701915</c:v>
                </c:pt>
                <c:pt idx="1066">
                  <c:v>8019.9854454627384</c:v>
                </c:pt>
                <c:pt idx="1067">
                  <c:v>8018.2130784254769</c:v>
                </c:pt>
                <c:pt idx="1068">
                  <c:v>8016.6660719651409</c:v>
                </c:pt>
                <c:pt idx="1069">
                  <c:v>8012.1377328725939</c:v>
                </c:pt>
                <c:pt idx="1070">
                  <c:v>8004.8182091346134</c:v>
                </c:pt>
                <c:pt idx="1071">
                  <c:v>7996.9329364483165</c:v>
                </c:pt>
                <c:pt idx="1072">
                  <c:v>7991.007831280047</c:v>
                </c:pt>
                <c:pt idx="1073">
                  <c:v>7988.4420072115354</c:v>
                </c:pt>
                <c:pt idx="1074">
                  <c:v>7988.7448354867774</c:v>
                </c:pt>
                <c:pt idx="1075">
                  <c:v>7990.5172025240354</c:v>
                </c:pt>
                <c:pt idx="1076">
                  <c:v>7992.5923978365354</c:v>
                </c:pt>
                <c:pt idx="1077">
                  <c:v>7994.1769643930274</c:v>
                </c:pt>
                <c:pt idx="1078">
                  <c:v>7994.9704214242774</c:v>
                </c:pt>
                <c:pt idx="1079">
                  <c:v>7995.1957820011994</c:v>
                </c:pt>
                <c:pt idx="1080">
                  <c:v>7995.1957820011994</c:v>
                </c:pt>
                <c:pt idx="1081">
                  <c:v>7995.3859299879769</c:v>
                </c:pt>
                <c:pt idx="1082">
                  <c:v>7995.8765587439884</c:v>
                </c:pt>
                <c:pt idx="1083">
                  <c:v>7996.4798677884573</c:v>
                </c:pt>
                <c:pt idx="1084">
                  <c:v>7997.0080566406214</c:v>
                </c:pt>
                <c:pt idx="1085">
                  <c:v>7997.4986853966329</c:v>
                </c:pt>
                <c:pt idx="1086">
                  <c:v>7997.9893141526409</c:v>
                </c:pt>
                <c:pt idx="1087">
                  <c:v>7998.2897949218714</c:v>
                </c:pt>
                <c:pt idx="1088">
                  <c:v>7998.3649151141799</c:v>
                </c:pt>
                <c:pt idx="1089">
                  <c:v>7998.3273550180274</c:v>
                </c:pt>
                <c:pt idx="1090">
                  <c:v>7998.3649151141799</c:v>
                </c:pt>
                <c:pt idx="1091">
                  <c:v>7998.7053034855744</c:v>
                </c:pt>
                <c:pt idx="1092">
                  <c:v>7999.308612530047</c:v>
                </c:pt>
                <c:pt idx="1093">
                  <c:v>7999.9893892728323</c:v>
                </c:pt>
                <c:pt idx="1094">
                  <c:v>8000.5175781249964</c:v>
                </c:pt>
                <c:pt idx="1095">
                  <c:v>8000.742938701922</c:v>
                </c:pt>
                <c:pt idx="1096">
                  <c:v>8000.7804987980744</c:v>
                </c:pt>
                <c:pt idx="1097">
                  <c:v>8000.9307391826915</c:v>
                </c:pt>
                <c:pt idx="1098">
                  <c:v>8001.3462477463909</c:v>
                </c:pt>
                <c:pt idx="1099">
                  <c:v>8001.9871168870159</c:v>
                </c:pt>
                <c:pt idx="1100">
                  <c:v>8002.6303335336524</c:v>
                </c:pt>
                <c:pt idx="1101">
                  <c:v>8003.1585223858165</c:v>
                </c:pt>
                <c:pt idx="1102">
                  <c:v>8003.611591045672</c:v>
                </c:pt>
                <c:pt idx="1103">
                  <c:v>8004.1022198016799</c:v>
                </c:pt>
                <c:pt idx="1104">
                  <c:v>8004.6304086538439</c:v>
                </c:pt>
                <c:pt idx="1105">
                  <c:v>8005.1961576021604</c:v>
                </c:pt>
                <c:pt idx="1106">
                  <c:v>8005.7243464543244</c:v>
                </c:pt>
                <c:pt idx="1107">
                  <c:v>8006.2149752103323</c:v>
                </c:pt>
                <c:pt idx="1108">
                  <c:v>8006.7431640624964</c:v>
                </c:pt>
                <c:pt idx="1109">
                  <c:v>8007.3089130108165</c:v>
                </c:pt>
                <c:pt idx="1110">
                  <c:v>8007.7995417668244</c:v>
                </c:pt>
                <c:pt idx="1111">
                  <c:v>8008.1375826322073</c:v>
                </c:pt>
                <c:pt idx="1112">
                  <c:v>8008.2901705228323</c:v>
                </c:pt>
                <c:pt idx="1113">
                  <c:v>8008.3652907151409</c:v>
                </c:pt>
                <c:pt idx="1114">
                  <c:v>8008.6282113882189</c:v>
                </c:pt>
                <c:pt idx="1115">
                  <c:v>8009.1939603365354</c:v>
                </c:pt>
                <c:pt idx="1116">
                  <c:v>8009.9122971754769</c:v>
                </c:pt>
                <c:pt idx="1117">
                  <c:v>8010.9311147836524</c:v>
                </c:pt>
                <c:pt idx="1118">
                  <c:v>8011.759784405047</c:v>
                </c:pt>
                <c:pt idx="1119">
                  <c:v>8011.9874924879769</c:v>
                </c:pt>
                <c:pt idx="1120">
                  <c:v>8011.6846642127384</c:v>
                </c:pt>
                <c:pt idx="1121">
                  <c:v>8011.0813551682659</c:v>
                </c:pt>
                <c:pt idx="1122">
                  <c:v>8010.4404860276409</c:v>
                </c:pt>
                <c:pt idx="1123">
                  <c:v>8011.3466233473519</c:v>
                </c:pt>
                <c:pt idx="1124">
                  <c:v>8016.4008037860549</c:v>
                </c:pt>
                <c:pt idx="1125">
                  <c:v>8023.0794583834104</c:v>
                </c:pt>
                <c:pt idx="1126">
                  <c:v>8028.5514948918244</c:v>
                </c:pt>
                <c:pt idx="1127">
                  <c:v>8031.6455078124964</c:v>
                </c:pt>
                <c:pt idx="1128">
                  <c:v>8032.7770057091329</c:v>
                </c:pt>
                <c:pt idx="1129">
                  <c:v>8032.9648061899024</c:v>
                </c:pt>
                <c:pt idx="1130">
                  <c:v>8032.7394456129769</c:v>
                </c:pt>
                <c:pt idx="1131">
                  <c:v>8032.3990572415823</c:v>
                </c:pt>
                <c:pt idx="1132">
                  <c:v>8032.1736966646604</c:v>
                </c:pt>
                <c:pt idx="1133">
                  <c:v>8032.2488168569689</c:v>
                </c:pt>
                <c:pt idx="1134">
                  <c:v>8032.6267653245159</c:v>
                </c:pt>
                <c:pt idx="1135">
                  <c:v>8033.0023662860549</c:v>
                </c:pt>
                <c:pt idx="1136">
                  <c:v>8033.305194561297</c:v>
                </c:pt>
                <c:pt idx="1137">
                  <c:v>8033.4554349459104</c:v>
                </c:pt>
                <c:pt idx="1138">
                  <c:v>8033.4178748497579</c:v>
                </c:pt>
                <c:pt idx="1139">
                  <c:v>8033.2676344651409</c:v>
                </c:pt>
                <c:pt idx="1140">
                  <c:v>8033.1549541766799</c:v>
                </c:pt>
                <c:pt idx="1141">
                  <c:v>8033.1925142728323</c:v>
                </c:pt>
                <c:pt idx="1142">
                  <c:v>8033.305194561297</c:v>
                </c:pt>
                <c:pt idx="1143">
                  <c:v>8033.4554349459104</c:v>
                </c:pt>
                <c:pt idx="1144">
                  <c:v>8033.5329026442269</c:v>
                </c:pt>
                <c:pt idx="1145">
                  <c:v>8033.5329026442269</c:v>
                </c:pt>
                <c:pt idx="1146">
                  <c:v>8033.5329026442269</c:v>
                </c:pt>
                <c:pt idx="1147">
                  <c:v>8033.4929950420665</c:v>
                </c:pt>
                <c:pt idx="1148">
                  <c:v>8033.3427546574494</c:v>
                </c:pt>
                <c:pt idx="1149">
                  <c:v>8033.1549541766799</c:v>
                </c:pt>
                <c:pt idx="1150">
                  <c:v>8033.0798339843714</c:v>
                </c:pt>
                <c:pt idx="1151">
                  <c:v>8033.0422738882189</c:v>
                </c:pt>
                <c:pt idx="1152">
                  <c:v>8032.9648061899024</c:v>
                </c:pt>
                <c:pt idx="1153">
                  <c:v>8032.9648061899024</c:v>
                </c:pt>
                <c:pt idx="1154">
                  <c:v>8035.7207782451915</c:v>
                </c:pt>
                <c:pt idx="1155">
                  <c:v>8039.9838491586524</c:v>
                </c:pt>
                <c:pt idx="1156">
                  <c:v>8041.1904672475939</c:v>
                </c:pt>
                <c:pt idx="1157">
                  <c:v>8038.4744027944689</c:v>
                </c:pt>
                <c:pt idx="1158">
                  <c:v>8033.7582632211524</c:v>
                </c:pt>
                <c:pt idx="1159">
                  <c:v>8029.0796837439884</c:v>
                </c:pt>
                <c:pt idx="1160">
                  <c:v>8025.645282451922</c:v>
                </c:pt>
                <c:pt idx="1161">
                  <c:v>8023.6827674278829</c:v>
                </c:pt>
                <c:pt idx="1162">
                  <c:v>8022.8540978064884</c:v>
                </c:pt>
                <c:pt idx="1163">
                  <c:v>8022.5888296274024</c:v>
                </c:pt>
                <c:pt idx="1164">
                  <c:v>8022.5137094350939</c:v>
                </c:pt>
                <c:pt idx="1165">
                  <c:v>8022.4010291466329</c:v>
                </c:pt>
                <c:pt idx="1166">
                  <c:v>8022.1756685697073</c:v>
                </c:pt>
                <c:pt idx="1167">
                  <c:v>8021.9855205829299</c:v>
                </c:pt>
                <c:pt idx="1168">
                  <c:v>8021.8728402944689</c:v>
                </c:pt>
                <c:pt idx="1169">
                  <c:v>8021.8352801983165</c:v>
                </c:pt>
                <c:pt idx="1170">
                  <c:v>8021.8352801983165</c:v>
                </c:pt>
                <c:pt idx="1171">
                  <c:v>8021.8352801983165</c:v>
                </c:pt>
                <c:pt idx="1172">
                  <c:v>8021.7601600060079</c:v>
                </c:pt>
                <c:pt idx="1173">
                  <c:v>8021.6451322115354</c:v>
                </c:pt>
                <c:pt idx="1174">
                  <c:v>8021.5324519230744</c:v>
                </c:pt>
                <c:pt idx="1175">
                  <c:v>8021.5324519230744</c:v>
                </c:pt>
                <c:pt idx="1176">
                  <c:v>8021.6850398136994</c:v>
                </c:pt>
                <c:pt idx="1177">
                  <c:v>8021.9479604867774</c:v>
                </c:pt>
                <c:pt idx="1178">
                  <c:v>8022.135760967547</c:v>
                </c:pt>
                <c:pt idx="1179">
                  <c:v>8022.3259089543244</c:v>
                </c:pt>
                <c:pt idx="1180">
                  <c:v>8022.5137094350939</c:v>
                </c:pt>
                <c:pt idx="1181">
                  <c:v>8022.929217998797</c:v>
                </c:pt>
                <c:pt idx="1182">
                  <c:v>8023.4198467548049</c:v>
                </c:pt>
                <c:pt idx="1183">
                  <c:v>8023.7977952223519</c:v>
                </c:pt>
                <c:pt idx="1184">
                  <c:v>8024.0982759915823</c:v>
                </c:pt>
                <c:pt idx="1185">
                  <c:v>8024.5137845552854</c:v>
                </c:pt>
                <c:pt idx="1186">
                  <c:v>8024.9668532151409</c:v>
                </c:pt>
                <c:pt idx="1187">
                  <c:v>8025.3823617788439</c:v>
                </c:pt>
                <c:pt idx="1188">
                  <c:v>8025.797870342547</c:v>
                </c:pt>
                <c:pt idx="1189">
                  <c:v>8025.9105506310079</c:v>
                </c:pt>
                <c:pt idx="1190">
                  <c:v>8025.6828425480744</c:v>
                </c:pt>
                <c:pt idx="1191">
                  <c:v>8025.3448016826915</c:v>
                </c:pt>
                <c:pt idx="1192">
                  <c:v>8025.0795335036019</c:v>
                </c:pt>
                <c:pt idx="1193">
                  <c:v>8025.004413311297</c:v>
                </c:pt>
                <c:pt idx="1194">
                  <c:v>8024.9292931189884</c:v>
                </c:pt>
                <c:pt idx="1195">
                  <c:v>8024.7790527343714</c:v>
                </c:pt>
                <c:pt idx="1196">
                  <c:v>8024.5889047475939</c:v>
                </c:pt>
                <c:pt idx="1197">
                  <c:v>8024.2884239783634</c:v>
                </c:pt>
                <c:pt idx="1198">
                  <c:v>8024.0231557992774</c:v>
                </c:pt>
                <c:pt idx="1199">
                  <c:v>8023.9480356069689</c:v>
                </c:pt>
                <c:pt idx="1200">
                  <c:v>8024.0982759915823</c:v>
                </c:pt>
                <c:pt idx="1201">
                  <c:v>8024.4011042668244</c:v>
                </c:pt>
                <c:pt idx="1202">
                  <c:v>8024.6640249399024</c:v>
                </c:pt>
                <c:pt idx="1203">
                  <c:v>8024.9292931189884</c:v>
                </c:pt>
                <c:pt idx="1204">
                  <c:v>8025.1922137920665</c:v>
                </c:pt>
                <c:pt idx="1205">
                  <c:v>8025.4199218749964</c:v>
                </c:pt>
                <c:pt idx="1206">
                  <c:v>8025.6077223557659</c:v>
                </c:pt>
                <c:pt idx="1207">
                  <c:v>8025.6828425480744</c:v>
                </c:pt>
                <c:pt idx="1208">
                  <c:v>8025.6077223557659</c:v>
                </c:pt>
                <c:pt idx="1209">
                  <c:v>8025.4950420673049</c:v>
                </c:pt>
                <c:pt idx="1210">
                  <c:v>8025.4199218749964</c:v>
                </c:pt>
                <c:pt idx="1211">
                  <c:v>8025.4199218749964</c:v>
                </c:pt>
                <c:pt idx="1212">
                  <c:v>8025.3448016826915</c:v>
                </c:pt>
                <c:pt idx="1213">
                  <c:v>8025.004413311297</c:v>
                </c:pt>
                <c:pt idx="1214">
                  <c:v>8024.4011042668244</c:v>
                </c:pt>
                <c:pt idx="1215">
                  <c:v>8023.7977952223519</c:v>
                </c:pt>
                <c:pt idx="1216">
                  <c:v>8023.4198467548049</c:v>
                </c:pt>
                <c:pt idx="1217">
                  <c:v>8023.3447265624964</c:v>
                </c:pt>
                <c:pt idx="1218">
                  <c:v>8023.570087139422</c:v>
                </c:pt>
                <c:pt idx="1219">
                  <c:v>8023.9104755108165</c:v>
                </c:pt>
                <c:pt idx="1220">
                  <c:v>8024.2508638822073</c:v>
                </c:pt>
                <c:pt idx="1221">
                  <c:v>8024.4762244591329</c:v>
                </c:pt>
                <c:pt idx="1222">
                  <c:v>8024.5513446514415</c:v>
                </c:pt>
                <c:pt idx="1223">
                  <c:v>8024.6640249399024</c:v>
                </c:pt>
                <c:pt idx="1224">
                  <c:v>8024.8917330228323</c:v>
                </c:pt>
                <c:pt idx="1225">
                  <c:v>8025.1922137920665</c:v>
                </c:pt>
                <c:pt idx="1226">
                  <c:v>8025.4950420673049</c:v>
                </c:pt>
                <c:pt idx="1227">
                  <c:v>8025.8354304386994</c:v>
                </c:pt>
                <c:pt idx="1228">
                  <c:v>8026.3636192908634</c:v>
                </c:pt>
                <c:pt idx="1229">
                  <c:v>8026.8542480468714</c:v>
                </c:pt>
                <c:pt idx="1230">
                  <c:v>8027.079608623797</c:v>
                </c:pt>
                <c:pt idx="1231">
                  <c:v>8027.1171687199494</c:v>
                </c:pt>
                <c:pt idx="1232">
                  <c:v>8027.2298490084104</c:v>
                </c:pt>
                <c:pt idx="1233">
                  <c:v>8027.4199969951915</c:v>
                </c:pt>
                <c:pt idx="1234">
                  <c:v>8027.6077974759573</c:v>
                </c:pt>
                <c:pt idx="1235">
                  <c:v>8027.720477764422</c:v>
                </c:pt>
                <c:pt idx="1236">
                  <c:v>8027.8331580528829</c:v>
                </c:pt>
                <c:pt idx="1237">
                  <c:v>8027.8331580528829</c:v>
                </c:pt>
                <c:pt idx="1238">
                  <c:v>8027.7955979567269</c:v>
                </c:pt>
                <c:pt idx="1239">
                  <c:v>8027.7955979567269</c:v>
                </c:pt>
                <c:pt idx="1240">
                  <c:v>8028.0233060396604</c:v>
                </c:pt>
                <c:pt idx="1241">
                  <c:v>8028.5890549879769</c:v>
                </c:pt>
                <c:pt idx="1242">
                  <c:v>8029.2299241286019</c:v>
                </c:pt>
                <c:pt idx="1243">
                  <c:v>8029.8707932692269</c:v>
                </c:pt>
                <c:pt idx="1244">
                  <c:v>8030.3989821213909</c:v>
                </c:pt>
                <c:pt idx="1245">
                  <c:v>8030.8520507812464</c:v>
                </c:pt>
                <c:pt idx="1246">
                  <c:v>8031.3051194411019</c:v>
                </c:pt>
                <c:pt idx="1247">
                  <c:v>8031.7581881009573</c:v>
                </c:pt>
                <c:pt idx="1248">
                  <c:v>8032.2112567608165</c:v>
                </c:pt>
                <c:pt idx="1249">
                  <c:v>8032.6267653245159</c:v>
                </c:pt>
                <c:pt idx="1250">
                  <c:v>8032.9648061899024</c:v>
                </c:pt>
                <c:pt idx="1251">
                  <c:v>8033.1549541766799</c:v>
                </c:pt>
                <c:pt idx="1252">
                  <c:v>8033.305194561297</c:v>
                </c:pt>
                <c:pt idx="1253">
                  <c:v>8033.4554349459104</c:v>
                </c:pt>
                <c:pt idx="1254">
                  <c:v>8033.7958233173049</c:v>
                </c:pt>
                <c:pt idx="1255">
                  <c:v>8034.4366924579299</c:v>
                </c:pt>
                <c:pt idx="1256">
                  <c:v>8035.1174692007189</c:v>
                </c:pt>
                <c:pt idx="1257">
                  <c:v>8035.6832181490354</c:v>
                </c:pt>
                <c:pt idx="1258">
                  <c:v>8035.9836989182659</c:v>
                </c:pt>
                <c:pt idx="1259">
                  <c:v>8036.0588191105744</c:v>
                </c:pt>
                <c:pt idx="1260">
                  <c:v>8035.9836989182659</c:v>
                </c:pt>
                <c:pt idx="1261">
                  <c:v>8035.8334585336524</c:v>
                </c:pt>
                <c:pt idx="1262">
                  <c:v>8035.7207782451915</c:v>
                </c:pt>
                <c:pt idx="1263">
                  <c:v>8035.6456580528829</c:v>
                </c:pt>
                <c:pt idx="1264">
                  <c:v>8035.6456580528829</c:v>
                </c:pt>
                <c:pt idx="1265">
                  <c:v>8035.6832181490354</c:v>
                </c:pt>
                <c:pt idx="1266">
                  <c:v>8035.6456580528829</c:v>
                </c:pt>
                <c:pt idx="1267">
                  <c:v>8035.6456580528829</c:v>
                </c:pt>
                <c:pt idx="1268">
                  <c:v>8035.6832181490354</c:v>
                </c:pt>
                <c:pt idx="1269">
                  <c:v>8035.8334585336524</c:v>
                </c:pt>
                <c:pt idx="1270">
                  <c:v>8036.0588191105744</c:v>
                </c:pt>
                <c:pt idx="1271">
                  <c:v>8036.2865271935079</c:v>
                </c:pt>
                <c:pt idx="1272">
                  <c:v>8036.4367675781214</c:v>
                </c:pt>
                <c:pt idx="1273">
                  <c:v>8036.5870079627384</c:v>
                </c:pt>
                <c:pt idx="1274">
                  <c:v>8036.7395958533634</c:v>
                </c:pt>
                <c:pt idx="1275">
                  <c:v>8037.0400766225939</c:v>
                </c:pt>
                <c:pt idx="1276">
                  <c:v>8037.3429048978323</c:v>
                </c:pt>
                <c:pt idx="1277">
                  <c:v>8037.6058255709104</c:v>
                </c:pt>
                <c:pt idx="1278">
                  <c:v>8037.7584134615354</c:v>
                </c:pt>
                <c:pt idx="1279">
                  <c:v>8037.9462139423049</c:v>
                </c:pt>
                <c:pt idx="1280">
                  <c:v>8038.1739220252384</c:v>
                </c:pt>
                <c:pt idx="1281">
                  <c:v>8038.4368426983165</c:v>
                </c:pt>
                <c:pt idx="1282">
                  <c:v>8038.6622032752384</c:v>
                </c:pt>
                <c:pt idx="1283">
                  <c:v>8038.7772310697073</c:v>
                </c:pt>
                <c:pt idx="1284">
                  <c:v>8038.6622032752384</c:v>
                </c:pt>
                <c:pt idx="1285">
                  <c:v>8038.3617225060079</c:v>
                </c:pt>
                <c:pt idx="1286">
                  <c:v>8038.0588942307659</c:v>
                </c:pt>
                <c:pt idx="1287">
                  <c:v>8037.8335336538439</c:v>
                </c:pt>
                <c:pt idx="1288">
                  <c:v>8037.8335336538439</c:v>
                </c:pt>
                <c:pt idx="1289">
                  <c:v>8038.0213341346134</c:v>
                </c:pt>
                <c:pt idx="1290">
                  <c:v>8038.2114821213909</c:v>
                </c:pt>
                <c:pt idx="1291">
                  <c:v>8038.3617225060079</c:v>
                </c:pt>
                <c:pt idx="1292">
                  <c:v>8038.6246431790823</c:v>
                </c:pt>
                <c:pt idx="1293">
                  <c:v>8039.1152719350939</c:v>
                </c:pt>
                <c:pt idx="1294">
                  <c:v>8039.7584885817269</c:v>
                </c:pt>
                <c:pt idx="1295">
                  <c:v>8040.4369178185079</c:v>
                </c:pt>
                <c:pt idx="1296">
                  <c:v>8040.8899864783634</c:v>
                </c:pt>
                <c:pt idx="1297">
                  <c:v>8041.0026667668244</c:v>
                </c:pt>
                <c:pt idx="1298">
                  <c:v>8040.8899864783634</c:v>
                </c:pt>
                <c:pt idx="1299">
                  <c:v>8040.5495981069689</c:v>
                </c:pt>
                <c:pt idx="1300">
                  <c:v>8039.9462890624964</c:v>
                </c:pt>
                <c:pt idx="1301">
                  <c:v>8039.3054199218714</c:v>
                </c:pt>
                <c:pt idx="1302">
                  <c:v>8038.8523512620159</c:v>
                </c:pt>
                <c:pt idx="1303">
                  <c:v>8038.5870830829299</c:v>
                </c:pt>
                <c:pt idx="1304">
                  <c:v>8038.3992826021604</c:v>
                </c:pt>
                <c:pt idx="1305">
                  <c:v>8037.9837740384573</c:v>
                </c:pt>
                <c:pt idx="1306">
                  <c:v>8037.1926645132189</c:v>
                </c:pt>
                <c:pt idx="1307">
                  <c:v>8036.2865271935079</c:v>
                </c:pt>
                <c:pt idx="1308">
                  <c:v>8035.4555100661019</c:v>
                </c:pt>
                <c:pt idx="1309">
                  <c:v>8034.739520733172</c:v>
                </c:pt>
                <c:pt idx="1310">
                  <c:v>8034.0610914963909</c:v>
                </c:pt>
                <c:pt idx="1311">
                  <c:v>8033.4929950420665</c:v>
                </c:pt>
                <c:pt idx="1312">
                  <c:v>8033.0422738882189</c:v>
                </c:pt>
                <c:pt idx="1313">
                  <c:v>8032.7394456129769</c:v>
                </c:pt>
                <c:pt idx="1314">
                  <c:v>8032.5140850360549</c:v>
                </c:pt>
                <c:pt idx="1315">
                  <c:v>8032.1736966646604</c:v>
                </c:pt>
                <c:pt idx="1316">
                  <c:v>8031.7206280048049</c:v>
                </c:pt>
                <c:pt idx="1317">
                  <c:v>8031.229999248797</c:v>
                </c:pt>
                <c:pt idx="1318">
                  <c:v>8030.8520507812464</c:v>
                </c:pt>
                <c:pt idx="1319">
                  <c:v>8030.6642503004769</c:v>
                </c:pt>
                <c:pt idx="1320">
                  <c:v>8030.5515700120159</c:v>
                </c:pt>
                <c:pt idx="1321">
                  <c:v>8030.2863018329299</c:v>
                </c:pt>
                <c:pt idx="1322">
                  <c:v>8029.8332331730744</c:v>
                </c:pt>
                <c:pt idx="1323">
                  <c:v>8029.2674842247579</c:v>
                </c:pt>
                <c:pt idx="1324">
                  <c:v>8028.6641751802854</c:v>
                </c:pt>
                <c:pt idx="1325">
                  <c:v>8027.9857459435079</c:v>
                </c:pt>
                <c:pt idx="1326">
                  <c:v>8027.2674091045665</c:v>
                </c:pt>
                <c:pt idx="1327">
                  <c:v>8026.7016601562464</c:v>
                </c:pt>
                <c:pt idx="1328">
                  <c:v>8026.3260591947073</c:v>
                </c:pt>
                <c:pt idx="1329">
                  <c:v>8025.9856708233165</c:v>
                </c:pt>
                <c:pt idx="1330">
                  <c:v>8025.7579627403829</c:v>
                </c:pt>
                <c:pt idx="1331">
                  <c:v>8025.6828425480744</c:v>
                </c:pt>
                <c:pt idx="1332">
                  <c:v>8025.6828425480744</c:v>
                </c:pt>
                <c:pt idx="1333">
                  <c:v>8025.4950420673049</c:v>
                </c:pt>
                <c:pt idx="1334">
                  <c:v>8024.9668532151409</c:v>
                </c:pt>
                <c:pt idx="1335">
                  <c:v>8024.210956280047</c:v>
                </c:pt>
                <c:pt idx="1336">
                  <c:v>8023.3071664663439</c:v>
                </c:pt>
                <c:pt idx="1337">
                  <c:v>8022.3634690504769</c:v>
                </c:pt>
                <c:pt idx="1338">
                  <c:v>8021.494891826922</c:v>
                </c:pt>
                <c:pt idx="1339">
                  <c:v>8020.8164625901409</c:v>
                </c:pt>
                <c:pt idx="1340">
                  <c:v>8020.2882737379769</c:v>
                </c:pt>
                <c:pt idx="1341">
                  <c:v>8019.9103252704299</c:v>
                </c:pt>
                <c:pt idx="1342">
                  <c:v>8019.5699368990354</c:v>
                </c:pt>
                <c:pt idx="1343">
                  <c:v>8019.2318960336524</c:v>
                </c:pt>
                <c:pt idx="1344">
                  <c:v>8018.8163874699494</c:v>
                </c:pt>
                <c:pt idx="1345">
                  <c:v>8018.4008789062464</c:v>
                </c:pt>
                <c:pt idx="1346">
                  <c:v>8018.0628380408634</c:v>
                </c:pt>
                <c:pt idx="1347">
                  <c:v>8017.6848895733165</c:v>
                </c:pt>
                <c:pt idx="1348">
                  <c:v>8017.1942608173049</c:v>
                </c:pt>
                <c:pt idx="1349">
                  <c:v>8016.6285118689884</c:v>
                </c:pt>
                <c:pt idx="1350">
                  <c:v>8016.062762920672</c:v>
                </c:pt>
                <c:pt idx="1351">
                  <c:v>8015.7223745492774</c:v>
                </c:pt>
                <c:pt idx="1352">
                  <c:v>8015.6096942608165</c:v>
                </c:pt>
                <c:pt idx="1353">
                  <c:v>8015.6096942608165</c:v>
                </c:pt>
                <c:pt idx="1354">
                  <c:v>8015.4195462740354</c:v>
                </c:pt>
                <c:pt idx="1355">
                  <c:v>8014.9289175180274</c:v>
                </c:pt>
                <c:pt idx="1356">
                  <c:v>8014.2129281850939</c:v>
                </c:pt>
                <c:pt idx="1357">
                  <c:v>8013.2692307692269</c:v>
                </c:pt>
                <c:pt idx="1358">
                  <c:v>8012.3654409555274</c:v>
                </c:pt>
                <c:pt idx="1359">
                  <c:v>8011.759784405047</c:v>
                </c:pt>
                <c:pt idx="1360">
                  <c:v>8011.6095440204299</c:v>
                </c:pt>
                <c:pt idx="1361">
                  <c:v>8011.6846642127384</c:v>
                </c:pt>
                <c:pt idx="1362">
                  <c:v>8011.759784405047</c:v>
                </c:pt>
                <c:pt idx="1363">
                  <c:v>8011.759784405047</c:v>
                </c:pt>
                <c:pt idx="1364">
                  <c:v>8011.6095440204299</c:v>
                </c:pt>
                <c:pt idx="1365">
                  <c:v>8011.3466233473519</c:v>
                </c:pt>
                <c:pt idx="1366">
                  <c:v>8011.1564753605744</c:v>
                </c:pt>
                <c:pt idx="1367">
                  <c:v>8011.2315955528829</c:v>
                </c:pt>
                <c:pt idx="1368">
                  <c:v>8011.6471041165823</c:v>
                </c:pt>
                <c:pt idx="1369">
                  <c:v>8012.1752929687464</c:v>
                </c:pt>
                <c:pt idx="1370">
                  <c:v>8012.6283616286019</c:v>
                </c:pt>
                <c:pt idx="1371">
                  <c:v>8012.9687499999964</c:v>
                </c:pt>
                <c:pt idx="1372">
                  <c:v>8013.2316706730744</c:v>
                </c:pt>
                <c:pt idx="1373">
                  <c:v>8013.6096191406214</c:v>
                </c:pt>
                <c:pt idx="1374">
                  <c:v>8014.1002478966329</c:v>
                </c:pt>
                <c:pt idx="1375">
                  <c:v>8014.4406362680274</c:v>
                </c:pt>
                <c:pt idx="1376">
                  <c:v>8014.5908766526409</c:v>
                </c:pt>
                <c:pt idx="1377">
                  <c:v>8014.5533165564884</c:v>
                </c:pt>
                <c:pt idx="1378">
                  <c:v>8014.4406362680274</c:v>
                </c:pt>
                <c:pt idx="1379">
                  <c:v>8014.2504882812464</c:v>
                </c:pt>
                <c:pt idx="1380">
                  <c:v>8013.9124474158634</c:v>
                </c:pt>
                <c:pt idx="1381">
                  <c:v>8013.5344989483165</c:v>
                </c:pt>
                <c:pt idx="1382">
                  <c:v>8013.2316706730744</c:v>
                </c:pt>
                <c:pt idx="1383">
                  <c:v>8013.1189903846134</c:v>
                </c:pt>
                <c:pt idx="1384">
                  <c:v>8013.194110576922</c:v>
                </c:pt>
                <c:pt idx="1385">
                  <c:v>8013.3819110576915</c:v>
                </c:pt>
                <c:pt idx="1386">
                  <c:v>8013.5720590444689</c:v>
                </c:pt>
                <c:pt idx="1387">
                  <c:v>8013.6847393329299</c:v>
                </c:pt>
                <c:pt idx="1388">
                  <c:v>8013.7222994290823</c:v>
                </c:pt>
                <c:pt idx="1389">
                  <c:v>8013.7974196213909</c:v>
                </c:pt>
                <c:pt idx="1390">
                  <c:v>8013.9500075120159</c:v>
                </c:pt>
                <c:pt idx="1391">
                  <c:v>8014.1378079927854</c:v>
                </c:pt>
                <c:pt idx="1392">
                  <c:v>8014.3256084735549</c:v>
                </c:pt>
                <c:pt idx="1393">
                  <c:v>8014.4406362680274</c:v>
                </c:pt>
                <c:pt idx="1394">
                  <c:v>8014.5157564603323</c:v>
                </c:pt>
                <c:pt idx="1395">
                  <c:v>8014.5533165564884</c:v>
                </c:pt>
                <c:pt idx="1396">
                  <c:v>8014.7035569411019</c:v>
                </c:pt>
                <c:pt idx="1397">
                  <c:v>8015.0063852163439</c:v>
                </c:pt>
                <c:pt idx="1398">
                  <c:v>8015.3819861778829</c:v>
                </c:pt>
                <c:pt idx="1399">
                  <c:v>8015.8350548377384</c:v>
                </c:pt>
                <c:pt idx="1400">
                  <c:v>8016.3632436899024</c:v>
                </c:pt>
                <c:pt idx="1401">
                  <c:v>8016.8538724459104</c:v>
                </c:pt>
                <c:pt idx="1402">
                  <c:v>8017.1942608173049</c:v>
                </c:pt>
                <c:pt idx="1403">
                  <c:v>8017.3820612980744</c:v>
                </c:pt>
                <c:pt idx="1404">
                  <c:v>8017.4571814903829</c:v>
                </c:pt>
                <c:pt idx="1405">
                  <c:v>8017.344501201922</c:v>
                </c:pt>
                <c:pt idx="1406">
                  <c:v>8017.1191406249964</c:v>
                </c:pt>
                <c:pt idx="1407">
                  <c:v>8016.9289926382189</c:v>
                </c:pt>
                <c:pt idx="1408">
                  <c:v>8016.9665527343714</c:v>
                </c:pt>
                <c:pt idx="1409">
                  <c:v>8017.2318209134573</c:v>
                </c:pt>
                <c:pt idx="1410">
                  <c:v>8017.6097693810079</c:v>
                </c:pt>
                <c:pt idx="1411">
                  <c:v>8017.985370342547</c:v>
                </c:pt>
                <c:pt idx="1412">
                  <c:v>8018.1755183293244</c:v>
                </c:pt>
                <c:pt idx="1413">
                  <c:v>8018.1003981370159</c:v>
                </c:pt>
                <c:pt idx="1414">
                  <c:v>8017.8726900540823</c:v>
                </c:pt>
                <c:pt idx="1415">
                  <c:v>8017.5346491886994</c:v>
                </c:pt>
                <c:pt idx="1416">
                  <c:v>8017.1567007211524</c:v>
                </c:pt>
                <c:pt idx="1417">
                  <c:v>8016.7787522536019</c:v>
                </c:pt>
                <c:pt idx="1418">
                  <c:v>8016.4008037860549</c:v>
                </c:pt>
                <c:pt idx="1419">
                  <c:v>8016.1003230168244</c:v>
                </c:pt>
                <c:pt idx="1420">
                  <c:v>8016.062762920672</c:v>
                </c:pt>
                <c:pt idx="1421">
                  <c:v>8016.2130033052854</c:v>
                </c:pt>
                <c:pt idx="1422">
                  <c:v>8016.4759239783634</c:v>
                </c:pt>
                <c:pt idx="1423">
                  <c:v>8016.8538724459104</c:v>
                </c:pt>
                <c:pt idx="1424">
                  <c:v>8017.1942608173049</c:v>
                </c:pt>
                <c:pt idx="1425">
                  <c:v>8017.4571814903829</c:v>
                </c:pt>
                <c:pt idx="1426">
                  <c:v>8017.6473294771604</c:v>
                </c:pt>
                <c:pt idx="1427">
                  <c:v>8017.6473294771604</c:v>
                </c:pt>
                <c:pt idx="1428">
                  <c:v>8017.4947415865354</c:v>
                </c:pt>
                <c:pt idx="1429">
                  <c:v>8017.3069411057659</c:v>
                </c:pt>
                <c:pt idx="1430">
                  <c:v>8017.2318209134573</c:v>
                </c:pt>
                <c:pt idx="1431">
                  <c:v>8017.0815805288439</c:v>
                </c:pt>
                <c:pt idx="1432">
                  <c:v>8016.703632061297</c:v>
                </c:pt>
                <c:pt idx="1433">
                  <c:v>8016.1754432091329</c:v>
                </c:pt>
                <c:pt idx="1434">
                  <c:v>8015.7599346454299</c:v>
                </c:pt>
                <c:pt idx="1435">
                  <c:v>8015.4195462740354</c:v>
                </c:pt>
                <c:pt idx="1436">
                  <c:v>8015.1566256009573</c:v>
                </c:pt>
                <c:pt idx="1437">
                  <c:v>8014.8537973257189</c:v>
                </c:pt>
                <c:pt idx="1438">
                  <c:v>8014.4781963641799</c:v>
                </c:pt>
                <c:pt idx="1439">
                  <c:v>8014.1753680889415</c:v>
                </c:pt>
                <c:pt idx="1440">
                  <c:v>8014.0251277043244</c:v>
                </c:pt>
                <c:pt idx="1441">
                  <c:v>8014.1002478966329</c:v>
                </c:pt>
                <c:pt idx="1442">
                  <c:v>8014.2129281850939</c:v>
                </c:pt>
                <c:pt idx="1443">
                  <c:v>8014.2504882812464</c:v>
                </c:pt>
                <c:pt idx="1444">
                  <c:v>8014.3256084735549</c:v>
                </c:pt>
                <c:pt idx="1445">
                  <c:v>8014.3256084735549</c:v>
                </c:pt>
                <c:pt idx="1446">
                  <c:v>8014.0251277043244</c:v>
                </c:pt>
                <c:pt idx="1447">
                  <c:v>8013.194110576922</c:v>
                </c:pt>
                <c:pt idx="1448">
                  <c:v>8012.1377328725939</c:v>
                </c:pt>
                <c:pt idx="1449">
                  <c:v>8011.1564753605744</c:v>
                </c:pt>
                <c:pt idx="1450">
                  <c:v>8010.4029259314884</c:v>
                </c:pt>
                <c:pt idx="1451">
                  <c:v>8009.7996168870159</c:v>
                </c:pt>
                <c:pt idx="1452">
                  <c:v>8009.1939603365354</c:v>
                </c:pt>
                <c:pt idx="1453">
                  <c:v>8008.5906512920665</c:v>
                </c:pt>
                <c:pt idx="1454">
                  <c:v>8007.8746619591329</c:v>
                </c:pt>
                <c:pt idx="1455">
                  <c:v>8007.1563251201915</c:v>
                </c:pt>
                <c:pt idx="1456">
                  <c:v>8006.5905761718714</c:v>
                </c:pt>
                <c:pt idx="1457">
                  <c:v>8006.2149752103323</c:v>
                </c:pt>
                <c:pt idx="1458">
                  <c:v>8006.0623873197073</c:v>
                </c:pt>
                <c:pt idx="1459">
                  <c:v>8006.0248272235549</c:v>
                </c:pt>
                <c:pt idx="1460">
                  <c:v>8006.0248272235549</c:v>
                </c:pt>
                <c:pt idx="1461">
                  <c:v>8005.9121469350939</c:v>
                </c:pt>
                <c:pt idx="1462">
                  <c:v>8005.6093186598519</c:v>
                </c:pt>
                <c:pt idx="1463">
                  <c:v>8005.3088378906214</c:v>
                </c:pt>
                <c:pt idx="1464">
                  <c:v>8005.0811298076915</c:v>
                </c:pt>
                <c:pt idx="1465">
                  <c:v>8004.9684495192269</c:v>
                </c:pt>
                <c:pt idx="1466">
                  <c:v>8004.893329326922</c:v>
                </c:pt>
                <c:pt idx="1467">
                  <c:v>8004.7806490384573</c:v>
                </c:pt>
                <c:pt idx="1468">
                  <c:v>8004.7430889423049</c:v>
                </c:pt>
                <c:pt idx="1469">
                  <c:v>8004.8557692307659</c:v>
                </c:pt>
                <c:pt idx="1470">
                  <c:v>8004.9308894230744</c:v>
                </c:pt>
                <c:pt idx="1471">
                  <c:v>8004.8182091346134</c:v>
                </c:pt>
                <c:pt idx="1472">
                  <c:v>8004.5529409555274</c:v>
                </c:pt>
                <c:pt idx="1473">
                  <c:v>8004.1397798978323</c:v>
                </c:pt>
                <c:pt idx="1474">
                  <c:v>8003.6491511418244</c:v>
                </c:pt>
                <c:pt idx="1475">
                  <c:v>8003.1209622896604</c:v>
                </c:pt>
                <c:pt idx="1476">
                  <c:v>8002.7054537259573</c:v>
                </c:pt>
                <c:pt idx="1477">
                  <c:v>8002.4026254507189</c:v>
                </c:pt>
                <c:pt idx="1478">
                  <c:v>8002.3275052584104</c:v>
                </c:pt>
                <c:pt idx="1479">
                  <c:v>8002.5552133413439</c:v>
                </c:pt>
                <c:pt idx="1480">
                  <c:v>8002.9308143028829</c:v>
                </c:pt>
                <c:pt idx="1481">
                  <c:v>8003.3838829627384</c:v>
                </c:pt>
                <c:pt idx="1482">
                  <c:v>8003.8369516225939</c:v>
                </c:pt>
                <c:pt idx="1483">
                  <c:v>8004.1773399939884</c:v>
                </c:pt>
                <c:pt idx="1484">
                  <c:v>8004.3275803786019</c:v>
                </c:pt>
                <c:pt idx="1485">
                  <c:v>8004.3651404747579</c:v>
                </c:pt>
                <c:pt idx="1486">
                  <c:v>8004.4402606670665</c:v>
                </c:pt>
                <c:pt idx="1487">
                  <c:v>8004.6304086538439</c:v>
                </c:pt>
                <c:pt idx="1488">
                  <c:v>8004.8557692307659</c:v>
                </c:pt>
                <c:pt idx="1489">
                  <c:v>8005.0811298076915</c:v>
                </c:pt>
                <c:pt idx="1490">
                  <c:v>8005.3088378906214</c:v>
                </c:pt>
                <c:pt idx="1491">
                  <c:v>8005.534198467547</c:v>
                </c:pt>
                <c:pt idx="1492">
                  <c:v>8005.7619065504769</c:v>
                </c:pt>
                <c:pt idx="1493">
                  <c:v>8005.8745868389415</c:v>
                </c:pt>
                <c:pt idx="1494">
                  <c:v>8005.9121469350939</c:v>
                </c:pt>
                <c:pt idx="1495">
                  <c:v>8005.9121469350939</c:v>
                </c:pt>
                <c:pt idx="1496">
                  <c:v>8006.0623873197073</c:v>
                </c:pt>
                <c:pt idx="1497">
                  <c:v>8006.327655498797</c:v>
                </c:pt>
                <c:pt idx="1498">
                  <c:v>8006.5154559795665</c:v>
                </c:pt>
                <c:pt idx="1499">
                  <c:v>8006.6281362680274</c:v>
                </c:pt>
                <c:pt idx="1500">
                  <c:v>8006.8558443509573</c:v>
                </c:pt>
                <c:pt idx="1501">
                  <c:v>8007.1938852163439</c:v>
                </c:pt>
                <c:pt idx="1502">
                  <c:v>8007.5718336838909</c:v>
                </c:pt>
                <c:pt idx="1503">
                  <c:v>8007.8746619591329</c:v>
                </c:pt>
                <c:pt idx="1504">
                  <c:v>8008.1375826322073</c:v>
                </c:pt>
                <c:pt idx="1505">
                  <c:v>8008.3652907151409</c:v>
                </c:pt>
                <c:pt idx="1506">
                  <c:v>8008.4404109074494</c:v>
                </c:pt>
                <c:pt idx="1507">
                  <c:v>8008.7033315805274</c:v>
                </c:pt>
                <c:pt idx="1508">
                  <c:v>8009.684589092547</c:v>
                </c:pt>
                <c:pt idx="1509">
                  <c:v>8011.8349045973519</c:v>
                </c:pt>
                <c:pt idx="1510">
                  <c:v>8016.2881234975939</c:v>
                </c:pt>
                <c:pt idx="1511">
                  <c:v>8023.1545785757189</c:v>
                </c:pt>
                <c:pt idx="1512">
                  <c:v>8033.0798339843714</c:v>
                </c:pt>
                <c:pt idx="1513">
                  <c:v>8046.397235576922</c:v>
                </c:pt>
                <c:pt idx="1514">
                  <c:v>8064.2077636718714</c:v>
                </c:pt>
                <c:pt idx="1515">
                  <c:v>8088.6570387620159</c:v>
                </c:pt>
                <c:pt idx="1516">
                  <c:v>8125.2570049579299</c:v>
                </c:pt>
                <c:pt idx="1517">
                  <c:v>8181.2520658052854</c:v>
                </c:pt>
                <c:pt idx="1518">
                  <c:v>8272.0348182091329</c:v>
                </c:pt>
                <c:pt idx="1519">
                  <c:v>8406.0562838040823</c:v>
                </c:pt>
                <c:pt idx="1520">
                  <c:v>8591.4317908653829</c:v>
                </c:pt>
                <c:pt idx="1521">
                  <c:v>8818.0482835036019</c:v>
                </c:pt>
                <c:pt idx="1522">
                  <c:v>9063.8345102163439</c:v>
                </c:pt>
                <c:pt idx="1523">
                  <c:v>9317.0505934495159</c:v>
                </c:pt>
                <c:pt idx="1524">
                  <c:v>9558.1558931790823</c:v>
                </c:pt>
                <c:pt idx="1525">
                  <c:v>9775.6804950420665</c:v>
                </c:pt>
                <c:pt idx="1526">
                  <c:v>9974.1104830228323</c:v>
                </c:pt>
                <c:pt idx="1527">
                  <c:v>10151.110088641824</c:v>
                </c:pt>
                <c:pt idx="1528">
                  <c:v>10303.092322716344</c:v>
                </c:pt>
                <c:pt idx="1529">
                  <c:v>10443.078801081727</c:v>
                </c:pt>
                <c:pt idx="1530">
                  <c:v>10579.590970552883</c:v>
                </c:pt>
                <c:pt idx="1531">
                  <c:v>10713.652343749996</c:v>
                </c:pt>
                <c:pt idx="1532">
                  <c:v>10850.882850060094</c:v>
                </c:pt>
                <c:pt idx="1533">
                  <c:v>10986.866830679082</c:v>
                </c:pt>
                <c:pt idx="1534">
                  <c:v>11119.381197415863</c:v>
                </c:pt>
                <c:pt idx="1535">
                  <c:v>11251.480055588941</c:v>
                </c:pt>
                <c:pt idx="1536">
                  <c:v>11376.862699068508</c:v>
                </c:pt>
                <c:pt idx="1537">
                  <c:v>11492.81071589543</c:v>
                </c:pt>
                <c:pt idx="1538">
                  <c:v>11606.911245492785</c:v>
                </c:pt>
                <c:pt idx="1539">
                  <c:v>11719.089167668266</c:v>
                </c:pt>
                <c:pt idx="1540">
                  <c:v>11821.642315204324</c:v>
                </c:pt>
                <c:pt idx="1541">
                  <c:v>11917.746863731969</c:v>
                </c:pt>
                <c:pt idx="1542">
                  <c:v>12014.377253605766</c:v>
                </c:pt>
                <c:pt idx="1543">
                  <c:v>12107.423001802883</c:v>
                </c:pt>
                <c:pt idx="1544">
                  <c:v>12191.677339993988</c:v>
                </c:pt>
                <c:pt idx="1545">
                  <c:v>12277.328444260816</c:v>
                </c:pt>
                <c:pt idx="1546">
                  <c:v>12370.37419245793</c:v>
                </c:pt>
                <c:pt idx="1547">
                  <c:v>12463.797889122594</c:v>
                </c:pt>
                <c:pt idx="1548">
                  <c:v>12554.921029897836</c:v>
                </c:pt>
                <c:pt idx="1549">
                  <c:v>12643.175518329324</c:v>
                </c:pt>
                <c:pt idx="1550">
                  <c:v>12723.429706280047</c:v>
                </c:pt>
                <c:pt idx="1551">
                  <c:v>12788.932166466344</c:v>
                </c:pt>
                <c:pt idx="1552">
                  <c:v>12836.664006159852</c:v>
                </c:pt>
                <c:pt idx="1553">
                  <c:v>12871.036189152641</c:v>
                </c:pt>
                <c:pt idx="1554">
                  <c:v>12898.354116586535</c:v>
                </c:pt>
                <c:pt idx="1555">
                  <c:v>12930.125262920672</c:v>
                </c:pt>
                <c:pt idx="1556">
                  <c:v>12981.401836688699</c:v>
                </c:pt>
                <c:pt idx="1557">
                  <c:v>13051.773024338941</c:v>
                </c:pt>
                <c:pt idx="1558">
                  <c:v>13130.555326021633</c:v>
                </c:pt>
                <c:pt idx="1559">
                  <c:v>13218.69713416466</c:v>
                </c:pt>
                <c:pt idx="1560">
                  <c:v>13315.214843749996</c:v>
                </c:pt>
                <c:pt idx="1561">
                  <c:v>13411.279484675477</c:v>
                </c:pt>
                <c:pt idx="1562">
                  <c:v>13507.609393780047</c:v>
                </c:pt>
                <c:pt idx="1563">
                  <c:v>13606.540339543266</c:v>
                </c:pt>
                <c:pt idx="1564">
                  <c:v>13700.607252854566</c:v>
                </c:pt>
                <c:pt idx="1565">
                  <c:v>13787.314734825719</c:v>
                </c:pt>
                <c:pt idx="1566">
                  <c:v>13874.625525841344</c:v>
                </c:pt>
                <c:pt idx="1567">
                  <c:v>13963.898831881008</c:v>
                </c:pt>
                <c:pt idx="1568">
                  <c:v>14047.397273137016</c:v>
                </c:pt>
                <c:pt idx="1569">
                  <c:v>14126.031681941102</c:v>
                </c:pt>
                <c:pt idx="1570">
                  <c:v>14207.229567307691</c:v>
                </c:pt>
                <c:pt idx="1571">
                  <c:v>14290.880596454324</c:v>
                </c:pt>
                <c:pt idx="1572">
                  <c:v>14368.306039663461</c:v>
                </c:pt>
                <c:pt idx="1573">
                  <c:v>14438.78990760216</c:v>
                </c:pt>
                <c:pt idx="1574">
                  <c:v>14514.025127704324</c:v>
                </c:pt>
                <c:pt idx="1575">
                  <c:v>14596.960167518027</c:v>
                </c:pt>
                <c:pt idx="1576">
                  <c:v>14679.291898287258</c:v>
                </c:pt>
                <c:pt idx="1577">
                  <c:v>14761.811429537258</c:v>
                </c:pt>
                <c:pt idx="1578">
                  <c:v>14851.385216346152</c:v>
                </c:pt>
                <c:pt idx="1579">
                  <c:v>14943.337026742785</c:v>
                </c:pt>
                <c:pt idx="1580">
                  <c:v>15029.178278996391</c:v>
                </c:pt>
                <c:pt idx="1581">
                  <c:v>15114.035926231969</c:v>
                </c:pt>
                <c:pt idx="1582">
                  <c:v>15204.478290264422</c:v>
                </c:pt>
                <c:pt idx="1583">
                  <c:v>15294.467585637016</c:v>
                </c:pt>
                <c:pt idx="1584">
                  <c:v>15372.045616736777</c:v>
                </c:pt>
                <c:pt idx="1585">
                  <c:v>15434.716984675477</c:v>
                </c:pt>
                <c:pt idx="1586">
                  <c:v>15489.993708683891</c:v>
                </c:pt>
                <c:pt idx="1587">
                  <c:v>15543.573185847352</c:v>
                </c:pt>
                <c:pt idx="1588">
                  <c:v>15594.737079326922</c:v>
                </c:pt>
                <c:pt idx="1589">
                  <c:v>15642.431358924277</c:v>
                </c:pt>
                <c:pt idx="1590">
                  <c:v>15686.198260967547</c:v>
                </c:pt>
                <c:pt idx="1591">
                  <c:v>15724.420353816102</c:v>
                </c:pt>
                <c:pt idx="1592">
                  <c:v>15755.625751201922</c:v>
                </c:pt>
                <c:pt idx="1593">
                  <c:v>15778.640700120191</c:v>
                </c:pt>
                <c:pt idx="1594">
                  <c:v>15794.300912710336</c:v>
                </c:pt>
                <c:pt idx="1595">
                  <c:v>15804.93980994591</c:v>
                </c:pt>
                <c:pt idx="1596">
                  <c:v>15813.846247746391</c:v>
                </c:pt>
                <c:pt idx="1597">
                  <c:v>15829.579233022836</c:v>
                </c:pt>
                <c:pt idx="1598">
                  <c:v>15859.122596153844</c:v>
                </c:pt>
                <c:pt idx="1599">
                  <c:v>15900.138221153844</c:v>
                </c:pt>
                <c:pt idx="1600">
                  <c:v>15943.679762620191</c:v>
                </c:pt>
                <c:pt idx="1601">
                  <c:v>15982.958233173074</c:v>
                </c:pt>
                <c:pt idx="1602">
                  <c:v>16017.748272235574</c:v>
                </c:pt>
                <c:pt idx="1603">
                  <c:v>16048.988882211535</c:v>
                </c:pt>
                <c:pt idx="1604">
                  <c:v>16074.759803185094</c:v>
                </c:pt>
                <c:pt idx="1605">
                  <c:v>16093.511681189902</c:v>
                </c:pt>
                <c:pt idx="1606">
                  <c:v>16105.624812199516</c:v>
                </c:pt>
                <c:pt idx="1607">
                  <c:v>16115.132211538461</c:v>
                </c:pt>
                <c:pt idx="1608">
                  <c:v>16133.017859825719</c:v>
                </c:pt>
                <c:pt idx="1609">
                  <c:v>16165.958064152641</c:v>
                </c:pt>
                <c:pt idx="1610">
                  <c:v>16209.386925330527</c:v>
                </c:pt>
                <c:pt idx="1611">
                  <c:v>16253.571683443508</c:v>
                </c:pt>
                <c:pt idx="1612">
                  <c:v>16291.000319260816</c:v>
                </c:pt>
                <c:pt idx="1613">
                  <c:v>16318.959115835336</c:v>
                </c:pt>
                <c:pt idx="1614">
                  <c:v>16337.635873647836</c:v>
                </c:pt>
                <c:pt idx="1615">
                  <c:v>16347.446101262016</c:v>
                </c:pt>
                <c:pt idx="1616">
                  <c:v>16349.446176382211</c:v>
                </c:pt>
                <c:pt idx="1617">
                  <c:v>16345.561053936297</c:v>
                </c:pt>
                <c:pt idx="1618">
                  <c:v>16338.769719050477</c:v>
                </c:pt>
                <c:pt idx="1619">
                  <c:v>16338.654691256008</c:v>
                </c:pt>
                <c:pt idx="1620">
                  <c:v>16424.495943509613</c:v>
                </c:pt>
              </c:numCache>
            </c:numRef>
          </c:xVal>
          <c:yVal>
            <c:numRef>
              <c:f>'Assemblage courbes'!$AB$46:$AB$1666</c:f>
              <c:numCache>
                <c:formatCode>0.00</c:formatCode>
                <c:ptCount val="1621"/>
                <c:pt idx="0">
                  <c:v>4.7152121191758383</c:v>
                </c:pt>
                <c:pt idx="1">
                  <c:v>4.7076513943305383</c:v>
                </c:pt>
                <c:pt idx="2">
                  <c:v>4.6995847900097187</c:v>
                </c:pt>
                <c:pt idx="3">
                  <c:v>4.6962002255366393</c:v>
                </c:pt>
                <c:pt idx="4">
                  <c:v>4.7004845560514008</c:v>
                </c:pt>
                <c:pt idx="5">
                  <c:v>4.7091279734097986</c:v>
                </c:pt>
                <c:pt idx="6">
                  <c:v>4.7168335386422964</c:v>
                </c:pt>
                <c:pt idx="7">
                  <c:v>4.7211546809856699</c:v>
                </c:pt>
                <c:pt idx="8">
                  <c:v>4.7211180107410131</c:v>
                </c:pt>
                <c:pt idx="9">
                  <c:v>4.7165452737074629</c:v>
                </c:pt>
                <c:pt idx="10">
                  <c:v>4.7097396161006042</c:v>
                </c:pt>
                <c:pt idx="11">
                  <c:v>4.7026809479640077</c:v>
                </c:pt>
                <c:pt idx="12">
                  <c:v>4.6963439332521881</c:v>
                </c:pt>
                <c:pt idx="13">
                  <c:v>4.6925630752856913</c:v>
                </c:pt>
                <c:pt idx="14">
                  <c:v>4.6918434040363017</c:v>
                </c:pt>
                <c:pt idx="15">
                  <c:v>4.6911952326847954</c:v>
                </c:pt>
                <c:pt idx="16">
                  <c:v>4.692814669975867</c:v>
                </c:pt>
                <c:pt idx="17">
                  <c:v>4.6980355783609244</c:v>
                </c:pt>
                <c:pt idx="18">
                  <c:v>4.7048416607196515</c:v>
                </c:pt>
                <c:pt idx="19">
                  <c:v>4.7114311196253844</c:v>
                </c:pt>
                <c:pt idx="20">
                  <c:v>4.7146017507406386</c:v>
                </c:pt>
                <c:pt idx="21">
                  <c:v>4.7131595765627345</c:v>
                </c:pt>
                <c:pt idx="22">
                  <c:v>4.7097039369436411</c:v>
                </c:pt>
                <c:pt idx="23">
                  <c:v>4.7066423254746654</c:v>
                </c:pt>
                <c:pt idx="24">
                  <c:v>4.7047703024057244</c:v>
                </c:pt>
                <c:pt idx="25">
                  <c:v>4.7026454103909998</c:v>
                </c:pt>
                <c:pt idx="26">
                  <c:v>4.7010983225015499</c:v>
                </c:pt>
                <c:pt idx="27">
                  <c:v>4.70116953923152</c:v>
                </c:pt>
                <c:pt idx="28">
                  <c:v>4.6991884965163004</c:v>
                </c:pt>
                <c:pt idx="29">
                  <c:v>4.6939316258063686</c:v>
                </c:pt>
                <c:pt idx="30">
                  <c:v>4.6872693927471456</c:v>
                </c:pt>
                <c:pt idx="31">
                  <c:v>4.6819761349604674</c:v>
                </c:pt>
                <c:pt idx="32">
                  <c:v>4.6796350442446197</c:v>
                </c:pt>
                <c:pt idx="33">
                  <c:v>4.6816878700256348</c:v>
                </c:pt>
                <c:pt idx="34">
                  <c:v>4.6877373277224024</c:v>
                </c:pt>
                <c:pt idx="35">
                  <c:v>4.6971716330601616</c:v>
                </c:pt>
                <c:pt idx="36">
                  <c:v>4.706895194420448</c:v>
                </c:pt>
                <c:pt idx="37">
                  <c:v>4.7134124455085171</c:v>
                </c:pt>
                <c:pt idx="38">
                  <c:v>4.7151042322012096</c:v>
                </c:pt>
                <c:pt idx="39">
                  <c:v>4.7137730598449705</c:v>
                </c:pt>
                <c:pt idx="40">
                  <c:v>4.7118285457904525</c:v>
                </c:pt>
                <c:pt idx="41">
                  <c:v>4.7103152964665336</c:v>
                </c:pt>
                <c:pt idx="42">
                  <c:v>4.7109634678180399</c:v>
                </c:pt>
                <c:pt idx="43">
                  <c:v>4.7129814639458285</c:v>
                </c:pt>
                <c:pt idx="44">
                  <c:v>4.7135916907970721</c:v>
                </c:pt>
                <c:pt idx="45">
                  <c:v>4.714348881794856</c:v>
                </c:pt>
                <c:pt idx="46">
                  <c:v>4.7159695933415344</c:v>
                </c:pt>
                <c:pt idx="47">
                  <c:v>4.7198943006075345</c:v>
                </c:pt>
                <c:pt idx="48">
                  <c:v>4.7236751585740313</c:v>
                </c:pt>
                <c:pt idx="49">
                  <c:v>4.7251875583942127</c:v>
                </c:pt>
                <c:pt idx="50">
                  <c:v>4.7220555796990027</c:v>
                </c:pt>
                <c:pt idx="51">
                  <c:v>4.7178771539834834</c:v>
                </c:pt>
                <c:pt idx="52">
                  <c:v>4.7156095453409046</c:v>
                </c:pt>
                <c:pt idx="53">
                  <c:v>4.7142409948202273</c:v>
                </c:pt>
                <c:pt idx="54">
                  <c:v>4.7118286873744077</c:v>
                </c:pt>
                <c:pt idx="55">
                  <c:v>4.7093795680999753</c:v>
                </c:pt>
                <c:pt idx="56">
                  <c:v>4.7086950096717253</c:v>
                </c:pt>
                <c:pt idx="57">
                  <c:v>4.7097394745166481</c:v>
                </c:pt>
                <c:pt idx="58">
                  <c:v>4.7111796665191648</c:v>
                </c:pt>
                <c:pt idx="59">
                  <c:v>4.7131241805736828</c:v>
                </c:pt>
                <c:pt idx="60">
                  <c:v>4.7150694025479822</c:v>
                </c:pt>
                <c:pt idx="61">
                  <c:v>4.7157902064690225</c:v>
                </c:pt>
                <c:pt idx="62">
                  <c:v>4.7138090221698468</c:v>
                </c:pt>
                <c:pt idx="63">
                  <c:v>4.7099922018784737</c:v>
                </c:pt>
                <c:pt idx="64">
                  <c:v>4.705814625666692</c:v>
                </c:pt>
                <c:pt idx="65">
                  <c:v>4.7013857379326449</c:v>
                </c:pt>
                <c:pt idx="66">
                  <c:v>4.6962727165222171</c:v>
                </c:pt>
                <c:pt idx="67">
                  <c:v>4.6910513833852914</c:v>
                </c:pt>
                <c:pt idx="68">
                  <c:v>4.688061413398156</c:v>
                </c:pt>
                <c:pt idx="69">
                  <c:v>4.6883856406578648</c:v>
                </c:pt>
                <c:pt idx="70">
                  <c:v>4.6899701067117547</c:v>
                </c:pt>
                <c:pt idx="71">
                  <c:v>4.6901139560112588</c:v>
                </c:pt>
                <c:pt idx="72">
                  <c:v>4.6876291575798623</c:v>
                </c:pt>
                <c:pt idx="73">
                  <c:v>4.6814369832552396</c:v>
                </c:pt>
                <c:pt idx="74">
                  <c:v>4.6732269543867844</c:v>
                </c:pt>
                <c:pt idx="75">
                  <c:v>4.6670325147188629</c:v>
                </c:pt>
                <c:pt idx="76">
                  <c:v>4.6648364059741674</c:v>
                </c:pt>
                <c:pt idx="77">
                  <c:v>4.6635042425302355</c:v>
                </c:pt>
                <c:pt idx="78">
                  <c:v>4.6610908024127662</c:v>
                </c:pt>
                <c:pt idx="79">
                  <c:v>4.6581743144989014</c:v>
                </c:pt>
                <c:pt idx="80">
                  <c:v>4.6560849600571848</c:v>
                </c:pt>
                <c:pt idx="81">
                  <c:v>4.6548262786865227</c:v>
                </c:pt>
                <c:pt idx="82">
                  <c:v>4.6541057579333964</c:v>
                </c:pt>
                <c:pt idx="83">
                  <c:v>4.6550046744713418</c:v>
                </c:pt>
                <c:pt idx="84">
                  <c:v>4.6575982093811037</c:v>
                </c:pt>
                <c:pt idx="85">
                  <c:v>4.6614150296724759</c:v>
                </c:pt>
                <c:pt idx="86">
                  <c:v>4.6661326070932247</c:v>
                </c:pt>
                <c:pt idx="87">
                  <c:v>4.6721097153883715</c:v>
                </c:pt>
                <c:pt idx="88">
                  <c:v>4.6778342379056479</c:v>
                </c:pt>
                <c:pt idx="89">
                  <c:v>4.6824082491948058</c:v>
                </c:pt>
                <c:pt idx="90">
                  <c:v>4.6845320085378797</c:v>
                </c:pt>
                <c:pt idx="91">
                  <c:v>4.6846403202643767</c:v>
                </c:pt>
                <c:pt idx="92">
                  <c:v>4.6835610257662257</c:v>
                </c:pt>
                <c:pt idx="93">
                  <c:v>4.6817245402702916</c:v>
                </c:pt>
                <c:pt idx="94">
                  <c:v>4.6798165548764743</c:v>
                </c:pt>
                <c:pt idx="95">
                  <c:v>4.6781951354100153</c:v>
                </c:pt>
                <c:pt idx="96">
                  <c:v>4.6774032563429611</c:v>
                </c:pt>
                <c:pt idx="97">
                  <c:v>4.6760355553260213</c:v>
                </c:pt>
                <c:pt idx="98">
                  <c:v>4.6732269543867844</c:v>
                </c:pt>
                <c:pt idx="99">
                  <c:v>4.6688331794738769</c:v>
                </c:pt>
                <c:pt idx="100">
                  <c:v>4.6645836786123418</c:v>
                </c:pt>
                <c:pt idx="101">
                  <c:v>4.6629629670656643</c:v>
                </c:pt>
                <c:pt idx="102">
                  <c:v>4.6647271031599775</c:v>
                </c:pt>
                <c:pt idx="103">
                  <c:v>4.6689770287733809</c:v>
                </c:pt>
                <c:pt idx="104">
                  <c:v>4.6732993037884052</c:v>
                </c:pt>
                <c:pt idx="105">
                  <c:v>4.6762506213554964</c:v>
                </c:pt>
                <c:pt idx="106">
                  <c:v>4.6769702926048868</c:v>
                </c:pt>
                <c:pt idx="107">
                  <c:v>4.6738751257382907</c:v>
                </c:pt>
                <c:pt idx="108">
                  <c:v>4.6696252001248872</c:v>
                </c:pt>
                <c:pt idx="109">
                  <c:v>4.6667797873570374</c:v>
                </c:pt>
                <c:pt idx="110">
                  <c:v>4.6675725159278283</c:v>
                </c:pt>
                <c:pt idx="111">
                  <c:v>4.6724338010641242</c:v>
                </c:pt>
                <c:pt idx="112">
                  <c:v>4.6799602625920222</c:v>
                </c:pt>
                <c:pt idx="113">
                  <c:v>4.686152436916645</c:v>
                </c:pt>
                <c:pt idx="114">
                  <c:v>4.6867652122790995</c:v>
                </c:pt>
                <c:pt idx="115">
                  <c:v>4.6842448762746951</c:v>
                </c:pt>
                <c:pt idx="116">
                  <c:v>4.683164307520939</c:v>
                </c:pt>
                <c:pt idx="117">
                  <c:v>4.6849652554438661</c:v>
                </c:pt>
                <c:pt idx="118">
                  <c:v>4.6884577068915734</c:v>
                </c:pt>
                <c:pt idx="119">
                  <c:v>4.692706641417284</c:v>
                </c:pt>
                <c:pt idx="120">
                  <c:v>4.6959486308464626</c:v>
                </c:pt>
                <c:pt idx="121">
                  <c:v>4.6955163750281699</c:v>
                </c:pt>
                <c:pt idx="122">
                  <c:v>4.6922030272850623</c:v>
                </c:pt>
                <c:pt idx="123">
                  <c:v>4.6872705254187945</c:v>
                </c:pt>
                <c:pt idx="124">
                  <c:v>4.6814725208282475</c:v>
                </c:pt>
                <c:pt idx="125">
                  <c:v>4.677223727886493</c:v>
                </c:pt>
                <c:pt idx="126">
                  <c:v>4.6775114264855011</c:v>
                </c:pt>
                <c:pt idx="127">
                  <c:v>4.6833805062220648</c:v>
                </c:pt>
                <c:pt idx="128">
                  <c:v>4.6918780921055721</c:v>
                </c:pt>
                <c:pt idx="129">
                  <c:v>4.6981092020181512</c:v>
                </c:pt>
                <c:pt idx="130">
                  <c:v>4.7010971898299001</c:v>
                </c:pt>
                <c:pt idx="131">
                  <c:v>4.7023213247152471</c:v>
                </c:pt>
                <c:pt idx="132">
                  <c:v>4.7023578533759478</c:v>
                </c:pt>
                <c:pt idx="133">
                  <c:v>4.7015661158928506</c:v>
                </c:pt>
                <c:pt idx="134">
                  <c:v>4.699512582192054</c:v>
                </c:pt>
                <c:pt idx="135">
                  <c:v>4.6966312070993279</c:v>
                </c:pt>
                <c:pt idx="136">
                  <c:v>4.6916628844921409</c:v>
                </c:pt>
                <c:pt idx="137">
                  <c:v>4.6850019256885229</c:v>
                </c:pt>
                <c:pt idx="138">
                  <c:v>4.6803568392533519</c:v>
                </c:pt>
                <c:pt idx="139">
                  <c:v>4.6819396062997676</c:v>
                </c:pt>
                <c:pt idx="140">
                  <c:v>4.6894669173314014</c:v>
                </c:pt>
                <c:pt idx="141">
                  <c:v>4.7009893028552714</c:v>
                </c:pt>
                <c:pt idx="142">
                  <c:v>4.712656387182383</c:v>
                </c:pt>
                <c:pt idx="143">
                  <c:v>4.7209745861933774</c:v>
                </c:pt>
                <c:pt idx="144">
                  <c:v>4.7236750169900752</c:v>
                </c:pt>
                <c:pt idx="145">
                  <c:v>4.7233522055699284</c:v>
                </c:pt>
                <c:pt idx="146">
                  <c:v>4.7239268948481632</c:v>
                </c:pt>
                <c:pt idx="147">
                  <c:v>4.7301925512460556</c:v>
                </c:pt>
                <c:pt idx="148">
                  <c:v>4.7447404443300689</c:v>
                </c:pt>
                <c:pt idx="149">
                  <c:v>4.7659865327981796</c:v>
                </c:pt>
                <c:pt idx="150">
                  <c:v>4.7947578085385834</c:v>
                </c:pt>
                <c:pt idx="151">
                  <c:v>4.8346924128899209</c:v>
                </c:pt>
                <c:pt idx="152">
                  <c:v>4.8867978572845461</c:v>
                </c:pt>
                <c:pt idx="153">
                  <c:v>4.9519022662823016</c:v>
                </c:pt>
                <c:pt idx="154">
                  <c:v>5.034398423708403</c:v>
                </c:pt>
                <c:pt idx="155">
                  <c:v>5.1426438889136676</c:v>
                </c:pt>
                <c:pt idx="156">
                  <c:v>5.2888052544227016</c:v>
                </c:pt>
                <c:pt idx="157">
                  <c:v>5.4928682283254764</c:v>
                </c:pt>
                <c:pt idx="158">
                  <c:v>5.7837523247645448</c:v>
                </c:pt>
                <c:pt idx="159">
                  <c:v>6.1928533612764802</c:v>
                </c:pt>
                <c:pt idx="160">
                  <c:v>6.7476117244133578</c:v>
                </c:pt>
                <c:pt idx="161">
                  <c:v>7.5017535701164828</c:v>
                </c:pt>
                <c:pt idx="162">
                  <c:v>8.6166738480788005</c:v>
                </c:pt>
                <c:pt idx="163">
                  <c:v>10.402300829520593</c:v>
                </c:pt>
                <c:pt idx="164">
                  <c:v>13.264173157031719</c:v>
                </c:pt>
                <c:pt idx="165">
                  <c:v>17.531379517041721</c:v>
                </c:pt>
                <c:pt idx="166">
                  <c:v>23.11573561668396</c:v>
                </c:pt>
                <c:pt idx="167">
                  <c:v>29.671654840616078</c:v>
                </c:pt>
                <c:pt idx="168">
                  <c:v>36.565774103311391</c:v>
                </c:pt>
                <c:pt idx="169">
                  <c:v>43.377540774712195</c:v>
                </c:pt>
                <c:pt idx="170">
                  <c:v>49.653167231633105</c:v>
                </c:pt>
                <c:pt idx="171">
                  <c:v>55.327719673743616</c:v>
                </c:pt>
                <c:pt idx="172">
                  <c:v>60.337475126706636</c:v>
                </c:pt>
                <c:pt idx="173">
                  <c:v>64.572346684382509</c:v>
                </c:pt>
                <c:pt idx="174">
                  <c:v>68.200498708578252</c:v>
                </c:pt>
                <c:pt idx="175">
                  <c:v>71.327037465022158</c:v>
                </c:pt>
                <c:pt idx="176">
                  <c:v>73.868136190267705</c:v>
                </c:pt>
                <c:pt idx="177">
                  <c:v>75.716029388721168</c:v>
                </c:pt>
                <c:pt idx="178">
                  <c:v>76.879772203885594</c:v>
                </c:pt>
                <c:pt idx="179">
                  <c:v>77.477670490558339</c:v>
                </c:pt>
                <c:pt idx="180">
                  <c:v>77.67799536484938</c:v>
                </c:pt>
                <c:pt idx="181">
                  <c:v>77.645329680809596</c:v>
                </c:pt>
                <c:pt idx="182">
                  <c:v>77.505001857464137</c:v>
                </c:pt>
                <c:pt idx="183">
                  <c:v>77.331477976578938</c:v>
                </c:pt>
                <c:pt idx="184">
                  <c:v>77.160792004511904</c:v>
                </c:pt>
                <c:pt idx="185">
                  <c:v>77.009338230719933</c:v>
                </c:pt>
                <c:pt idx="186">
                  <c:v>76.877539141728334</c:v>
                </c:pt>
                <c:pt idx="187">
                  <c:v>76.756011402423567</c:v>
                </c:pt>
                <c:pt idx="188">
                  <c:v>76.641287904886084</c:v>
                </c:pt>
                <c:pt idx="189">
                  <c:v>76.533148627647975</c:v>
                </c:pt>
                <c:pt idx="190">
                  <c:v>76.434270640153144</c:v>
                </c:pt>
                <c:pt idx="191">
                  <c:v>76.347661751967195</c:v>
                </c:pt>
                <c:pt idx="192">
                  <c:v>76.270818192408626</c:v>
                </c:pt>
                <c:pt idx="193">
                  <c:v>76.217673521775453</c:v>
                </c:pt>
                <c:pt idx="194">
                  <c:v>76.279503518618071</c:v>
                </c:pt>
                <c:pt idx="195">
                  <c:v>76.822629485497103</c:v>
                </c:pt>
                <c:pt idx="196">
                  <c:v>78.379379630455603</c:v>
                </c:pt>
                <c:pt idx="197">
                  <c:v>80.881558908315796</c:v>
                </c:pt>
                <c:pt idx="198">
                  <c:v>84.163121619591337</c:v>
                </c:pt>
                <c:pt idx="199">
                  <c:v>87.912693496117214</c:v>
                </c:pt>
                <c:pt idx="200">
                  <c:v>91.573463348975537</c:v>
                </c:pt>
                <c:pt idx="201">
                  <c:v>94.944512783930847</c:v>
                </c:pt>
                <c:pt idx="202">
                  <c:v>98.022183837890623</c:v>
                </c:pt>
                <c:pt idx="203">
                  <c:v>100.68665853940524</c:v>
                </c:pt>
                <c:pt idx="204">
                  <c:v>102.76197748037484</c:v>
                </c:pt>
                <c:pt idx="205">
                  <c:v>104.17221201676588</c:v>
                </c:pt>
                <c:pt idx="206">
                  <c:v>104.98051595541146</c:v>
                </c:pt>
                <c:pt idx="207">
                  <c:v>105.34291255070612</c:v>
                </c:pt>
                <c:pt idx="208">
                  <c:v>105.42976864447959</c:v>
                </c:pt>
                <c:pt idx="209">
                  <c:v>105.3789598259559</c:v>
                </c:pt>
                <c:pt idx="210">
                  <c:v>105.27657367119423</c:v>
                </c:pt>
                <c:pt idx="211">
                  <c:v>105.16491093562199</c:v>
                </c:pt>
                <c:pt idx="212">
                  <c:v>105.05763843536377</c:v>
                </c:pt>
                <c:pt idx="213">
                  <c:v>104.95453869746281</c:v>
                </c:pt>
                <c:pt idx="214">
                  <c:v>104.85458891941951</c:v>
                </c:pt>
                <c:pt idx="215">
                  <c:v>104.7562407390888</c:v>
                </c:pt>
                <c:pt idx="216">
                  <c:v>104.65690090472881</c:v>
                </c:pt>
                <c:pt idx="217">
                  <c:v>104.55816138634314</c:v>
                </c:pt>
                <c:pt idx="218">
                  <c:v>104.46119053473839</c:v>
                </c:pt>
                <c:pt idx="219">
                  <c:v>104.36967916048489</c:v>
                </c:pt>
                <c:pt idx="220">
                  <c:v>104.28460136120135</c:v>
                </c:pt>
                <c:pt idx="221">
                  <c:v>104.20519711421086</c:v>
                </c:pt>
                <c:pt idx="222">
                  <c:v>104.1298257446289</c:v>
                </c:pt>
                <c:pt idx="223">
                  <c:v>104.0556901198167</c:v>
                </c:pt>
                <c:pt idx="224">
                  <c:v>103.98067044478195</c:v>
                </c:pt>
                <c:pt idx="225">
                  <c:v>103.9046987592257</c:v>
                </c:pt>
                <c:pt idx="226">
                  <c:v>103.82839406820443</c:v>
                </c:pt>
                <c:pt idx="227">
                  <c:v>103.74798061077411</c:v>
                </c:pt>
                <c:pt idx="228">
                  <c:v>103.66149206895095</c:v>
                </c:pt>
                <c:pt idx="229">
                  <c:v>103.57035447634183</c:v>
                </c:pt>
                <c:pt idx="230">
                  <c:v>103.47669272496151</c:v>
                </c:pt>
                <c:pt idx="231">
                  <c:v>103.38263283949632</c:v>
                </c:pt>
                <c:pt idx="232">
                  <c:v>103.29117017012375</c:v>
                </c:pt>
                <c:pt idx="233">
                  <c:v>103.20294864067664</c:v>
                </c:pt>
                <c:pt idx="234">
                  <c:v>103.1165291918241</c:v>
                </c:pt>
                <c:pt idx="235">
                  <c:v>103.02985092749962</c:v>
                </c:pt>
                <c:pt idx="236">
                  <c:v>102.94245738102839</c:v>
                </c:pt>
                <c:pt idx="237">
                  <c:v>102.85772391392635</c:v>
                </c:pt>
                <c:pt idx="238">
                  <c:v>102.77519802386944</c:v>
                </c:pt>
                <c:pt idx="239">
                  <c:v>102.69255037161021</c:v>
                </c:pt>
                <c:pt idx="240">
                  <c:v>102.60620114839993</c:v>
                </c:pt>
                <c:pt idx="241">
                  <c:v>102.5157108776386</c:v>
                </c:pt>
                <c:pt idx="242">
                  <c:v>102.45356005155122</c:v>
                </c:pt>
                <c:pt idx="243">
                  <c:v>102.51578336862417</c:v>
                </c:pt>
                <c:pt idx="244">
                  <c:v>103.06607489952673</c:v>
                </c:pt>
                <c:pt idx="245">
                  <c:v>104.5831804040762</c:v>
                </c:pt>
                <c:pt idx="246">
                  <c:v>106.93217433636006</c:v>
                </c:pt>
                <c:pt idx="247">
                  <c:v>109.68770621079665</c:v>
                </c:pt>
                <c:pt idx="248">
                  <c:v>112.83107618478627</c:v>
                </c:pt>
                <c:pt idx="249">
                  <c:v>116.19142413799577</c:v>
                </c:pt>
                <c:pt idx="250">
                  <c:v>119.52015186309814</c:v>
                </c:pt>
                <c:pt idx="251">
                  <c:v>122.90041161757249</c:v>
                </c:pt>
                <c:pt idx="252">
                  <c:v>126.26631419255182</c:v>
                </c:pt>
                <c:pt idx="253">
                  <c:v>129.34326146932747</c:v>
                </c:pt>
                <c:pt idx="254">
                  <c:v>132.29155820112962</c:v>
                </c:pt>
                <c:pt idx="255">
                  <c:v>135.34406185737021</c:v>
                </c:pt>
                <c:pt idx="256">
                  <c:v>138.29258625617393</c:v>
                </c:pt>
                <c:pt idx="257">
                  <c:v>141.05859194535475</c:v>
                </c:pt>
                <c:pt idx="258">
                  <c:v>143.86325628427358</c:v>
                </c:pt>
                <c:pt idx="259">
                  <c:v>146.70734099461481</c:v>
                </c:pt>
                <c:pt idx="260">
                  <c:v>149.33395897791934</c:v>
                </c:pt>
                <c:pt idx="261">
                  <c:v>151.80326359382042</c:v>
                </c:pt>
                <c:pt idx="262">
                  <c:v>154.30291871290939</c:v>
                </c:pt>
                <c:pt idx="263">
                  <c:v>156.79089598729061</c:v>
                </c:pt>
                <c:pt idx="264">
                  <c:v>159.01292818803054</c:v>
                </c:pt>
                <c:pt idx="265">
                  <c:v>160.76718455387996</c:v>
                </c:pt>
                <c:pt idx="266">
                  <c:v>162.25833941826451</c:v>
                </c:pt>
                <c:pt idx="267">
                  <c:v>163.86615436553956</c:v>
                </c:pt>
                <c:pt idx="268">
                  <c:v>165.74175837590141</c:v>
                </c:pt>
                <c:pt idx="269">
                  <c:v>167.69069438054012</c:v>
                </c:pt>
                <c:pt idx="270">
                  <c:v>169.4020298532339</c:v>
                </c:pt>
                <c:pt idx="271">
                  <c:v>170.70776013887846</c:v>
                </c:pt>
                <c:pt idx="272">
                  <c:v>171.89142013549804</c:v>
                </c:pt>
                <c:pt idx="273">
                  <c:v>173.41005078242372</c:v>
                </c:pt>
                <c:pt idx="274">
                  <c:v>175.37183128356932</c:v>
                </c:pt>
                <c:pt idx="275">
                  <c:v>177.43509236849269</c:v>
                </c:pt>
                <c:pt idx="276">
                  <c:v>179.27440501286432</c:v>
                </c:pt>
                <c:pt idx="277">
                  <c:v>180.98290767376238</c:v>
                </c:pt>
                <c:pt idx="278">
                  <c:v>182.72589452303373</c:v>
                </c:pt>
                <c:pt idx="279">
                  <c:v>184.52582190880409</c:v>
                </c:pt>
                <c:pt idx="280">
                  <c:v>186.28538087698129</c:v>
                </c:pt>
                <c:pt idx="281">
                  <c:v>187.77248360853926</c:v>
                </c:pt>
                <c:pt idx="282">
                  <c:v>188.96778633704554</c:v>
                </c:pt>
                <c:pt idx="283">
                  <c:v>190.17159996032714</c:v>
                </c:pt>
                <c:pt idx="284">
                  <c:v>191.54741543696477</c:v>
                </c:pt>
                <c:pt idx="285">
                  <c:v>192.97074875464807</c:v>
                </c:pt>
                <c:pt idx="286">
                  <c:v>194.20580032935507</c:v>
                </c:pt>
                <c:pt idx="287">
                  <c:v>195.09144535358138</c:v>
                </c:pt>
                <c:pt idx="288">
                  <c:v>195.68952203603891</c:v>
                </c:pt>
                <c:pt idx="289">
                  <c:v>196.12778554476225</c:v>
                </c:pt>
                <c:pt idx="290">
                  <c:v>196.41237835810733</c:v>
                </c:pt>
                <c:pt idx="291">
                  <c:v>196.66997847336989</c:v>
                </c:pt>
                <c:pt idx="292">
                  <c:v>197.20511145958534</c:v>
                </c:pt>
                <c:pt idx="293">
                  <c:v>198.12569827153132</c:v>
                </c:pt>
                <c:pt idx="294">
                  <c:v>199.2774452444223</c:v>
                </c:pt>
                <c:pt idx="295">
                  <c:v>200.44981023935171</c:v>
                </c:pt>
                <c:pt idx="296">
                  <c:v>201.487409961407</c:v>
                </c:pt>
                <c:pt idx="297">
                  <c:v>202.29614884596603</c:v>
                </c:pt>
                <c:pt idx="298">
                  <c:v>202.79756899320162</c:v>
                </c:pt>
                <c:pt idx="299">
                  <c:v>202.99241230304423</c:v>
                </c:pt>
                <c:pt idx="300">
                  <c:v>202.9706729360727</c:v>
                </c:pt>
                <c:pt idx="301">
                  <c:v>202.90606987586386</c:v>
                </c:pt>
                <c:pt idx="302">
                  <c:v>203.19820741506723</c:v>
                </c:pt>
                <c:pt idx="303">
                  <c:v>204.07575950035681</c:v>
                </c:pt>
                <c:pt idx="304">
                  <c:v>205.39463670583874</c:v>
                </c:pt>
                <c:pt idx="305">
                  <c:v>206.88995357219986</c:v>
                </c:pt>
                <c:pt idx="306">
                  <c:v>208.21811188917891</c:v>
                </c:pt>
                <c:pt idx="307">
                  <c:v>209.13704500051642</c:v>
                </c:pt>
                <c:pt idx="308">
                  <c:v>209.88408612764798</c:v>
                </c:pt>
                <c:pt idx="309">
                  <c:v>210.81882114116962</c:v>
                </c:pt>
                <c:pt idx="310">
                  <c:v>211.97996815608096</c:v>
                </c:pt>
                <c:pt idx="311">
                  <c:v>213.15081876901482</c:v>
                </c:pt>
                <c:pt idx="312">
                  <c:v>214.06682165879468</c:v>
                </c:pt>
                <c:pt idx="313">
                  <c:v>214.5382871715839</c:v>
                </c:pt>
                <c:pt idx="314">
                  <c:v>214.54599160414475</c:v>
                </c:pt>
                <c:pt idx="315">
                  <c:v>214.20369256826547</c:v>
                </c:pt>
                <c:pt idx="316">
                  <c:v>213.72328234745905</c:v>
                </c:pt>
                <c:pt idx="317">
                  <c:v>213.57061746450572</c:v>
                </c:pt>
                <c:pt idx="318">
                  <c:v>214.06332170339729</c:v>
                </c:pt>
                <c:pt idx="319">
                  <c:v>215.03650978675253</c:v>
                </c:pt>
                <c:pt idx="320">
                  <c:v>216.09078583350546</c:v>
                </c:pt>
                <c:pt idx="321">
                  <c:v>216.91382809565619</c:v>
                </c:pt>
                <c:pt idx="322">
                  <c:v>217.38388909559981</c:v>
                </c:pt>
                <c:pt idx="323">
                  <c:v>217.52478891812837</c:v>
                </c:pt>
                <c:pt idx="324">
                  <c:v>217.40840350811297</c:v>
                </c:pt>
                <c:pt idx="325">
                  <c:v>217.08439711937538</c:v>
                </c:pt>
                <c:pt idx="326">
                  <c:v>216.6128115433913</c:v>
                </c:pt>
                <c:pt idx="327">
                  <c:v>216.0825490452693</c:v>
                </c:pt>
                <c:pt idx="328">
                  <c:v>215.54665037301871</c:v>
                </c:pt>
                <c:pt idx="329">
                  <c:v>215.20618286719687</c:v>
                </c:pt>
                <c:pt idx="330">
                  <c:v>215.43924704918496</c:v>
                </c:pt>
                <c:pt idx="331">
                  <c:v>216.31829312838039</c:v>
                </c:pt>
                <c:pt idx="332">
                  <c:v>217.50005136930022</c:v>
                </c:pt>
                <c:pt idx="333">
                  <c:v>218.55667884239782</c:v>
                </c:pt>
                <c:pt idx="334">
                  <c:v>219.25799174969012</c:v>
                </c:pt>
                <c:pt idx="335">
                  <c:v>219.58509146470291</c:v>
                </c:pt>
                <c:pt idx="336">
                  <c:v>219.63078683706431</c:v>
                </c:pt>
                <c:pt idx="337">
                  <c:v>219.50390156085672</c:v>
                </c:pt>
                <c:pt idx="338">
                  <c:v>219.2857557971661</c:v>
                </c:pt>
                <c:pt idx="339">
                  <c:v>219.01111237159139</c:v>
                </c:pt>
                <c:pt idx="340">
                  <c:v>218.66818243760329</c:v>
                </c:pt>
                <c:pt idx="341">
                  <c:v>218.24003708472617</c:v>
                </c:pt>
                <c:pt idx="342">
                  <c:v>217.75718822185809</c:v>
                </c:pt>
                <c:pt idx="343">
                  <c:v>217.27653447664702</c:v>
                </c:pt>
                <c:pt idx="344">
                  <c:v>216.84054084190956</c:v>
                </c:pt>
                <c:pt idx="345">
                  <c:v>216.7071687551645</c:v>
                </c:pt>
                <c:pt idx="346">
                  <c:v>217.1935028486985</c:v>
                </c:pt>
                <c:pt idx="347">
                  <c:v>218.2556385040283</c:v>
                </c:pt>
                <c:pt idx="348">
                  <c:v>219.50179818960339</c:v>
                </c:pt>
                <c:pt idx="349">
                  <c:v>220.51438399094801</c:v>
                </c:pt>
                <c:pt idx="350">
                  <c:v>221.10830150310807</c:v>
                </c:pt>
                <c:pt idx="351">
                  <c:v>221.32251463083117</c:v>
                </c:pt>
                <c:pt idx="352">
                  <c:v>221.28812218886154</c:v>
                </c:pt>
                <c:pt idx="353">
                  <c:v>221.12725223247821</c:v>
                </c:pt>
                <c:pt idx="354">
                  <c:v>220.91649262061486</c:v>
                </c:pt>
                <c:pt idx="355">
                  <c:v>220.69337556105395</c:v>
                </c:pt>
                <c:pt idx="356">
                  <c:v>220.46675967876726</c:v>
                </c:pt>
                <c:pt idx="357">
                  <c:v>220.22700707068807</c:v>
                </c:pt>
                <c:pt idx="358">
                  <c:v>219.94384935232307</c:v>
                </c:pt>
                <c:pt idx="359">
                  <c:v>219.58625018780046</c:v>
                </c:pt>
                <c:pt idx="360">
                  <c:v>219.15442478473369</c:v>
                </c:pt>
                <c:pt idx="361">
                  <c:v>218.70092231163611</c:v>
                </c:pt>
                <c:pt idx="362">
                  <c:v>218.26956583463229</c:v>
                </c:pt>
                <c:pt idx="363">
                  <c:v>217.93633610065163</c:v>
                </c:pt>
                <c:pt idx="364">
                  <c:v>218.02372964712285</c:v>
                </c:pt>
                <c:pt idx="365">
                  <c:v>218.75602338937611</c:v>
                </c:pt>
                <c:pt idx="366">
                  <c:v>219.97014659001275</c:v>
                </c:pt>
                <c:pt idx="367">
                  <c:v>221.23776360731858</c:v>
                </c:pt>
                <c:pt idx="368">
                  <c:v>222.17739742572488</c:v>
                </c:pt>
                <c:pt idx="369">
                  <c:v>222.65112035311182</c:v>
                </c:pt>
                <c:pt idx="370">
                  <c:v>222.74056743328387</c:v>
                </c:pt>
                <c:pt idx="371">
                  <c:v>222.61460075378415</c:v>
                </c:pt>
                <c:pt idx="372">
                  <c:v>222.41302710899939</c:v>
                </c:pt>
                <c:pt idx="373">
                  <c:v>222.20587165832521</c:v>
                </c:pt>
                <c:pt idx="374">
                  <c:v>222.00909374530499</c:v>
                </c:pt>
                <c:pt idx="375">
                  <c:v>221.81597775972807</c:v>
                </c:pt>
                <c:pt idx="376">
                  <c:v>221.6168008481539</c:v>
                </c:pt>
                <c:pt idx="377">
                  <c:v>221.40374984154334</c:v>
                </c:pt>
                <c:pt idx="378">
                  <c:v>221.16939101585976</c:v>
                </c:pt>
                <c:pt idx="379">
                  <c:v>220.89425261277418</c:v>
                </c:pt>
                <c:pt idx="380">
                  <c:v>220.55440920903129</c:v>
                </c:pt>
                <c:pt idx="381">
                  <c:v>220.14583755493166</c:v>
                </c:pt>
                <c:pt idx="382">
                  <c:v>219.70716968242937</c:v>
                </c:pt>
                <c:pt idx="383">
                  <c:v>219.2949655503493</c:v>
                </c:pt>
                <c:pt idx="384">
                  <c:v>218.9152464411809</c:v>
                </c:pt>
                <c:pt idx="385">
                  <c:v>218.70171971247746</c:v>
                </c:pt>
                <c:pt idx="386">
                  <c:v>219.00739154522233</c:v>
                </c:pt>
                <c:pt idx="387">
                  <c:v>219.95155378488391</c:v>
                </c:pt>
                <c:pt idx="388">
                  <c:v>221.27547364455003</c:v>
                </c:pt>
                <c:pt idx="389">
                  <c:v>222.53703426654519</c:v>
                </c:pt>
                <c:pt idx="390">
                  <c:v>223.40104752760664</c:v>
                </c:pt>
                <c:pt idx="391">
                  <c:v>223.77734483572146</c:v>
                </c:pt>
                <c:pt idx="392">
                  <c:v>223.77572058457594</c:v>
                </c:pt>
                <c:pt idx="393">
                  <c:v>223.57973101102385</c:v>
                </c:pt>
                <c:pt idx="394">
                  <c:v>223.34108275780312</c:v>
                </c:pt>
                <c:pt idx="395">
                  <c:v>223.13347084045409</c:v>
                </c:pt>
                <c:pt idx="396">
                  <c:v>222.96491570692794</c:v>
                </c:pt>
                <c:pt idx="397">
                  <c:v>222.81105019202599</c:v>
                </c:pt>
                <c:pt idx="398">
                  <c:v>222.64704500051641</c:v>
                </c:pt>
                <c:pt idx="399">
                  <c:v>222.46322145315312</c:v>
                </c:pt>
                <c:pt idx="400">
                  <c:v>222.26081529470588</c:v>
                </c:pt>
                <c:pt idx="401">
                  <c:v>222.04146210303671</c:v>
                </c:pt>
                <c:pt idx="402">
                  <c:v>221.79760582557088</c:v>
                </c:pt>
                <c:pt idx="403">
                  <c:v>221.50524515005256</c:v>
                </c:pt>
                <c:pt idx="404">
                  <c:v>221.14749760554383</c:v>
                </c:pt>
                <c:pt idx="405">
                  <c:v>220.73427406897912</c:v>
                </c:pt>
                <c:pt idx="406">
                  <c:v>220.31396793658919</c:v>
                </c:pt>
                <c:pt idx="407">
                  <c:v>219.93038301908052</c:v>
                </c:pt>
                <c:pt idx="408">
                  <c:v>219.58268453744742</c:v>
                </c:pt>
                <c:pt idx="409">
                  <c:v>219.44297288747933</c:v>
                </c:pt>
                <c:pt idx="410">
                  <c:v>219.85551908639758</c:v>
                </c:pt>
                <c:pt idx="411">
                  <c:v>220.88769217857947</c:v>
                </c:pt>
                <c:pt idx="412">
                  <c:v>222.25253999563364</c:v>
                </c:pt>
                <c:pt idx="413">
                  <c:v>223.51423087486853</c:v>
                </c:pt>
                <c:pt idx="414">
                  <c:v>224.35779374929572</c:v>
                </c:pt>
                <c:pt idx="415">
                  <c:v>224.70640856229338</c:v>
                </c:pt>
                <c:pt idx="416">
                  <c:v>224.67051872840293</c:v>
                </c:pt>
                <c:pt idx="417">
                  <c:v>224.43279246990497</c:v>
                </c:pt>
                <c:pt idx="418">
                  <c:v>224.15367272597092</c:v>
                </c:pt>
                <c:pt idx="419">
                  <c:v>223.9175775146484</c:v>
                </c:pt>
                <c:pt idx="420">
                  <c:v>223.74006747906023</c:v>
                </c:pt>
                <c:pt idx="421">
                  <c:v>223.59726929884687</c:v>
                </c:pt>
                <c:pt idx="422">
                  <c:v>223.45703322190502</c:v>
                </c:pt>
                <c:pt idx="423">
                  <c:v>223.29888620816746</c:v>
                </c:pt>
                <c:pt idx="424">
                  <c:v>223.11542171771706</c:v>
                </c:pt>
                <c:pt idx="425">
                  <c:v>222.90883260286768</c:v>
                </c:pt>
                <c:pt idx="426">
                  <c:v>222.68813039926383</c:v>
                </c:pt>
                <c:pt idx="427">
                  <c:v>222.45425409170295</c:v>
                </c:pt>
                <c:pt idx="428">
                  <c:v>222.18545751718372</c:v>
                </c:pt>
                <c:pt idx="429">
                  <c:v>221.85511609590969</c:v>
                </c:pt>
                <c:pt idx="430">
                  <c:v>221.4565176156851</c:v>
                </c:pt>
                <c:pt idx="431">
                  <c:v>221.02508524968073</c:v>
                </c:pt>
                <c:pt idx="432">
                  <c:v>220.62008151127739</c:v>
                </c:pt>
                <c:pt idx="433">
                  <c:v>220.24872604956991</c:v>
                </c:pt>
                <c:pt idx="434">
                  <c:v>220.01219362699067</c:v>
                </c:pt>
                <c:pt idx="435">
                  <c:v>220.2576039299598</c:v>
                </c:pt>
                <c:pt idx="436">
                  <c:v>221.15093526400051</c:v>
                </c:pt>
                <c:pt idx="437">
                  <c:v>222.48039388803332</c:v>
                </c:pt>
                <c:pt idx="438">
                  <c:v>223.81702005826506</c:v>
                </c:pt>
                <c:pt idx="439">
                  <c:v>224.79381117013784</c:v>
                </c:pt>
                <c:pt idx="440">
                  <c:v>225.27351573650651</c:v>
                </c:pt>
                <c:pt idx="441">
                  <c:v>225.32580439054047</c:v>
                </c:pt>
                <c:pt idx="442">
                  <c:v>225.12199485191931</c:v>
                </c:pt>
                <c:pt idx="443">
                  <c:v>224.83182023268478</c:v>
                </c:pt>
                <c:pt idx="444">
                  <c:v>224.56481327937198</c:v>
                </c:pt>
                <c:pt idx="445">
                  <c:v>224.35714246309723</c:v>
                </c:pt>
                <c:pt idx="446">
                  <c:v>224.19662363492523</c:v>
                </c:pt>
                <c:pt idx="447">
                  <c:v>224.05392286447375</c:v>
                </c:pt>
                <c:pt idx="448">
                  <c:v>223.90587588383602</c:v>
                </c:pt>
                <c:pt idx="449">
                  <c:v>223.74250498845026</c:v>
                </c:pt>
                <c:pt idx="450">
                  <c:v>223.56238980806793</c:v>
                </c:pt>
                <c:pt idx="451">
                  <c:v>223.36721236008864</c:v>
                </c:pt>
                <c:pt idx="452">
                  <c:v>223.15646407494177</c:v>
                </c:pt>
                <c:pt idx="453">
                  <c:v>222.91896661611702</c:v>
                </c:pt>
                <c:pt idx="454">
                  <c:v>222.62856319720927</c:v>
                </c:pt>
                <c:pt idx="455">
                  <c:v>222.26878250708947</c:v>
                </c:pt>
                <c:pt idx="456">
                  <c:v>221.84905290456913</c:v>
                </c:pt>
                <c:pt idx="457">
                  <c:v>221.41624320983885</c:v>
                </c:pt>
                <c:pt idx="458">
                  <c:v>221.02162493779105</c:v>
                </c:pt>
                <c:pt idx="459">
                  <c:v>220.66073876014124</c:v>
                </c:pt>
                <c:pt idx="460">
                  <c:v>220.45184352581316</c:v>
                </c:pt>
                <c:pt idx="461">
                  <c:v>220.74710723876953</c:v>
                </c:pt>
                <c:pt idx="462">
                  <c:v>221.68687357975884</c:v>
                </c:pt>
                <c:pt idx="463">
                  <c:v>223.03770911583533</c:v>
                </c:pt>
                <c:pt idx="464">
                  <c:v>224.37556083679195</c:v>
                </c:pt>
                <c:pt idx="465">
                  <c:v>225.34939794100245</c:v>
                </c:pt>
                <c:pt idx="466">
                  <c:v>225.83030653733471</c:v>
                </c:pt>
                <c:pt idx="467">
                  <c:v>225.88717911353473</c:v>
                </c:pt>
                <c:pt idx="468">
                  <c:v>225.68359837458681</c:v>
                </c:pt>
                <c:pt idx="469">
                  <c:v>225.38465121342583</c:v>
                </c:pt>
                <c:pt idx="470">
                  <c:v>225.10248798076921</c:v>
                </c:pt>
                <c:pt idx="471">
                  <c:v>224.88108238807089</c:v>
                </c:pt>
                <c:pt idx="472">
                  <c:v>224.71813511188213</c:v>
                </c:pt>
                <c:pt idx="473">
                  <c:v>224.58720506521371</c:v>
                </c:pt>
                <c:pt idx="474">
                  <c:v>224.45978743333083</c:v>
                </c:pt>
                <c:pt idx="475">
                  <c:v>224.31472390981818</c:v>
                </c:pt>
                <c:pt idx="476">
                  <c:v>224.14775338392985</c:v>
                </c:pt>
                <c:pt idx="477">
                  <c:v>223.96473063542291</c:v>
                </c:pt>
                <c:pt idx="478">
                  <c:v>223.77001418480504</c:v>
                </c:pt>
                <c:pt idx="479">
                  <c:v>223.56418282728927</c:v>
                </c:pt>
                <c:pt idx="480">
                  <c:v>223.33777422391449</c:v>
                </c:pt>
                <c:pt idx="481">
                  <c:v>223.06573707580566</c:v>
                </c:pt>
                <c:pt idx="482">
                  <c:v>222.72895415086015</c:v>
                </c:pt>
                <c:pt idx="483">
                  <c:v>222.33012347294732</c:v>
                </c:pt>
                <c:pt idx="484">
                  <c:v>221.9069358238807</c:v>
                </c:pt>
                <c:pt idx="485">
                  <c:v>221.51718577458308</c:v>
                </c:pt>
                <c:pt idx="486">
                  <c:v>221.16451033372141</c:v>
                </c:pt>
                <c:pt idx="487">
                  <c:v>220.93282008244441</c:v>
                </c:pt>
                <c:pt idx="488">
                  <c:v>221.16035456143894</c:v>
                </c:pt>
                <c:pt idx="489">
                  <c:v>222.03153536869925</c:v>
                </c:pt>
                <c:pt idx="490">
                  <c:v>223.35812153742862</c:v>
                </c:pt>
                <c:pt idx="491">
                  <c:v>224.73286890470064</c:v>
                </c:pt>
                <c:pt idx="492">
                  <c:v>225.78657068692718</c:v>
                </c:pt>
                <c:pt idx="493">
                  <c:v>226.35339129521293</c:v>
                </c:pt>
                <c:pt idx="494">
                  <c:v>226.47265935457668</c:v>
                </c:pt>
                <c:pt idx="495">
                  <c:v>226.29455013568582</c:v>
                </c:pt>
                <c:pt idx="496">
                  <c:v>225.98375296372635</c:v>
                </c:pt>
                <c:pt idx="497">
                  <c:v>225.6667634758582</c:v>
                </c:pt>
                <c:pt idx="498">
                  <c:v>225.4120097644512</c:v>
                </c:pt>
                <c:pt idx="499">
                  <c:v>225.2301287489671</c:v>
                </c:pt>
                <c:pt idx="500">
                  <c:v>225.09827444223257</c:v>
                </c:pt>
                <c:pt idx="501">
                  <c:v>224.9836627960205</c:v>
                </c:pt>
                <c:pt idx="502">
                  <c:v>224.86014268728402</c:v>
                </c:pt>
                <c:pt idx="503">
                  <c:v>224.71306414090665</c:v>
                </c:pt>
                <c:pt idx="504">
                  <c:v>224.54180532015283</c:v>
                </c:pt>
                <c:pt idx="505">
                  <c:v>224.35388489943281</c:v>
                </c:pt>
                <c:pt idx="506">
                  <c:v>224.15733012272759</c:v>
                </c:pt>
                <c:pt idx="507">
                  <c:v>223.95449581439675</c:v>
                </c:pt>
                <c:pt idx="508">
                  <c:v>223.73732414832477</c:v>
                </c:pt>
                <c:pt idx="509">
                  <c:v>223.47985542297363</c:v>
                </c:pt>
                <c:pt idx="510">
                  <c:v>223.15990060072673</c:v>
                </c:pt>
                <c:pt idx="511">
                  <c:v>222.77560549809382</c:v>
                </c:pt>
                <c:pt idx="512">
                  <c:v>222.35253791222203</c:v>
                </c:pt>
                <c:pt idx="513">
                  <c:v>221.94972929147573</c:v>
                </c:pt>
                <c:pt idx="514">
                  <c:v>221.58940491896408</c:v>
                </c:pt>
                <c:pt idx="515">
                  <c:v>221.2885072972224</c:v>
                </c:pt>
                <c:pt idx="516">
                  <c:v>221.31483964773321</c:v>
                </c:pt>
                <c:pt idx="517">
                  <c:v>221.96190098102275</c:v>
                </c:pt>
                <c:pt idx="518">
                  <c:v>223.17129527752212</c:v>
                </c:pt>
                <c:pt idx="519">
                  <c:v>224.58576770489032</c:v>
                </c:pt>
                <c:pt idx="520">
                  <c:v>225.79514048062836</c:v>
                </c:pt>
                <c:pt idx="521">
                  <c:v>226.55286043607268</c:v>
                </c:pt>
                <c:pt idx="522">
                  <c:v>226.83043861389157</c:v>
                </c:pt>
                <c:pt idx="523">
                  <c:v>226.74724501389724</c:v>
                </c:pt>
                <c:pt idx="524">
                  <c:v>226.46902008056639</c:v>
                </c:pt>
                <c:pt idx="525">
                  <c:v>226.13952816302958</c:v>
                </c:pt>
                <c:pt idx="526">
                  <c:v>225.8493977179894</c:v>
                </c:pt>
                <c:pt idx="527">
                  <c:v>225.63116020789514</c:v>
                </c:pt>
                <c:pt idx="528">
                  <c:v>225.47611218379092</c:v>
                </c:pt>
                <c:pt idx="529">
                  <c:v>225.35741385826699</c:v>
                </c:pt>
                <c:pt idx="530">
                  <c:v>225.24640750591573</c:v>
                </c:pt>
                <c:pt idx="531">
                  <c:v>225.12174906217135</c:v>
                </c:pt>
                <c:pt idx="532">
                  <c:v>224.97348121056189</c:v>
                </c:pt>
                <c:pt idx="533">
                  <c:v>224.80171495290904</c:v>
                </c:pt>
                <c:pt idx="534">
                  <c:v>224.61280570983885</c:v>
                </c:pt>
                <c:pt idx="535">
                  <c:v>224.41420193011942</c:v>
                </c:pt>
                <c:pt idx="536">
                  <c:v>224.20940017113318</c:v>
                </c:pt>
                <c:pt idx="537">
                  <c:v>223.99152511596679</c:v>
                </c:pt>
                <c:pt idx="538">
                  <c:v>223.73611218965968</c:v>
                </c:pt>
                <c:pt idx="539">
                  <c:v>223.4215919259878</c:v>
                </c:pt>
                <c:pt idx="540">
                  <c:v>223.04669120201694</c:v>
                </c:pt>
                <c:pt idx="541">
                  <c:v>222.63486085158127</c:v>
                </c:pt>
                <c:pt idx="542">
                  <c:v>222.24183398320125</c:v>
                </c:pt>
                <c:pt idx="543">
                  <c:v>221.89195057795598</c:v>
                </c:pt>
                <c:pt idx="544">
                  <c:v>221.56450200007509</c:v>
                </c:pt>
                <c:pt idx="545">
                  <c:v>221.41054587144117</c:v>
                </c:pt>
                <c:pt idx="546">
                  <c:v>221.791967386099</c:v>
                </c:pt>
                <c:pt idx="547">
                  <c:v>222.81731952960675</c:v>
                </c:pt>
                <c:pt idx="548">
                  <c:v>224.22245534456692</c:v>
                </c:pt>
                <c:pt idx="549">
                  <c:v>225.57848984351523</c:v>
                </c:pt>
                <c:pt idx="550">
                  <c:v>226.5477441582313</c:v>
                </c:pt>
                <c:pt idx="551">
                  <c:v>227.01543107839728</c:v>
                </c:pt>
                <c:pt idx="552">
                  <c:v>227.05702957740195</c:v>
                </c:pt>
                <c:pt idx="553">
                  <c:v>226.8336995755709</c:v>
                </c:pt>
                <c:pt idx="554">
                  <c:v>226.50489632239709</c:v>
                </c:pt>
                <c:pt idx="555">
                  <c:v>226.1862689913236</c:v>
                </c:pt>
                <c:pt idx="556">
                  <c:v>225.93425634530874</c:v>
                </c:pt>
                <c:pt idx="557">
                  <c:v>225.75563855684717</c:v>
                </c:pt>
                <c:pt idx="558">
                  <c:v>225.62810879047103</c:v>
                </c:pt>
                <c:pt idx="559">
                  <c:v>225.52141678443323</c:v>
                </c:pt>
                <c:pt idx="560">
                  <c:v>225.41090767493611</c:v>
                </c:pt>
                <c:pt idx="561">
                  <c:v>225.28355687068054</c:v>
                </c:pt>
                <c:pt idx="562">
                  <c:v>225.13351525526781</c:v>
                </c:pt>
                <c:pt idx="563">
                  <c:v>224.96286467918981</c:v>
                </c:pt>
                <c:pt idx="564">
                  <c:v>224.77573033259466</c:v>
                </c:pt>
                <c:pt idx="565">
                  <c:v>224.57744256826544</c:v>
                </c:pt>
                <c:pt idx="566">
                  <c:v>224.36860849820647</c:v>
                </c:pt>
                <c:pt idx="567">
                  <c:v>224.13442183861366</c:v>
                </c:pt>
                <c:pt idx="568">
                  <c:v>223.85022885836088</c:v>
                </c:pt>
                <c:pt idx="569">
                  <c:v>223.50168313833382</c:v>
                </c:pt>
                <c:pt idx="570">
                  <c:v>223.09861513577971</c:v>
                </c:pt>
                <c:pt idx="571">
                  <c:v>222.68349210885853</c:v>
                </c:pt>
                <c:pt idx="572">
                  <c:v>222.30950884892391</c:v>
                </c:pt>
                <c:pt idx="573">
                  <c:v>221.9709498948317</c:v>
                </c:pt>
                <c:pt idx="574">
                  <c:v>221.71895537156323</c:v>
                </c:pt>
                <c:pt idx="575">
                  <c:v>221.8822447145902</c:v>
                </c:pt>
                <c:pt idx="576">
                  <c:v>222.69785325270431</c:v>
                </c:pt>
                <c:pt idx="577">
                  <c:v>224.01999595055213</c:v>
                </c:pt>
                <c:pt idx="578">
                  <c:v>225.44852596576393</c:v>
                </c:pt>
                <c:pt idx="579">
                  <c:v>226.59098616379956</c:v>
                </c:pt>
                <c:pt idx="580">
                  <c:v>227.24944330655612</c:v>
                </c:pt>
                <c:pt idx="581">
                  <c:v>227.43629108722394</c:v>
                </c:pt>
                <c:pt idx="582">
                  <c:v>227.28988987849309</c:v>
                </c:pt>
                <c:pt idx="583">
                  <c:v>226.97601070697488</c:v>
                </c:pt>
                <c:pt idx="584">
                  <c:v>226.63000670212969</c:v>
                </c:pt>
                <c:pt idx="585">
                  <c:v>226.3339591803917</c:v>
                </c:pt>
                <c:pt idx="586">
                  <c:v>226.11594707195576</c:v>
                </c:pt>
                <c:pt idx="587">
                  <c:v>225.96571743304909</c:v>
                </c:pt>
                <c:pt idx="588">
                  <c:v>225.85470768268291</c:v>
                </c:pt>
                <c:pt idx="589">
                  <c:v>225.75223827655498</c:v>
                </c:pt>
                <c:pt idx="590">
                  <c:v>225.63655965364896</c:v>
                </c:pt>
                <c:pt idx="591">
                  <c:v>225.49829216003417</c:v>
                </c:pt>
                <c:pt idx="592">
                  <c:v>225.33753547081579</c:v>
                </c:pt>
                <c:pt idx="593">
                  <c:v>225.15992122943581</c:v>
                </c:pt>
                <c:pt idx="594">
                  <c:v>224.97173689622144</c:v>
                </c:pt>
                <c:pt idx="595">
                  <c:v>224.77385576101446</c:v>
                </c:pt>
                <c:pt idx="596">
                  <c:v>224.56374290466306</c:v>
                </c:pt>
                <c:pt idx="597">
                  <c:v>224.32407864497256</c:v>
                </c:pt>
                <c:pt idx="598">
                  <c:v>224.03187767615682</c:v>
                </c:pt>
                <c:pt idx="599">
                  <c:v>223.67729934692386</c:v>
                </c:pt>
                <c:pt idx="600">
                  <c:v>223.27071100088267</c:v>
                </c:pt>
                <c:pt idx="601">
                  <c:v>222.85672630896934</c:v>
                </c:pt>
                <c:pt idx="602">
                  <c:v>222.48439448429983</c:v>
                </c:pt>
                <c:pt idx="603">
                  <c:v>222.14183266859786</c:v>
                </c:pt>
                <c:pt idx="604">
                  <c:v>221.86549476623534</c:v>
                </c:pt>
                <c:pt idx="605">
                  <c:v>221.97419386643625</c:v>
                </c:pt>
                <c:pt idx="606">
                  <c:v>222.74216789832482</c:v>
                </c:pt>
                <c:pt idx="607">
                  <c:v>224.05548255333534</c:v>
                </c:pt>
                <c:pt idx="608">
                  <c:v>225.51410878694972</c:v>
                </c:pt>
                <c:pt idx="609">
                  <c:v>226.70628081101634</c:v>
                </c:pt>
                <c:pt idx="610">
                  <c:v>227.41452113811786</c:v>
                </c:pt>
                <c:pt idx="611">
                  <c:v>227.64294589702897</c:v>
                </c:pt>
                <c:pt idx="612">
                  <c:v>227.52982711205118</c:v>
                </c:pt>
                <c:pt idx="613">
                  <c:v>227.23107703575721</c:v>
                </c:pt>
                <c:pt idx="614">
                  <c:v>226.84232147216795</c:v>
                </c:pt>
                <c:pt idx="615">
                  <c:v>226.39668313833383</c:v>
                </c:pt>
                <c:pt idx="616">
                  <c:v>225.90107246398921</c:v>
                </c:pt>
                <c:pt idx="617">
                  <c:v>225.36828184274526</c:v>
                </c:pt>
                <c:pt idx="618">
                  <c:v>224.81558904794545</c:v>
                </c:pt>
                <c:pt idx="619">
                  <c:v>224.25799858093262</c:v>
                </c:pt>
                <c:pt idx="620">
                  <c:v>223.70350144019491</c:v>
                </c:pt>
                <c:pt idx="621">
                  <c:v>223.15553188617409</c:v>
                </c:pt>
                <c:pt idx="622">
                  <c:v>222.61352584838863</c:v>
                </c:pt>
                <c:pt idx="623">
                  <c:v>222.07453951322114</c:v>
                </c:pt>
                <c:pt idx="624">
                  <c:v>221.28743125915526</c:v>
                </c:pt>
                <c:pt idx="625">
                  <c:v>218.99839246896596</c:v>
                </c:pt>
                <c:pt idx="626">
                  <c:v>213.7612019289457</c:v>
                </c:pt>
                <c:pt idx="627">
                  <c:v>205.26831550011266</c:v>
                </c:pt>
                <c:pt idx="628">
                  <c:v>194.42113820002632</c:v>
                </c:pt>
                <c:pt idx="629">
                  <c:v>182.60415270878718</c:v>
                </c:pt>
                <c:pt idx="630">
                  <c:v>170.99202334477351</c:v>
                </c:pt>
                <c:pt idx="631">
                  <c:v>160.26618802584133</c:v>
                </c:pt>
                <c:pt idx="632">
                  <c:v>150.65553817162146</c:v>
                </c:pt>
                <c:pt idx="633">
                  <c:v>142.11258822221021</c:v>
                </c:pt>
                <c:pt idx="634">
                  <c:v>134.47552980276254</c:v>
                </c:pt>
                <c:pt idx="635">
                  <c:v>127.56599997593806</c:v>
                </c:pt>
                <c:pt idx="636">
                  <c:v>121.23412476172813</c:v>
                </c:pt>
                <c:pt idx="637">
                  <c:v>115.37108782841608</c:v>
                </c:pt>
                <c:pt idx="638">
                  <c:v>109.90287474705622</c:v>
                </c:pt>
                <c:pt idx="639">
                  <c:v>104.78054900536169</c:v>
                </c:pt>
                <c:pt idx="640">
                  <c:v>99.958653092017542</c:v>
                </c:pt>
                <c:pt idx="641">
                  <c:v>94.989987851656394</c:v>
                </c:pt>
                <c:pt idx="642">
                  <c:v>87.21105324671818</c:v>
                </c:pt>
                <c:pt idx="643">
                  <c:v>74.474465801532446</c:v>
                </c:pt>
                <c:pt idx="644">
                  <c:v>58.680327232067398</c:v>
                </c:pt>
                <c:pt idx="645">
                  <c:v>43.616533926450288</c:v>
                </c:pt>
                <c:pt idx="646">
                  <c:v>32.067929885570813</c:v>
                </c:pt>
                <c:pt idx="647">
                  <c:v>24.817642872150127</c:v>
                </c:pt>
                <c:pt idx="648">
                  <c:v>21.147793523348295</c:v>
                </c:pt>
                <c:pt idx="649">
                  <c:v>19.77465115180382</c:v>
                </c:pt>
                <c:pt idx="650">
                  <c:v>19.539293451309206</c:v>
                </c:pt>
                <c:pt idx="651">
                  <c:v>19.689775392825783</c:v>
                </c:pt>
                <c:pt idx="652">
                  <c:v>19.865284422360933</c:v>
                </c:pt>
                <c:pt idx="653">
                  <c:v>19.958441568521355</c:v>
                </c:pt>
                <c:pt idx="654">
                  <c:v>19.977814218080958</c:v>
                </c:pt>
                <c:pt idx="655">
                  <c:v>19.962184765155499</c:v>
                </c:pt>
                <c:pt idx="656">
                  <c:v>19.941879077324501</c:v>
                </c:pt>
                <c:pt idx="657">
                  <c:v>19.930607295403114</c:v>
                </c:pt>
                <c:pt idx="658">
                  <c:v>19.928410620322595</c:v>
                </c:pt>
                <c:pt idx="659">
                  <c:v>19.929237470626827</c:v>
                </c:pt>
                <c:pt idx="660">
                  <c:v>19.929633764120247</c:v>
                </c:pt>
                <c:pt idx="661">
                  <c:v>19.928771234659049</c:v>
                </c:pt>
                <c:pt idx="662">
                  <c:v>19.927114419203537</c:v>
                </c:pt>
                <c:pt idx="663">
                  <c:v>19.925348584101748</c:v>
                </c:pt>
                <c:pt idx="664">
                  <c:v>19.922362012129565</c:v>
                </c:pt>
                <c:pt idx="665">
                  <c:v>19.916779073568492</c:v>
                </c:pt>
                <c:pt idx="666">
                  <c:v>19.910153227586012</c:v>
                </c:pt>
                <c:pt idx="667">
                  <c:v>19.905470762986404</c:v>
                </c:pt>
                <c:pt idx="668">
                  <c:v>19.903564193432143</c:v>
                </c:pt>
                <c:pt idx="669">
                  <c:v>19.903490569774917</c:v>
                </c:pt>
                <c:pt idx="670">
                  <c:v>19.901869433476371</c:v>
                </c:pt>
                <c:pt idx="671">
                  <c:v>19.898305482130784</c:v>
                </c:pt>
                <c:pt idx="672">
                  <c:v>19.895498721782975</c:v>
                </c:pt>
                <c:pt idx="673">
                  <c:v>19.896108382298397</c:v>
                </c:pt>
                <c:pt idx="674">
                  <c:v>19.901044282179612</c:v>
                </c:pt>
                <c:pt idx="675">
                  <c:v>19.909723095527063</c:v>
                </c:pt>
                <c:pt idx="676">
                  <c:v>19.920884158794692</c:v>
                </c:pt>
                <c:pt idx="677">
                  <c:v>19.930101840679459</c:v>
                </c:pt>
                <c:pt idx="678">
                  <c:v>19.935431627126835</c:v>
                </c:pt>
                <c:pt idx="679">
                  <c:v>19.938095104510968</c:v>
                </c:pt>
                <c:pt idx="680">
                  <c:v>19.939644032991851</c:v>
                </c:pt>
                <c:pt idx="681">
                  <c:v>19.941265169290396</c:v>
                </c:pt>
                <c:pt idx="682">
                  <c:v>19.94252696550809</c:v>
                </c:pt>
                <c:pt idx="683">
                  <c:v>19.942813248267541</c:v>
                </c:pt>
                <c:pt idx="684">
                  <c:v>19.942131663102366</c:v>
                </c:pt>
                <c:pt idx="685">
                  <c:v>19.942847794752854</c:v>
                </c:pt>
                <c:pt idx="686">
                  <c:v>19.946413445105918</c:v>
                </c:pt>
                <c:pt idx="687">
                  <c:v>19.95113272153414</c:v>
                </c:pt>
                <c:pt idx="688">
                  <c:v>19.9556679388193</c:v>
                </c:pt>
                <c:pt idx="689">
                  <c:v>19.960064120659457</c:v>
                </c:pt>
                <c:pt idx="690">
                  <c:v>19.963412298055793</c:v>
                </c:pt>
                <c:pt idx="691">
                  <c:v>19.966148266425499</c:v>
                </c:pt>
                <c:pt idx="692">
                  <c:v>19.970178878490742</c:v>
                </c:pt>
                <c:pt idx="693">
                  <c:v>19.974536266326904</c:v>
                </c:pt>
                <c:pt idx="694">
                  <c:v>19.977563614478477</c:v>
                </c:pt>
                <c:pt idx="695">
                  <c:v>19.978209520486683</c:v>
                </c:pt>
                <c:pt idx="696">
                  <c:v>19.975508098602294</c:v>
                </c:pt>
                <c:pt idx="697">
                  <c:v>19.970506786933313</c:v>
                </c:pt>
                <c:pt idx="698">
                  <c:v>19.964635583437406</c:v>
                </c:pt>
                <c:pt idx="699">
                  <c:v>19.959379703815166</c:v>
                </c:pt>
                <c:pt idx="700">
                  <c:v>19.9566400542626</c:v>
                </c:pt>
                <c:pt idx="701">
                  <c:v>19.958225511404184</c:v>
                </c:pt>
                <c:pt idx="702">
                  <c:v>19.963517919687121</c:v>
                </c:pt>
                <c:pt idx="703">
                  <c:v>19.970361521794242</c:v>
                </c:pt>
                <c:pt idx="704">
                  <c:v>19.977022197429953</c:v>
                </c:pt>
                <c:pt idx="705">
                  <c:v>19.98015375137329</c:v>
                </c:pt>
                <c:pt idx="706">
                  <c:v>19.980190563201901</c:v>
                </c:pt>
                <c:pt idx="707">
                  <c:v>19.977922954559329</c:v>
                </c:pt>
                <c:pt idx="708">
                  <c:v>19.975113928868218</c:v>
                </c:pt>
                <c:pt idx="709">
                  <c:v>19.973311848273646</c:v>
                </c:pt>
                <c:pt idx="710">
                  <c:v>19.974431494199312</c:v>
                </c:pt>
                <c:pt idx="711">
                  <c:v>19.9783924469581</c:v>
                </c:pt>
                <c:pt idx="712">
                  <c:v>19.983286437988284</c:v>
                </c:pt>
                <c:pt idx="713">
                  <c:v>19.987680920820967</c:v>
                </c:pt>
                <c:pt idx="714">
                  <c:v>19.992865442129283</c:v>
                </c:pt>
                <c:pt idx="715">
                  <c:v>19.997224812140832</c:v>
                </c:pt>
                <c:pt idx="716">
                  <c:v>19.998915041410005</c:v>
                </c:pt>
                <c:pt idx="717">
                  <c:v>19.996396262829119</c:v>
                </c:pt>
                <c:pt idx="718">
                  <c:v>19.990668059128982</c:v>
                </c:pt>
                <c:pt idx="719">
                  <c:v>19.9844392145597</c:v>
                </c:pt>
                <c:pt idx="720">
                  <c:v>19.980950019542988</c:v>
                </c:pt>
                <c:pt idx="721">
                  <c:v>19.979147938948412</c:v>
                </c:pt>
                <c:pt idx="722">
                  <c:v>19.979616298675538</c:v>
                </c:pt>
                <c:pt idx="723">
                  <c:v>19.98224522957435</c:v>
                </c:pt>
                <c:pt idx="724">
                  <c:v>19.983863534193773</c:v>
                </c:pt>
                <c:pt idx="725">
                  <c:v>19.983972553840051</c:v>
                </c:pt>
                <c:pt idx="726">
                  <c:v>19.984622990534856</c:v>
                </c:pt>
                <c:pt idx="727">
                  <c:v>19.987177448272703</c:v>
                </c:pt>
                <c:pt idx="728">
                  <c:v>19.991824233715349</c:v>
                </c:pt>
                <c:pt idx="729">
                  <c:v>19.997368095104513</c:v>
                </c:pt>
                <c:pt idx="730">
                  <c:v>20.001868199568527</c:v>
                </c:pt>
                <c:pt idx="731">
                  <c:v>20.006801834106447</c:v>
                </c:pt>
                <c:pt idx="732">
                  <c:v>20.012168998718259</c:v>
                </c:pt>
                <c:pt idx="733">
                  <c:v>20.01627068592952</c:v>
                </c:pt>
                <c:pt idx="734">
                  <c:v>20.016416517404409</c:v>
                </c:pt>
                <c:pt idx="735">
                  <c:v>20.013571812556339</c:v>
                </c:pt>
                <c:pt idx="736">
                  <c:v>20.010113766009994</c:v>
                </c:pt>
                <c:pt idx="737">
                  <c:v>20.00795262850248</c:v>
                </c:pt>
                <c:pt idx="738">
                  <c:v>20.008171800466684</c:v>
                </c:pt>
                <c:pt idx="739">
                  <c:v>20.010945147000825</c:v>
                </c:pt>
                <c:pt idx="740">
                  <c:v>20.014832192934477</c:v>
                </c:pt>
                <c:pt idx="741">
                  <c:v>20.018073899195745</c:v>
                </c:pt>
                <c:pt idx="742">
                  <c:v>20.019011184985821</c:v>
                </c:pt>
                <c:pt idx="743">
                  <c:v>20.019009485978348</c:v>
                </c:pt>
                <c:pt idx="744">
                  <c:v>20.019548354515663</c:v>
                </c:pt>
                <c:pt idx="745">
                  <c:v>20.019838318457971</c:v>
                </c:pt>
                <c:pt idx="746">
                  <c:v>20.018613050900971</c:v>
                </c:pt>
                <c:pt idx="747">
                  <c:v>20.017858125246484</c:v>
                </c:pt>
                <c:pt idx="748">
                  <c:v>20.018720654707689</c:v>
                </c:pt>
                <c:pt idx="749">
                  <c:v>20.020736810244042</c:v>
                </c:pt>
                <c:pt idx="750">
                  <c:v>20.022860852755031</c:v>
                </c:pt>
                <c:pt idx="751">
                  <c:v>20.026822655017558</c:v>
                </c:pt>
                <c:pt idx="752">
                  <c:v>20.033195915222169</c:v>
                </c:pt>
                <c:pt idx="753">
                  <c:v>20.041262236375072</c:v>
                </c:pt>
                <c:pt idx="754">
                  <c:v>20.048861896808326</c:v>
                </c:pt>
                <c:pt idx="755">
                  <c:v>20.053398813100959</c:v>
                </c:pt>
                <c:pt idx="756">
                  <c:v>20.053723323528583</c:v>
                </c:pt>
                <c:pt idx="757">
                  <c:v>20.051848468780516</c:v>
                </c:pt>
                <c:pt idx="758">
                  <c:v>20.048284517434926</c:v>
                </c:pt>
                <c:pt idx="759">
                  <c:v>20.044000470088076</c:v>
                </c:pt>
                <c:pt idx="760">
                  <c:v>20.040616330366866</c:v>
                </c:pt>
                <c:pt idx="761">
                  <c:v>20.038849362593428</c:v>
                </c:pt>
                <c:pt idx="762">
                  <c:v>20.038960081247183</c:v>
                </c:pt>
                <c:pt idx="763">
                  <c:v>20.038994627732496</c:v>
                </c:pt>
                <c:pt idx="764">
                  <c:v>20.03661686677199</c:v>
                </c:pt>
                <c:pt idx="765">
                  <c:v>20.033088594583361</c:v>
                </c:pt>
                <c:pt idx="766">
                  <c:v>20.02992022881141</c:v>
                </c:pt>
                <c:pt idx="767">
                  <c:v>20.0291624714778</c:v>
                </c:pt>
                <c:pt idx="768">
                  <c:v>20.029776379511905</c:v>
                </c:pt>
                <c:pt idx="769">
                  <c:v>20.030819570101222</c:v>
                </c:pt>
                <c:pt idx="770">
                  <c:v>20.031469157292292</c:v>
                </c:pt>
                <c:pt idx="771">
                  <c:v>20.031541081942041</c:v>
                </c:pt>
                <c:pt idx="772">
                  <c:v>20.029702189518851</c:v>
                </c:pt>
                <c:pt idx="773">
                  <c:v>20.02606716302725</c:v>
                </c:pt>
                <c:pt idx="774">
                  <c:v>20.021853907658503</c:v>
                </c:pt>
                <c:pt idx="775">
                  <c:v>20.017857275742749</c:v>
                </c:pt>
                <c:pt idx="776">
                  <c:v>20.013318377274732</c:v>
                </c:pt>
                <c:pt idx="777">
                  <c:v>20.009179878234864</c:v>
                </c:pt>
                <c:pt idx="778">
                  <c:v>20.005757794013387</c:v>
                </c:pt>
                <c:pt idx="779">
                  <c:v>20.006874891427849</c:v>
                </c:pt>
                <c:pt idx="780">
                  <c:v>20.013066641000599</c:v>
                </c:pt>
                <c:pt idx="781">
                  <c:v>20.020161129878115</c:v>
                </c:pt>
                <c:pt idx="782">
                  <c:v>20.025993822537934</c:v>
                </c:pt>
                <c:pt idx="783">
                  <c:v>20.028947547032281</c:v>
                </c:pt>
                <c:pt idx="784">
                  <c:v>20.029882567479056</c:v>
                </c:pt>
                <c:pt idx="785">
                  <c:v>20.031254799182598</c:v>
                </c:pt>
                <c:pt idx="786">
                  <c:v>20.034386353125935</c:v>
                </c:pt>
                <c:pt idx="787">
                  <c:v>20.038492004687967</c:v>
                </c:pt>
                <c:pt idx="788">
                  <c:v>20.043497563875636</c:v>
                </c:pt>
                <c:pt idx="789">
                  <c:v>20.049795784583459</c:v>
                </c:pt>
                <c:pt idx="790">
                  <c:v>20.057935729393591</c:v>
                </c:pt>
                <c:pt idx="791">
                  <c:v>20.065138671581561</c:v>
                </c:pt>
                <c:pt idx="792">
                  <c:v>20.066327127309943</c:v>
                </c:pt>
                <c:pt idx="793">
                  <c:v>20.061284473125752</c:v>
                </c:pt>
                <c:pt idx="794">
                  <c:v>20.054300136566162</c:v>
                </c:pt>
                <c:pt idx="795">
                  <c:v>20.050014107043928</c:v>
                </c:pt>
                <c:pt idx="796">
                  <c:v>20.049184425060563</c:v>
                </c:pt>
                <c:pt idx="797">
                  <c:v>20.049618238302376</c:v>
                </c:pt>
                <c:pt idx="798">
                  <c:v>20.051308467571552</c:v>
                </c:pt>
                <c:pt idx="799">
                  <c:v>20.053217585637022</c:v>
                </c:pt>
                <c:pt idx="800">
                  <c:v>20.054370362208438</c:v>
                </c:pt>
                <c:pt idx="801">
                  <c:v>20.054767080453725</c:v>
                </c:pt>
                <c:pt idx="802">
                  <c:v>20.054585569821871</c:v>
                </c:pt>
                <c:pt idx="803">
                  <c:v>20.05386632332435</c:v>
                </c:pt>
                <c:pt idx="804">
                  <c:v>20.053074019505427</c:v>
                </c:pt>
                <c:pt idx="805">
                  <c:v>20.053001811687761</c:v>
                </c:pt>
                <c:pt idx="806">
                  <c:v>20.053720775017371</c:v>
                </c:pt>
                <c:pt idx="807">
                  <c:v>20.055812536386345</c:v>
                </c:pt>
                <c:pt idx="808">
                  <c:v>20.058006238203781</c:v>
                </c:pt>
                <c:pt idx="809">
                  <c:v>20.059953300769511</c:v>
                </c:pt>
                <c:pt idx="810">
                  <c:v>20.059520903367261</c:v>
                </c:pt>
                <c:pt idx="811">
                  <c:v>20.05480389228234</c:v>
                </c:pt>
                <c:pt idx="812">
                  <c:v>20.048214008624736</c:v>
                </c:pt>
                <c:pt idx="813">
                  <c:v>20.041946086883545</c:v>
                </c:pt>
                <c:pt idx="814">
                  <c:v>20.03708579283494</c:v>
                </c:pt>
                <c:pt idx="815">
                  <c:v>20.035611620682936</c:v>
                </c:pt>
                <c:pt idx="816">
                  <c:v>20.038057058774509</c:v>
                </c:pt>
                <c:pt idx="817">
                  <c:v>20.042273145822378</c:v>
                </c:pt>
                <c:pt idx="818">
                  <c:v>20.043748167478121</c:v>
                </c:pt>
                <c:pt idx="819">
                  <c:v>20.042557446406438</c:v>
                </c:pt>
                <c:pt idx="820">
                  <c:v>20.042271729982815</c:v>
                </c:pt>
                <c:pt idx="821">
                  <c:v>20.045441511594333</c:v>
                </c:pt>
                <c:pt idx="822">
                  <c:v>20.050696824880745</c:v>
                </c:pt>
                <c:pt idx="823">
                  <c:v>20.054045285444992</c:v>
                </c:pt>
                <c:pt idx="824">
                  <c:v>20.055380705319916</c:v>
                </c:pt>
                <c:pt idx="825">
                  <c:v>20.056062007317173</c:v>
                </c:pt>
                <c:pt idx="826">
                  <c:v>20.056028876671423</c:v>
                </c:pt>
                <c:pt idx="827">
                  <c:v>20.056099951817437</c:v>
                </c:pt>
                <c:pt idx="828">
                  <c:v>20.058007087707516</c:v>
                </c:pt>
                <c:pt idx="829">
                  <c:v>20.061318736443152</c:v>
                </c:pt>
                <c:pt idx="830">
                  <c:v>20.064920632289006</c:v>
                </c:pt>
                <c:pt idx="831">
                  <c:v>20.067260731917159</c:v>
                </c:pt>
                <c:pt idx="832">
                  <c:v>20.067154543950007</c:v>
                </c:pt>
                <c:pt idx="833">
                  <c:v>20.06391283768874</c:v>
                </c:pt>
                <c:pt idx="834">
                  <c:v>20.058799391526442</c:v>
                </c:pt>
                <c:pt idx="835">
                  <c:v>20.052102753565862</c:v>
                </c:pt>
                <c:pt idx="836">
                  <c:v>20.046520947676438</c:v>
                </c:pt>
                <c:pt idx="837">
                  <c:v>20.044973718203028</c:v>
                </c:pt>
                <c:pt idx="838">
                  <c:v>20.046879721421462</c:v>
                </c:pt>
                <c:pt idx="839">
                  <c:v>20.048141517639159</c:v>
                </c:pt>
                <c:pt idx="840">
                  <c:v>20.048393537081203</c:v>
                </c:pt>
                <c:pt idx="841">
                  <c:v>20.045728927025426</c:v>
                </c:pt>
                <c:pt idx="842">
                  <c:v>20.040723651005671</c:v>
                </c:pt>
                <c:pt idx="843">
                  <c:v>20.032763800987826</c:v>
                </c:pt>
                <c:pt idx="844">
                  <c:v>20.024624988849347</c:v>
                </c:pt>
                <c:pt idx="845">
                  <c:v>20.01929690140944</c:v>
                </c:pt>
                <c:pt idx="846">
                  <c:v>20.019404788384069</c:v>
                </c:pt>
                <c:pt idx="847">
                  <c:v>20.025777765420763</c:v>
                </c:pt>
                <c:pt idx="848">
                  <c:v>20.035824846120981</c:v>
                </c:pt>
                <c:pt idx="849">
                  <c:v>20.045438679915208</c:v>
                </c:pt>
                <c:pt idx="850">
                  <c:v>20.051488279195929</c:v>
                </c:pt>
                <c:pt idx="851">
                  <c:v>20.05419055058406</c:v>
                </c:pt>
                <c:pt idx="852">
                  <c:v>20.05523289166964</c:v>
                </c:pt>
                <c:pt idx="853">
                  <c:v>20.055450930962195</c:v>
                </c:pt>
                <c:pt idx="854">
                  <c:v>20.054693739964414</c:v>
                </c:pt>
                <c:pt idx="855">
                  <c:v>20.052175244551439</c:v>
                </c:pt>
                <c:pt idx="856">
                  <c:v>20.050805561359109</c:v>
                </c:pt>
                <c:pt idx="857">
                  <c:v>20.051416920882005</c:v>
                </c:pt>
                <c:pt idx="858">
                  <c:v>20.053868305499737</c:v>
                </c:pt>
                <c:pt idx="859">
                  <c:v>20.058187748835635</c:v>
                </c:pt>
                <c:pt idx="860">
                  <c:v>20.063300345494198</c:v>
                </c:pt>
                <c:pt idx="861">
                  <c:v>20.068196035531848</c:v>
                </c:pt>
                <c:pt idx="862">
                  <c:v>20.071905818352331</c:v>
                </c:pt>
                <c:pt idx="863">
                  <c:v>20.074645467904897</c:v>
                </c:pt>
                <c:pt idx="864">
                  <c:v>20.076985567533054</c:v>
                </c:pt>
                <c:pt idx="865">
                  <c:v>20.080187913454495</c:v>
                </c:pt>
                <c:pt idx="866">
                  <c:v>20.083611130347617</c:v>
                </c:pt>
                <c:pt idx="867">
                  <c:v>20.08479703756479</c:v>
                </c:pt>
                <c:pt idx="868">
                  <c:v>20.081304161365217</c:v>
                </c:pt>
                <c:pt idx="869">
                  <c:v>20.075940394768345</c:v>
                </c:pt>
                <c:pt idx="870">
                  <c:v>20.072124990316535</c:v>
                </c:pt>
                <c:pt idx="871">
                  <c:v>20.072193233783427</c:v>
                </c:pt>
                <c:pt idx="872">
                  <c:v>20.075542543851412</c:v>
                </c:pt>
                <c:pt idx="873">
                  <c:v>20.08159497481126</c:v>
                </c:pt>
                <c:pt idx="874">
                  <c:v>20.086816307948187</c:v>
                </c:pt>
                <c:pt idx="875">
                  <c:v>20.089694143442003</c:v>
                </c:pt>
                <c:pt idx="876">
                  <c:v>20.090847486349251</c:v>
                </c:pt>
                <c:pt idx="877">
                  <c:v>20.091746827639064</c:v>
                </c:pt>
                <c:pt idx="878">
                  <c:v>20.09218092404879</c:v>
                </c:pt>
                <c:pt idx="879">
                  <c:v>20.089409842857947</c:v>
                </c:pt>
                <c:pt idx="880">
                  <c:v>20.08317873294537</c:v>
                </c:pt>
                <c:pt idx="881">
                  <c:v>20.076910811204176</c:v>
                </c:pt>
                <c:pt idx="882">
                  <c:v>20.071438024961029</c:v>
                </c:pt>
                <c:pt idx="883">
                  <c:v>20.066685334719146</c:v>
                </c:pt>
                <c:pt idx="884">
                  <c:v>20.062438099200907</c:v>
                </c:pt>
                <c:pt idx="885">
                  <c:v>20.05984286528367</c:v>
                </c:pt>
                <c:pt idx="886">
                  <c:v>20.060781850081224</c:v>
                </c:pt>
                <c:pt idx="887">
                  <c:v>20.065643276801477</c:v>
                </c:pt>
                <c:pt idx="888">
                  <c:v>20.073202444223256</c:v>
                </c:pt>
                <c:pt idx="889">
                  <c:v>20.080692518674411</c:v>
                </c:pt>
                <c:pt idx="890">
                  <c:v>20.086708137805644</c:v>
                </c:pt>
                <c:pt idx="891">
                  <c:v>20.091029280149019</c:v>
                </c:pt>
                <c:pt idx="892">
                  <c:v>20.094413136702315</c:v>
                </c:pt>
                <c:pt idx="893">
                  <c:v>20.096859141129713</c:v>
                </c:pt>
                <c:pt idx="894">
                  <c:v>20.096646765195405</c:v>
                </c:pt>
                <c:pt idx="895">
                  <c:v>20.093512662740853</c:v>
                </c:pt>
                <c:pt idx="896">
                  <c:v>20.088723160670352</c:v>
                </c:pt>
                <c:pt idx="897">
                  <c:v>20.08332031690157</c:v>
                </c:pt>
                <c:pt idx="898">
                  <c:v>20.080658255357008</c:v>
                </c:pt>
                <c:pt idx="899">
                  <c:v>20.080154782808741</c:v>
                </c:pt>
                <c:pt idx="900">
                  <c:v>20.081160595233627</c:v>
                </c:pt>
                <c:pt idx="901">
                  <c:v>20.083322015909051</c:v>
                </c:pt>
                <c:pt idx="902">
                  <c:v>20.085050756014308</c:v>
                </c:pt>
                <c:pt idx="903">
                  <c:v>20.084690849597635</c:v>
                </c:pt>
                <c:pt idx="904">
                  <c:v>20.083536940354566</c:v>
                </c:pt>
                <c:pt idx="905">
                  <c:v>20.084149149381194</c:v>
                </c:pt>
                <c:pt idx="906">
                  <c:v>20.087822403540976</c:v>
                </c:pt>
                <c:pt idx="907">
                  <c:v>20.091962884756235</c:v>
                </c:pt>
                <c:pt idx="908">
                  <c:v>20.094197645920971</c:v>
                </c:pt>
                <c:pt idx="909">
                  <c:v>20.094449665363015</c:v>
                </c:pt>
                <c:pt idx="910">
                  <c:v>20.093187585977404</c:v>
                </c:pt>
                <c:pt idx="911">
                  <c:v>20.089297425196719</c:v>
                </c:pt>
                <c:pt idx="912">
                  <c:v>20.085985493293173</c:v>
                </c:pt>
                <c:pt idx="913">
                  <c:v>20.085121831160322</c:v>
                </c:pt>
                <c:pt idx="914">
                  <c:v>20.086562306330752</c:v>
                </c:pt>
                <c:pt idx="915">
                  <c:v>20.088400066082293</c:v>
                </c:pt>
                <c:pt idx="916">
                  <c:v>20.088830198141242</c:v>
                </c:pt>
                <c:pt idx="917">
                  <c:v>20.086742967458871</c:v>
                </c:pt>
                <c:pt idx="918">
                  <c:v>20.082601070404053</c:v>
                </c:pt>
                <c:pt idx="919">
                  <c:v>20.078497117849494</c:v>
                </c:pt>
                <c:pt idx="920">
                  <c:v>20.076406205984259</c:v>
                </c:pt>
                <c:pt idx="921">
                  <c:v>20.078209985586312</c:v>
                </c:pt>
                <c:pt idx="922">
                  <c:v>20.084079490074746</c:v>
                </c:pt>
                <c:pt idx="923">
                  <c:v>20.090848335852986</c:v>
                </c:pt>
                <c:pt idx="924">
                  <c:v>20.095710328909064</c:v>
                </c:pt>
                <c:pt idx="925">
                  <c:v>20.099094185462363</c:v>
                </c:pt>
                <c:pt idx="926">
                  <c:v>20.101649492703949</c:v>
                </c:pt>
                <c:pt idx="927">
                  <c:v>20.101832136007456</c:v>
                </c:pt>
                <c:pt idx="928">
                  <c:v>20.099597374842716</c:v>
                </c:pt>
                <c:pt idx="929">
                  <c:v>20.098122919522798</c:v>
                </c:pt>
                <c:pt idx="930">
                  <c:v>20.098588164402887</c:v>
                </c:pt>
                <c:pt idx="931">
                  <c:v>20.100284057030311</c:v>
                </c:pt>
                <c:pt idx="932">
                  <c:v>20.101326964451715</c:v>
                </c:pt>
                <c:pt idx="933">
                  <c:v>20.101939173478346</c:v>
                </c:pt>
                <c:pt idx="934">
                  <c:v>20.101506776076096</c:v>
                </c:pt>
                <c:pt idx="935">
                  <c:v>20.09801389987652</c:v>
                </c:pt>
                <c:pt idx="936">
                  <c:v>20.092937831878658</c:v>
                </c:pt>
                <c:pt idx="937">
                  <c:v>20.08890183962308</c:v>
                </c:pt>
                <c:pt idx="938">
                  <c:v>20.086129059424763</c:v>
                </c:pt>
                <c:pt idx="939">
                  <c:v>20.083827187464784</c:v>
                </c:pt>
                <c:pt idx="940">
                  <c:v>20.080836934309737</c:v>
                </c:pt>
                <c:pt idx="941">
                  <c:v>20.077343208606425</c:v>
                </c:pt>
                <c:pt idx="942">
                  <c:v>20.073564049647402</c:v>
                </c:pt>
                <c:pt idx="943">
                  <c:v>20.070574362828182</c:v>
                </c:pt>
                <c:pt idx="944">
                  <c:v>20.069316247793342</c:v>
                </c:pt>
                <c:pt idx="945">
                  <c:v>20.071332403329702</c:v>
                </c:pt>
                <c:pt idx="946">
                  <c:v>20.077884342487042</c:v>
                </c:pt>
                <c:pt idx="947">
                  <c:v>20.087283818171574</c:v>
                </c:pt>
                <c:pt idx="948">
                  <c:v>20.095455477787898</c:v>
                </c:pt>
                <c:pt idx="949">
                  <c:v>20.100460753807653</c:v>
                </c:pt>
                <c:pt idx="950">
                  <c:v>20.102839930607718</c:v>
                </c:pt>
                <c:pt idx="951">
                  <c:v>20.10326977949876</c:v>
                </c:pt>
                <c:pt idx="952">
                  <c:v>20.103413911966175</c:v>
                </c:pt>
                <c:pt idx="953">
                  <c:v>20.102802835611197</c:v>
                </c:pt>
                <c:pt idx="954">
                  <c:v>20.101721983689526</c:v>
                </c:pt>
                <c:pt idx="955">
                  <c:v>20.100103679070102</c:v>
                </c:pt>
                <c:pt idx="956">
                  <c:v>20.098263653975266</c:v>
                </c:pt>
                <c:pt idx="957">
                  <c:v>20.096826859987697</c:v>
                </c:pt>
                <c:pt idx="958">
                  <c:v>20.097402823521541</c:v>
                </c:pt>
                <c:pt idx="959">
                  <c:v>20.098014749380258</c:v>
                </c:pt>
                <c:pt idx="960">
                  <c:v>20.096539727724512</c:v>
                </c:pt>
                <c:pt idx="961">
                  <c:v>20.093331152109002</c:v>
                </c:pt>
                <c:pt idx="962">
                  <c:v>20.09023386148306</c:v>
                </c:pt>
                <c:pt idx="963">
                  <c:v>20.087175648029035</c:v>
                </c:pt>
                <c:pt idx="964">
                  <c:v>20.083176467602069</c:v>
                </c:pt>
                <c:pt idx="965">
                  <c:v>20.078964344904975</c:v>
                </c:pt>
                <c:pt idx="966">
                  <c:v>20.077127434657168</c:v>
                </c:pt>
                <c:pt idx="967">
                  <c:v>20.077526135077843</c:v>
                </c:pt>
                <c:pt idx="968">
                  <c:v>20.078748570955714</c:v>
                </c:pt>
                <c:pt idx="969">
                  <c:v>20.079325667161207</c:v>
                </c:pt>
                <c:pt idx="970">
                  <c:v>20.078750269963191</c:v>
                </c:pt>
                <c:pt idx="971">
                  <c:v>20.075759450472319</c:v>
                </c:pt>
                <c:pt idx="972">
                  <c:v>20.070071456615739</c:v>
                </c:pt>
                <c:pt idx="973">
                  <c:v>20.06279800561758</c:v>
                </c:pt>
                <c:pt idx="974">
                  <c:v>20.05595327083881</c:v>
                </c:pt>
                <c:pt idx="975">
                  <c:v>20.051959470602181</c:v>
                </c:pt>
                <c:pt idx="976">
                  <c:v>20.050155691000128</c:v>
                </c:pt>
                <c:pt idx="977">
                  <c:v>20.051451750535229</c:v>
                </c:pt>
                <c:pt idx="978">
                  <c:v>20.056458725562461</c:v>
                </c:pt>
                <c:pt idx="979">
                  <c:v>20.064344385587248</c:v>
                </c:pt>
                <c:pt idx="980">
                  <c:v>20.071941497509293</c:v>
                </c:pt>
                <c:pt idx="981">
                  <c:v>20.077272982964146</c:v>
                </c:pt>
                <c:pt idx="982">
                  <c:v>20.078499100024885</c:v>
                </c:pt>
                <c:pt idx="983">
                  <c:v>20.076770359919621</c:v>
                </c:pt>
                <c:pt idx="984">
                  <c:v>20.07403325887827</c:v>
                </c:pt>
                <c:pt idx="985">
                  <c:v>20.071080100719744</c:v>
                </c:pt>
                <c:pt idx="986">
                  <c:v>20.069316247793342</c:v>
                </c:pt>
                <c:pt idx="987">
                  <c:v>20.06736975156344</c:v>
                </c:pt>
                <c:pt idx="988">
                  <c:v>20.063515553107624</c:v>
                </c:pt>
                <c:pt idx="989">
                  <c:v>20.057324086702785</c:v>
                </c:pt>
                <c:pt idx="990">
                  <c:v>20.049726125277004</c:v>
                </c:pt>
                <c:pt idx="991">
                  <c:v>20.044070978898269</c:v>
                </c:pt>
                <c:pt idx="992">
                  <c:v>20.040904028965876</c:v>
                </c:pt>
                <c:pt idx="993">
                  <c:v>20.040469366220325</c:v>
                </c:pt>
                <c:pt idx="994">
                  <c:v>20.04194665321937</c:v>
                </c:pt>
                <c:pt idx="995">
                  <c:v>20.043641130007227</c:v>
                </c:pt>
                <c:pt idx="996">
                  <c:v>20.046306589566747</c:v>
                </c:pt>
                <c:pt idx="997">
                  <c:v>20.050049219865063</c:v>
                </c:pt>
                <c:pt idx="998">
                  <c:v>20.052857679220345</c:v>
                </c:pt>
                <c:pt idx="999">
                  <c:v>20.053688210707445</c:v>
                </c:pt>
                <c:pt idx="1000">
                  <c:v>20.053073170001689</c:v>
                </c:pt>
                <c:pt idx="1001">
                  <c:v>20.051309033907376</c:v>
                </c:pt>
                <c:pt idx="1002">
                  <c:v>20.048574764545144</c:v>
                </c:pt>
                <c:pt idx="1003">
                  <c:v>20.045440945258505</c:v>
                </c:pt>
                <c:pt idx="1004">
                  <c:v>20.043389110565183</c:v>
                </c:pt>
                <c:pt idx="1005">
                  <c:v>20.040291536771335</c:v>
                </c:pt>
                <c:pt idx="1006">
                  <c:v>20.037481944744403</c:v>
                </c:pt>
                <c:pt idx="1007">
                  <c:v>20.039281476827767</c:v>
                </c:pt>
                <c:pt idx="1008">
                  <c:v>20.046231266902041</c:v>
                </c:pt>
                <c:pt idx="1009">
                  <c:v>20.054585569821871</c:v>
                </c:pt>
                <c:pt idx="1010">
                  <c:v>20.060958546858565</c:v>
                </c:pt>
                <c:pt idx="1011">
                  <c:v>20.064487385383018</c:v>
                </c:pt>
                <c:pt idx="1012">
                  <c:v>20.066109937521126</c:v>
                </c:pt>
                <c:pt idx="1013">
                  <c:v>20.067587790855995</c:v>
                </c:pt>
                <c:pt idx="1014">
                  <c:v>20.069600548377402</c:v>
                </c:pt>
                <c:pt idx="1015">
                  <c:v>20.073491558661829</c:v>
                </c:pt>
                <c:pt idx="1016">
                  <c:v>20.078856174762432</c:v>
                </c:pt>
                <c:pt idx="1017">
                  <c:v>20.081559578822208</c:v>
                </c:pt>
                <c:pt idx="1018">
                  <c:v>20.079290554340069</c:v>
                </c:pt>
                <c:pt idx="1019">
                  <c:v>20.075366130241981</c:v>
                </c:pt>
                <c:pt idx="1020">
                  <c:v>20.07255653821505</c:v>
                </c:pt>
                <c:pt idx="1021">
                  <c:v>20.070216438586893</c:v>
                </c:pt>
                <c:pt idx="1022">
                  <c:v>20.067297826913688</c:v>
                </c:pt>
                <c:pt idx="1023">
                  <c:v>20.065424954341008</c:v>
                </c:pt>
                <c:pt idx="1024">
                  <c:v>20.065461766169623</c:v>
                </c:pt>
                <c:pt idx="1025">
                  <c:v>20.066651354569654</c:v>
                </c:pt>
                <c:pt idx="1026">
                  <c:v>20.066288616473855</c:v>
                </c:pt>
                <c:pt idx="1027">
                  <c:v>20.061753399188699</c:v>
                </c:pt>
                <c:pt idx="1028">
                  <c:v>20.053362567608172</c:v>
                </c:pt>
                <c:pt idx="1029">
                  <c:v>20.046450155698338</c:v>
                </c:pt>
                <c:pt idx="1030">
                  <c:v>20.044179715376632</c:v>
                </c:pt>
                <c:pt idx="1031">
                  <c:v>20.046196437248813</c:v>
                </c:pt>
                <c:pt idx="1032">
                  <c:v>20.051058147136978</c:v>
                </c:pt>
                <c:pt idx="1033">
                  <c:v>20.054657211303709</c:v>
                </c:pt>
                <c:pt idx="1034">
                  <c:v>20.058259390317478</c:v>
                </c:pt>
                <c:pt idx="1035">
                  <c:v>20.062003153287449</c:v>
                </c:pt>
                <c:pt idx="1036">
                  <c:v>20.064815010657675</c:v>
                </c:pt>
                <c:pt idx="1037">
                  <c:v>20.064848141303429</c:v>
                </c:pt>
                <c:pt idx="1038">
                  <c:v>20.061175170311561</c:v>
                </c:pt>
                <c:pt idx="1039">
                  <c:v>20.056458159226636</c:v>
                </c:pt>
                <c:pt idx="1040">
                  <c:v>20.052788019913894</c:v>
                </c:pt>
                <c:pt idx="1041">
                  <c:v>20.051775977794939</c:v>
                </c:pt>
                <c:pt idx="1042">
                  <c:v>20.05415430509127</c:v>
                </c:pt>
                <c:pt idx="1043">
                  <c:v>20.058189731011023</c:v>
                </c:pt>
                <c:pt idx="1044">
                  <c:v>20.060023809579704</c:v>
                </c:pt>
                <c:pt idx="1045">
                  <c:v>20.05883790236253</c:v>
                </c:pt>
                <c:pt idx="1046">
                  <c:v>20.055054779052732</c:v>
                </c:pt>
                <c:pt idx="1047">
                  <c:v>20.051200580596923</c:v>
                </c:pt>
                <c:pt idx="1048">
                  <c:v>20.049726125277004</c:v>
                </c:pt>
                <c:pt idx="1049">
                  <c:v>20.052427263993483</c:v>
                </c:pt>
                <c:pt idx="1050">
                  <c:v>20.057433106349063</c:v>
                </c:pt>
                <c:pt idx="1051">
                  <c:v>20.062760627453144</c:v>
                </c:pt>
                <c:pt idx="1052">
                  <c:v>20.065786842933068</c:v>
                </c:pt>
                <c:pt idx="1053">
                  <c:v>20.066325428302473</c:v>
                </c:pt>
                <c:pt idx="1054">
                  <c:v>20.064489367558405</c:v>
                </c:pt>
                <c:pt idx="1055">
                  <c:v>20.060060621408315</c:v>
                </c:pt>
                <c:pt idx="1056">
                  <c:v>20.055992348010722</c:v>
                </c:pt>
                <c:pt idx="1057">
                  <c:v>20.055235723348765</c:v>
                </c:pt>
                <c:pt idx="1058">
                  <c:v>20.056673933175894</c:v>
                </c:pt>
                <c:pt idx="1059">
                  <c:v>20.059016298147348</c:v>
                </c:pt>
                <c:pt idx="1060">
                  <c:v>20.062507758507358</c:v>
                </c:pt>
                <c:pt idx="1061">
                  <c:v>20.066431899437536</c:v>
                </c:pt>
                <c:pt idx="1062">
                  <c:v>20.068269092853253</c:v>
                </c:pt>
                <c:pt idx="1063">
                  <c:v>20.068233413696291</c:v>
                </c:pt>
                <c:pt idx="1064">
                  <c:v>20.066362806466909</c:v>
                </c:pt>
                <c:pt idx="1065">
                  <c:v>20.064347217266373</c:v>
                </c:pt>
                <c:pt idx="1066">
                  <c:v>20.06369904591487</c:v>
                </c:pt>
                <c:pt idx="1067">
                  <c:v>20.065246275388276</c:v>
                </c:pt>
                <c:pt idx="1068">
                  <c:v>20.067191072610708</c:v>
                </c:pt>
                <c:pt idx="1069">
                  <c:v>20.068055867415211</c:v>
                </c:pt>
                <c:pt idx="1070">
                  <c:v>20.066541485419638</c:v>
                </c:pt>
                <c:pt idx="1071">
                  <c:v>20.063301194997933</c:v>
                </c:pt>
                <c:pt idx="1072">
                  <c:v>20.056638537186842</c:v>
                </c:pt>
                <c:pt idx="1073">
                  <c:v>20.048140951303331</c:v>
                </c:pt>
                <c:pt idx="1074">
                  <c:v>20.042488353435811</c:v>
                </c:pt>
                <c:pt idx="1075">
                  <c:v>20.038920437739442</c:v>
                </c:pt>
                <c:pt idx="1076">
                  <c:v>20.037519039740928</c:v>
                </c:pt>
                <c:pt idx="1077">
                  <c:v>20.037445132915792</c:v>
                </c:pt>
                <c:pt idx="1078">
                  <c:v>20.037731982011056</c:v>
                </c:pt>
                <c:pt idx="1079">
                  <c:v>20.038348155388462</c:v>
                </c:pt>
                <c:pt idx="1080">
                  <c:v>20.03820232391357</c:v>
                </c:pt>
                <c:pt idx="1081">
                  <c:v>20.036833773392896</c:v>
                </c:pt>
                <c:pt idx="1082">
                  <c:v>20.03492493849534</c:v>
                </c:pt>
                <c:pt idx="1083">
                  <c:v>20.035070769970233</c:v>
                </c:pt>
                <c:pt idx="1084">
                  <c:v>20.037731982011056</c:v>
                </c:pt>
                <c:pt idx="1085">
                  <c:v>20.042702428377591</c:v>
                </c:pt>
                <c:pt idx="1086">
                  <c:v>20.047132590367244</c:v>
                </c:pt>
                <c:pt idx="1087">
                  <c:v>20.049292312035195</c:v>
                </c:pt>
                <c:pt idx="1088">
                  <c:v>20.047313534663271</c:v>
                </c:pt>
                <c:pt idx="1089">
                  <c:v>20.045295963287352</c:v>
                </c:pt>
                <c:pt idx="1090">
                  <c:v>20.047060099381664</c:v>
                </c:pt>
                <c:pt idx="1091">
                  <c:v>20.051706884824313</c:v>
                </c:pt>
                <c:pt idx="1092">
                  <c:v>20.055737496889552</c:v>
                </c:pt>
                <c:pt idx="1093">
                  <c:v>20.058116956857535</c:v>
                </c:pt>
                <c:pt idx="1094">
                  <c:v>20.059986148247351</c:v>
                </c:pt>
                <c:pt idx="1095">
                  <c:v>20.06106926551232</c:v>
                </c:pt>
                <c:pt idx="1096">
                  <c:v>20.058762013362003</c:v>
                </c:pt>
                <c:pt idx="1097">
                  <c:v>20.053505850571849</c:v>
                </c:pt>
                <c:pt idx="1098">
                  <c:v>20.047529591780442</c:v>
                </c:pt>
                <c:pt idx="1099">
                  <c:v>20.043170504936803</c:v>
                </c:pt>
                <c:pt idx="1100">
                  <c:v>20.039500365624061</c:v>
                </c:pt>
                <c:pt idx="1101">
                  <c:v>20.03510588279137</c:v>
                </c:pt>
                <c:pt idx="1102">
                  <c:v>20.029738435011641</c:v>
                </c:pt>
                <c:pt idx="1103">
                  <c:v>20.025780597099889</c:v>
                </c:pt>
                <c:pt idx="1104">
                  <c:v>20.022972420912524</c:v>
                </c:pt>
                <c:pt idx="1105">
                  <c:v>20.020055508246788</c:v>
                </c:pt>
                <c:pt idx="1106">
                  <c:v>20.016669103182277</c:v>
                </c:pt>
                <c:pt idx="1107">
                  <c:v>20.015191533015326</c:v>
                </c:pt>
                <c:pt idx="1108">
                  <c:v>20.018110144688535</c:v>
                </c:pt>
                <c:pt idx="1109">
                  <c:v>20.022069681607761</c:v>
                </c:pt>
                <c:pt idx="1110">
                  <c:v>20.024735707503101</c:v>
                </c:pt>
                <c:pt idx="1111">
                  <c:v>20.024411197075477</c:v>
                </c:pt>
                <c:pt idx="1112">
                  <c:v>20.022648193652813</c:v>
                </c:pt>
                <c:pt idx="1113">
                  <c:v>20.01983916796171</c:v>
                </c:pt>
                <c:pt idx="1114">
                  <c:v>20.017856992574838</c:v>
                </c:pt>
                <c:pt idx="1115">
                  <c:v>20.016522988539474</c:v>
                </c:pt>
                <c:pt idx="1116">
                  <c:v>20.015226929004378</c:v>
                </c:pt>
                <c:pt idx="1117">
                  <c:v>20.016740178328295</c:v>
                </c:pt>
                <c:pt idx="1118">
                  <c:v>20.021781699840837</c:v>
                </c:pt>
                <c:pt idx="1119">
                  <c:v>20.028554226801948</c:v>
                </c:pt>
                <c:pt idx="1120">
                  <c:v>20.035177241105298</c:v>
                </c:pt>
                <c:pt idx="1121">
                  <c:v>20.038058474614068</c:v>
                </c:pt>
                <c:pt idx="1122">
                  <c:v>20.03794917179988</c:v>
                </c:pt>
                <c:pt idx="1123">
                  <c:v>20.037015567192665</c:v>
                </c:pt>
                <c:pt idx="1124">
                  <c:v>20.038310210888199</c:v>
                </c:pt>
                <c:pt idx="1125">
                  <c:v>20.039353967813344</c:v>
                </c:pt>
                <c:pt idx="1126">
                  <c:v>20.038093304267296</c:v>
                </c:pt>
                <c:pt idx="1127">
                  <c:v>20.035285411247838</c:v>
                </c:pt>
                <c:pt idx="1128">
                  <c:v>20.033267556704008</c:v>
                </c:pt>
                <c:pt idx="1129">
                  <c:v>20.032762951484091</c:v>
                </c:pt>
                <c:pt idx="1130">
                  <c:v>20.032944462115946</c:v>
                </c:pt>
                <c:pt idx="1131">
                  <c:v>20.034960051316482</c:v>
                </c:pt>
                <c:pt idx="1132">
                  <c:v>20.037591813894419</c:v>
                </c:pt>
                <c:pt idx="1133">
                  <c:v>20.04043538607084</c:v>
                </c:pt>
                <c:pt idx="1134">
                  <c:v>20.044073244241567</c:v>
                </c:pt>
                <c:pt idx="1135">
                  <c:v>20.047168835860031</c:v>
                </c:pt>
                <c:pt idx="1136">
                  <c:v>20.049328840695896</c:v>
                </c:pt>
                <c:pt idx="1137">
                  <c:v>20.050806410862844</c:v>
                </c:pt>
                <c:pt idx="1138">
                  <c:v>20.048394103417028</c:v>
                </c:pt>
                <c:pt idx="1139">
                  <c:v>20.041623558631308</c:v>
                </c:pt>
                <c:pt idx="1140">
                  <c:v>20.033306067540092</c:v>
                </c:pt>
                <c:pt idx="1141">
                  <c:v>20.025921614720271</c:v>
                </c:pt>
                <c:pt idx="1142">
                  <c:v>20.018253427652208</c:v>
                </c:pt>
                <c:pt idx="1143">
                  <c:v>20.010584957416238</c:v>
                </c:pt>
                <c:pt idx="1144">
                  <c:v>20.005722398024336</c:v>
                </c:pt>
                <c:pt idx="1145">
                  <c:v>20.006624287825364</c:v>
                </c:pt>
                <c:pt idx="1146">
                  <c:v>20.011989187093882</c:v>
                </c:pt>
                <c:pt idx="1147">
                  <c:v>20.019009485978348</c:v>
                </c:pt>
                <c:pt idx="1148">
                  <c:v>20.025528294489934</c:v>
                </c:pt>
                <c:pt idx="1149">
                  <c:v>20.029379944434535</c:v>
                </c:pt>
                <c:pt idx="1150">
                  <c:v>20.030388588538536</c:v>
                </c:pt>
                <c:pt idx="1151">
                  <c:v>20.030532154670126</c:v>
                </c:pt>
                <c:pt idx="1152">
                  <c:v>20.03057009917039</c:v>
                </c:pt>
                <c:pt idx="1153">
                  <c:v>20.030243889735296</c:v>
                </c:pt>
                <c:pt idx="1154">
                  <c:v>20.02793890292828</c:v>
                </c:pt>
                <c:pt idx="1155">
                  <c:v>20.024481422717752</c:v>
                </c:pt>
                <c:pt idx="1156">
                  <c:v>20.021781983008751</c:v>
                </c:pt>
                <c:pt idx="1157">
                  <c:v>20.020054375575135</c:v>
                </c:pt>
                <c:pt idx="1158">
                  <c:v>20.018362447298486</c:v>
                </c:pt>
                <c:pt idx="1159">
                  <c:v>20.017172575730541</c:v>
                </c:pt>
                <c:pt idx="1160">
                  <c:v>20.018002257713903</c:v>
                </c:pt>
                <c:pt idx="1161">
                  <c:v>20.019404222048248</c:v>
                </c:pt>
                <c:pt idx="1162">
                  <c:v>20.019620279165412</c:v>
                </c:pt>
                <c:pt idx="1163">
                  <c:v>20.018468918433555</c:v>
                </c:pt>
                <c:pt idx="1164">
                  <c:v>20.017173142066369</c:v>
                </c:pt>
                <c:pt idx="1165">
                  <c:v>20.016811536642223</c:v>
                </c:pt>
                <c:pt idx="1166">
                  <c:v>20.014652947645921</c:v>
                </c:pt>
                <c:pt idx="1167">
                  <c:v>20.008604481036844</c:v>
                </c:pt>
                <c:pt idx="1168">
                  <c:v>20.002301163306605</c:v>
                </c:pt>
                <c:pt idx="1169">
                  <c:v>19.9982303413978</c:v>
                </c:pt>
                <c:pt idx="1170">
                  <c:v>19.997691472860481</c:v>
                </c:pt>
                <c:pt idx="1171">
                  <c:v>20.00032210276677</c:v>
                </c:pt>
                <c:pt idx="1172">
                  <c:v>20.00485788638775</c:v>
                </c:pt>
                <c:pt idx="1173">
                  <c:v>20.009828332754278</c:v>
                </c:pt>
                <c:pt idx="1174">
                  <c:v>20.014796230609598</c:v>
                </c:pt>
                <c:pt idx="1175">
                  <c:v>20.018360748291016</c:v>
                </c:pt>
                <c:pt idx="1176">
                  <c:v>20.019836619450494</c:v>
                </c:pt>
                <c:pt idx="1177">
                  <c:v>20.020412299816424</c:v>
                </c:pt>
                <c:pt idx="1178">
                  <c:v>20.021348452934848</c:v>
                </c:pt>
                <c:pt idx="1179">
                  <c:v>20.024805649977466</c:v>
                </c:pt>
                <c:pt idx="1180">
                  <c:v>20.031793950887828</c:v>
                </c:pt>
                <c:pt idx="1181">
                  <c:v>20.040972838768592</c:v>
                </c:pt>
                <c:pt idx="1182">
                  <c:v>20.050447070781999</c:v>
                </c:pt>
                <c:pt idx="1183">
                  <c:v>20.059014599139871</c:v>
                </c:pt>
                <c:pt idx="1184">
                  <c:v>20.06423876395592</c:v>
                </c:pt>
                <c:pt idx="1185">
                  <c:v>20.064671161358174</c:v>
                </c:pt>
                <c:pt idx="1186">
                  <c:v>20.061501662914569</c:v>
                </c:pt>
                <c:pt idx="1187">
                  <c:v>20.058366427788368</c:v>
                </c:pt>
                <c:pt idx="1188">
                  <c:v>20.055379006312446</c:v>
                </c:pt>
                <c:pt idx="1189">
                  <c:v>20.051416920882005</c:v>
                </c:pt>
                <c:pt idx="1190">
                  <c:v>20.046773250286392</c:v>
                </c:pt>
                <c:pt idx="1191">
                  <c:v>20.044577849461483</c:v>
                </c:pt>
                <c:pt idx="1192">
                  <c:v>20.045007415184607</c:v>
                </c:pt>
                <c:pt idx="1193">
                  <c:v>20.046051455277659</c:v>
                </c:pt>
                <c:pt idx="1194">
                  <c:v>20.046232399573693</c:v>
                </c:pt>
                <c:pt idx="1195">
                  <c:v>20.044936340038593</c:v>
                </c:pt>
                <c:pt idx="1196">
                  <c:v>20.043209582108716</c:v>
                </c:pt>
                <c:pt idx="1197">
                  <c:v>20.046195021409257</c:v>
                </c:pt>
                <c:pt idx="1198">
                  <c:v>20.053290642958423</c:v>
                </c:pt>
                <c:pt idx="1199">
                  <c:v>20.059665035834676</c:v>
                </c:pt>
                <c:pt idx="1200">
                  <c:v>20.061501096578741</c:v>
                </c:pt>
                <c:pt idx="1201">
                  <c:v>20.057215633392332</c:v>
                </c:pt>
                <c:pt idx="1202">
                  <c:v>20.049508652320274</c:v>
                </c:pt>
                <c:pt idx="1203">
                  <c:v>20.042848259852484</c:v>
                </c:pt>
                <c:pt idx="1204">
                  <c:v>20.04011144197904</c:v>
                </c:pt>
                <c:pt idx="1205">
                  <c:v>20.039750402890718</c:v>
                </c:pt>
                <c:pt idx="1206">
                  <c:v>20.038996043572055</c:v>
                </c:pt>
                <c:pt idx="1207">
                  <c:v>20.037732548346884</c:v>
                </c:pt>
                <c:pt idx="1208">
                  <c:v>20.036651979593131</c:v>
                </c:pt>
                <c:pt idx="1209">
                  <c:v>20.037555002065801</c:v>
                </c:pt>
                <c:pt idx="1210">
                  <c:v>20.039967309511624</c:v>
                </c:pt>
                <c:pt idx="1211">
                  <c:v>20.044612962282621</c:v>
                </c:pt>
                <c:pt idx="1212">
                  <c:v>20.052605942946215</c:v>
                </c:pt>
                <c:pt idx="1213">
                  <c:v>20.06150194608248</c:v>
                </c:pt>
                <c:pt idx="1214">
                  <c:v>20.066937920497015</c:v>
                </c:pt>
                <c:pt idx="1215">
                  <c:v>20.065532558147723</c:v>
                </c:pt>
                <c:pt idx="1216">
                  <c:v>20.059519487527702</c:v>
                </c:pt>
                <c:pt idx="1217">
                  <c:v>20.054335532555214</c:v>
                </c:pt>
                <c:pt idx="1218">
                  <c:v>20.052066508073072</c:v>
                </c:pt>
                <c:pt idx="1219">
                  <c:v>20.051884997441221</c:v>
                </c:pt>
                <c:pt idx="1220">
                  <c:v>20.051740298637977</c:v>
                </c:pt>
                <c:pt idx="1221">
                  <c:v>20.04993935071505</c:v>
                </c:pt>
                <c:pt idx="1222">
                  <c:v>20.04839183807373</c:v>
                </c:pt>
                <c:pt idx="1223">
                  <c:v>20.047454835451568</c:v>
                </c:pt>
                <c:pt idx="1224">
                  <c:v>20.045766588357779</c:v>
                </c:pt>
                <c:pt idx="1225">
                  <c:v>20.040829272637001</c:v>
                </c:pt>
                <c:pt idx="1226">
                  <c:v>20.032186987950247</c:v>
                </c:pt>
                <c:pt idx="1227">
                  <c:v>20.022971288240871</c:v>
                </c:pt>
                <c:pt idx="1228">
                  <c:v>20.017315858694221</c:v>
                </c:pt>
                <c:pt idx="1229">
                  <c:v>20.017387783343978</c:v>
                </c:pt>
                <c:pt idx="1230">
                  <c:v>20.022248360560489</c:v>
                </c:pt>
                <c:pt idx="1231">
                  <c:v>20.027469976865326</c:v>
                </c:pt>
                <c:pt idx="1232">
                  <c:v>20.029848587329568</c:v>
                </c:pt>
                <c:pt idx="1233">
                  <c:v>20.029884832822358</c:v>
                </c:pt>
                <c:pt idx="1234">
                  <c:v>20.027580695519081</c:v>
                </c:pt>
                <c:pt idx="1235">
                  <c:v>20.02513299208421</c:v>
                </c:pt>
                <c:pt idx="1236">
                  <c:v>20.024446876232439</c:v>
                </c:pt>
                <c:pt idx="1237">
                  <c:v>20.0260295016949</c:v>
                </c:pt>
                <c:pt idx="1238">
                  <c:v>20.029705870701715</c:v>
                </c:pt>
                <c:pt idx="1239">
                  <c:v>20.033519292978138</c:v>
                </c:pt>
                <c:pt idx="1240">
                  <c:v>20.034961183988131</c:v>
                </c:pt>
                <c:pt idx="1241">
                  <c:v>20.033918559734637</c:v>
                </c:pt>
                <c:pt idx="1242">
                  <c:v>20.03172287574181</c:v>
                </c:pt>
                <c:pt idx="1243">
                  <c:v>20.031289345667911</c:v>
                </c:pt>
                <c:pt idx="1244">
                  <c:v>20.031649818420412</c:v>
                </c:pt>
                <c:pt idx="1245">
                  <c:v>20.029415057255669</c:v>
                </c:pt>
                <c:pt idx="1246">
                  <c:v>20.025021707094631</c:v>
                </c:pt>
                <c:pt idx="1247">
                  <c:v>20.02044967798086</c:v>
                </c:pt>
                <c:pt idx="1248">
                  <c:v>20.017354935866138</c:v>
                </c:pt>
                <c:pt idx="1249">
                  <c:v>20.017387783343978</c:v>
                </c:pt>
                <c:pt idx="1250">
                  <c:v>20.020880942711461</c:v>
                </c:pt>
                <c:pt idx="1251">
                  <c:v>20.025349049201377</c:v>
                </c:pt>
                <c:pt idx="1252">
                  <c:v>20.028406979487492</c:v>
                </c:pt>
                <c:pt idx="1253">
                  <c:v>20.029415057255669</c:v>
                </c:pt>
                <c:pt idx="1254">
                  <c:v>20.02887477287879</c:v>
                </c:pt>
                <c:pt idx="1255">
                  <c:v>20.027148581284742</c:v>
                </c:pt>
                <c:pt idx="1256">
                  <c:v>20.023762176220234</c:v>
                </c:pt>
                <c:pt idx="1257">
                  <c:v>20.019226958935079</c:v>
                </c:pt>
                <c:pt idx="1258">
                  <c:v>20.015623930417576</c:v>
                </c:pt>
                <c:pt idx="1259">
                  <c:v>20.014688909970797</c:v>
                </c:pt>
                <c:pt idx="1260">
                  <c:v>20.016597744868353</c:v>
                </c:pt>
                <c:pt idx="1261">
                  <c:v>20.018613334068885</c:v>
                </c:pt>
                <c:pt idx="1262">
                  <c:v>20.018723769554725</c:v>
                </c:pt>
                <c:pt idx="1263">
                  <c:v>20.018143275334285</c:v>
                </c:pt>
                <c:pt idx="1264">
                  <c:v>20.017713426443247</c:v>
                </c:pt>
                <c:pt idx="1265">
                  <c:v>20.01692225529597</c:v>
                </c:pt>
                <c:pt idx="1266">
                  <c:v>20.016669669518105</c:v>
                </c:pt>
                <c:pt idx="1267">
                  <c:v>20.016310329437257</c:v>
                </c:pt>
                <c:pt idx="1268">
                  <c:v>20.015626478928784</c:v>
                </c:pt>
                <c:pt idx="1269">
                  <c:v>20.015623930417576</c:v>
                </c:pt>
                <c:pt idx="1270">
                  <c:v>20.016811819810133</c:v>
                </c:pt>
                <c:pt idx="1271">
                  <c:v>20.018073899195745</c:v>
                </c:pt>
                <c:pt idx="1272">
                  <c:v>20.019728449307955</c:v>
                </c:pt>
                <c:pt idx="1273">
                  <c:v>20.02242987119234</c:v>
                </c:pt>
                <c:pt idx="1274">
                  <c:v>20.024124064812295</c:v>
                </c:pt>
                <c:pt idx="1275">
                  <c:v>20.02271756979135</c:v>
                </c:pt>
                <c:pt idx="1276">
                  <c:v>20.019118222456711</c:v>
                </c:pt>
                <c:pt idx="1277">
                  <c:v>20.017099235241229</c:v>
                </c:pt>
                <c:pt idx="1278">
                  <c:v>20.016668536846453</c:v>
                </c:pt>
                <c:pt idx="1279">
                  <c:v>20.015841969710131</c:v>
                </c:pt>
                <c:pt idx="1280">
                  <c:v>20.015226929004378</c:v>
                </c:pt>
                <c:pt idx="1281">
                  <c:v>20.016704782339243</c:v>
                </c:pt>
                <c:pt idx="1282">
                  <c:v>20.020234753535345</c:v>
                </c:pt>
                <c:pt idx="1283">
                  <c:v>20.02268104113065</c:v>
                </c:pt>
                <c:pt idx="1284">
                  <c:v>20.022323400057278</c:v>
                </c:pt>
                <c:pt idx="1285">
                  <c:v>20.019731280987081</c:v>
                </c:pt>
                <c:pt idx="1286">
                  <c:v>20.018146956517146</c:v>
                </c:pt>
                <c:pt idx="1287">
                  <c:v>20.020234753535345</c:v>
                </c:pt>
                <c:pt idx="1288">
                  <c:v>20.025384162022515</c:v>
                </c:pt>
                <c:pt idx="1289">
                  <c:v>20.030713382134071</c:v>
                </c:pt>
                <c:pt idx="1290">
                  <c:v>20.034133767348067</c:v>
                </c:pt>
                <c:pt idx="1291">
                  <c:v>20.034746259542608</c:v>
                </c:pt>
                <c:pt idx="1292">
                  <c:v>20.03474739221426</c:v>
                </c:pt>
                <c:pt idx="1293">
                  <c:v>20.035284844912013</c:v>
                </c:pt>
                <c:pt idx="1294">
                  <c:v>20.034564748910753</c:v>
                </c:pt>
                <c:pt idx="1295">
                  <c:v>20.032406159914455</c:v>
                </c:pt>
                <c:pt idx="1296">
                  <c:v>20.028696093926062</c:v>
                </c:pt>
                <c:pt idx="1297">
                  <c:v>20.024772236163802</c:v>
                </c:pt>
                <c:pt idx="1298">
                  <c:v>20.020989112854004</c:v>
                </c:pt>
                <c:pt idx="1299">
                  <c:v>20.017064122420088</c:v>
                </c:pt>
                <c:pt idx="1300">
                  <c:v>20.01353585023146</c:v>
                </c:pt>
                <c:pt idx="1301">
                  <c:v>20.009647105290341</c:v>
                </c:pt>
                <c:pt idx="1302">
                  <c:v>20.004568771949177</c:v>
                </c:pt>
                <c:pt idx="1303">
                  <c:v>19.999456458458532</c:v>
                </c:pt>
                <c:pt idx="1304">
                  <c:v>19.996682545588563</c:v>
                </c:pt>
                <c:pt idx="1305">
                  <c:v>19.996790432563191</c:v>
                </c:pt>
                <c:pt idx="1306">
                  <c:v>19.997546490889327</c:v>
                </c:pt>
                <c:pt idx="1307">
                  <c:v>19.999277496337886</c:v>
                </c:pt>
                <c:pt idx="1308">
                  <c:v>20.002627089573785</c:v>
                </c:pt>
                <c:pt idx="1309">
                  <c:v>20.006260417057916</c:v>
                </c:pt>
                <c:pt idx="1310">
                  <c:v>20.007991705674389</c:v>
                </c:pt>
                <c:pt idx="1311">
                  <c:v>20.006515268179086</c:v>
                </c:pt>
                <c:pt idx="1312">
                  <c:v>20.002479559091423</c:v>
                </c:pt>
                <c:pt idx="1313">
                  <c:v>19.997548756232629</c:v>
                </c:pt>
                <c:pt idx="1314">
                  <c:v>19.994200295668382</c:v>
                </c:pt>
                <c:pt idx="1315">
                  <c:v>19.993585254962625</c:v>
                </c:pt>
                <c:pt idx="1316">
                  <c:v>19.995566297677847</c:v>
                </c:pt>
                <c:pt idx="1317">
                  <c:v>19.998266303722673</c:v>
                </c:pt>
                <c:pt idx="1318">
                  <c:v>19.999887156853308</c:v>
                </c:pt>
                <c:pt idx="1319">
                  <c:v>19.997584435389591</c:v>
                </c:pt>
                <c:pt idx="1320">
                  <c:v>19.99261285635141</c:v>
                </c:pt>
                <c:pt idx="1321">
                  <c:v>19.988762055910549</c:v>
                </c:pt>
                <c:pt idx="1322">
                  <c:v>19.987860166109524</c:v>
                </c:pt>
                <c:pt idx="1323">
                  <c:v>19.987393788557782</c:v>
                </c:pt>
                <c:pt idx="1324">
                  <c:v>19.987176881936879</c:v>
                </c:pt>
                <c:pt idx="1325">
                  <c:v>19.984691234001744</c:v>
                </c:pt>
                <c:pt idx="1326">
                  <c:v>19.978752070206863</c:v>
                </c:pt>
                <c:pt idx="1327">
                  <c:v>19.968848272470328</c:v>
                </c:pt>
                <c:pt idx="1328">
                  <c:v>19.959556117424597</c:v>
                </c:pt>
                <c:pt idx="1329">
                  <c:v>19.953436575669507</c:v>
                </c:pt>
                <c:pt idx="1330">
                  <c:v>19.951781459221472</c:v>
                </c:pt>
                <c:pt idx="1331">
                  <c:v>19.953291876866263</c:v>
                </c:pt>
                <c:pt idx="1332">
                  <c:v>19.95620765686035</c:v>
                </c:pt>
                <c:pt idx="1333">
                  <c:v>19.961573688800513</c:v>
                </c:pt>
                <c:pt idx="1334">
                  <c:v>19.968848838806149</c:v>
                </c:pt>
                <c:pt idx="1335">
                  <c:v>19.97457364449134</c:v>
                </c:pt>
                <c:pt idx="1336">
                  <c:v>19.976700518681454</c:v>
                </c:pt>
                <c:pt idx="1337">
                  <c:v>19.974431494199312</c:v>
                </c:pt>
                <c:pt idx="1338">
                  <c:v>19.969856067070591</c:v>
                </c:pt>
                <c:pt idx="1339">
                  <c:v>19.965824039165792</c:v>
                </c:pt>
                <c:pt idx="1340">
                  <c:v>19.966220757411076</c:v>
                </c:pt>
                <c:pt idx="1341">
                  <c:v>19.96942310333252</c:v>
                </c:pt>
                <c:pt idx="1342">
                  <c:v>19.972628280933083</c:v>
                </c:pt>
                <c:pt idx="1343">
                  <c:v>19.975221249507026</c:v>
                </c:pt>
                <c:pt idx="1344">
                  <c:v>19.97698793411255</c:v>
                </c:pt>
                <c:pt idx="1345">
                  <c:v>19.97723938721877</c:v>
                </c:pt>
                <c:pt idx="1346">
                  <c:v>19.976916292630708</c:v>
                </c:pt>
                <c:pt idx="1347">
                  <c:v>19.977204557565543</c:v>
                </c:pt>
                <c:pt idx="1348">
                  <c:v>19.979004372816817</c:v>
                </c:pt>
                <c:pt idx="1349">
                  <c:v>19.981305961608886</c:v>
                </c:pt>
                <c:pt idx="1350">
                  <c:v>19.982676777472861</c:v>
                </c:pt>
                <c:pt idx="1351">
                  <c:v>19.983035834385795</c:v>
                </c:pt>
                <c:pt idx="1352">
                  <c:v>19.984114704132079</c:v>
                </c:pt>
                <c:pt idx="1353">
                  <c:v>19.986278390150805</c:v>
                </c:pt>
                <c:pt idx="1354">
                  <c:v>19.989554076561561</c:v>
                </c:pt>
                <c:pt idx="1355">
                  <c:v>19.99099596757155</c:v>
                </c:pt>
                <c:pt idx="1356">
                  <c:v>19.988511169140157</c:v>
                </c:pt>
                <c:pt idx="1357">
                  <c:v>19.984694632016694</c:v>
                </c:pt>
                <c:pt idx="1358">
                  <c:v>19.982855739593507</c:v>
                </c:pt>
                <c:pt idx="1359">
                  <c:v>19.983790476872372</c:v>
                </c:pt>
                <c:pt idx="1360">
                  <c:v>19.986384294950046</c:v>
                </c:pt>
                <c:pt idx="1361">
                  <c:v>19.988004298576943</c:v>
                </c:pt>
                <c:pt idx="1362">
                  <c:v>19.988511452308067</c:v>
                </c:pt>
                <c:pt idx="1363">
                  <c:v>19.987609562507043</c:v>
                </c:pt>
                <c:pt idx="1364">
                  <c:v>19.986707955873928</c:v>
                </c:pt>
                <c:pt idx="1365">
                  <c:v>19.986493314596324</c:v>
                </c:pt>
                <c:pt idx="1366">
                  <c:v>19.986023822197545</c:v>
                </c:pt>
                <c:pt idx="1367">
                  <c:v>19.985557444645806</c:v>
                </c:pt>
                <c:pt idx="1368">
                  <c:v>19.986023822197545</c:v>
                </c:pt>
                <c:pt idx="1369">
                  <c:v>19.986925711998573</c:v>
                </c:pt>
                <c:pt idx="1370">
                  <c:v>19.988941301199105</c:v>
                </c:pt>
                <c:pt idx="1371">
                  <c:v>19.990203663752627</c:v>
                </c:pt>
                <c:pt idx="1372">
                  <c:v>19.990922627082238</c:v>
                </c:pt>
                <c:pt idx="1373">
                  <c:v>19.988617073939395</c:v>
                </c:pt>
                <c:pt idx="1374">
                  <c:v>19.985342520200291</c:v>
                </c:pt>
                <c:pt idx="1375">
                  <c:v>19.983720251230093</c:v>
                </c:pt>
                <c:pt idx="1376">
                  <c:v>19.984514254056489</c:v>
                </c:pt>
                <c:pt idx="1377">
                  <c:v>19.98764467532818</c:v>
                </c:pt>
                <c:pt idx="1378">
                  <c:v>19.992040574000431</c:v>
                </c:pt>
                <c:pt idx="1379">
                  <c:v>19.995854562612678</c:v>
                </c:pt>
                <c:pt idx="1380">
                  <c:v>19.99628809268658</c:v>
                </c:pt>
                <c:pt idx="1381">
                  <c:v>19.992685064169077</c:v>
                </c:pt>
                <c:pt idx="1382">
                  <c:v>19.98760814666748</c:v>
                </c:pt>
                <c:pt idx="1383">
                  <c:v>19.983037533393276</c:v>
                </c:pt>
                <c:pt idx="1384">
                  <c:v>19.980838734553409</c:v>
                </c:pt>
                <c:pt idx="1385">
                  <c:v>19.983754514547492</c:v>
                </c:pt>
                <c:pt idx="1386">
                  <c:v>19.989878870157096</c:v>
                </c:pt>
                <c:pt idx="1387">
                  <c:v>19.995496072035568</c:v>
                </c:pt>
                <c:pt idx="1388">
                  <c:v>19.997295320951022</c:v>
                </c:pt>
                <c:pt idx="1389">
                  <c:v>19.993227897057164</c:v>
                </c:pt>
                <c:pt idx="1390">
                  <c:v>19.982998173053449</c:v>
                </c:pt>
                <c:pt idx="1391">
                  <c:v>19.972090828235331</c:v>
                </c:pt>
                <c:pt idx="1392">
                  <c:v>19.965969304304853</c:v>
                </c:pt>
                <c:pt idx="1393">
                  <c:v>19.964527413294864</c:v>
                </c:pt>
                <c:pt idx="1394">
                  <c:v>19.965319150777958</c:v>
                </c:pt>
                <c:pt idx="1395">
                  <c:v>19.965391641763539</c:v>
                </c:pt>
                <c:pt idx="1396">
                  <c:v>19.965248358799858</c:v>
                </c:pt>
                <c:pt idx="1397">
                  <c:v>19.964781698080206</c:v>
                </c:pt>
                <c:pt idx="1398">
                  <c:v>19.964311356177696</c:v>
                </c:pt>
                <c:pt idx="1399">
                  <c:v>19.966254171224744</c:v>
                </c:pt>
                <c:pt idx="1400">
                  <c:v>19.970650353064901</c:v>
                </c:pt>
                <c:pt idx="1401">
                  <c:v>19.975006608229414</c:v>
                </c:pt>
                <c:pt idx="1402">
                  <c:v>19.979325202061577</c:v>
                </c:pt>
                <c:pt idx="1403">
                  <c:v>19.982351134373591</c:v>
                </c:pt>
                <c:pt idx="1404">
                  <c:v>19.982136493095982</c:v>
                </c:pt>
                <c:pt idx="1405">
                  <c:v>19.979433655372031</c:v>
                </c:pt>
                <c:pt idx="1406">
                  <c:v>19.974321341881385</c:v>
                </c:pt>
                <c:pt idx="1407">
                  <c:v>19.968921046623812</c:v>
                </c:pt>
                <c:pt idx="1408">
                  <c:v>19.965750415508563</c:v>
                </c:pt>
                <c:pt idx="1409">
                  <c:v>19.966977948408857</c:v>
                </c:pt>
                <c:pt idx="1410">
                  <c:v>19.971187522594743</c:v>
                </c:pt>
                <c:pt idx="1411">
                  <c:v>19.977381820678708</c:v>
                </c:pt>
                <c:pt idx="1412">
                  <c:v>19.984259402935319</c:v>
                </c:pt>
                <c:pt idx="1413">
                  <c:v>19.987967769916242</c:v>
                </c:pt>
                <c:pt idx="1414">
                  <c:v>19.986098012190599</c:v>
                </c:pt>
                <c:pt idx="1415">
                  <c:v>19.979903997274548</c:v>
                </c:pt>
                <c:pt idx="1416">
                  <c:v>19.974035342289849</c:v>
                </c:pt>
                <c:pt idx="1417">
                  <c:v>19.973241339463453</c:v>
                </c:pt>
                <c:pt idx="1418">
                  <c:v>19.977166329897369</c:v>
                </c:pt>
                <c:pt idx="1419">
                  <c:v>19.984223157442536</c:v>
                </c:pt>
                <c:pt idx="1420">
                  <c:v>19.991568533090444</c:v>
                </c:pt>
                <c:pt idx="1421">
                  <c:v>19.997115792494551</c:v>
                </c:pt>
                <c:pt idx="1422">
                  <c:v>19.999961913182183</c:v>
                </c:pt>
                <c:pt idx="1423">
                  <c:v>19.998053078284627</c:v>
                </c:pt>
                <c:pt idx="1424">
                  <c:v>19.991209476177509</c:v>
                </c:pt>
                <c:pt idx="1425">
                  <c:v>19.983072079878585</c:v>
                </c:pt>
                <c:pt idx="1426">
                  <c:v>19.978427842947152</c:v>
                </c:pt>
                <c:pt idx="1427">
                  <c:v>19.976949140108548</c:v>
                </c:pt>
                <c:pt idx="1428">
                  <c:v>19.976950839116022</c:v>
                </c:pt>
                <c:pt idx="1429">
                  <c:v>19.977456010671762</c:v>
                </c:pt>
                <c:pt idx="1430">
                  <c:v>19.978786333524262</c:v>
                </c:pt>
                <c:pt idx="1431">
                  <c:v>19.980442582643946</c:v>
                </c:pt>
                <c:pt idx="1432">
                  <c:v>19.979757599463831</c:v>
                </c:pt>
                <c:pt idx="1433">
                  <c:v>19.977923804063064</c:v>
                </c:pt>
                <c:pt idx="1434">
                  <c:v>19.97572812007024</c:v>
                </c:pt>
                <c:pt idx="1435">
                  <c:v>19.971838525625376</c:v>
                </c:pt>
                <c:pt idx="1436">
                  <c:v>19.967518232785736</c:v>
                </c:pt>
                <c:pt idx="1437">
                  <c:v>19.966544418334959</c:v>
                </c:pt>
                <c:pt idx="1438">
                  <c:v>19.967911836183987</c:v>
                </c:pt>
                <c:pt idx="1439">
                  <c:v>19.969603764460636</c:v>
                </c:pt>
                <c:pt idx="1440">
                  <c:v>19.971079918788028</c:v>
                </c:pt>
                <c:pt idx="1441">
                  <c:v>19.971729222811184</c:v>
                </c:pt>
                <c:pt idx="1442">
                  <c:v>19.971658430833081</c:v>
                </c:pt>
                <c:pt idx="1443">
                  <c:v>19.9709720318134</c:v>
                </c:pt>
                <c:pt idx="1444">
                  <c:v>19.969893162067116</c:v>
                </c:pt>
                <c:pt idx="1445">
                  <c:v>19.968740385495696</c:v>
                </c:pt>
                <c:pt idx="1446">
                  <c:v>19.96791325202355</c:v>
                </c:pt>
                <c:pt idx="1447">
                  <c:v>19.96827202576857</c:v>
                </c:pt>
                <c:pt idx="1448">
                  <c:v>19.970037294534535</c:v>
                </c:pt>
                <c:pt idx="1449">
                  <c:v>19.971440108372615</c:v>
                </c:pt>
                <c:pt idx="1450">
                  <c:v>19.972340299166166</c:v>
                </c:pt>
                <c:pt idx="1451">
                  <c:v>19.972233544863187</c:v>
                </c:pt>
                <c:pt idx="1452">
                  <c:v>19.971693260486308</c:v>
                </c:pt>
                <c:pt idx="1453">
                  <c:v>19.971909034435562</c:v>
                </c:pt>
                <c:pt idx="1454">
                  <c:v>19.973781907008242</c:v>
                </c:pt>
                <c:pt idx="1455">
                  <c:v>19.976735914670503</c:v>
                </c:pt>
                <c:pt idx="1456">
                  <c:v>19.979616015507624</c:v>
                </c:pt>
                <c:pt idx="1457">
                  <c:v>19.980982867020824</c:v>
                </c:pt>
                <c:pt idx="1458">
                  <c:v>19.979470750368559</c:v>
                </c:pt>
                <c:pt idx="1459">
                  <c:v>19.975148475353535</c:v>
                </c:pt>
                <c:pt idx="1460">
                  <c:v>19.971692977318398</c:v>
                </c:pt>
                <c:pt idx="1461">
                  <c:v>19.9714786192087</c:v>
                </c:pt>
                <c:pt idx="1462">
                  <c:v>19.974899570758527</c:v>
                </c:pt>
                <c:pt idx="1463">
                  <c:v>19.979362580226017</c:v>
                </c:pt>
                <c:pt idx="1464">
                  <c:v>19.981126716320329</c:v>
                </c:pt>
                <c:pt idx="1465">
                  <c:v>19.978318823300874</c:v>
                </c:pt>
                <c:pt idx="1466">
                  <c:v>19.973672887361968</c:v>
                </c:pt>
                <c:pt idx="1467">
                  <c:v>19.971622185340291</c:v>
                </c:pt>
                <c:pt idx="1468">
                  <c:v>19.971151843437781</c:v>
                </c:pt>
                <c:pt idx="1469">
                  <c:v>19.972017770913933</c:v>
                </c:pt>
                <c:pt idx="1470">
                  <c:v>19.974575060330903</c:v>
                </c:pt>
                <c:pt idx="1471">
                  <c:v>19.975652797405534</c:v>
                </c:pt>
                <c:pt idx="1472">
                  <c:v>19.975007457733152</c:v>
                </c:pt>
                <c:pt idx="1473">
                  <c:v>19.976662574181191</c:v>
                </c:pt>
                <c:pt idx="1474">
                  <c:v>19.981595076047455</c:v>
                </c:pt>
                <c:pt idx="1475">
                  <c:v>19.987463447864236</c:v>
                </c:pt>
                <c:pt idx="1476">
                  <c:v>19.989375114440918</c:v>
                </c:pt>
                <c:pt idx="1477">
                  <c:v>19.98591763423039</c:v>
                </c:pt>
                <c:pt idx="1478">
                  <c:v>19.979760431142957</c:v>
                </c:pt>
                <c:pt idx="1479">
                  <c:v>19.973601245880126</c:v>
                </c:pt>
                <c:pt idx="1480">
                  <c:v>19.969963670877306</c:v>
                </c:pt>
                <c:pt idx="1481">
                  <c:v>19.968777480492221</c:v>
                </c:pt>
                <c:pt idx="1482">
                  <c:v>19.968884801131029</c:v>
                </c:pt>
                <c:pt idx="1483">
                  <c:v>19.968273724776047</c:v>
                </c:pt>
                <c:pt idx="1484">
                  <c:v>19.966437380864068</c:v>
                </c:pt>
                <c:pt idx="1485">
                  <c:v>19.964382997659534</c:v>
                </c:pt>
                <c:pt idx="1486">
                  <c:v>19.962728164379413</c:v>
                </c:pt>
                <c:pt idx="1487">
                  <c:v>19.962151634509745</c:v>
                </c:pt>
                <c:pt idx="1488">
                  <c:v>19.962584031911994</c:v>
                </c:pt>
                <c:pt idx="1489">
                  <c:v>19.962654823890098</c:v>
                </c:pt>
                <c:pt idx="1490">
                  <c:v>19.961900464571439</c:v>
                </c:pt>
                <c:pt idx="1491">
                  <c:v>19.962006086202766</c:v>
                </c:pt>
                <c:pt idx="1492">
                  <c:v>19.963626939333402</c:v>
                </c:pt>
                <c:pt idx="1493">
                  <c:v>19.965140188657319</c:v>
                </c:pt>
                <c:pt idx="1494">
                  <c:v>19.964528829134423</c:v>
                </c:pt>
                <c:pt idx="1495">
                  <c:v>19.962116521688607</c:v>
                </c:pt>
                <c:pt idx="1496">
                  <c:v>19.959846081366901</c:v>
                </c:pt>
                <c:pt idx="1497">
                  <c:v>19.958872266916128</c:v>
                </c:pt>
                <c:pt idx="1498">
                  <c:v>19.959629457913909</c:v>
                </c:pt>
                <c:pt idx="1499">
                  <c:v>19.962762144528899</c:v>
                </c:pt>
                <c:pt idx="1500">
                  <c:v>19.967695779066819</c:v>
                </c:pt>
                <c:pt idx="1501">
                  <c:v>19.972234677534839</c:v>
                </c:pt>
                <c:pt idx="1502">
                  <c:v>19.977059292426471</c:v>
                </c:pt>
                <c:pt idx="1503">
                  <c:v>19.981634153219368</c:v>
                </c:pt>
                <c:pt idx="1504">
                  <c:v>19.98271104079026</c:v>
                </c:pt>
                <c:pt idx="1505">
                  <c:v>19.980769358414868</c:v>
                </c:pt>
                <c:pt idx="1506">
                  <c:v>19.977598160963794</c:v>
                </c:pt>
                <c:pt idx="1507">
                  <c:v>19.977311028700605</c:v>
                </c:pt>
                <c:pt idx="1508">
                  <c:v>19.984477442227877</c:v>
                </c:pt>
                <c:pt idx="1509">
                  <c:v>20.005793473170353</c:v>
                </c:pt>
                <c:pt idx="1510">
                  <c:v>20.05364941670344</c:v>
                </c:pt>
                <c:pt idx="1511">
                  <c:v>20.127866877042329</c:v>
                </c:pt>
                <c:pt idx="1512">
                  <c:v>20.231570895268366</c:v>
                </c:pt>
                <c:pt idx="1513">
                  <c:v>20.371613568526048</c:v>
                </c:pt>
                <c:pt idx="1514">
                  <c:v>20.562999681326058</c:v>
                </c:pt>
                <c:pt idx="1515">
                  <c:v>20.834331741333006</c:v>
                </c:pt>
                <c:pt idx="1516">
                  <c:v>21.24566711425781</c:v>
                </c:pt>
                <c:pt idx="1517">
                  <c:v>21.879862147111158</c:v>
                </c:pt>
                <c:pt idx="1518">
                  <c:v>22.934245797670805</c:v>
                </c:pt>
                <c:pt idx="1519">
                  <c:v>24.552757412837103</c:v>
                </c:pt>
                <c:pt idx="1520">
                  <c:v>26.985689110389121</c:v>
                </c:pt>
                <c:pt idx="1521">
                  <c:v>30.22979833456186</c:v>
                </c:pt>
                <c:pt idx="1522">
                  <c:v>34.100218064234802</c:v>
                </c:pt>
                <c:pt idx="1523">
                  <c:v>38.588124787257271</c:v>
                </c:pt>
                <c:pt idx="1524">
                  <c:v>43.315350871452921</c:v>
                </c:pt>
                <c:pt idx="1525">
                  <c:v>47.969583347027118</c:v>
                </c:pt>
                <c:pt idx="1526">
                  <c:v>52.582879936511695</c:v>
                </c:pt>
                <c:pt idx="1527">
                  <c:v>56.941943560380203</c:v>
                </c:pt>
                <c:pt idx="1528">
                  <c:v>60.814780694521389</c:v>
                </c:pt>
                <c:pt idx="1529">
                  <c:v>64.514046092400179</c:v>
                </c:pt>
                <c:pt idx="1530">
                  <c:v>68.239639593271107</c:v>
                </c:pt>
                <c:pt idx="1531">
                  <c:v>71.9820127751277</c:v>
                </c:pt>
                <c:pt idx="1532">
                  <c:v>75.902733036921575</c:v>
                </c:pt>
                <c:pt idx="1533">
                  <c:v>79.842908633305484</c:v>
                </c:pt>
                <c:pt idx="1534">
                  <c:v>83.708714708181517</c:v>
                </c:pt>
                <c:pt idx="1535">
                  <c:v>87.589793161245495</c:v>
                </c:pt>
                <c:pt idx="1536">
                  <c:v>91.269260591360236</c:v>
                </c:pt>
                <c:pt idx="1537">
                  <c:v>94.635438405550445</c:v>
                </c:pt>
                <c:pt idx="1538">
                  <c:v>97.907426077035751</c:v>
                </c:pt>
                <c:pt idx="1539">
                  <c:v>101.0995060289823</c:v>
                </c:pt>
                <c:pt idx="1540">
                  <c:v>103.99919302426852</c:v>
                </c:pt>
                <c:pt idx="1541">
                  <c:v>106.75645109029915</c:v>
                </c:pt>
                <c:pt idx="1542">
                  <c:v>109.61465625176062</c:v>
                </c:pt>
                <c:pt idx="1543">
                  <c:v>112.4178611432589</c:v>
                </c:pt>
                <c:pt idx="1544">
                  <c:v>114.95446854224572</c:v>
                </c:pt>
                <c:pt idx="1545">
                  <c:v>117.53655327430138</c:v>
                </c:pt>
                <c:pt idx="1546">
                  <c:v>120.35024047558123</c:v>
                </c:pt>
                <c:pt idx="1547">
                  <c:v>123.15742161090557</c:v>
                </c:pt>
                <c:pt idx="1548">
                  <c:v>125.8735954108605</c:v>
                </c:pt>
                <c:pt idx="1549">
                  <c:v>128.48808191446156</c:v>
                </c:pt>
                <c:pt idx="1550">
                  <c:v>130.83520127516525</c:v>
                </c:pt>
                <c:pt idx="1551">
                  <c:v>132.69742560166577</c:v>
                </c:pt>
                <c:pt idx="1552">
                  <c:v>133.98777477264403</c:v>
                </c:pt>
                <c:pt idx="1553">
                  <c:v>134.86816363408016</c:v>
                </c:pt>
                <c:pt idx="1554">
                  <c:v>135.55237773014949</c:v>
                </c:pt>
                <c:pt idx="1555">
                  <c:v>136.41880811251127</c:v>
                </c:pt>
                <c:pt idx="1556">
                  <c:v>137.96083352602443</c:v>
                </c:pt>
                <c:pt idx="1557">
                  <c:v>140.14532332493707</c:v>
                </c:pt>
                <c:pt idx="1558">
                  <c:v>142.59644742818978</c:v>
                </c:pt>
                <c:pt idx="1559">
                  <c:v>145.35731305342452</c:v>
                </c:pt>
                <c:pt idx="1560">
                  <c:v>148.39202980041503</c:v>
                </c:pt>
                <c:pt idx="1561">
                  <c:v>151.39142021766074</c:v>
                </c:pt>
                <c:pt idx="1562">
                  <c:v>154.39423866565409</c:v>
                </c:pt>
                <c:pt idx="1563">
                  <c:v>157.48325455885669</c:v>
                </c:pt>
                <c:pt idx="1564">
                  <c:v>160.38873686863826</c:v>
                </c:pt>
                <c:pt idx="1565">
                  <c:v>163.03339208162748</c:v>
                </c:pt>
                <c:pt idx="1566">
                  <c:v>165.70719659952016</c:v>
                </c:pt>
                <c:pt idx="1567">
                  <c:v>168.44307209014892</c:v>
                </c:pt>
                <c:pt idx="1568">
                  <c:v>170.9567695060143</c:v>
                </c:pt>
                <c:pt idx="1569">
                  <c:v>173.29672245319074</c:v>
                </c:pt>
                <c:pt idx="1570">
                  <c:v>175.72946782625635</c:v>
                </c:pt>
                <c:pt idx="1571">
                  <c:v>178.24270877544694</c:v>
                </c:pt>
                <c:pt idx="1572">
                  <c:v>180.52061793400691</c:v>
                </c:pt>
                <c:pt idx="1573">
                  <c:v>182.55136341388408</c:v>
                </c:pt>
                <c:pt idx="1574">
                  <c:v>184.75212970440202</c:v>
                </c:pt>
                <c:pt idx="1575">
                  <c:v>187.21474023085372</c:v>
                </c:pt>
                <c:pt idx="1576">
                  <c:v>189.63892260624812</c:v>
                </c:pt>
                <c:pt idx="1577">
                  <c:v>192.06172538757323</c:v>
                </c:pt>
                <c:pt idx="1578">
                  <c:v>194.71119502140925</c:v>
                </c:pt>
                <c:pt idx="1579">
                  <c:v>197.40385455791767</c:v>
                </c:pt>
                <c:pt idx="1580">
                  <c:v>199.86137259263256</c:v>
                </c:pt>
                <c:pt idx="1581">
                  <c:v>202.28263947120078</c:v>
                </c:pt>
                <c:pt idx="1582">
                  <c:v>204.87516743586613</c:v>
                </c:pt>
                <c:pt idx="1583">
                  <c:v>207.41266681377707</c:v>
                </c:pt>
                <c:pt idx="1584">
                  <c:v>209.49541324908915</c:v>
                </c:pt>
                <c:pt idx="1585">
                  <c:v>211.08146617595963</c:v>
                </c:pt>
                <c:pt idx="1586">
                  <c:v>212.46088241577149</c:v>
                </c:pt>
                <c:pt idx="1587">
                  <c:v>213.8181356694148</c:v>
                </c:pt>
                <c:pt idx="1588">
                  <c:v>215.10712959876426</c:v>
                </c:pt>
                <c:pt idx="1589">
                  <c:v>216.2936359992394</c:v>
                </c:pt>
                <c:pt idx="1590">
                  <c:v>217.36443432734561</c:v>
                </c:pt>
                <c:pt idx="1591">
                  <c:v>218.25790497999921</c:v>
                </c:pt>
                <c:pt idx="1592">
                  <c:v>218.92061417212852</c:v>
                </c:pt>
                <c:pt idx="1593">
                  <c:v>219.31733581542966</c:v>
                </c:pt>
                <c:pt idx="1594">
                  <c:v>219.48063308715822</c:v>
                </c:pt>
                <c:pt idx="1595">
                  <c:v>219.4959320831299</c:v>
                </c:pt>
                <c:pt idx="1596">
                  <c:v>219.48495196415826</c:v>
                </c:pt>
                <c:pt idx="1597">
                  <c:v>219.75497975276068</c:v>
                </c:pt>
                <c:pt idx="1598">
                  <c:v>220.51715790381797</c:v>
                </c:pt>
                <c:pt idx="1599">
                  <c:v>221.64146137530983</c:v>
                </c:pt>
                <c:pt idx="1600">
                  <c:v>222.79842316847578</c:v>
                </c:pt>
                <c:pt idx="1601">
                  <c:v>223.77505344097429</c:v>
                </c:pt>
                <c:pt idx="1602">
                  <c:v>224.59607728224532</c:v>
                </c:pt>
                <c:pt idx="1603">
                  <c:v>225.30637114304761</c:v>
                </c:pt>
                <c:pt idx="1604">
                  <c:v>225.83600727374736</c:v>
                </c:pt>
                <c:pt idx="1605">
                  <c:v>226.13453987708453</c:v>
                </c:pt>
                <c:pt idx="1606">
                  <c:v>226.2225722503662</c:v>
                </c:pt>
                <c:pt idx="1607">
                  <c:v>226.25205456073465</c:v>
                </c:pt>
                <c:pt idx="1608">
                  <c:v>226.60194702735311</c:v>
                </c:pt>
                <c:pt idx="1609">
                  <c:v>227.45084138723522</c:v>
                </c:pt>
                <c:pt idx="1610">
                  <c:v>228.600671879695</c:v>
                </c:pt>
                <c:pt idx="1611">
                  <c:v>229.72243023799012</c:v>
                </c:pt>
                <c:pt idx="1612">
                  <c:v>230.58941789480357</c:v>
                </c:pt>
                <c:pt idx="1613">
                  <c:v>231.14105050893929</c:v>
                </c:pt>
                <c:pt idx="1614">
                  <c:v>231.40448501586911</c:v>
                </c:pt>
                <c:pt idx="1615">
                  <c:v>231.39113194979154</c:v>
                </c:pt>
                <c:pt idx="1616">
                  <c:v>231.13032637376048</c:v>
                </c:pt>
                <c:pt idx="1617">
                  <c:v>230.6881336270846</c:v>
                </c:pt>
                <c:pt idx="1618">
                  <c:v>230.17063973646896</c:v>
                </c:pt>
                <c:pt idx="1619">
                  <c:v>229.94111968407262</c:v>
                </c:pt>
                <c:pt idx="1620">
                  <c:v>226.55823383037858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74F0-49D8-8746-C012F22B45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4793136"/>
        <c:axId val="464795760"/>
      </c:scatterChart>
      <c:valAx>
        <c:axId val="464793136"/>
        <c:scaling>
          <c:orientation val="minMax"/>
          <c:max val="170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deformation (µm/m)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64795760"/>
        <c:crosses val="autoZero"/>
        <c:crossBetween val="midCat"/>
      </c:valAx>
      <c:valAx>
        <c:axId val="464795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contrainte (MPa)</a:t>
                </a:r>
              </a:p>
              <a:p>
                <a:pPr>
                  <a:defRPr/>
                </a:pPr>
                <a:endParaRPr lang="fr-FR"/>
              </a:p>
            </c:rich>
          </c:tx>
          <c:layout>
            <c:manualLayout>
              <c:xMode val="edge"/>
              <c:yMode val="edge"/>
              <c:x val="5.2043397728121284E-2"/>
              <c:y val="0.2614418584255064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647931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4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  <c:userShapes r:id="rId5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ANSYS EcrouIso 25MPa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'ecrouissage isotrope'!$I$39:$I$62</c:f>
              <c:numCache>
                <c:formatCode>General</c:formatCode>
                <c:ptCount val="24"/>
                <c:pt idx="0">
                  <c:v>5315.42</c:v>
                </c:pt>
                <c:pt idx="1">
                  <c:v>5430.84</c:v>
                </c:pt>
                <c:pt idx="2">
                  <c:v>5712.85</c:v>
                </c:pt>
                <c:pt idx="3">
                  <c:v>6105.92</c:v>
                </c:pt>
                <c:pt idx="4">
                  <c:v>6499.01</c:v>
                </c:pt>
                <c:pt idx="5">
                  <c:v>6892.09</c:v>
                </c:pt>
                <c:pt idx="6">
                  <c:v>6776.68</c:v>
                </c:pt>
                <c:pt idx="7">
                  <c:v>6661.26</c:v>
                </c:pt>
                <c:pt idx="8">
                  <c:v>6545.84</c:v>
                </c:pt>
                <c:pt idx="9">
                  <c:v>6430.42</c:v>
                </c:pt>
                <c:pt idx="10">
                  <c:v>6315</c:v>
                </c:pt>
                <c:pt idx="11">
                  <c:v>6199.58</c:v>
                </c:pt>
                <c:pt idx="12">
                  <c:v>6315</c:v>
                </c:pt>
                <c:pt idx="13">
                  <c:v>6430.42</c:v>
                </c:pt>
                <c:pt idx="14">
                  <c:v>6545.84</c:v>
                </c:pt>
                <c:pt idx="15">
                  <c:v>6661.26</c:v>
                </c:pt>
                <c:pt idx="16">
                  <c:v>6776.68</c:v>
                </c:pt>
                <c:pt idx="17">
                  <c:v>6892.1</c:v>
                </c:pt>
                <c:pt idx="18">
                  <c:v>6776.68</c:v>
                </c:pt>
                <c:pt idx="19">
                  <c:v>6661.26</c:v>
                </c:pt>
                <c:pt idx="20">
                  <c:v>6545.84</c:v>
                </c:pt>
                <c:pt idx="21">
                  <c:v>6430.42</c:v>
                </c:pt>
                <c:pt idx="22">
                  <c:v>6315</c:v>
                </c:pt>
                <c:pt idx="23">
                  <c:v>6199.58</c:v>
                </c:pt>
              </c:numCache>
            </c:numRef>
          </c:xVal>
          <c:yVal>
            <c:numRef>
              <c:f>'ecrouissage isotrope'!$F$39:$F$62</c:f>
              <c:numCache>
                <c:formatCode>General</c:formatCode>
                <c:ptCount val="24"/>
                <c:pt idx="0">
                  <c:v>4.17</c:v>
                </c:pt>
                <c:pt idx="1">
                  <c:v>8.33</c:v>
                </c:pt>
                <c:pt idx="2">
                  <c:v>12.5</c:v>
                </c:pt>
                <c:pt idx="3">
                  <c:v>16.670000000000002</c:v>
                </c:pt>
                <c:pt idx="4">
                  <c:v>20.83</c:v>
                </c:pt>
                <c:pt idx="5">
                  <c:v>25</c:v>
                </c:pt>
                <c:pt idx="6">
                  <c:v>20.83</c:v>
                </c:pt>
                <c:pt idx="7">
                  <c:v>16.670000000000002</c:v>
                </c:pt>
                <c:pt idx="8">
                  <c:v>12.5</c:v>
                </c:pt>
                <c:pt idx="9">
                  <c:v>8.33</c:v>
                </c:pt>
                <c:pt idx="10">
                  <c:v>4.17</c:v>
                </c:pt>
                <c:pt idx="11">
                  <c:v>0</c:v>
                </c:pt>
                <c:pt idx="12">
                  <c:v>4.17</c:v>
                </c:pt>
                <c:pt idx="13">
                  <c:v>8.33</c:v>
                </c:pt>
                <c:pt idx="14">
                  <c:v>12.5</c:v>
                </c:pt>
                <c:pt idx="15">
                  <c:v>16.670000000000002</c:v>
                </c:pt>
                <c:pt idx="16">
                  <c:v>20.83</c:v>
                </c:pt>
                <c:pt idx="17">
                  <c:v>25</c:v>
                </c:pt>
                <c:pt idx="18">
                  <c:v>20.83</c:v>
                </c:pt>
                <c:pt idx="19">
                  <c:v>16.670000000000002</c:v>
                </c:pt>
                <c:pt idx="20">
                  <c:v>12.5</c:v>
                </c:pt>
                <c:pt idx="21">
                  <c:v>8.33</c:v>
                </c:pt>
                <c:pt idx="22">
                  <c:v>4.17</c:v>
                </c:pt>
                <c:pt idx="23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079-4D12-B1B7-E4F02DF90547}"/>
            </c:ext>
          </c:extLst>
        </c:ser>
        <c:ser>
          <c:idx val="4"/>
          <c:order val="1"/>
          <c:tx>
            <c:v>ANSYS EcrouIso 50MPa</c:v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'ecrouissage isotrope'!$I$62:$I$86</c:f>
              <c:numCache>
                <c:formatCode>General</c:formatCode>
                <c:ptCount val="25"/>
                <c:pt idx="0">
                  <c:v>6199.58</c:v>
                </c:pt>
                <c:pt idx="1">
                  <c:v>6430.42</c:v>
                </c:pt>
                <c:pt idx="2">
                  <c:v>6661.26</c:v>
                </c:pt>
                <c:pt idx="3">
                  <c:v>6892.1</c:v>
                </c:pt>
                <c:pt idx="4">
                  <c:v>7678.2199999999993</c:v>
                </c:pt>
                <c:pt idx="5">
                  <c:v>8464.4</c:v>
                </c:pt>
                <c:pt idx="6">
                  <c:v>9250.57</c:v>
                </c:pt>
                <c:pt idx="7">
                  <c:v>9019.74</c:v>
                </c:pt>
                <c:pt idx="8">
                  <c:v>8788.9</c:v>
                </c:pt>
                <c:pt idx="9">
                  <c:v>8558.06</c:v>
                </c:pt>
                <c:pt idx="10">
                  <c:v>8327.2199999999993</c:v>
                </c:pt>
                <c:pt idx="11">
                  <c:v>8096.38</c:v>
                </c:pt>
                <c:pt idx="12">
                  <c:v>7865.54</c:v>
                </c:pt>
                <c:pt idx="13">
                  <c:v>8096.38</c:v>
                </c:pt>
                <c:pt idx="14">
                  <c:v>8327.2199999999993</c:v>
                </c:pt>
                <c:pt idx="15">
                  <c:v>8558.06</c:v>
                </c:pt>
                <c:pt idx="16">
                  <c:v>8788.9</c:v>
                </c:pt>
                <c:pt idx="17">
                  <c:v>9019.74</c:v>
                </c:pt>
                <c:pt idx="18">
                  <c:v>9250.59</c:v>
                </c:pt>
                <c:pt idx="19">
                  <c:v>9019.75</c:v>
                </c:pt>
                <c:pt idx="20">
                  <c:v>8788.91</c:v>
                </c:pt>
                <c:pt idx="21">
                  <c:v>8558.07</c:v>
                </c:pt>
                <c:pt idx="22">
                  <c:v>8327.23</c:v>
                </c:pt>
                <c:pt idx="23">
                  <c:v>8096.3899999999994</c:v>
                </c:pt>
                <c:pt idx="24">
                  <c:v>7865.55</c:v>
                </c:pt>
              </c:numCache>
            </c:numRef>
          </c:xVal>
          <c:yVal>
            <c:numRef>
              <c:f>'ecrouissage isotrope'!$F$62:$F$86</c:f>
              <c:numCache>
                <c:formatCode>General</c:formatCode>
                <c:ptCount val="25"/>
                <c:pt idx="0">
                  <c:v>0</c:v>
                </c:pt>
                <c:pt idx="1">
                  <c:v>8.33</c:v>
                </c:pt>
                <c:pt idx="2">
                  <c:v>16.670000000000002</c:v>
                </c:pt>
                <c:pt idx="3">
                  <c:v>25</c:v>
                </c:pt>
                <c:pt idx="4">
                  <c:v>33.33</c:v>
                </c:pt>
                <c:pt idx="5">
                  <c:v>41.67</c:v>
                </c:pt>
                <c:pt idx="6">
                  <c:v>50</c:v>
                </c:pt>
                <c:pt idx="7">
                  <c:v>41.67</c:v>
                </c:pt>
                <c:pt idx="8">
                  <c:v>33.33</c:v>
                </c:pt>
                <c:pt idx="9">
                  <c:v>25</c:v>
                </c:pt>
                <c:pt idx="10">
                  <c:v>16.670000000000002</c:v>
                </c:pt>
                <c:pt idx="11">
                  <c:v>8.33</c:v>
                </c:pt>
                <c:pt idx="12">
                  <c:v>0</c:v>
                </c:pt>
                <c:pt idx="13">
                  <c:v>8.33</c:v>
                </c:pt>
                <c:pt idx="14">
                  <c:v>16.670000000000002</c:v>
                </c:pt>
                <c:pt idx="15">
                  <c:v>25</c:v>
                </c:pt>
                <c:pt idx="16">
                  <c:v>33.33</c:v>
                </c:pt>
                <c:pt idx="17">
                  <c:v>41.67</c:v>
                </c:pt>
                <c:pt idx="18">
                  <c:v>50</c:v>
                </c:pt>
                <c:pt idx="19">
                  <c:v>41.67</c:v>
                </c:pt>
                <c:pt idx="20">
                  <c:v>33.33</c:v>
                </c:pt>
                <c:pt idx="21">
                  <c:v>25</c:v>
                </c:pt>
                <c:pt idx="22">
                  <c:v>16.670000000000002</c:v>
                </c:pt>
                <c:pt idx="23">
                  <c:v>8.33</c:v>
                </c:pt>
                <c:pt idx="24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079-4D12-B1B7-E4F02DF90547}"/>
            </c:ext>
          </c:extLst>
        </c:ser>
        <c:ser>
          <c:idx val="9"/>
          <c:order val="2"/>
          <c:tx>
            <c:v>ANSYS EcrouIso 100MPa</c:v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'ecrouissage isotrope'!$I$86:$I$110</c:f>
              <c:numCache>
                <c:formatCode>General</c:formatCode>
                <c:ptCount val="25"/>
                <c:pt idx="0">
                  <c:v>7865.55</c:v>
                </c:pt>
                <c:pt idx="1">
                  <c:v>8327.23</c:v>
                </c:pt>
                <c:pt idx="2">
                  <c:v>8788.91</c:v>
                </c:pt>
                <c:pt idx="3">
                  <c:v>9250.59</c:v>
                </c:pt>
                <c:pt idx="4">
                  <c:v>10822.83</c:v>
                </c:pt>
                <c:pt idx="5">
                  <c:v>12395.189999999999</c:v>
                </c:pt>
                <c:pt idx="6">
                  <c:v>13967.54</c:v>
                </c:pt>
                <c:pt idx="7">
                  <c:v>13505.87</c:v>
                </c:pt>
                <c:pt idx="8">
                  <c:v>13044.189999999999</c:v>
                </c:pt>
                <c:pt idx="9">
                  <c:v>12582.51</c:v>
                </c:pt>
                <c:pt idx="10">
                  <c:v>12120.83</c:v>
                </c:pt>
                <c:pt idx="11">
                  <c:v>11659.15</c:v>
                </c:pt>
                <c:pt idx="12">
                  <c:v>11197.46</c:v>
                </c:pt>
                <c:pt idx="13">
                  <c:v>11659.15</c:v>
                </c:pt>
                <c:pt idx="14">
                  <c:v>12120.83</c:v>
                </c:pt>
                <c:pt idx="15">
                  <c:v>12582.51</c:v>
                </c:pt>
                <c:pt idx="16">
                  <c:v>13044.189999999999</c:v>
                </c:pt>
                <c:pt idx="17">
                  <c:v>13505.87</c:v>
                </c:pt>
                <c:pt idx="18">
                  <c:v>13967.58</c:v>
                </c:pt>
                <c:pt idx="19">
                  <c:v>13505.89</c:v>
                </c:pt>
                <c:pt idx="20">
                  <c:v>13044.21</c:v>
                </c:pt>
                <c:pt idx="21">
                  <c:v>12582.529999999999</c:v>
                </c:pt>
                <c:pt idx="22">
                  <c:v>12120.85</c:v>
                </c:pt>
                <c:pt idx="23">
                  <c:v>11659.17</c:v>
                </c:pt>
                <c:pt idx="24">
                  <c:v>11197.49</c:v>
                </c:pt>
              </c:numCache>
            </c:numRef>
          </c:xVal>
          <c:yVal>
            <c:numRef>
              <c:f>'ecrouissage isotrope'!$F$86:$F$110</c:f>
              <c:numCache>
                <c:formatCode>General</c:formatCode>
                <c:ptCount val="25"/>
                <c:pt idx="0">
                  <c:v>0</c:v>
                </c:pt>
                <c:pt idx="1">
                  <c:v>16.670000000000002</c:v>
                </c:pt>
                <c:pt idx="2">
                  <c:v>33.33</c:v>
                </c:pt>
                <c:pt idx="3">
                  <c:v>50</c:v>
                </c:pt>
                <c:pt idx="4">
                  <c:v>66.67</c:v>
                </c:pt>
                <c:pt idx="5">
                  <c:v>83.33</c:v>
                </c:pt>
                <c:pt idx="6">
                  <c:v>100</c:v>
                </c:pt>
                <c:pt idx="7">
                  <c:v>83.33</c:v>
                </c:pt>
                <c:pt idx="8">
                  <c:v>66.67</c:v>
                </c:pt>
                <c:pt idx="9">
                  <c:v>50</c:v>
                </c:pt>
                <c:pt idx="10">
                  <c:v>33.33</c:v>
                </c:pt>
                <c:pt idx="11">
                  <c:v>16.670000000000002</c:v>
                </c:pt>
                <c:pt idx="12">
                  <c:v>0</c:v>
                </c:pt>
                <c:pt idx="13">
                  <c:v>16.670000000000002</c:v>
                </c:pt>
                <c:pt idx="14">
                  <c:v>33.33</c:v>
                </c:pt>
                <c:pt idx="15">
                  <c:v>50</c:v>
                </c:pt>
                <c:pt idx="16">
                  <c:v>66.67</c:v>
                </c:pt>
                <c:pt idx="17">
                  <c:v>83.33</c:v>
                </c:pt>
                <c:pt idx="18">
                  <c:v>100</c:v>
                </c:pt>
                <c:pt idx="19">
                  <c:v>83.33</c:v>
                </c:pt>
                <c:pt idx="20">
                  <c:v>66.67</c:v>
                </c:pt>
                <c:pt idx="21">
                  <c:v>50</c:v>
                </c:pt>
                <c:pt idx="22">
                  <c:v>33.33</c:v>
                </c:pt>
                <c:pt idx="23">
                  <c:v>16.670000000000002</c:v>
                </c:pt>
                <c:pt idx="24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079-4D12-B1B7-E4F02DF90547}"/>
            </c:ext>
          </c:extLst>
        </c:ser>
        <c:ser>
          <c:idx val="10"/>
          <c:order val="3"/>
          <c:tx>
            <c:v>ANSYS EcrouIso 150MPa</c:v>
          </c:tx>
          <c:spPr>
            <a:ln w="19050" cap="rnd">
              <a:solidFill>
                <a:schemeClr val="accent5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50000"/>
                </a:schemeClr>
              </a:solidFill>
              <a:ln w="9525">
                <a:solidFill>
                  <a:schemeClr val="accent5">
                    <a:lumMod val="60000"/>
                  </a:schemeClr>
                </a:solidFill>
              </a:ln>
              <a:effectLst/>
            </c:spPr>
          </c:marker>
          <c:xVal>
            <c:numRef>
              <c:f>'ecrouissage isotrope'!$I$110:$I$134</c:f>
              <c:numCache>
                <c:formatCode>General</c:formatCode>
                <c:ptCount val="25"/>
                <c:pt idx="0">
                  <c:v>11197.49</c:v>
                </c:pt>
                <c:pt idx="1">
                  <c:v>11890.01</c:v>
                </c:pt>
                <c:pt idx="2">
                  <c:v>12582.529999999999</c:v>
                </c:pt>
                <c:pt idx="3">
                  <c:v>13275.05</c:v>
                </c:pt>
                <c:pt idx="4">
                  <c:v>13967.58</c:v>
                </c:pt>
                <c:pt idx="5">
                  <c:v>16325.98</c:v>
                </c:pt>
                <c:pt idx="6">
                  <c:v>18684.5</c:v>
                </c:pt>
                <c:pt idx="7">
                  <c:v>17991.989999999998</c:v>
                </c:pt>
                <c:pt idx="8">
                  <c:v>17299.47</c:v>
                </c:pt>
                <c:pt idx="9">
                  <c:v>16606.95</c:v>
                </c:pt>
                <c:pt idx="10">
                  <c:v>15914.43</c:v>
                </c:pt>
                <c:pt idx="11">
                  <c:v>15221.91</c:v>
                </c:pt>
                <c:pt idx="12">
                  <c:v>14529.39</c:v>
                </c:pt>
                <c:pt idx="13">
                  <c:v>15221.91</c:v>
                </c:pt>
                <c:pt idx="14">
                  <c:v>15914.43</c:v>
                </c:pt>
                <c:pt idx="15">
                  <c:v>16606.95</c:v>
                </c:pt>
                <c:pt idx="16">
                  <c:v>17299.47</c:v>
                </c:pt>
                <c:pt idx="17">
                  <c:v>17991.989999999998</c:v>
                </c:pt>
                <c:pt idx="18">
                  <c:v>18684.559999999998</c:v>
                </c:pt>
                <c:pt idx="19">
                  <c:v>17992.04</c:v>
                </c:pt>
                <c:pt idx="20">
                  <c:v>17299.510000000002</c:v>
                </c:pt>
                <c:pt idx="21">
                  <c:v>16606.989999999998</c:v>
                </c:pt>
                <c:pt idx="22">
                  <c:v>15914.47</c:v>
                </c:pt>
                <c:pt idx="23">
                  <c:v>15221.95</c:v>
                </c:pt>
                <c:pt idx="24">
                  <c:v>14529.43</c:v>
                </c:pt>
              </c:numCache>
            </c:numRef>
          </c:xVal>
          <c:yVal>
            <c:numRef>
              <c:f>'ecrouissage isotrope'!$F$110:$F$134</c:f>
              <c:numCache>
                <c:formatCode>General</c:formatCode>
                <c:ptCount val="25"/>
                <c:pt idx="0">
                  <c:v>0</c:v>
                </c:pt>
                <c:pt idx="1">
                  <c:v>25</c:v>
                </c:pt>
                <c:pt idx="2">
                  <c:v>50</c:v>
                </c:pt>
                <c:pt idx="3">
                  <c:v>75</c:v>
                </c:pt>
                <c:pt idx="4">
                  <c:v>100</c:v>
                </c:pt>
                <c:pt idx="5">
                  <c:v>125</c:v>
                </c:pt>
                <c:pt idx="6">
                  <c:v>150</c:v>
                </c:pt>
                <c:pt idx="7">
                  <c:v>125</c:v>
                </c:pt>
                <c:pt idx="8">
                  <c:v>100</c:v>
                </c:pt>
                <c:pt idx="9">
                  <c:v>75</c:v>
                </c:pt>
                <c:pt idx="10">
                  <c:v>50</c:v>
                </c:pt>
                <c:pt idx="11">
                  <c:v>25</c:v>
                </c:pt>
                <c:pt idx="12">
                  <c:v>0</c:v>
                </c:pt>
                <c:pt idx="13">
                  <c:v>25</c:v>
                </c:pt>
                <c:pt idx="14">
                  <c:v>50</c:v>
                </c:pt>
                <c:pt idx="15">
                  <c:v>75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125</c:v>
                </c:pt>
                <c:pt idx="20">
                  <c:v>100</c:v>
                </c:pt>
                <c:pt idx="21">
                  <c:v>75</c:v>
                </c:pt>
                <c:pt idx="22">
                  <c:v>50</c:v>
                </c:pt>
                <c:pt idx="23">
                  <c:v>25</c:v>
                </c:pt>
                <c:pt idx="24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4079-4D12-B1B7-E4F02DF90547}"/>
            </c:ext>
          </c:extLst>
        </c:ser>
        <c:ser>
          <c:idx val="1"/>
          <c:order val="4"/>
          <c:tx>
            <c:v>données Vallone CHARGE</c:v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'interpolation Vallone 2018'!$B$14:$B$33</c:f>
              <c:numCache>
                <c:formatCode>General</c:formatCode>
                <c:ptCount val="20"/>
                <c:pt idx="0">
                  <c:v>100</c:v>
                </c:pt>
                <c:pt idx="1">
                  <c:v>1700.0000000000002</c:v>
                </c:pt>
                <c:pt idx="2">
                  <c:v>2900</c:v>
                </c:pt>
                <c:pt idx="3">
                  <c:v>4300</c:v>
                </c:pt>
                <c:pt idx="4">
                  <c:v>5800</c:v>
                </c:pt>
                <c:pt idx="5">
                  <c:v>7300</c:v>
                </c:pt>
                <c:pt idx="6">
                  <c:v>8500</c:v>
                </c:pt>
                <c:pt idx="7">
                  <c:v>9700</c:v>
                </c:pt>
                <c:pt idx="8">
                  <c:v>10800</c:v>
                </c:pt>
                <c:pt idx="9">
                  <c:v>12200</c:v>
                </c:pt>
                <c:pt idx="10">
                  <c:v>13500</c:v>
                </c:pt>
                <c:pt idx="11">
                  <c:v>15000</c:v>
                </c:pt>
                <c:pt idx="12">
                  <c:v>16299.999999999998</c:v>
                </c:pt>
                <c:pt idx="13">
                  <c:v>17700</c:v>
                </c:pt>
                <c:pt idx="14">
                  <c:v>19200</c:v>
                </c:pt>
                <c:pt idx="15">
                  <c:v>21000</c:v>
                </c:pt>
                <c:pt idx="16">
                  <c:v>22500</c:v>
                </c:pt>
                <c:pt idx="17">
                  <c:v>24500</c:v>
                </c:pt>
                <c:pt idx="18">
                  <c:v>26200</c:v>
                </c:pt>
                <c:pt idx="19">
                  <c:v>27000</c:v>
                </c:pt>
              </c:numCache>
            </c:numRef>
          </c:xVal>
          <c:yVal>
            <c:numRef>
              <c:f>'interpolation Vallone 2018'!$C$14:$C$33</c:f>
              <c:numCache>
                <c:formatCode>General</c:formatCode>
                <c:ptCount val="20"/>
                <c:pt idx="0">
                  <c:v>5.15</c:v>
                </c:pt>
                <c:pt idx="1">
                  <c:v>8.4600000000000009</c:v>
                </c:pt>
                <c:pt idx="2">
                  <c:v>10.66</c:v>
                </c:pt>
                <c:pt idx="3">
                  <c:v>17.28</c:v>
                </c:pt>
                <c:pt idx="4">
                  <c:v>25.74</c:v>
                </c:pt>
                <c:pt idx="5">
                  <c:v>36.03</c:v>
                </c:pt>
                <c:pt idx="6">
                  <c:v>44.85</c:v>
                </c:pt>
                <c:pt idx="7">
                  <c:v>55.88</c:v>
                </c:pt>
                <c:pt idx="8">
                  <c:v>67.28</c:v>
                </c:pt>
                <c:pt idx="9">
                  <c:v>81.25</c:v>
                </c:pt>
                <c:pt idx="10">
                  <c:v>96.32</c:v>
                </c:pt>
                <c:pt idx="11">
                  <c:v>113.97</c:v>
                </c:pt>
                <c:pt idx="12">
                  <c:v>127.57</c:v>
                </c:pt>
                <c:pt idx="13">
                  <c:v>142.28</c:v>
                </c:pt>
                <c:pt idx="14">
                  <c:v>154.78</c:v>
                </c:pt>
                <c:pt idx="15">
                  <c:v>168.38</c:v>
                </c:pt>
                <c:pt idx="16">
                  <c:v>179.41</c:v>
                </c:pt>
                <c:pt idx="17">
                  <c:v>190.44</c:v>
                </c:pt>
                <c:pt idx="18">
                  <c:v>198.16</c:v>
                </c:pt>
                <c:pt idx="19">
                  <c:v>200.74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4079-4D12-B1B7-E4F02DF90547}"/>
            </c:ext>
          </c:extLst>
        </c:ser>
        <c:ser>
          <c:idx val="2"/>
          <c:order val="5"/>
          <c:tx>
            <c:v>données Vallone DECHARGE</c:v>
          </c:tx>
          <c:spPr>
            <a:ln w="127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'interpolation Vallone 2018'!$F$14:$F$25</c:f>
              <c:numCache>
                <c:formatCode>General</c:formatCode>
                <c:ptCount val="12"/>
                <c:pt idx="0">
                  <c:v>19200</c:v>
                </c:pt>
                <c:pt idx="1">
                  <c:v>19000</c:v>
                </c:pt>
                <c:pt idx="2">
                  <c:v>18500</c:v>
                </c:pt>
                <c:pt idx="3">
                  <c:v>18000</c:v>
                </c:pt>
                <c:pt idx="4">
                  <c:v>17500</c:v>
                </c:pt>
                <c:pt idx="5">
                  <c:v>16800</c:v>
                </c:pt>
                <c:pt idx="6">
                  <c:v>16200.000000000002</c:v>
                </c:pt>
                <c:pt idx="7">
                  <c:v>15400</c:v>
                </c:pt>
                <c:pt idx="8">
                  <c:v>14700</c:v>
                </c:pt>
                <c:pt idx="9">
                  <c:v>14100</c:v>
                </c:pt>
                <c:pt idx="10">
                  <c:v>13500</c:v>
                </c:pt>
                <c:pt idx="11">
                  <c:v>12400</c:v>
                </c:pt>
              </c:numCache>
            </c:numRef>
          </c:xVal>
          <c:yVal>
            <c:numRef>
              <c:f>'interpolation Vallone 2018'!$G$14:$G$25</c:f>
              <c:numCache>
                <c:formatCode>General</c:formatCode>
                <c:ptCount val="12"/>
                <c:pt idx="0">
                  <c:v>154.41</c:v>
                </c:pt>
                <c:pt idx="1">
                  <c:v>143.38</c:v>
                </c:pt>
                <c:pt idx="2">
                  <c:v>127.94</c:v>
                </c:pt>
                <c:pt idx="3">
                  <c:v>109.56</c:v>
                </c:pt>
                <c:pt idx="4">
                  <c:v>91.91</c:v>
                </c:pt>
                <c:pt idx="5">
                  <c:v>72.06</c:v>
                </c:pt>
                <c:pt idx="6">
                  <c:v>56.62</c:v>
                </c:pt>
                <c:pt idx="7">
                  <c:v>40.44</c:v>
                </c:pt>
                <c:pt idx="8">
                  <c:v>28.31</c:v>
                </c:pt>
                <c:pt idx="9">
                  <c:v>19.850000000000001</c:v>
                </c:pt>
                <c:pt idx="10">
                  <c:v>12.5</c:v>
                </c:pt>
                <c:pt idx="11">
                  <c:v>5.51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4079-4D12-B1B7-E4F02DF90547}"/>
            </c:ext>
          </c:extLst>
        </c:ser>
        <c:ser>
          <c:idx val="3"/>
          <c:order val="6"/>
          <c:tx>
            <c:v>donnees Vallone RECHARGE</c:v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'interpolation Vallone 2018'!$J$14:$J$25</c:f>
              <c:numCache>
                <c:formatCode>General</c:formatCode>
                <c:ptCount val="12"/>
                <c:pt idx="0">
                  <c:v>12300</c:v>
                </c:pt>
                <c:pt idx="1">
                  <c:v>13100</c:v>
                </c:pt>
                <c:pt idx="2">
                  <c:v>13899.999999999998</c:v>
                </c:pt>
                <c:pt idx="3">
                  <c:v>14500</c:v>
                </c:pt>
                <c:pt idx="4">
                  <c:v>15300</c:v>
                </c:pt>
                <c:pt idx="5">
                  <c:v>16000</c:v>
                </c:pt>
                <c:pt idx="6">
                  <c:v>16700</c:v>
                </c:pt>
                <c:pt idx="7">
                  <c:v>17300</c:v>
                </c:pt>
                <c:pt idx="8">
                  <c:v>17900</c:v>
                </c:pt>
                <c:pt idx="9">
                  <c:v>18400</c:v>
                </c:pt>
                <c:pt idx="10">
                  <c:v>18900</c:v>
                </c:pt>
                <c:pt idx="11">
                  <c:v>19400</c:v>
                </c:pt>
              </c:numCache>
            </c:numRef>
          </c:xVal>
          <c:yVal>
            <c:numRef>
              <c:f>'interpolation Vallone 2018'!$K$14:$K$25</c:f>
              <c:numCache>
                <c:formatCode>General</c:formatCode>
                <c:ptCount val="12"/>
                <c:pt idx="0">
                  <c:v>5.88</c:v>
                </c:pt>
                <c:pt idx="1">
                  <c:v>14.71</c:v>
                </c:pt>
                <c:pt idx="2">
                  <c:v>26.47</c:v>
                </c:pt>
                <c:pt idx="3">
                  <c:v>40.07</c:v>
                </c:pt>
                <c:pt idx="4">
                  <c:v>56.99</c:v>
                </c:pt>
                <c:pt idx="5">
                  <c:v>75.739999999999995</c:v>
                </c:pt>
                <c:pt idx="6">
                  <c:v>95.59</c:v>
                </c:pt>
                <c:pt idx="7">
                  <c:v>110.66</c:v>
                </c:pt>
                <c:pt idx="8">
                  <c:v>125</c:v>
                </c:pt>
                <c:pt idx="9">
                  <c:v>137.13</c:v>
                </c:pt>
                <c:pt idx="10">
                  <c:v>146.32</c:v>
                </c:pt>
                <c:pt idx="11">
                  <c:v>154.04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4079-4D12-B1B7-E4F02DF90547}"/>
            </c:ext>
          </c:extLst>
        </c:ser>
        <c:ser>
          <c:idx val="5"/>
          <c:order val="7"/>
          <c:tx>
            <c:v>decharge1</c:v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'interpolation Vallone 2018'!$N$15:$N$20</c:f>
              <c:numCache>
                <c:formatCode>General</c:formatCode>
                <c:ptCount val="6"/>
                <c:pt idx="0">
                  <c:v>9228.52</c:v>
                </c:pt>
                <c:pt idx="1">
                  <c:v>8818.36</c:v>
                </c:pt>
                <c:pt idx="2">
                  <c:v>8232.42</c:v>
                </c:pt>
                <c:pt idx="3">
                  <c:v>7558.59</c:v>
                </c:pt>
                <c:pt idx="4">
                  <c:v>6826.17</c:v>
                </c:pt>
                <c:pt idx="5">
                  <c:v>6123.05</c:v>
                </c:pt>
              </c:numCache>
            </c:numRef>
          </c:xVal>
          <c:yVal>
            <c:numRef>
              <c:f>'interpolation Vallone 2018'!$O$15:$O$20</c:f>
              <c:numCache>
                <c:formatCode>General</c:formatCode>
                <c:ptCount val="6"/>
                <c:pt idx="0">
                  <c:v>51.03</c:v>
                </c:pt>
                <c:pt idx="1">
                  <c:v>42.58</c:v>
                </c:pt>
                <c:pt idx="2">
                  <c:v>32.31</c:v>
                </c:pt>
                <c:pt idx="3">
                  <c:v>22.03</c:v>
                </c:pt>
                <c:pt idx="4">
                  <c:v>13.22</c:v>
                </c:pt>
                <c:pt idx="5">
                  <c:v>5.87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4079-4D12-B1B7-E4F02DF90547}"/>
            </c:ext>
          </c:extLst>
        </c:ser>
        <c:ser>
          <c:idx val="6"/>
          <c:order val="8"/>
          <c:tx>
            <c:v>decharge 2</c:v>
          </c:tx>
          <c:spPr>
            <a:ln w="127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'interpolation Vallone 2018'!$N$23:$N$31</c:f>
              <c:numCache>
                <c:formatCode>General</c:formatCode>
                <c:ptCount val="9"/>
                <c:pt idx="0">
                  <c:v>14150.39</c:v>
                </c:pt>
                <c:pt idx="1">
                  <c:v>13652.34</c:v>
                </c:pt>
                <c:pt idx="2">
                  <c:v>13125</c:v>
                </c:pt>
                <c:pt idx="3">
                  <c:v>12509.77</c:v>
                </c:pt>
                <c:pt idx="4">
                  <c:v>11865.23</c:v>
                </c:pt>
                <c:pt idx="5">
                  <c:v>11250</c:v>
                </c:pt>
                <c:pt idx="6">
                  <c:v>10546.88</c:v>
                </c:pt>
                <c:pt idx="7">
                  <c:v>9990.23</c:v>
                </c:pt>
                <c:pt idx="8">
                  <c:v>9023.44</c:v>
                </c:pt>
              </c:numCache>
            </c:numRef>
          </c:xVal>
          <c:yVal>
            <c:numRef>
              <c:f>'interpolation Vallone 2018'!$O$23:$O$31</c:f>
              <c:numCache>
                <c:formatCode>General</c:formatCode>
                <c:ptCount val="9"/>
                <c:pt idx="0">
                  <c:v>103.89</c:v>
                </c:pt>
                <c:pt idx="1">
                  <c:v>92.14</c:v>
                </c:pt>
                <c:pt idx="2">
                  <c:v>78.930000000000007</c:v>
                </c:pt>
                <c:pt idx="3">
                  <c:v>64.239999999999995</c:v>
                </c:pt>
                <c:pt idx="4">
                  <c:v>50.66</c:v>
                </c:pt>
                <c:pt idx="5">
                  <c:v>38.18</c:v>
                </c:pt>
                <c:pt idx="6">
                  <c:v>24.6</c:v>
                </c:pt>
                <c:pt idx="7">
                  <c:v>16.52</c:v>
                </c:pt>
                <c:pt idx="8">
                  <c:v>6.24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4079-4D12-B1B7-E4F02DF90547}"/>
            </c:ext>
          </c:extLst>
        </c:ser>
        <c:ser>
          <c:idx val="7"/>
          <c:order val="9"/>
          <c:tx>
            <c:v>recharge1</c:v>
          </c:tx>
          <c:spPr>
            <a:ln w="127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'interpolation Vallone 2018'!$R$15:$R$20</c:f>
              <c:numCache>
                <c:formatCode>General</c:formatCode>
                <c:ptCount val="6"/>
                <c:pt idx="0">
                  <c:v>9404.2999999999993</c:v>
                </c:pt>
                <c:pt idx="1">
                  <c:v>8847.66</c:v>
                </c:pt>
                <c:pt idx="2">
                  <c:v>8173.83</c:v>
                </c:pt>
                <c:pt idx="3">
                  <c:v>7412.11</c:v>
                </c:pt>
                <c:pt idx="4">
                  <c:v>6562.5</c:v>
                </c:pt>
                <c:pt idx="5">
                  <c:v>6152.34</c:v>
                </c:pt>
              </c:numCache>
            </c:numRef>
          </c:xVal>
          <c:yVal>
            <c:numRef>
              <c:f>'interpolation Vallone 2018'!$S$15:$S$20</c:f>
              <c:numCache>
                <c:formatCode>General</c:formatCode>
                <c:ptCount val="6"/>
                <c:pt idx="0">
                  <c:v>52.5</c:v>
                </c:pt>
                <c:pt idx="1">
                  <c:v>38.549999999999997</c:v>
                </c:pt>
                <c:pt idx="2">
                  <c:v>26.43</c:v>
                </c:pt>
                <c:pt idx="3">
                  <c:v>15.79</c:v>
                </c:pt>
                <c:pt idx="4">
                  <c:v>7.71</c:v>
                </c:pt>
                <c:pt idx="5">
                  <c:v>5.14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9-4079-4D12-B1B7-E4F02DF90547}"/>
            </c:ext>
          </c:extLst>
        </c:ser>
        <c:ser>
          <c:idx val="8"/>
          <c:order val="10"/>
          <c:tx>
            <c:v>recharge2</c:v>
          </c:tx>
          <c:spPr>
            <a:ln w="127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'interpolation Vallone 2018'!$R$23:$R$31</c:f>
              <c:numCache>
                <c:formatCode>General</c:formatCode>
                <c:ptCount val="9"/>
                <c:pt idx="0">
                  <c:v>14326.17</c:v>
                </c:pt>
                <c:pt idx="1">
                  <c:v>13974.61</c:v>
                </c:pt>
                <c:pt idx="2">
                  <c:v>13535.16</c:v>
                </c:pt>
                <c:pt idx="3">
                  <c:v>12978.52</c:v>
                </c:pt>
                <c:pt idx="4">
                  <c:v>12216.8</c:v>
                </c:pt>
                <c:pt idx="5">
                  <c:v>11396.48</c:v>
                </c:pt>
                <c:pt idx="6">
                  <c:v>10546.88</c:v>
                </c:pt>
                <c:pt idx="7">
                  <c:v>9931.64</c:v>
                </c:pt>
                <c:pt idx="8">
                  <c:v>9111.33</c:v>
                </c:pt>
              </c:numCache>
            </c:numRef>
          </c:xVal>
          <c:yVal>
            <c:numRef>
              <c:f>'interpolation Vallone 2018'!$S$23:$S$31</c:f>
              <c:numCache>
                <c:formatCode>General</c:formatCode>
                <c:ptCount val="9"/>
                <c:pt idx="0">
                  <c:v>105.36</c:v>
                </c:pt>
                <c:pt idx="1">
                  <c:v>93.25</c:v>
                </c:pt>
                <c:pt idx="2">
                  <c:v>79.3</c:v>
                </c:pt>
                <c:pt idx="3">
                  <c:v>62.41</c:v>
                </c:pt>
                <c:pt idx="4">
                  <c:v>44.42</c:v>
                </c:pt>
                <c:pt idx="5">
                  <c:v>28.27</c:v>
                </c:pt>
                <c:pt idx="6">
                  <c:v>16.52</c:v>
                </c:pt>
                <c:pt idx="7">
                  <c:v>10.65</c:v>
                </c:pt>
                <c:pt idx="8">
                  <c:v>5.14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A-4079-4D12-B1B7-E4F02DF90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01074032"/>
        <c:axId val="478701184"/>
      </c:scatterChart>
      <c:valAx>
        <c:axId val="401074032"/>
        <c:scaling>
          <c:orientation val="minMax"/>
          <c:max val="25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déformation  (µm/m)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78701184"/>
        <c:crosses val="autoZero"/>
        <c:crossBetween val="midCat"/>
      </c:valAx>
      <c:valAx>
        <c:axId val="478701184"/>
        <c:scaling>
          <c:orientation val="minMax"/>
          <c:max val="2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/>
                  <a:t>Contrainte (MPa)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4010740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egendEntry>
        <c:idx val="10"/>
        <c:delete val="1"/>
      </c:legendEntry>
      <c:layout>
        <c:manualLayout>
          <c:xMode val="edge"/>
          <c:yMode val="edge"/>
          <c:x val="0"/>
          <c:y val="0.73885036141708094"/>
          <c:w val="1"/>
          <c:h val="0.210193905122530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825595228625419"/>
          <c:y val="7.2560720179839097E-2"/>
          <c:w val="0.62533244710133962"/>
          <c:h val="0.63837326343888301"/>
        </c:manualLayout>
      </c:layout>
      <c:lineChart>
        <c:grouping val="standard"/>
        <c:varyColors val="0"/>
        <c:ser>
          <c:idx val="0"/>
          <c:order val="0"/>
          <c:tx>
            <c:strRef>
              <c:f>'Feuille cible corrigée'!$T$2</c:f>
              <c:strCache>
                <c:ptCount val="1"/>
                <c:pt idx="0">
                  <c:v>SAMT</c:v>
                </c:pt>
              </c:strCache>
            </c:strRef>
          </c:tx>
          <c:spPr>
            <a:ln w="12700" cap="rnd">
              <a:solidFill>
                <a:srgbClr val="B07BD7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noFill/>
              <a:ln w="19050">
                <a:solidFill>
                  <a:srgbClr val="B07BD7"/>
                </a:solidFill>
              </a:ln>
              <a:effectLst/>
            </c:spPr>
          </c:marker>
          <c:cat>
            <c:strRef>
              <c:f>('Feuille cible corrigée'!$B$35,'Feuille cible corrigée'!$B$41,'Feuille cible corrigée'!$B$44,'Feuille cible corrigée'!$B$46,'Feuille cible corrigée'!$B$48,'Feuille cible corrigée'!$B$50,'Feuille cible corrigée'!$B$52)</c:f>
              <c:strCache>
                <c:ptCount val="7"/>
                <c:pt idx="0">
                  <c:v>0 bars</c:v>
                </c:pt>
                <c:pt idx="1">
                  <c:v>250 bars, 6 blad.</c:v>
                </c:pt>
                <c:pt idx="2">
                  <c:v>293K</c:v>
                </c:pt>
                <c:pt idx="3">
                  <c:v>77K</c:v>
                </c:pt>
                <c:pt idx="4">
                  <c:v>293K</c:v>
                </c:pt>
                <c:pt idx="5">
                  <c:v>77K</c:v>
                </c:pt>
                <c:pt idx="6">
                  <c:v>293K</c:v>
                </c:pt>
              </c:strCache>
              <c:extLst/>
            </c:strRef>
          </c:cat>
          <c:val>
            <c:numRef>
              <c:f>('Feuille cible corrigée'!$T$35,'Feuille cible corrigée'!$T$41,'Feuille cible corrigée'!$T$44,'Feuille cible corrigée'!$T$46,'Feuille cible corrigée'!$T$48,'Feuille cible corrigée'!$T$50,'Feuille cible corrigée'!$T$52)</c:f>
              <c:numCache>
                <c:formatCode>0.0</c:formatCode>
                <c:ptCount val="7"/>
                <c:pt idx="0" formatCode="0.00">
                  <c:v>354.4</c:v>
                </c:pt>
                <c:pt idx="1">
                  <c:v>1698.8</c:v>
                </c:pt>
                <c:pt idx="2">
                  <c:v>1453</c:v>
                </c:pt>
                <c:pt idx="3">
                  <c:v>2604.6819999999998</c:v>
                </c:pt>
                <c:pt idx="4">
                  <c:v>967.72</c:v>
                </c:pt>
                <c:pt idx="5">
                  <c:v>2444.89365</c:v>
                </c:pt>
                <c:pt idx="6">
                  <c:v>956.15000000000009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0-27BE-4FA7-9CB4-E61E5C153E73}"/>
            </c:ext>
          </c:extLst>
        </c:ser>
        <c:ser>
          <c:idx val="9"/>
          <c:order val="1"/>
          <c:tx>
            <c:strRef>
              <c:f>'Feuille cible corrigée'!$U$2</c:f>
              <c:strCache>
                <c:ptCount val="1"/>
                <c:pt idx="0">
                  <c:v>SBMT</c:v>
                </c:pt>
              </c:strCache>
            </c:strRef>
          </c:tx>
          <c:spPr>
            <a:ln w="12700" cap="rnd">
              <a:solidFill>
                <a:schemeClr val="accent6">
                  <a:lumMod val="75000"/>
                </a:schemeClr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noFill/>
              <a:ln w="19050">
                <a:solidFill>
                  <a:schemeClr val="accent6">
                    <a:lumMod val="75000"/>
                  </a:schemeClr>
                </a:solidFill>
              </a:ln>
              <a:effectLst/>
            </c:spPr>
          </c:marker>
          <c:dPt>
            <c:idx val="3"/>
            <c:marker>
              <c:symbol val="x"/>
              <c:size val="10"/>
              <c:spPr>
                <a:noFill/>
                <a:ln w="19050">
                  <a:solidFill>
                    <a:schemeClr val="accent6">
                      <a:lumMod val="75000"/>
                    </a:schemeClr>
                  </a:solidFill>
                </a:ln>
                <a:effectLst/>
              </c:spPr>
            </c:marker>
            <c:bubble3D val="0"/>
            <c:spPr>
              <a:ln w="12700" cap="rnd">
                <a:noFill/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27BE-4FA7-9CB4-E61E5C153E73}"/>
              </c:ext>
            </c:extLst>
          </c:dPt>
          <c:dPt>
            <c:idx val="4"/>
            <c:marker>
              <c:symbol val="x"/>
              <c:size val="9"/>
              <c:spPr>
                <a:noFill/>
                <a:ln w="19050">
                  <a:solidFill>
                    <a:schemeClr val="accent6">
                      <a:lumMod val="75000"/>
                    </a:schemeClr>
                  </a:solidFill>
                </a:ln>
                <a:effectLst/>
              </c:spPr>
            </c:marker>
            <c:bubble3D val="0"/>
            <c:spPr>
              <a:ln w="12700" cap="rnd">
                <a:noFill/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4-27BE-4FA7-9CB4-E61E5C153E73}"/>
              </c:ext>
            </c:extLst>
          </c:dPt>
          <c:dPt>
            <c:idx val="5"/>
            <c:marker>
              <c:symbol val="x"/>
              <c:size val="9"/>
              <c:spPr>
                <a:noFill/>
                <a:ln w="19050">
                  <a:solidFill>
                    <a:schemeClr val="accent6">
                      <a:lumMod val="75000"/>
                    </a:schemeClr>
                  </a:solidFill>
                </a:ln>
                <a:effectLst/>
              </c:spPr>
            </c:marker>
            <c:bubble3D val="0"/>
            <c:spPr>
              <a:ln w="12700" cap="rnd">
                <a:noFill/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6-27BE-4FA7-9CB4-E61E5C153E73}"/>
              </c:ext>
            </c:extLst>
          </c:dPt>
          <c:dPt>
            <c:idx val="6"/>
            <c:marker>
              <c:symbol val="x"/>
              <c:size val="9"/>
              <c:spPr>
                <a:noFill/>
                <a:ln w="19050">
                  <a:solidFill>
                    <a:schemeClr val="accent6">
                      <a:lumMod val="75000"/>
                    </a:schemeClr>
                  </a:solidFill>
                </a:ln>
                <a:effectLst/>
              </c:spPr>
            </c:marker>
            <c:bubble3D val="0"/>
            <c:spPr>
              <a:ln w="12700" cap="rnd">
                <a:noFill/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8-27BE-4FA7-9CB4-E61E5C153E73}"/>
              </c:ext>
            </c:extLst>
          </c:dPt>
          <c:cat>
            <c:strRef>
              <c:f>('Feuille cible corrigée'!$B$35,'Feuille cible corrigée'!$B$41,'Feuille cible corrigée'!$B$44,'Feuille cible corrigée'!$B$46,'Feuille cible corrigée'!$B$48,'Feuille cible corrigée'!$B$50,'Feuille cible corrigée'!$B$52)</c:f>
              <c:strCache>
                <c:ptCount val="7"/>
                <c:pt idx="0">
                  <c:v>0 bars</c:v>
                </c:pt>
                <c:pt idx="1">
                  <c:v>250 bars, 6 blad.</c:v>
                </c:pt>
                <c:pt idx="2">
                  <c:v>293K</c:v>
                </c:pt>
                <c:pt idx="3">
                  <c:v>77K</c:v>
                </c:pt>
                <c:pt idx="4">
                  <c:v>293K</c:v>
                </c:pt>
                <c:pt idx="5">
                  <c:v>77K</c:v>
                </c:pt>
                <c:pt idx="6">
                  <c:v>293K</c:v>
                </c:pt>
              </c:strCache>
              <c:extLst/>
            </c:strRef>
          </c:cat>
          <c:val>
            <c:numRef>
              <c:f>('Feuille cible corrigée'!$U$35,'Feuille cible corrigée'!$U$41,'Feuille cible corrigée'!$U$44,'Feuille cible corrigée'!$U$46,'Feuille cible corrigée'!$AY$48,'Feuille cible corrigée'!$AY$50,'Feuille cible corrigée'!$AY$52)</c:f>
              <c:numCache>
                <c:formatCode>0.0</c:formatCode>
                <c:ptCount val="7"/>
                <c:pt idx="0" formatCode="0.00">
                  <c:v>677.6</c:v>
                </c:pt>
                <c:pt idx="1">
                  <c:v>1911.4</c:v>
                </c:pt>
                <c:pt idx="2">
                  <c:v>1653</c:v>
                </c:pt>
                <c:pt idx="3">
                  <c:v>0</c:v>
                </c:pt>
                <c:pt idx="4" formatCode="General">
                  <c:v>0</c:v>
                </c:pt>
                <c:pt idx="5" formatCode="General">
                  <c:v>0</c:v>
                </c:pt>
                <c:pt idx="6" formatCode="General">
                  <c:v>0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9-27BE-4FA7-9CB4-E61E5C153E73}"/>
            </c:ext>
          </c:extLst>
        </c:ser>
        <c:ser>
          <c:idx val="1"/>
          <c:order val="2"/>
          <c:tx>
            <c:v>modele S*MT</c:v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cat>
            <c:strRef>
              <c:f>('Feuille cible corrigée'!$B$35,'Feuille cible corrigée'!$B$41,'Feuille cible corrigée'!$B$44,'Feuille cible corrigée'!$B$46,'Feuille cible corrigée'!$B$48,'Feuille cible corrigée'!$B$50,'Feuille cible corrigée'!$B$52)</c:f>
              <c:strCache>
                <c:ptCount val="7"/>
                <c:pt idx="0">
                  <c:v>0 bars</c:v>
                </c:pt>
                <c:pt idx="1">
                  <c:v>250 bars, 6 blad.</c:v>
                </c:pt>
                <c:pt idx="2">
                  <c:v>293K</c:v>
                </c:pt>
                <c:pt idx="3">
                  <c:v>77K</c:v>
                </c:pt>
                <c:pt idx="4">
                  <c:v>293K</c:v>
                </c:pt>
                <c:pt idx="5">
                  <c:v>77K</c:v>
                </c:pt>
                <c:pt idx="6">
                  <c:v>293K</c:v>
                </c:pt>
              </c:strCache>
              <c:extLst/>
            </c:strRef>
          </c:cat>
          <c:val>
            <c:numRef>
              <c:f>'modele EcrouIso interf 850'!$D$4:$D$10</c:f>
              <c:numCache>
                <c:formatCode>General</c:formatCode>
                <c:ptCount val="7"/>
                <c:pt idx="0">
                  <c:v>195.67</c:v>
                </c:pt>
                <c:pt idx="1">
                  <c:v>1859.9</c:v>
                </c:pt>
                <c:pt idx="2">
                  <c:v>1744.87</c:v>
                </c:pt>
                <c:pt idx="3">
                  <c:v>3090.82</c:v>
                </c:pt>
                <c:pt idx="4">
                  <c:v>1506.22</c:v>
                </c:pt>
                <c:pt idx="5">
                  <c:v>3056.06</c:v>
                </c:pt>
                <c:pt idx="6">
                  <c:v>1487.18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A-27BE-4FA7-9CB4-E61E5C153E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5705408"/>
        <c:axId val="375699504"/>
        <c:extLst/>
      </c:lineChart>
      <c:catAx>
        <c:axId val="3757054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dirty="0"/>
                  <a:t>Etapes</a:t>
                </a:r>
              </a:p>
            </c:rich>
          </c:tx>
          <c:layout>
            <c:manualLayout>
              <c:xMode val="edge"/>
              <c:yMode val="edge"/>
              <c:x val="0.44145187490740279"/>
              <c:y val="0.8542687611296025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75699504"/>
        <c:crosses val="autoZero"/>
        <c:auto val="1"/>
        <c:lblAlgn val="ctr"/>
        <c:lblOffset val="100"/>
        <c:tickMarkSkip val="1"/>
        <c:noMultiLvlLbl val="1"/>
      </c:catAx>
      <c:valAx>
        <c:axId val="375699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dirty="0"/>
                  <a:t>Déformation (µm/m)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757054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0329543006239623"/>
          <c:y val="0.39180474470028948"/>
          <c:w val="0.1967045699376038"/>
          <c:h val="0.2005447949252287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  <c:userShapes r:id="rId5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4713933674867832"/>
          <c:y val="0.21015596933401437"/>
          <c:w val="0.57687834911761449"/>
          <c:h val="0.61058316205707475"/>
        </c:manualLayout>
      </c:layout>
      <c:lineChart>
        <c:grouping val="standard"/>
        <c:varyColors val="0"/>
        <c:ser>
          <c:idx val="2"/>
          <c:order val="0"/>
          <c:tx>
            <c:strRef>
              <c:f>'Feuille cible corrigée'!$F$2</c:f>
              <c:strCache>
                <c:ptCount val="1"/>
                <c:pt idx="0">
                  <c:v>BTMT </c:v>
                </c:pt>
              </c:strCache>
            </c:strRef>
          </c:tx>
          <c:spPr>
            <a:ln w="12700" cap="rnd">
              <a:solidFill>
                <a:schemeClr val="bg1">
                  <a:lumMod val="50000"/>
                </a:schemeClr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('Feuille cible corrigée'!$B$34,'Feuille cible corrigée'!$B$35,'Feuille cible corrigée'!$B$41,'Feuille cible corrigée'!$B$44,'Feuille cible corrigée'!$B$46,'Feuille cible corrigée'!$B$48,'Feuille cible corrigée'!$B$50,'Feuille cible corrigée'!$B$52)</c:f>
              <c:strCache>
                <c:ptCount val="8"/>
                <c:pt idx="0">
                  <c:v>350 bars, 4 blad. </c:v>
                </c:pt>
                <c:pt idx="1">
                  <c:v>0 bars</c:v>
                </c:pt>
                <c:pt idx="2">
                  <c:v>250 bars, 6 blad.</c:v>
                </c:pt>
                <c:pt idx="3">
                  <c:v>293K</c:v>
                </c:pt>
                <c:pt idx="4">
                  <c:v>77K</c:v>
                </c:pt>
                <c:pt idx="5">
                  <c:v>293K</c:v>
                </c:pt>
                <c:pt idx="6">
                  <c:v>77K</c:v>
                </c:pt>
                <c:pt idx="7">
                  <c:v>293K</c:v>
                </c:pt>
              </c:strCache>
            </c:strRef>
          </c:cat>
          <c:val>
            <c:numRef>
              <c:f>('Feuille cible corrigée'!$AS$34,'Feuille cible corrigée'!$AS$35,'Feuille cible corrigée'!$AS$41,'Feuille cible corrigée'!$AS$44,'Feuille cible corrigée'!$AS$46,'Feuille cible corrigée'!$AS$48,'Feuille cible corrigée'!$AS$50,'Feuille cible corrigée'!$AS$52)</c:f>
              <c:numCache>
                <c:formatCode>0.0</c:formatCode>
                <c:ptCount val="8"/>
                <c:pt idx="0">
                  <c:v>-874.9</c:v>
                </c:pt>
                <c:pt idx="1">
                  <c:v>0</c:v>
                </c:pt>
                <c:pt idx="2">
                  <c:v>-523.4</c:v>
                </c:pt>
                <c:pt idx="3">
                  <c:v>-476.63</c:v>
                </c:pt>
                <c:pt idx="4">
                  <c:v>-998.25260000000003</c:v>
                </c:pt>
                <c:pt idx="5">
                  <c:v>-459.03</c:v>
                </c:pt>
                <c:pt idx="6">
                  <c:v>-993.38259999999991</c:v>
                </c:pt>
                <c:pt idx="7">
                  <c:v>-446.9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E95-432C-B893-1C92F9B57C7A}"/>
            </c:ext>
          </c:extLst>
        </c:ser>
        <c:ser>
          <c:idx val="1"/>
          <c:order val="1"/>
          <c:tx>
            <c:strRef>
              <c:f>'Feuille cible corrigée'!$G$2</c:f>
              <c:strCache>
                <c:ptCount val="1"/>
                <c:pt idx="0">
                  <c:v>BBMT </c:v>
                </c:pt>
              </c:strCache>
            </c:strRef>
          </c:tx>
          <c:spPr>
            <a:ln w="12700" cap="rnd">
              <a:solidFill>
                <a:schemeClr val="accent2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Pt>
            <c:idx val="5"/>
            <c:marker>
              <c:symbol val="x"/>
              <c:size val="9"/>
              <c:spPr>
                <a:noFill/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12700" cap="rnd">
                <a:noFill/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EE95-432C-B893-1C92F9B57C7A}"/>
              </c:ext>
            </c:extLst>
          </c:dPt>
          <c:dPt>
            <c:idx val="6"/>
            <c:marker>
              <c:symbol val="x"/>
              <c:size val="9"/>
              <c:spPr>
                <a:noFill/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12700" cap="rnd">
                <a:noFill/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4-EE95-432C-B893-1C92F9B57C7A}"/>
              </c:ext>
            </c:extLst>
          </c:dPt>
          <c:dPt>
            <c:idx val="7"/>
            <c:marker>
              <c:symbol val="circle"/>
              <c:size val="5"/>
              <c:spPr>
                <a:solidFill>
                  <a:schemeClr val="accent2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12700" cap="rnd">
                <a:noFill/>
                <a:prstDash val="dash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6-EE95-432C-B893-1C92F9B57C7A}"/>
              </c:ext>
            </c:extLst>
          </c:dPt>
          <c:cat>
            <c:strRef>
              <c:f>('Feuille cible corrigée'!$B$34,'Feuille cible corrigée'!$B$35,'Feuille cible corrigée'!$B$41,'Feuille cible corrigée'!$B$44,'Feuille cible corrigée'!$B$46,'Feuille cible corrigée'!$B$48,'Feuille cible corrigée'!$B$50,'Feuille cible corrigée'!$B$52)</c:f>
              <c:strCache>
                <c:ptCount val="8"/>
                <c:pt idx="0">
                  <c:v>350 bars, 4 blad. </c:v>
                </c:pt>
                <c:pt idx="1">
                  <c:v>0 bars</c:v>
                </c:pt>
                <c:pt idx="2">
                  <c:v>250 bars, 6 blad.</c:v>
                </c:pt>
                <c:pt idx="3">
                  <c:v>293K</c:v>
                </c:pt>
                <c:pt idx="4">
                  <c:v>77K</c:v>
                </c:pt>
                <c:pt idx="5">
                  <c:v>293K</c:v>
                </c:pt>
                <c:pt idx="6">
                  <c:v>77K</c:v>
                </c:pt>
                <c:pt idx="7">
                  <c:v>293K</c:v>
                </c:pt>
              </c:strCache>
            </c:strRef>
          </c:cat>
          <c:val>
            <c:numRef>
              <c:f>('Feuille cible corrigée'!$AT$34,'Feuille cible corrigée'!$AT$35,'Feuille cible corrigée'!$AT$41,'Feuille cible corrigée'!$AT$44,'Feuille cible corrigée'!$AT$46,'Feuille cible corrigée'!$AT$48,'Feuille cible corrigée'!$AT$50,'Feuille cible corrigée'!$AT$52)</c:f>
              <c:numCache>
                <c:formatCode>0.0</c:formatCode>
                <c:ptCount val="8"/>
                <c:pt idx="0">
                  <c:v>-813.30000000000007</c:v>
                </c:pt>
                <c:pt idx="1">
                  <c:v>0</c:v>
                </c:pt>
                <c:pt idx="2">
                  <c:v>-442.30000000000007</c:v>
                </c:pt>
                <c:pt idx="3">
                  <c:v>-417.27</c:v>
                </c:pt>
                <c:pt idx="4">
                  <c:v>-877.67139999999995</c:v>
                </c:pt>
                <c:pt idx="5">
                  <c:v>0</c:v>
                </c:pt>
                <c:pt idx="6">
                  <c:v>0</c:v>
                </c:pt>
                <c:pt idx="7">
                  <c:v>-346.1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EE95-432C-B893-1C92F9B57C7A}"/>
            </c:ext>
          </c:extLst>
        </c:ser>
        <c:ser>
          <c:idx val="0"/>
          <c:order val="2"/>
          <c:tx>
            <c:v> modele B*MT</c:v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/>
              </a:solidFill>
              <a:ln w="9525">
                <a:solidFill>
                  <a:schemeClr val="tx1"/>
                </a:solidFill>
              </a:ln>
              <a:effectLst/>
            </c:spPr>
          </c:marker>
          <c:cat>
            <c:strRef>
              <c:f>('Feuille cible corrigée'!$B$34,'Feuille cible corrigée'!$B$35,'Feuille cible corrigée'!$B$41,'Feuille cible corrigée'!$B$44,'Feuille cible corrigée'!$B$46,'Feuille cible corrigée'!$B$48,'Feuille cible corrigée'!$B$50,'Feuille cible corrigée'!$B$52)</c:f>
              <c:strCache>
                <c:ptCount val="8"/>
                <c:pt idx="0">
                  <c:v>350 bars, 4 blad. </c:v>
                </c:pt>
                <c:pt idx="1">
                  <c:v>0 bars</c:v>
                </c:pt>
                <c:pt idx="2">
                  <c:v>250 bars, 6 blad.</c:v>
                </c:pt>
                <c:pt idx="3">
                  <c:v>293K</c:v>
                </c:pt>
                <c:pt idx="4">
                  <c:v>77K</c:v>
                </c:pt>
                <c:pt idx="5">
                  <c:v>293K</c:v>
                </c:pt>
                <c:pt idx="6">
                  <c:v>77K</c:v>
                </c:pt>
                <c:pt idx="7">
                  <c:v>293K</c:v>
                </c:pt>
              </c:strCache>
            </c:strRef>
          </c:cat>
          <c:val>
            <c:numRef>
              <c:f>'modele EcrouIso interf 850'!$H$3:$H$10</c:f>
              <c:numCache>
                <c:formatCode>General</c:formatCode>
                <c:ptCount val="8"/>
                <c:pt idx="0">
                  <c:v>-756.8</c:v>
                </c:pt>
                <c:pt idx="1">
                  <c:v>-10.66</c:v>
                </c:pt>
                <c:pt idx="2">
                  <c:v>-519.02</c:v>
                </c:pt>
                <c:pt idx="3">
                  <c:v>-560.05999999999995</c:v>
                </c:pt>
                <c:pt idx="4">
                  <c:v>-1028.01</c:v>
                </c:pt>
                <c:pt idx="5">
                  <c:v>-745.73</c:v>
                </c:pt>
                <c:pt idx="6">
                  <c:v>-1039.05</c:v>
                </c:pt>
                <c:pt idx="7">
                  <c:v>-750.91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EE95-432C-B893-1C92F9B57C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5705408"/>
        <c:axId val="375699504"/>
        <c:extLst/>
      </c:lineChart>
      <c:catAx>
        <c:axId val="3757054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dirty="0"/>
                  <a:t>Etapes</a:t>
                </a:r>
              </a:p>
            </c:rich>
          </c:tx>
          <c:layout>
            <c:manualLayout>
              <c:xMode val="edge"/>
              <c:yMode val="edge"/>
              <c:x val="0.38505467986624453"/>
              <c:y val="0.8440172245670031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General" sourceLinked="1"/>
        <c:majorTickMark val="none"/>
        <c:minorTickMark val="none"/>
        <c:tickLblPos val="high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75699504"/>
        <c:crosses val="autoZero"/>
        <c:auto val="1"/>
        <c:lblAlgn val="ctr"/>
        <c:lblOffset val="100"/>
        <c:noMultiLvlLbl val="1"/>
      </c:catAx>
      <c:valAx>
        <c:axId val="375699504"/>
        <c:scaling>
          <c:orientation val="minMax"/>
          <c:max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fr-FR" dirty="0"/>
                  <a:t>Déformation (µm/m)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fr-FR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fr-FR"/>
          </a:p>
        </c:txPr>
        <c:crossAx val="3757054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fr-F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0.7863</cdr:x>
      <cdr:y>0.16633</cdr:y>
    </cdr:from>
    <cdr:to>
      <cdr:x>0.81646</cdr:x>
      <cdr:y>0.25525</cdr:y>
    </cdr:to>
    <cdr:cxnSp macro="">
      <cdr:nvCxnSpPr>
        <cdr:cNvPr id="2" name="Connecteur droit avec flèche 1">
          <a:extLst xmlns:a="http://schemas.openxmlformats.org/drawingml/2006/main">
            <a:ext uri="{FF2B5EF4-FFF2-40B4-BE49-F238E27FC236}">
              <a16:creationId xmlns:a16="http://schemas.microsoft.com/office/drawing/2014/main" id="{68AAAC84-D3B4-4B95-BF88-96FAAF6097CC}"/>
            </a:ext>
          </a:extLst>
        </cdr:cNvPr>
        <cdr:cNvCxnSpPr/>
      </cdr:nvCxnSpPr>
      <cdr:spPr>
        <a:xfrm xmlns:a="http://schemas.openxmlformats.org/drawingml/2006/main" flipH="1">
          <a:off x="3831891" y="572739"/>
          <a:ext cx="146978" cy="30619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0.64237</cdr:x>
      <cdr:y>0.15253</cdr:y>
    </cdr:from>
    <cdr:to>
      <cdr:x>0.70303</cdr:x>
      <cdr:y>0.22415</cdr:y>
    </cdr:to>
    <cdr:cxnSp macro="">
      <cdr:nvCxnSpPr>
        <cdr:cNvPr id="3" name="Connecteur droit avec flèche 2">
          <a:extLst xmlns:a="http://schemas.openxmlformats.org/drawingml/2006/main">
            <a:ext uri="{FF2B5EF4-FFF2-40B4-BE49-F238E27FC236}">
              <a16:creationId xmlns:a16="http://schemas.microsoft.com/office/drawing/2014/main" id="{59134CE4-A2D3-45E7-B84C-A2B4CACD0E39}"/>
            </a:ext>
          </a:extLst>
        </cdr:cNvPr>
        <cdr:cNvCxnSpPr/>
      </cdr:nvCxnSpPr>
      <cdr:spPr>
        <a:xfrm xmlns:a="http://schemas.openxmlformats.org/drawingml/2006/main" flipV="1">
          <a:off x="3130470" y="525221"/>
          <a:ext cx="295607" cy="246639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0.41998</cdr:x>
      <cdr:y>0.37929</cdr:y>
    </cdr:from>
    <cdr:to>
      <cdr:x>0.5</cdr:x>
      <cdr:y>0.44643</cdr:y>
    </cdr:to>
    <cdr:cxnSp macro="">
      <cdr:nvCxnSpPr>
        <cdr:cNvPr id="13" name="Connecteur droit avec flèche 12">
          <a:extLst xmlns:a="http://schemas.openxmlformats.org/drawingml/2006/main">
            <a:ext uri="{FF2B5EF4-FFF2-40B4-BE49-F238E27FC236}">
              <a16:creationId xmlns:a16="http://schemas.microsoft.com/office/drawing/2014/main" id="{720B5E6E-B1E8-4E30-86CD-1DEB9ED13932}"/>
            </a:ext>
          </a:extLst>
        </cdr:cNvPr>
        <cdr:cNvCxnSpPr/>
      </cdr:nvCxnSpPr>
      <cdr:spPr>
        <a:xfrm xmlns:a="http://schemas.openxmlformats.org/drawingml/2006/main" flipV="1">
          <a:off x="2046660" y="1306057"/>
          <a:ext cx="389985" cy="231179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accent5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0.27424</cdr:x>
      <cdr:y>0.55831</cdr:y>
    </cdr:from>
    <cdr:to>
      <cdr:x>0.33409</cdr:x>
      <cdr:y>0.65075</cdr:y>
    </cdr:to>
    <cdr:cxnSp macro="">
      <cdr:nvCxnSpPr>
        <cdr:cNvPr id="14" name="Connecteur droit avec flèche 13">
          <a:extLst xmlns:a="http://schemas.openxmlformats.org/drawingml/2006/main">
            <a:ext uri="{FF2B5EF4-FFF2-40B4-BE49-F238E27FC236}">
              <a16:creationId xmlns:a16="http://schemas.microsoft.com/office/drawing/2014/main" id="{0D568384-EE45-41A5-963E-5E38724A83BC}"/>
            </a:ext>
          </a:extLst>
        </cdr:cNvPr>
        <cdr:cNvCxnSpPr/>
      </cdr:nvCxnSpPr>
      <cdr:spPr>
        <a:xfrm xmlns:a="http://schemas.openxmlformats.org/drawingml/2006/main" flipV="1">
          <a:off x="1336457" y="1922506"/>
          <a:ext cx="291643" cy="318322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00B0F0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0.56195</cdr:x>
      <cdr:y>0.37072</cdr:y>
    </cdr:from>
    <cdr:to>
      <cdr:x>0.59377</cdr:x>
      <cdr:y>0.44604</cdr:y>
    </cdr:to>
    <cdr:cxnSp macro="">
      <cdr:nvCxnSpPr>
        <cdr:cNvPr id="16" name="Connecteur droit avec flèche 15">
          <a:extLst xmlns:a="http://schemas.openxmlformats.org/drawingml/2006/main">
            <a:ext uri="{FF2B5EF4-FFF2-40B4-BE49-F238E27FC236}">
              <a16:creationId xmlns:a16="http://schemas.microsoft.com/office/drawing/2014/main" id="{5F9B69DB-185C-4415-9FFC-95F78C008321}"/>
            </a:ext>
          </a:extLst>
        </cdr:cNvPr>
        <cdr:cNvCxnSpPr/>
      </cdr:nvCxnSpPr>
      <cdr:spPr>
        <a:xfrm xmlns:a="http://schemas.openxmlformats.org/drawingml/2006/main" flipH="1">
          <a:off x="2738523" y="1276550"/>
          <a:ext cx="155068" cy="259359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accent5"/>
          </a:solidFill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0.35882</cdr:x>
      <cdr:y>0.56997</cdr:y>
    </cdr:from>
    <cdr:to>
      <cdr:x>0.39064</cdr:x>
      <cdr:y>0.64529</cdr:y>
    </cdr:to>
    <cdr:cxnSp macro="">
      <cdr:nvCxnSpPr>
        <cdr:cNvPr id="17" name="Connecteur droit avec flèche 16">
          <a:extLst xmlns:a="http://schemas.openxmlformats.org/drawingml/2006/main">
            <a:ext uri="{FF2B5EF4-FFF2-40B4-BE49-F238E27FC236}">
              <a16:creationId xmlns:a16="http://schemas.microsoft.com/office/drawing/2014/main" id="{7782DDA1-EF31-458B-BE90-6CD78ED01CC0}"/>
            </a:ext>
          </a:extLst>
        </cdr:cNvPr>
        <cdr:cNvCxnSpPr/>
      </cdr:nvCxnSpPr>
      <cdr:spPr>
        <a:xfrm xmlns:a="http://schemas.openxmlformats.org/drawingml/2006/main" flipH="1">
          <a:off x="1748634" y="1962661"/>
          <a:ext cx="155068" cy="259359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00B0F0"/>
          </a:solidFill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0.46956</cdr:x>
      <cdr:y>0.56858</cdr:y>
    </cdr:from>
    <cdr:to>
      <cdr:x>0.5</cdr:x>
      <cdr:y>0.64318</cdr:y>
    </cdr:to>
    <cdr:cxnSp macro="">
      <cdr:nvCxnSpPr>
        <cdr:cNvPr id="11" name="Connecteur droit avec flèche 10">
          <a:extLst xmlns:a="http://schemas.openxmlformats.org/drawingml/2006/main">
            <a:ext uri="{FF2B5EF4-FFF2-40B4-BE49-F238E27FC236}">
              <a16:creationId xmlns:a16="http://schemas.microsoft.com/office/drawing/2014/main" id="{A5260537-F5F7-4E32-96C0-082F46A6A685}"/>
            </a:ext>
          </a:extLst>
        </cdr:cNvPr>
        <cdr:cNvCxnSpPr/>
      </cdr:nvCxnSpPr>
      <cdr:spPr>
        <a:xfrm xmlns:a="http://schemas.openxmlformats.org/drawingml/2006/main" flipH="1">
          <a:off x="2288302" y="1957869"/>
          <a:ext cx="148343" cy="25688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accent2"/>
          </a:solidFill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0.67945</cdr:x>
      <cdr:y>0.37109</cdr:y>
    </cdr:from>
    <cdr:to>
      <cdr:x>0.7099</cdr:x>
      <cdr:y>0.44568</cdr:y>
    </cdr:to>
    <cdr:cxnSp macro="">
      <cdr:nvCxnSpPr>
        <cdr:cNvPr id="12" name="Connecteur droit avec flèche 11">
          <a:extLst xmlns:a="http://schemas.openxmlformats.org/drawingml/2006/main">
            <a:ext uri="{FF2B5EF4-FFF2-40B4-BE49-F238E27FC236}">
              <a16:creationId xmlns:a16="http://schemas.microsoft.com/office/drawing/2014/main" id="{38133DAA-C37A-4522-865E-B9DEFFD34B5C}"/>
            </a:ext>
          </a:extLst>
        </cdr:cNvPr>
        <cdr:cNvCxnSpPr/>
      </cdr:nvCxnSpPr>
      <cdr:spPr>
        <a:xfrm xmlns:a="http://schemas.openxmlformats.org/drawingml/2006/main" flipH="1">
          <a:off x="3311167" y="1277808"/>
          <a:ext cx="148392" cy="256845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accent4">
              <a:lumMod val="75000"/>
            </a:schemeClr>
          </a:solidFill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0.89454</cdr:x>
      <cdr:y>0.16142</cdr:y>
    </cdr:from>
    <cdr:to>
      <cdr:x>0.92339</cdr:x>
      <cdr:y>0.24948</cdr:y>
    </cdr:to>
    <cdr:cxnSp macro="">
      <cdr:nvCxnSpPr>
        <cdr:cNvPr id="14" name="Connecteur droit avec flèche 13">
          <a:extLst xmlns:a="http://schemas.openxmlformats.org/drawingml/2006/main">
            <a:ext uri="{FF2B5EF4-FFF2-40B4-BE49-F238E27FC236}">
              <a16:creationId xmlns:a16="http://schemas.microsoft.com/office/drawing/2014/main" id="{37F5E8C8-D484-4AAA-ADF8-2A8BE146AD6A}"/>
            </a:ext>
          </a:extLst>
        </cdr:cNvPr>
        <cdr:cNvCxnSpPr/>
      </cdr:nvCxnSpPr>
      <cdr:spPr>
        <a:xfrm xmlns:a="http://schemas.openxmlformats.org/drawingml/2006/main" flipH="1">
          <a:off x="4359350" y="555838"/>
          <a:ext cx="140594" cy="303228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0.31047</cdr:x>
      <cdr:y>0.5792</cdr:y>
    </cdr:from>
    <cdr:to>
      <cdr:x>0.38115</cdr:x>
      <cdr:y>0.66145</cdr:y>
    </cdr:to>
    <cdr:cxnSp macro="">
      <cdr:nvCxnSpPr>
        <cdr:cNvPr id="16" name="Connecteur droit avec flèche 15">
          <a:extLst xmlns:a="http://schemas.openxmlformats.org/drawingml/2006/main">
            <a:ext uri="{FF2B5EF4-FFF2-40B4-BE49-F238E27FC236}">
              <a16:creationId xmlns:a16="http://schemas.microsoft.com/office/drawing/2014/main" id="{810C90CB-6237-4F0E-A306-C297A3113063}"/>
            </a:ext>
          </a:extLst>
        </cdr:cNvPr>
        <cdr:cNvCxnSpPr/>
      </cdr:nvCxnSpPr>
      <cdr:spPr>
        <a:xfrm xmlns:a="http://schemas.openxmlformats.org/drawingml/2006/main" flipV="1">
          <a:off x="1513004" y="1994427"/>
          <a:ext cx="344467" cy="283223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accent2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0.76704</cdr:x>
      <cdr:y>0.14059</cdr:y>
    </cdr:from>
    <cdr:to>
      <cdr:x>0.8281</cdr:x>
      <cdr:y>0.21078</cdr:y>
    </cdr:to>
    <cdr:cxnSp macro="">
      <cdr:nvCxnSpPr>
        <cdr:cNvPr id="18" name="Connecteur droit avec flèche 17">
          <a:extLst xmlns:a="http://schemas.openxmlformats.org/drawingml/2006/main">
            <a:ext uri="{FF2B5EF4-FFF2-40B4-BE49-F238E27FC236}">
              <a16:creationId xmlns:a16="http://schemas.microsoft.com/office/drawing/2014/main" id="{F59E7BA2-090F-4A20-BFFF-BD625ACE1A5F}"/>
            </a:ext>
          </a:extLst>
        </cdr:cNvPr>
        <cdr:cNvCxnSpPr/>
      </cdr:nvCxnSpPr>
      <cdr:spPr>
        <a:xfrm xmlns:a="http://schemas.openxmlformats.org/drawingml/2006/main" flipV="1">
          <a:off x="3738012" y="484125"/>
          <a:ext cx="297580" cy="241675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0.53558</cdr:x>
      <cdr:y>0.37332</cdr:y>
    </cdr:from>
    <cdr:to>
      <cdr:x>0.60463</cdr:x>
      <cdr:y>0.44926</cdr:y>
    </cdr:to>
    <cdr:cxnSp macro="">
      <cdr:nvCxnSpPr>
        <cdr:cNvPr id="13" name="Connecteur droit avec flèche 12">
          <a:extLst xmlns:a="http://schemas.openxmlformats.org/drawingml/2006/main">
            <a:ext uri="{FF2B5EF4-FFF2-40B4-BE49-F238E27FC236}">
              <a16:creationId xmlns:a16="http://schemas.microsoft.com/office/drawing/2014/main" id="{EF60B042-6D15-43AA-81E7-E879C81206A9}"/>
            </a:ext>
          </a:extLst>
        </cdr:cNvPr>
        <cdr:cNvCxnSpPr/>
      </cdr:nvCxnSpPr>
      <cdr:spPr>
        <a:xfrm xmlns:a="http://schemas.openxmlformats.org/drawingml/2006/main" flipV="1">
          <a:off x="2610015" y="1285510"/>
          <a:ext cx="336516" cy="261489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accent4">
              <a:lumMod val="75000"/>
            </a:schemeClr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0.7863</cdr:x>
      <cdr:y>0.16633</cdr:y>
    </cdr:from>
    <cdr:to>
      <cdr:x>0.81646</cdr:x>
      <cdr:y>0.25525</cdr:y>
    </cdr:to>
    <cdr:cxnSp macro="">
      <cdr:nvCxnSpPr>
        <cdr:cNvPr id="2" name="Connecteur droit avec flèche 1">
          <a:extLst xmlns:a="http://schemas.openxmlformats.org/drawingml/2006/main">
            <a:ext uri="{FF2B5EF4-FFF2-40B4-BE49-F238E27FC236}">
              <a16:creationId xmlns:a16="http://schemas.microsoft.com/office/drawing/2014/main" id="{68AAAC84-D3B4-4B95-BF88-96FAAF6097CC}"/>
            </a:ext>
          </a:extLst>
        </cdr:cNvPr>
        <cdr:cNvCxnSpPr/>
      </cdr:nvCxnSpPr>
      <cdr:spPr>
        <a:xfrm xmlns:a="http://schemas.openxmlformats.org/drawingml/2006/main" flipH="1">
          <a:off x="3831891" y="572739"/>
          <a:ext cx="146978" cy="30619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0.64237</cdr:x>
      <cdr:y>0.15253</cdr:y>
    </cdr:from>
    <cdr:to>
      <cdr:x>0.70303</cdr:x>
      <cdr:y>0.22415</cdr:y>
    </cdr:to>
    <cdr:cxnSp macro="">
      <cdr:nvCxnSpPr>
        <cdr:cNvPr id="3" name="Connecteur droit avec flèche 2">
          <a:extLst xmlns:a="http://schemas.openxmlformats.org/drawingml/2006/main">
            <a:ext uri="{FF2B5EF4-FFF2-40B4-BE49-F238E27FC236}">
              <a16:creationId xmlns:a16="http://schemas.microsoft.com/office/drawing/2014/main" id="{59134CE4-A2D3-45E7-B84C-A2B4CACD0E39}"/>
            </a:ext>
          </a:extLst>
        </cdr:cNvPr>
        <cdr:cNvCxnSpPr/>
      </cdr:nvCxnSpPr>
      <cdr:spPr>
        <a:xfrm xmlns:a="http://schemas.openxmlformats.org/drawingml/2006/main" flipV="1">
          <a:off x="3130470" y="525221"/>
          <a:ext cx="295607" cy="246639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0.41998</cdr:x>
      <cdr:y>0.37929</cdr:y>
    </cdr:from>
    <cdr:to>
      <cdr:x>0.5</cdr:x>
      <cdr:y>0.44643</cdr:y>
    </cdr:to>
    <cdr:cxnSp macro="">
      <cdr:nvCxnSpPr>
        <cdr:cNvPr id="13" name="Connecteur droit avec flèche 12">
          <a:extLst xmlns:a="http://schemas.openxmlformats.org/drawingml/2006/main">
            <a:ext uri="{FF2B5EF4-FFF2-40B4-BE49-F238E27FC236}">
              <a16:creationId xmlns:a16="http://schemas.microsoft.com/office/drawing/2014/main" id="{720B5E6E-B1E8-4E30-86CD-1DEB9ED13932}"/>
            </a:ext>
          </a:extLst>
        </cdr:cNvPr>
        <cdr:cNvCxnSpPr/>
      </cdr:nvCxnSpPr>
      <cdr:spPr>
        <a:xfrm xmlns:a="http://schemas.openxmlformats.org/drawingml/2006/main" flipV="1">
          <a:off x="2046660" y="1306057"/>
          <a:ext cx="389985" cy="231179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accent5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0.27424</cdr:x>
      <cdr:y>0.55831</cdr:y>
    </cdr:from>
    <cdr:to>
      <cdr:x>0.33409</cdr:x>
      <cdr:y>0.65075</cdr:y>
    </cdr:to>
    <cdr:cxnSp macro="">
      <cdr:nvCxnSpPr>
        <cdr:cNvPr id="14" name="Connecteur droit avec flèche 13">
          <a:extLst xmlns:a="http://schemas.openxmlformats.org/drawingml/2006/main">
            <a:ext uri="{FF2B5EF4-FFF2-40B4-BE49-F238E27FC236}">
              <a16:creationId xmlns:a16="http://schemas.microsoft.com/office/drawing/2014/main" id="{0D568384-EE45-41A5-963E-5E38724A83BC}"/>
            </a:ext>
          </a:extLst>
        </cdr:cNvPr>
        <cdr:cNvCxnSpPr/>
      </cdr:nvCxnSpPr>
      <cdr:spPr>
        <a:xfrm xmlns:a="http://schemas.openxmlformats.org/drawingml/2006/main" flipV="1">
          <a:off x="1336457" y="1922506"/>
          <a:ext cx="291643" cy="318322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00B0F0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0.56195</cdr:x>
      <cdr:y>0.37072</cdr:y>
    </cdr:from>
    <cdr:to>
      <cdr:x>0.59377</cdr:x>
      <cdr:y>0.44604</cdr:y>
    </cdr:to>
    <cdr:cxnSp macro="">
      <cdr:nvCxnSpPr>
        <cdr:cNvPr id="16" name="Connecteur droit avec flèche 15">
          <a:extLst xmlns:a="http://schemas.openxmlformats.org/drawingml/2006/main">
            <a:ext uri="{FF2B5EF4-FFF2-40B4-BE49-F238E27FC236}">
              <a16:creationId xmlns:a16="http://schemas.microsoft.com/office/drawing/2014/main" id="{5F9B69DB-185C-4415-9FFC-95F78C008321}"/>
            </a:ext>
          </a:extLst>
        </cdr:cNvPr>
        <cdr:cNvCxnSpPr/>
      </cdr:nvCxnSpPr>
      <cdr:spPr>
        <a:xfrm xmlns:a="http://schemas.openxmlformats.org/drawingml/2006/main" flipH="1">
          <a:off x="2738523" y="1276550"/>
          <a:ext cx="155068" cy="259359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accent5"/>
          </a:solidFill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0.35882</cdr:x>
      <cdr:y>0.56997</cdr:y>
    </cdr:from>
    <cdr:to>
      <cdr:x>0.39064</cdr:x>
      <cdr:y>0.64529</cdr:y>
    </cdr:to>
    <cdr:cxnSp macro="">
      <cdr:nvCxnSpPr>
        <cdr:cNvPr id="17" name="Connecteur droit avec flèche 16">
          <a:extLst xmlns:a="http://schemas.openxmlformats.org/drawingml/2006/main">
            <a:ext uri="{FF2B5EF4-FFF2-40B4-BE49-F238E27FC236}">
              <a16:creationId xmlns:a16="http://schemas.microsoft.com/office/drawing/2014/main" id="{7782DDA1-EF31-458B-BE90-6CD78ED01CC0}"/>
            </a:ext>
          </a:extLst>
        </cdr:cNvPr>
        <cdr:cNvCxnSpPr/>
      </cdr:nvCxnSpPr>
      <cdr:spPr>
        <a:xfrm xmlns:a="http://schemas.openxmlformats.org/drawingml/2006/main" flipH="1">
          <a:off x="1748634" y="1962661"/>
          <a:ext cx="155068" cy="259359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00B0F0"/>
          </a:solidFill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0.46956</cdr:x>
      <cdr:y>0.56858</cdr:y>
    </cdr:from>
    <cdr:to>
      <cdr:x>0.5</cdr:x>
      <cdr:y>0.64318</cdr:y>
    </cdr:to>
    <cdr:cxnSp macro="">
      <cdr:nvCxnSpPr>
        <cdr:cNvPr id="11" name="Connecteur droit avec flèche 10">
          <a:extLst xmlns:a="http://schemas.openxmlformats.org/drawingml/2006/main">
            <a:ext uri="{FF2B5EF4-FFF2-40B4-BE49-F238E27FC236}">
              <a16:creationId xmlns:a16="http://schemas.microsoft.com/office/drawing/2014/main" id="{A5260537-F5F7-4E32-96C0-082F46A6A685}"/>
            </a:ext>
          </a:extLst>
        </cdr:cNvPr>
        <cdr:cNvCxnSpPr/>
      </cdr:nvCxnSpPr>
      <cdr:spPr>
        <a:xfrm xmlns:a="http://schemas.openxmlformats.org/drawingml/2006/main" flipH="1">
          <a:off x="2288302" y="1957869"/>
          <a:ext cx="148343" cy="25688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accent2"/>
          </a:solidFill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0.67945</cdr:x>
      <cdr:y>0.37109</cdr:y>
    </cdr:from>
    <cdr:to>
      <cdr:x>0.7099</cdr:x>
      <cdr:y>0.44568</cdr:y>
    </cdr:to>
    <cdr:cxnSp macro="">
      <cdr:nvCxnSpPr>
        <cdr:cNvPr id="12" name="Connecteur droit avec flèche 11">
          <a:extLst xmlns:a="http://schemas.openxmlformats.org/drawingml/2006/main">
            <a:ext uri="{FF2B5EF4-FFF2-40B4-BE49-F238E27FC236}">
              <a16:creationId xmlns:a16="http://schemas.microsoft.com/office/drawing/2014/main" id="{38133DAA-C37A-4522-865E-B9DEFFD34B5C}"/>
            </a:ext>
          </a:extLst>
        </cdr:cNvPr>
        <cdr:cNvCxnSpPr/>
      </cdr:nvCxnSpPr>
      <cdr:spPr>
        <a:xfrm xmlns:a="http://schemas.openxmlformats.org/drawingml/2006/main" flipH="1">
          <a:off x="3311167" y="1277808"/>
          <a:ext cx="148392" cy="256845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accent4">
              <a:lumMod val="75000"/>
            </a:schemeClr>
          </a:solidFill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0.89454</cdr:x>
      <cdr:y>0.16142</cdr:y>
    </cdr:from>
    <cdr:to>
      <cdr:x>0.92339</cdr:x>
      <cdr:y>0.24948</cdr:y>
    </cdr:to>
    <cdr:cxnSp macro="">
      <cdr:nvCxnSpPr>
        <cdr:cNvPr id="14" name="Connecteur droit avec flèche 13">
          <a:extLst xmlns:a="http://schemas.openxmlformats.org/drawingml/2006/main">
            <a:ext uri="{FF2B5EF4-FFF2-40B4-BE49-F238E27FC236}">
              <a16:creationId xmlns:a16="http://schemas.microsoft.com/office/drawing/2014/main" id="{37F5E8C8-D484-4AAA-ADF8-2A8BE146AD6A}"/>
            </a:ext>
          </a:extLst>
        </cdr:cNvPr>
        <cdr:cNvCxnSpPr/>
      </cdr:nvCxnSpPr>
      <cdr:spPr>
        <a:xfrm xmlns:a="http://schemas.openxmlformats.org/drawingml/2006/main" flipH="1">
          <a:off x="4359350" y="555838"/>
          <a:ext cx="140594" cy="303228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0.31047</cdr:x>
      <cdr:y>0.5792</cdr:y>
    </cdr:from>
    <cdr:to>
      <cdr:x>0.38115</cdr:x>
      <cdr:y>0.66145</cdr:y>
    </cdr:to>
    <cdr:cxnSp macro="">
      <cdr:nvCxnSpPr>
        <cdr:cNvPr id="16" name="Connecteur droit avec flèche 15">
          <a:extLst xmlns:a="http://schemas.openxmlformats.org/drawingml/2006/main">
            <a:ext uri="{FF2B5EF4-FFF2-40B4-BE49-F238E27FC236}">
              <a16:creationId xmlns:a16="http://schemas.microsoft.com/office/drawing/2014/main" id="{810C90CB-6237-4F0E-A306-C297A3113063}"/>
            </a:ext>
          </a:extLst>
        </cdr:cNvPr>
        <cdr:cNvCxnSpPr/>
      </cdr:nvCxnSpPr>
      <cdr:spPr>
        <a:xfrm xmlns:a="http://schemas.openxmlformats.org/drawingml/2006/main" flipV="1">
          <a:off x="1513004" y="1994427"/>
          <a:ext cx="344467" cy="283223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accent2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0.76704</cdr:x>
      <cdr:y>0.14059</cdr:y>
    </cdr:from>
    <cdr:to>
      <cdr:x>0.8281</cdr:x>
      <cdr:y>0.21078</cdr:y>
    </cdr:to>
    <cdr:cxnSp macro="">
      <cdr:nvCxnSpPr>
        <cdr:cNvPr id="18" name="Connecteur droit avec flèche 17">
          <a:extLst xmlns:a="http://schemas.openxmlformats.org/drawingml/2006/main">
            <a:ext uri="{FF2B5EF4-FFF2-40B4-BE49-F238E27FC236}">
              <a16:creationId xmlns:a16="http://schemas.microsoft.com/office/drawing/2014/main" id="{F59E7BA2-090F-4A20-BFFF-BD625ACE1A5F}"/>
            </a:ext>
          </a:extLst>
        </cdr:cNvPr>
        <cdr:cNvCxnSpPr/>
      </cdr:nvCxnSpPr>
      <cdr:spPr>
        <a:xfrm xmlns:a="http://schemas.openxmlformats.org/drawingml/2006/main" flipV="1">
          <a:off x="3738012" y="484125"/>
          <a:ext cx="297580" cy="241675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0.53558</cdr:x>
      <cdr:y>0.37332</cdr:y>
    </cdr:from>
    <cdr:to>
      <cdr:x>0.60463</cdr:x>
      <cdr:y>0.44926</cdr:y>
    </cdr:to>
    <cdr:cxnSp macro="">
      <cdr:nvCxnSpPr>
        <cdr:cNvPr id="13" name="Connecteur droit avec flèche 12">
          <a:extLst xmlns:a="http://schemas.openxmlformats.org/drawingml/2006/main">
            <a:ext uri="{FF2B5EF4-FFF2-40B4-BE49-F238E27FC236}">
              <a16:creationId xmlns:a16="http://schemas.microsoft.com/office/drawing/2014/main" id="{EF60B042-6D15-43AA-81E7-E879C81206A9}"/>
            </a:ext>
          </a:extLst>
        </cdr:cNvPr>
        <cdr:cNvCxnSpPr/>
      </cdr:nvCxnSpPr>
      <cdr:spPr>
        <a:xfrm xmlns:a="http://schemas.openxmlformats.org/drawingml/2006/main" flipV="1">
          <a:off x="2610015" y="1285510"/>
          <a:ext cx="336516" cy="261489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accent4">
              <a:lumMod val="75000"/>
            </a:schemeClr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0.3655</cdr:x>
      <cdr:y>0.4572</cdr:y>
    </cdr:from>
    <cdr:to>
      <cdr:x>0.3655</cdr:x>
      <cdr:y>0.55149</cdr:y>
    </cdr:to>
    <cdr:cxnSp macro="">
      <cdr:nvCxnSpPr>
        <cdr:cNvPr id="2" name="Connecteur droit avec flèche 1">
          <a:extLst xmlns:a="http://schemas.openxmlformats.org/drawingml/2006/main">
            <a:ext uri="{FF2B5EF4-FFF2-40B4-BE49-F238E27FC236}">
              <a16:creationId xmlns:a16="http://schemas.microsoft.com/office/drawing/2014/main" id="{237784C2-A5C5-42B0-8D41-26A4C30623B3}"/>
            </a:ext>
          </a:extLst>
        </cdr:cNvPr>
        <cdr:cNvCxnSpPr/>
      </cdr:nvCxnSpPr>
      <cdr:spPr>
        <a:xfrm xmlns:a="http://schemas.openxmlformats.org/drawingml/2006/main">
          <a:off x="2074757" y="1465784"/>
          <a:ext cx="0" cy="302291"/>
        </a:xfrm>
        <a:prstGeom xmlns:a="http://schemas.openxmlformats.org/drawingml/2006/main" prst="straightConnector1">
          <a:avLst/>
        </a:prstGeom>
        <a:ln xmlns:a="http://schemas.openxmlformats.org/drawingml/2006/main" w="38100">
          <a:solidFill>
            <a:srgbClr val="9751CB"/>
          </a:solidFill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0.36307</cdr:x>
      <cdr:y>0.55638</cdr:y>
    </cdr:from>
    <cdr:to>
      <cdr:x>0.78465</cdr:x>
      <cdr:y>0.55638</cdr:y>
    </cdr:to>
    <cdr:cxnSp macro="">
      <cdr:nvCxnSpPr>
        <cdr:cNvPr id="3" name="Connecteur droit 2">
          <a:extLst xmlns:a="http://schemas.openxmlformats.org/drawingml/2006/main">
            <a:ext uri="{FF2B5EF4-FFF2-40B4-BE49-F238E27FC236}">
              <a16:creationId xmlns:a16="http://schemas.microsoft.com/office/drawing/2014/main" id="{9D161D9B-BD6A-49A4-8E5C-8DABB9E62753}"/>
            </a:ext>
          </a:extLst>
        </cdr:cNvPr>
        <cdr:cNvCxnSpPr/>
      </cdr:nvCxnSpPr>
      <cdr:spPr>
        <a:xfrm xmlns:a="http://schemas.openxmlformats.org/drawingml/2006/main">
          <a:off x="2060963" y="1783752"/>
          <a:ext cx="2393079" cy="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bg1">
              <a:lumMod val="85000"/>
            </a:schemeClr>
          </a:solidFill>
          <a:prstDash val="solid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0.37002</cdr:x>
      <cdr:y>0.53215</cdr:y>
    </cdr:from>
    <cdr:to>
      <cdr:x>0.66082</cdr:x>
      <cdr:y>0.63019</cdr:y>
    </cdr:to>
    <cdr:sp macro="" textlink="">
      <cdr:nvSpPr>
        <cdr:cNvPr id="4" name="ZoneTexte 3">
          <a:extLst xmlns:a="http://schemas.openxmlformats.org/drawingml/2006/main">
            <a:ext uri="{FF2B5EF4-FFF2-40B4-BE49-F238E27FC236}">
              <a16:creationId xmlns:a16="http://schemas.microsoft.com/office/drawing/2014/main" id="{CD4380B9-48B7-4833-85F7-8F49A80B2680}"/>
            </a:ext>
          </a:extLst>
        </cdr:cNvPr>
        <cdr:cNvSpPr txBox="1"/>
      </cdr:nvSpPr>
      <cdr:spPr>
        <a:xfrm xmlns:a="http://schemas.openxmlformats.org/drawingml/2006/main">
          <a:off x="2100396" y="1706072"/>
          <a:ext cx="1650718" cy="31431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200" b="1" dirty="0"/>
            <a:t>Perte de charge</a:t>
          </a:r>
        </a:p>
      </cdr:txBody>
    </cdr:sp>
  </cdr:relSizeAnchor>
  <cdr:relSizeAnchor xmlns:cdr="http://schemas.openxmlformats.org/drawingml/2006/chartDrawing">
    <cdr:from>
      <cdr:x>0.3655</cdr:x>
      <cdr:y>0.46232</cdr:y>
    </cdr:from>
    <cdr:to>
      <cdr:x>0.53143</cdr:x>
      <cdr:y>0.52728</cdr:y>
    </cdr:to>
    <cdr:sp macro="" textlink="">
      <cdr:nvSpPr>
        <cdr:cNvPr id="5" name="ZoneTexte 4">
          <a:extLst xmlns:a="http://schemas.openxmlformats.org/drawingml/2006/main">
            <a:ext uri="{FF2B5EF4-FFF2-40B4-BE49-F238E27FC236}">
              <a16:creationId xmlns:a16="http://schemas.microsoft.com/office/drawing/2014/main" id="{9A720227-98D6-42DB-8208-8C3FC93AE93F}"/>
            </a:ext>
          </a:extLst>
        </cdr:cNvPr>
        <cdr:cNvSpPr txBox="1"/>
      </cdr:nvSpPr>
      <cdr:spPr>
        <a:xfrm xmlns:a="http://schemas.openxmlformats.org/drawingml/2006/main">
          <a:off x="2074757" y="1482198"/>
          <a:ext cx="941896" cy="2082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fr-FR" sz="1100" dirty="0">
              <a:solidFill>
                <a:srgbClr val="9751CB"/>
              </a:solidFill>
            </a:rPr>
            <a:t>486µm/m</a:t>
          </a:r>
        </a:p>
      </cdr:txBody>
    </cdr:sp>
  </cdr:relSizeAnchor>
  <cdr:relSizeAnchor xmlns:cdr="http://schemas.openxmlformats.org/drawingml/2006/chartDrawing">
    <cdr:from>
      <cdr:x>0.16217</cdr:x>
      <cdr:y>0.84475</cdr:y>
    </cdr:from>
    <cdr:to>
      <cdr:x>0.79085</cdr:x>
      <cdr:y>0.84475</cdr:y>
    </cdr:to>
    <cdr:cxnSp macro="">
      <cdr:nvCxnSpPr>
        <cdr:cNvPr id="10" name="Connecteur droit avec flèche 9">
          <a:extLst xmlns:a="http://schemas.openxmlformats.org/drawingml/2006/main">
            <a:ext uri="{FF2B5EF4-FFF2-40B4-BE49-F238E27FC236}">
              <a16:creationId xmlns:a16="http://schemas.microsoft.com/office/drawing/2014/main" id="{998E6205-4DA1-4FC0-9FCF-1E3D431689EC}"/>
            </a:ext>
          </a:extLst>
        </cdr:cNvPr>
        <cdr:cNvCxnSpPr/>
      </cdr:nvCxnSpPr>
      <cdr:spPr>
        <a:xfrm xmlns:a="http://schemas.openxmlformats.org/drawingml/2006/main">
          <a:off x="920533" y="2708262"/>
          <a:ext cx="3568700" cy="0"/>
        </a:xfrm>
        <a:prstGeom xmlns:a="http://schemas.openxmlformats.org/drawingml/2006/main" prst="straightConnector1">
          <a:avLst/>
        </a:prstGeom>
        <a:ln xmlns:a="http://schemas.openxmlformats.org/drawingml/2006/main" w="25400">
          <a:solidFill>
            <a:schemeClr val="accent5"/>
          </a:solidFill>
          <a:tailEnd type="arrow" w="lg" len="lg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0.1183</cdr:x>
      <cdr:y>0.07651</cdr:y>
    </cdr:from>
    <cdr:to>
      <cdr:x>0.77611</cdr:x>
      <cdr:y>0.07651</cdr:y>
    </cdr:to>
    <cdr:cxnSp macro="">
      <cdr:nvCxnSpPr>
        <cdr:cNvPr id="2" name="Connecteur droit avec flèche 1">
          <a:extLst xmlns:a="http://schemas.openxmlformats.org/drawingml/2006/main">
            <a:ext uri="{FF2B5EF4-FFF2-40B4-BE49-F238E27FC236}">
              <a16:creationId xmlns:a16="http://schemas.microsoft.com/office/drawing/2014/main" id="{CA46CC74-133E-4200-B503-9950B568778C}"/>
            </a:ext>
          </a:extLst>
        </cdr:cNvPr>
        <cdr:cNvCxnSpPr/>
      </cdr:nvCxnSpPr>
      <cdr:spPr>
        <a:xfrm xmlns:a="http://schemas.openxmlformats.org/drawingml/2006/main">
          <a:off x="742620" y="278763"/>
          <a:ext cx="4129358" cy="0"/>
        </a:xfrm>
        <a:prstGeom xmlns:a="http://schemas.openxmlformats.org/drawingml/2006/main" prst="straightConnector1">
          <a:avLst/>
        </a:prstGeom>
        <a:ln xmlns:a="http://schemas.openxmlformats.org/drawingml/2006/main" w="25400">
          <a:solidFill>
            <a:schemeClr val="accent5"/>
          </a:solidFill>
          <a:tailEnd type="arrow" w="lg" len="lg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r">
              <a:defRPr sz="1400"/>
            </a:lvl1pPr>
          </a:lstStyle>
          <a:p>
            <a:fld id="{F481E118-1CEA-43E8-BD51-A8A2CBD62889}" type="datetimeFigureOut">
              <a:rPr lang="fr-FR" smtClean="0"/>
              <a:t>23/09/2021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r">
              <a:defRPr sz="1400"/>
            </a:lvl1pPr>
          </a:lstStyle>
          <a:p>
            <a:fld id="{7CB1C5FA-467D-48F3-9F36-205F533C0F0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2080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5920" tIns="47960" rIns="95920" bIns="47960" rtlCol="0"/>
          <a:lstStyle>
            <a:lvl1pPr algn="r">
              <a:defRPr sz="1400"/>
            </a:lvl1pPr>
          </a:lstStyle>
          <a:p>
            <a:fld id="{F0389419-4E28-4B58-9AA2-383238311FDA}" type="datetimeFigureOut">
              <a:rPr lang="fr-FR" smtClean="0"/>
              <a:t>23/09/2021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44600" y="1277938"/>
            <a:ext cx="4610100" cy="3457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920" tIns="47960" rIns="95920" bIns="4796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9930" y="4925410"/>
            <a:ext cx="5679440" cy="4029879"/>
          </a:xfrm>
          <a:prstGeom prst="rect">
            <a:avLst/>
          </a:prstGeom>
        </p:spPr>
        <p:txBody>
          <a:bodyPr vert="horz" lIns="95920" tIns="47960" rIns="95920" bIns="4796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l">
              <a:defRPr sz="14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10"/>
            <a:ext cx="3076363" cy="513507"/>
          </a:xfrm>
          <a:prstGeom prst="rect">
            <a:avLst/>
          </a:prstGeom>
        </p:spPr>
        <p:txBody>
          <a:bodyPr vert="horz" lIns="95920" tIns="47960" rIns="95920" bIns="47960" rtlCol="0" anchor="b"/>
          <a:lstStyle>
            <a:lvl1pPr algn="r">
              <a:defRPr sz="1400"/>
            </a:lvl1pPr>
          </a:lstStyle>
          <a:p>
            <a:fld id="{39DC57ED-270C-43E3-91AA-48F4CC19381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13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38617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77234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15851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54468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193085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31702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70319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08936" algn="l" defTabSz="1277234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8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0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3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ED1C4103-FF01-4613-BB77-A54429AC18D2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3889468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 d'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DDA024-CC5C-49D4-9EDE-B13C9CE4F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6952101-6F0D-4470-B900-D7C009A8362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60769C5C-EDFB-44C6-A754-7FD9C1B5A1A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98242" y="1358084"/>
            <a:ext cx="1085850" cy="974725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6" name="Espace réservé pour une image  4">
            <a:extLst>
              <a:ext uri="{FF2B5EF4-FFF2-40B4-BE49-F238E27FC236}">
                <a16:creationId xmlns:a16="http://schemas.microsoft.com/office/drawing/2014/main" id="{CE83B8F1-3CFD-4C6F-B77B-684EE09D6F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43696" y="1358084"/>
            <a:ext cx="1085850" cy="974725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81F07BDA-5AB0-410C-A329-8C06350E1E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31227" y="135808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F95E4514-E62C-42B5-BE1E-5F1CD3D2A789}"/>
              </a:ext>
            </a:extLst>
          </p:cNvPr>
          <p:cNvCxnSpPr/>
          <p:nvPr userDrawn="1"/>
        </p:nvCxnSpPr>
        <p:spPr>
          <a:xfrm flipH="1">
            <a:off x="914402" y="233280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5C946E34-2083-434D-8404-8F5AEE71F02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23927" y="135808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6653795C-036F-4780-863C-5F5B75D45AC9}"/>
              </a:ext>
            </a:extLst>
          </p:cNvPr>
          <p:cNvCxnSpPr/>
          <p:nvPr userDrawn="1"/>
        </p:nvCxnSpPr>
        <p:spPr>
          <a:xfrm flipH="1">
            <a:off x="4643696" y="233280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3" name="Espace réservé pour une image  4">
            <a:extLst>
              <a:ext uri="{FF2B5EF4-FFF2-40B4-BE49-F238E27FC236}">
                <a16:creationId xmlns:a16="http://schemas.microsoft.com/office/drawing/2014/main" id="{6076C443-2E06-4281-8B05-53A67256EEB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398242" y="2628159"/>
            <a:ext cx="1085850" cy="974725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14" name="Espace réservé pour une image  4">
            <a:extLst>
              <a:ext uri="{FF2B5EF4-FFF2-40B4-BE49-F238E27FC236}">
                <a16:creationId xmlns:a16="http://schemas.microsoft.com/office/drawing/2014/main" id="{AAFC24E1-75A5-4390-A26C-B3DE9FF20EE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643696" y="2628159"/>
            <a:ext cx="1085850" cy="974725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15" name="Espace réservé du texte 7">
            <a:extLst>
              <a:ext uri="{FF2B5EF4-FFF2-40B4-BE49-F238E27FC236}">
                <a16:creationId xmlns:a16="http://schemas.microsoft.com/office/drawing/2014/main" id="{67AD350B-6F89-4863-9328-41F1D93BBC1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31227" y="2628160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7B1C8393-42C9-4E5B-B22A-7A1C80B3392B}"/>
              </a:ext>
            </a:extLst>
          </p:cNvPr>
          <p:cNvCxnSpPr/>
          <p:nvPr userDrawn="1"/>
        </p:nvCxnSpPr>
        <p:spPr>
          <a:xfrm flipH="1">
            <a:off x="914402" y="3602884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7" name="Espace réservé du texte 7">
            <a:extLst>
              <a:ext uri="{FF2B5EF4-FFF2-40B4-BE49-F238E27FC236}">
                <a16:creationId xmlns:a16="http://schemas.microsoft.com/office/drawing/2014/main" id="{EADC8B10-F914-44B6-855C-77AEF500D41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823927" y="2634550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6674119E-EE06-45F8-B404-7D969C8F47C0}"/>
              </a:ext>
            </a:extLst>
          </p:cNvPr>
          <p:cNvCxnSpPr/>
          <p:nvPr userDrawn="1"/>
        </p:nvCxnSpPr>
        <p:spPr>
          <a:xfrm flipH="1">
            <a:off x="4643696" y="3602884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Espace réservé pour une image  4">
            <a:extLst>
              <a:ext uri="{FF2B5EF4-FFF2-40B4-BE49-F238E27FC236}">
                <a16:creationId xmlns:a16="http://schemas.microsoft.com/office/drawing/2014/main" id="{2E8B88C5-9DD3-4342-8110-493B6A4046E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398242" y="3878367"/>
            <a:ext cx="1085850" cy="974725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20" name="Espace réservé pour une image  4">
            <a:extLst>
              <a:ext uri="{FF2B5EF4-FFF2-40B4-BE49-F238E27FC236}">
                <a16:creationId xmlns:a16="http://schemas.microsoft.com/office/drawing/2014/main" id="{11DFD99F-CCC2-490B-9103-83A0C7B5BF9E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643696" y="3878367"/>
            <a:ext cx="1085850" cy="974725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21" name="Espace réservé du texte 7">
            <a:extLst>
              <a:ext uri="{FF2B5EF4-FFF2-40B4-BE49-F238E27FC236}">
                <a16:creationId xmlns:a16="http://schemas.microsoft.com/office/drawing/2014/main" id="{105DF51F-34C2-49EC-92D0-D81C49BE61D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31227" y="3878368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75A8DBD-F5B7-405E-B653-6D5F7E42EB8D}"/>
              </a:ext>
            </a:extLst>
          </p:cNvPr>
          <p:cNvCxnSpPr/>
          <p:nvPr userDrawn="1"/>
        </p:nvCxnSpPr>
        <p:spPr>
          <a:xfrm flipH="1">
            <a:off x="914402" y="4853092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Espace réservé du texte 7">
            <a:extLst>
              <a:ext uri="{FF2B5EF4-FFF2-40B4-BE49-F238E27FC236}">
                <a16:creationId xmlns:a16="http://schemas.microsoft.com/office/drawing/2014/main" id="{A402FF8C-DB59-4608-B517-7FD56431411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823927" y="3866242"/>
            <a:ext cx="2359026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7D552D8A-671C-4599-8FC0-D56624B966E2}"/>
              </a:ext>
            </a:extLst>
          </p:cNvPr>
          <p:cNvCxnSpPr/>
          <p:nvPr userDrawn="1"/>
        </p:nvCxnSpPr>
        <p:spPr>
          <a:xfrm flipH="1">
            <a:off x="4643696" y="4853092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Espace réservé pour une image  4">
            <a:extLst>
              <a:ext uri="{FF2B5EF4-FFF2-40B4-BE49-F238E27FC236}">
                <a16:creationId xmlns:a16="http://schemas.microsoft.com/office/drawing/2014/main" id="{979E6621-7EBD-4E8A-9D3F-98667422C622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398242" y="5128574"/>
            <a:ext cx="1085850" cy="974725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26" name="Espace réservé pour une image  4">
            <a:extLst>
              <a:ext uri="{FF2B5EF4-FFF2-40B4-BE49-F238E27FC236}">
                <a16:creationId xmlns:a16="http://schemas.microsoft.com/office/drawing/2014/main" id="{4EB9FABD-311A-46B5-803C-4468714878B6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643696" y="5128574"/>
            <a:ext cx="1085850" cy="974725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27" name="Espace réservé du texte 7">
            <a:extLst>
              <a:ext uri="{FF2B5EF4-FFF2-40B4-BE49-F238E27FC236}">
                <a16:creationId xmlns:a16="http://schemas.microsoft.com/office/drawing/2014/main" id="{B039882E-C7D2-4A10-8D17-525FEF96661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31227" y="512857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40312D7E-F5FE-4ADB-8526-4D9ED88C5C15}"/>
              </a:ext>
            </a:extLst>
          </p:cNvPr>
          <p:cNvCxnSpPr/>
          <p:nvPr userDrawn="1"/>
        </p:nvCxnSpPr>
        <p:spPr>
          <a:xfrm flipH="1">
            <a:off x="914402" y="610329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Espace réservé du texte 7">
            <a:extLst>
              <a:ext uri="{FF2B5EF4-FFF2-40B4-BE49-F238E27FC236}">
                <a16:creationId xmlns:a16="http://schemas.microsoft.com/office/drawing/2014/main" id="{6AD72B51-7D15-4502-B762-932C85FC894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823927" y="5128575"/>
            <a:ext cx="2359025" cy="87475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5pPr marL="1915851" indent="0"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13D9F259-C0D9-40E4-B155-CD1D47C48F43}"/>
              </a:ext>
            </a:extLst>
          </p:cNvPr>
          <p:cNvCxnSpPr/>
          <p:nvPr userDrawn="1"/>
        </p:nvCxnSpPr>
        <p:spPr>
          <a:xfrm flipH="1">
            <a:off x="4643696" y="6103299"/>
            <a:ext cx="3569690" cy="0"/>
          </a:xfrm>
          <a:prstGeom prst="line">
            <a:avLst/>
          </a:prstGeom>
          <a:ln w="19050">
            <a:solidFill>
              <a:srgbClr val="548235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5188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mercie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269974" y="2277417"/>
            <a:ext cx="4765976" cy="624772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marR="0" indent="0" algn="l" defTabSz="95792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fr-FR" sz="3400" kern="1200" dirty="0" smtClean="0">
                <a:solidFill>
                  <a:schemeClr val="bg1"/>
                </a:solidFill>
                <a:latin typeface="Calibri"/>
                <a:ea typeface="+mn-ea"/>
                <a:cs typeface="Calibri"/>
              </a:defRPr>
            </a:lvl1pPr>
          </a:lstStyle>
          <a:p>
            <a:r>
              <a:rPr lang="fr-FR" noProof="0" dirty="0"/>
              <a:t>Merci de votre attention</a:t>
            </a:r>
          </a:p>
        </p:txBody>
      </p:sp>
      <p:sp>
        <p:nvSpPr>
          <p:cNvPr id="10" name="Espace réservé du texte 18"/>
          <p:cNvSpPr>
            <a:spLocks noGrp="1"/>
          </p:cNvSpPr>
          <p:nvPr>
            <p:ph type="body" sz="quarter" idx="10" hasCustomPrompt="1"/>
          </p:nvPr>
        </p:nvSpPr>
        <p:spPr>
          <a:xfrm>
            <a:off x="991769" y="4403563"/>
            <a:ext cx="6848148" cy="267471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1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z="1000" b="1" noProof="0" dirty="0">
                <a:solidFill>
                  <a:schemeClr val="tx1"/>
                </a:solidFill>
                <a:latin typeface="Calibri"/>
                <a:cs typeface="Calibri"/>
              </a:rPr>
              <a:t>Crédits photos </a:t>
            </a:r>
            <a:r>
              <a:rPr lang="fr-FR" sz="1000" noProof="0" dirty="0">
                <a:solidFill>
                  <a:schemeClr val="tx1"/>
                </a:solidFill>
                <a:latin typeface="Calibri"/>
                <a:cs typeface="Calibri"/>
              </a:rPr>
              <a:t>:</a:t>
            </a:r>
          </a:p>
        </p:txBody>
      </p:sp>
      <p:sp>
        <p:nvSpPr>
          <p:cNvPr id="11" name="Espace réservé du texte 20"/>
          <p:cNvSpPr>
            <a:spLocks noGrp="1"/>
          </p:cNvSpPr>
          <p:nvPr>
            <p:ph type="body" sz="quarter" idx="12" hasCustomPrompt="1"/>
          </p:nvPr>
        </p:nvSpPr>
        <p:spPr>
          <a:xfrm>
            <a:off x="3269974" y="3140287"/>
            <a:ext cx="4714240" cy="405970"/>
          </a:xfrm>
        </p:spPr>
        <p:txBody>
          <a:bodyPr>
            <a:spAutoFit/>
          </a:bodyPr>
          <a:lstStyle>
            <a:lvl1pPr marL="0" indent="0">
              <a:buFontTx/>
              <a:buNone/>
              <a:defRPr lang="fr-FR" sz="2000" kern="1200" smtClean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>
            <a:pPr lvl="0"/>
            <a:r>
              <a:rPr lang="fr-FR" sz="2000" kern="1200" noProof="0" dirty="0">
                <a:solidFill>
                  <a:schemeClr val="bg1"/>
                </a:solidFill>
                <a:latin typeface="Calibri"/>
                <a:ea typeface="+mn-ea"/>
                <a:cs typeface="Calibri"/>
              </a:rPr>
              <a:t>Mise à jour 20 mai 2019</a:t>
            </a:r>
            <a:endParaRPr lang="fr-FR" noProof="0" dirty="0"/>
          </a:p>
        </p:txBody>
      </p:sp>
      <p:sp>
        <p:nvSpPr>
          <p:cNvPr id="12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pic>
        <p:nvPicPr>
          <p:cNvPr id="13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4" name="Espace réservé du texte 12"/>
          <p:cNvSpPr>
            <a:spLocks noGrp="1"/>
          </p:cNvSpPr>
          <p:nvPr>
            <p:ph type="body" sz="quarter" idx="13" hasCustomPrompt="1"/>
          </p:nvPr>
        </p:nvSpPr>
        <p:spPr>
          <a:xfrm>
            <a:off x="3254937" y="3564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1977181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ne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6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0"/>
            <a:ext cx="9144000" cy="5998464"/>
          </a:xfrm>
          <a:prstGeom prst="rect">
            <a:avLst/>
          </a:prstGeom>
        </p:spPr>
      </p:pic>
      <p:pic>
        <p:nvPicPr>
          <p:cNvPr id="13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6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Annexes</a:t>
            </a:r>
          </a:p>
        </p:txBody>
      </p:sp>
      <p:sp>
        <p:nvSpPr>
          <p:cNvPr id="19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20" name="Espace réservé du texte 12"/>
          <p:cNvSpPr>
            <a:spLocks noGrp="1"/>
          </p:cNvSpPr>
          <p:nvPr>
            <p:ph type="body" sz="quarter" idx="11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13 mai 2019</a:t>
            </a:r>
          </a:p>
        </p:txBody>
      </p:sp>
    </p:spTree>
    <p:extLst>
      <p:ext uri="{BB962C8B-B14F-4D97-AF65-F5344CB8AC3E}">
        <p14:creationId xmlns:p14="http://schemas.microsoft.com/office/powerpoint/2010/main" val="93149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12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5122334" y="1143001"/>
            <a:ext cx="2751138" cy="239369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6995852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066800" y="473604"/>
            <a:ext cx="3505200" cy="14380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6739085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 dirty="0"/>
              <a:t>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3234898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1763" y="1835150"/>
            <a:ext cx="4381500" cy="3590290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900387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218"/>
            <a:ext cx="9144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738142" y="617538"/>
            <a:ext cx="3987800" cy="12441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465543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12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5122334" y="1143001"/>
            <a:ext cx="2751138" cy="239369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857839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066800" y="473604"/>
            <a:ext cx="3505200" cy="14380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906679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" y="597121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pic>
        <p:nvPicPr>
          <p:cNvPr id="5" name="Picture 8" descr="fondCEA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0" y="-40641"/>
            <a:ext cx="9154160" cy="6011852"/>
          </a:xfrm>
          <a:prstGeom prst="rect">
            <a:avLst/>
          </a:prstGeom>
        </p:spPr>
      </p:pic>
      <p:pic>
        <p:nvPicPr>
          <p:cNvPr id="12" name="Picture 9" descr="cea_logo_small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76" y="1861047"/>
            <a:ext cx="1942272" cy="1585387"/>
          </a:xfrm>
          <a:prstGeom prst="rect">
            <a:avLst/>
          </a:prstGeom>
          <a:effectLst>
            <a:outerShdw blurRad="517525" dist="38100" dir="2700000" algn="tl" rotWithShape="0">
              <a:srgbClr val="000000">
                <a:alpha val="33000"/>
              </a:srgbClr>
            </a:outerShdw>
          </a:effectLst>
        </p:spPr>
      </p:pic>
      <p:sp>
        <p:nvSpPr>
          <p:cNvPr id="15" name="Espace réservé du texte 12"/>
          <p:cNvSpPr>
            <a:spLocks noGrp="1"/>
          </p:cNvSpPr>
          <p:nvPr>
            <p:ph type="body" sz="quarter" idx="10" hasCustomPrompt="1"/>
          </p:nvPr>
        </p:nvSpPr>
        <p:spPr>
          <a:xfrm>
            <a:off x="843277" y="4461090"/>
            <a:ext cx="6572852" cy="599869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3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TITRE À VENIR</a:t>
            </a:r>
          </a:p>
        </p:txBody>
      </p:sp>
      <p:sp>
        <p:nvSpPr>
          <p:cNvPr id="17" name="Titre 3"/>
          <p:cNvSpPr txBox="1">
            <a:spLocks/>
          </p:cNvSpPr>
          <p:nvPr userDrawn="1"/>
        </p:nvSpPr>
        <p:spPr>
          <a:xfrm>
            <a:off x="843276" y="3757134"/>
            <a:ext cx="7860672" cy="350340"/>
          </a:xfrm>
          <a:prstGeom prst="rect">
            <a:avLst/>
          </a:prstGeom>
        </p:spPr>
        <p:txBody>
          <a:bodyPr lIns="127723" tIns="63862" rIns="127723" bIns="63862">
            <a:normAutofit fontScale="975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1700" noProof="0" dirty="0">
                <a:solidFill>
                  <a:schemeClr val="bg1"/>
                </a:solidFill>
                <a:latin typeface="Calibri"/>
                <a:cs typeface="Calibri"/>
              </a:rPr>
              <a:t>DE LA RECHERCHE À L’INDUSTRIE</a:t>
            </a:r>
          </a:p>
        </p:txBody>
      </p:sp>
      <p:sp>
        <p:nvSpPr>
          <p:cNvPr id="18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9" name="Espace réservé du texte 12"/>
          <p:cNvSpPr>
            <a:spLocks noGrp="1"/>
          </p:cNvSpPr>
          <p:nvPr>
            <p:ph type="body" sz="quarter" idx="12" hasCustomPrompt="1"/>
          </p:nvPr>
        </p:nvSpPr>
        <p:spPr>
          <a:xfrm>
            <a:off x="843277" y="5122102"/>
            <a:ext cx="2942010" cy="309021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300" b="0">
                <a:solidFill>
                  <a:schemeClr val="bg1"/>
                </a:solidFill>
              </a:defRPr>
            </a:lvl1pPr>
          </a:lstStyle>
          <a:p>
            <a:pPr lvl="0"/>
            <a:fld id="{B5559CBA-976B-4265-9B41-694881203DBF}" type="datetime4">
              <a:rPr lang="fr-FR" noProof="0" smtClean="0"/>
              <a:t>20 mai 2019</a:t>
            </a:fld>
            <a:endParaRPr lang="fr-FR" noProof="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5122334" y="1143001"/>
            <a:ext cx="2751138" cy="239369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834777" y="5469234"/>
            <a:ext cx="2942010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noProof="0" dirty="0"/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420502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 dirty="0"/>
              <a:t>Modifier les styles du texte du masque</a:t>
            </a:r>
          </a:p>
          <a:p>
            <a:pPr lvl="1"/>
            <a:r>
              <a:rPr lang="fr-FR" noProof="0" dirty="0"/>
              <a:t>Deuxième niveau</a:t>
            </a:r>
          </a:p>
          <a:p>
            <a:pPr lvl="2"/>
            <a:r>
              <a:rPr lang="fr-FR" noProof="0" dirty="0"/>
              <a:t>Troisième niveau</a:t>
            </a:r>
          </a:p>
          <a:p>
            <a:pPr lvl="3"/>
            <a:r>
              <a:rPr lang="fr-FR" noProof="0" dirty="0"/>
              <a:t>Quatrième niveau</a:t>
            </a:r>
          </a:p>
          <a:p>
            <a:pPr lvl="4"/>
            <a:r>
              <a:rPr lang="fr-FR" noProof="0" dirty="0"/>
              <a:t>Cinquième niveau</a:t>
            </a: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4279643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1763" y="1835150"/>
            <a:ext cx="4381500" cy="3590290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54843302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218"/>
            <a:ext cx="9144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738142" y="617538"/>
            <a:ext cx="3987800" cy="124414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241349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us-titre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1" descr="fondCEA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37412"/>
            <a:ext cx="9144000" cy="5998464"/>
          </a:xfrm>
          <a:prstGeom prst="rect">
            <a:avLst/>
          </a:prstGeom>
        </p:spPr>
      </p:pic>
      <p:sp>
        <p:nvSpPr>
          <p:cNvPr id="6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6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4"/>
          </p:nvPr>
        </p:nvSpPr>
        <p:spPr>
          <a:xfrm>
            <a:off x="1066800" y="473604"/>
            <a:ext cx="3505200" cy="143804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5286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236967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800"/>
            </a:lvl1pPr>
            <a:lvl2pPr>
              <a:lnSpc>
                <a:spcPct val="100000"/>
              </a:lnSpc>
              <a:spcBef>
                <a:spcPts val="0"/>
              </a:spcBef>
              <a:defRPr sz="1600"/>
            </a:lvl2pPr>
            <a:lvl3pPr>
              <a:lnSpc>
                <a:spcPct val="100000"/>
              </a:lnSpc>
              <a:spcBef>
                <a:spcPts val="0"/>
              </a:spcBef>
              <a:defRPr sz="1400"/>
            </a:lvl3pPr>
            <a:lvl4pPr marL="1676370" indent="-239481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 sz="1200"/>
            </a:lvl4pPr>
            <a:lvl5pPr marL="2155332" indent="-239481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§"/>
              <a:defRPr sz="1200"/>
            </a:lvl5pPr>
          </a:lstStyle>
          <a:p>
            <a:pPr lvl="0"/>
            <a:r>
              <a:rPr lang="fr-FR" noProof="0"/>
              <a:t>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  <a:endParaRPr lang="fr-FR" noProof="0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513944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éfaut avec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Espace réservé du texte 2"/>
          <p:cNvSpPr>
            <a:spLocks noGrp="1"/>
          </p:cNvSpPr>
          <p:nvPr>
            <p:ph type="body" sz="quarter" idx="12" hasCustomPrompt="1"/>
          </p:nvPr>
        </p:nvSpPr>
        <p:spPr>
          <a:xfrm>
            <a:off x="660825" y="1067647"/>
            <a:ext cx="7924376" cy="378270"/>
          </a:xfrm>
        </p:spPr>
        <p:txBody>
          <a:bodyPr wrap="square">
            <a:spAutoFit/>
          </a:bodyPr>
          <a:lstStyle>
            <a:lvl1pPr marL="0" indent="0">
              <a:buFontTx/>
              <a:buNone/>
              <a:defRPr sz="1800"/>
            </a:lvl1pPr>
          </a:lstStyle>
          <a:p>
            <a:pPr lvl="0"/>
            <a:r>
              <a:rPr lang="fr-FR" noProof="0" dirty="0"/>
              <a:t>Texte simple de la diapositive</a:t>
            </a:r>
          </a:p>
        </p:txBody>
      </p:sp>
    </p:spTree>
    <p:extLst>
      <p:ext uri="{BB962C8B-B14F-4D97-AF65-F5344CB8AC3E}">
        <p14:creationId xmlns:p14="http://schemas.microsoft.com/office/powerpoint/2010/main" val="17769746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A0520F-F2B4-4144-B2A0-D31492DE5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90C283F-3F6C-463B-B6FF-C5A1120E751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EA0235D1-1CA4-4813-8F9E-8EA6F5F924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27" name="Titre 4">
            <a:extLst>
              <a:ext uri="{FF2B5EF4-FFF2-40B4-BE49-F238E27FC236}">
                <a16:creationId xmlns:a16="http://schemas.microsoft.com/office/drawing/2014/main" id="{9EB6429C-6B7C-4EE1-B9DC-E41E0338FCE4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29" name="Espace réservé pour une image  28">
            <a:extLst>
              <a:ext uri="{FF2B5EF4-FFF2-40B4-BE49-F238E27FC236}">
                <a16:creationId xmlns:a16="http://schemas.microsoft.com/office/drawing/2014/main" id="{00B39465-DFB6-4F0B-AD93-34B67A43F556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131444" y="1835212"/>
            <a:ext cx="1521946" cy="1950713"/>
          </a:xfr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31" name="Espace réservé pour une image  30">
            <a:extLst>
              <a:ext uri="{FF2B5EF4-FFF2-40B4-BE49-F238E27FC236}">
                <a16:creationId xmlns:a16="http://schemas.microsoft.com/office/drawing/2014/main" id="{05215E8A-C584-469C-8777-F84DF88AD457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752037" y="1835212"/>
            <a:ext cx="1478663" cy="1198561"/>
          </a:xfr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33" name="Espace réservé pour une image  32">
            <a:extLst>
              <a:ext uri="{FF2B5EF4-FFF2-40B4-BE49-F238E27FC236}">
                <a16:creationId xmlns:a16="http://schemas.microsoft.com/office/drawing/2014/main" id="{F295F236-0258-44BD-A085-BC26E990060E}"/>
              </a:ext>
            </a:extLst>
          </p:cNvPr>
          <p:cNvSpPr>
            <a:spLocks noGrp="1" noChangeAspect="1"/>
          </p:cNvSpPr>
          <p:nvPr>
            <p:ph type="pic" sz="quarter" idx="13"/>
          </p:nvPr>
        </p:nvSpPr>
        <p:spPr>
          <a:xfrm>
            <a:off x="3334674" y="1835151"/>
            <a:ext cx="1178590" cy="128098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5" name="Espace réservé pour une image  34">
            <a:extLst>
              <a:ext uri="{FF2B5EF4-FFF2-40B4-BE49-F238E27FC236}">
                <a16:creationId xmlns:a16="http://schemas.microsoft.com/office/drawing/2014/main" id="{10F23775-F583-446B-ADBA-A32E31D6D2FB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3328279" y="3298825"/>
            <a:ext cx="1184516" cy="1138108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CBB53359-B79D-4793-A0BA-531D16C92DB5}"/>
              </a:ext>
            </a:extLst>
          </p:cNvPr>
          <p:cNvSpPr>
            <a:spLocks noGrp="1" noChangeAspect="1"/>
          </p:cNvSpPr>
          <p:nvPr>
            <p:ph type="pic" sz="quarter" idx="15"/>
          </p:nvPr>
        </p:nvSpPr>
        <p:spPr>
          <a:xfrm>
            <a:off x="1757364" y="3201989"/>
            <a:ext cx="1466941" cy="583936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39" name="Espace réservé pour une image  38">
            <a:extLst>
              <a:ext uri="{FF2B5EF4-FFF2-40B4-BE49-F238E27FC236}">
                <a16:creationId xmlns:a16="http://schemas.microsoft.com/office/drawing/2014/main" id="{7629CC81-1DE8-42E7-8943-496B487C7A15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131763" y="3968619"/>
            <a:ext cx="1517650" cy="527181"/>
          </a:xfrm>
        </p:spPr>
        <p:txBody>
          <a:bodyPr/>
          <a:lstStyle/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41" name="Espace réservé pour une image  40">
            <a:extLst>
              <a:ext uri="{FF2B5EF4-FFF2-40B4-BE49-F238E27FC236}">
                <a16:creationId xmlns:a16="http://schemas.microsoft.com/office/drawing/2014/main" id="{3D9A0616-6187-42B8-A49C-5704495AFA0F}"/>
              </a:ext>
            </a:extLst>
          </p:cNvPr>
          <p:cNvSpPr>
            <a:spLocks noGrp="1" noChangeAspect="1"/>
          </p:cNvSpPr>
          <p:nvPr>
            <p:ph type="pic" sz="quarter" idx="17"/>
          </p:nvPr>
        </p:nvSpPr>
        <p:spPr>
          <a:xfrm>
            <a:off x="131763" y="4673601"/>
            <a:ext cx="1517650" cy="605642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43" name="Espace réservé pour une image  42">
            <a:extLst>
              <a:ext uri="{FF2B5EF4-FFF2-40B4-BE49-F238E27FC236}">
                <a16:creationId xmlns:a16="http://schemas.microsoft.com/office/drawing/2014/main" id="{10BA3FEF-381F-4AA8-9215-136F5361141D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1752037" y="3968619"/>
            <a:ext cx="1466850" cy="1310624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  <p:sp>
        <p:nvSpPr>
          <p:cNvPr id="45" name="Espace réservé pour une image  44">
            <a:extLst>
              <a:ext uri="{FF2B5EF4-FFF2-40B4-BE49-F238E27FC236}">
                <a16:creationId xmlns:a16="http://schemas.microsoft.com/office/drawing/2014/main" id="{8FD27BC5-345B-4477-941A-3575E8185B4F}"/>
              </a:ext>
            </a:extLst>
          </p:cNvPr>
          <p:cNvSpPr>
            <a:spLocks noGrp="1" noChangeAspect="1"/>
          </p:cNvSpPr>
          <p:nvPr>
            <p:ph type="pic" sz="quarter" idx="19"/>
          </p:nvPr>
        </p:nvSpPr>
        <p:spPr>
          <a:xfrm>
            <a:off x="3319464" y="4619627"/>
            <a:ext cx="1193800" cy="659616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3645429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 avec champ photo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DD946C-1F13-4F67-B8D1-64EF5CF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C37902D-B358-44BD-9A3B-CD8E2882EA2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87ADA7C-03B8-49D0-A935-DE3625BD6FA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8065"/>
            <a:ext cx="9144000" cy="5808504"/>
          </a:xfrm>
          <a:prstGeom prst="rect">
            <a:avLst/>
          </a:prstGeom>
        </p:spPr>
      </p:pic>
      <p:sp>
        <p:nvSpPr>
          <p:cNvPr id="15" name="Titre 4">
            <a:extLst>
              <a:ext uri="{FF2B5EF4-FFF2-40B4-BE49-F238E27FC236}">
                <a16:creationId xmlns:a16="http://schemas.microsoft.com/office/drawing/2014/main" id="{72E9C4E7-2BF2-4AB8-9707-825FA5757113}"/>
              </a:ext>
            </a:extLst>
          </p:cNvPr>
          <p:cNvSpPr txBox="1">
            <a:spLocks/>
          </p:cNvSpPr>
          <p:nvPr userDrawn="1"/>
        </p:nvSpPr>
        <p:spPr>
          <a:xfrm>
            <a:off x="4572000" y="2824702"/>
            <a:ext cx="3700463" cy="1198561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 sz="3733" b="1" dirty="0">
              <a:solidFill>
                <a:srgbClr val="C00000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9" name="Espace réservé du contenu 18">
            <a:extLst>
              <a:ext uri="{FF2B5EF4-FFF2-40B4-BE49-F238E27FC236}">
                <a16:creationId xmlns:a16="http://schemas.microsoft.com/office/drawing/2014/main" id="{E6D00721-9CE1-4CF1-AD6A-47E2B8CCCC4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31763" y="1835150"/>
            <a:ext cx="4381500" cy="3590290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98385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gris avec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nd_ppt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6218"/>
            <a:ext cx="9144000" cy="6021547"/>
          </a:xfrm>
          <a:prstGeom prst="rect">
            <a:avLst/>
          </a:prstGeom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‹N°›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" y="5961053"/>
            <a:ext cx="9143999" cy="8969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fr-FR" sz="2500" noProof="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11" name="ZoneTexte 10"/>
          <p:cNvSpPr txBox="1"/>
          <p:nvPr userDrawn="1"/>
        </p:nvSpPr>
        <p:spPr>
          <a:xfrm>
            <a:off x="834777" y="6158142"/>
            <a:ext cx="7782330" cy="422128"/>
          </a:xfrm>
          <a:prstGeom prst="rect">
            <a:avLst/>
          </a:prstGeom>
          <a:noFill/>
        </p:spPr>
        <p:txBody>
          <a:bodyPr wrap="square" lIns="127723" tIns="63862" rIns="127723" bIns="63862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fr-FR" sz="1500" kern="0" noProof="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Commissariat à l’énergie atomique et aux énergies alternatives - </a:t>
            </a:r>
            <a:r>
              <a:rPr lang="fr-FR" sz="1500" kern="0" noProof="0" dirty="0">
                <a:solidFill>
                  <a:srgbClr val="A50119"/>
                </a:solidFill>
                <a:latin typeface="Calibri"/>
                <a:cs typeface="Calibri"/>
              </a:rPr>
              <a:t>www.cea.fr</a:t>
            </a:r>
          </a:p>
        </p:txBody>
      </p:sp>
      <p:sp>
        <p:nvSpPr>
          <p:cNvPr id="12" name="Espace réservé du texte 5"/>
          <p:cNvSpPr>
            <a:spLocks noGrp="1"/>
          </p:cNvSpPr>
          <p:nvPr>
            <p:ph type="body" sz="quarter" idx="11" hasCustomPrompt="1"/>
          </p:nvPr>
        </p:nvSpPr>
        <p:spPr>
          <a:xfrm>
            <a:off x="845677" y="4801464"/>
            <a:ext cx="1604435" cy="180049"/>
          </a:xfrm>
        </p:spPr>
        <p:txBody>
          <a:bodyPr wrap="square" tIns="0" bIns="0">
            <a:spAutoFit/>
          </a:bodyPr>
          <a:lstStyle>
            <a:lvl1pPr marL="0" indent="0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fr-FR" noProof="0" dirty="0"/>
              <a:t>Partie 1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738142" y="617538"/>
            <a:ext cx="3987800" cy="124414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908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1"/>
          <p:cNvSpPr>
            <a:spLocks noGrp="1"/>
          </p:cNvSpPr>
          <p:nvPr>
            <p:ph type="title"/>
          </p:nvPr>
        </p:nvSpPr>
        <p:spPr>
          <a:xfrm>
            <a:off x="1107440" y="196178"/>
            <a:ext cx="8229600" cy="379192"/>
          </a:xfrm>
          <a:prstGeom prst="rect">
            <a:avLst/>
          </a:prstGeom>
        </p:spPr>
        <p:txBody>
          <a:bodyPr vert="horz" lIns="127723" tIns="50285" rIns="127723" bIns="50285" rtlCol="0" anchor="ctr">
            <a:spAutoFit/>
          </a:bodyPr>
          <a:lstStyle>
            <a:lvl1pPr>
              <a:defRPr cap="none" baseline="0"/>
            </a:lvl1pPr>
          </a:lstStyle>
          <a:p>
            <a:r>
              <a:rPr lang="fr-FR" noProof="0"/>
              <a:t>Modifiez le style du titre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7769147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2" y="1293436"/>
            <a:ext cx="78867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7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2" y="-25706"/>
            <a:ext cx="9143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8173526" y="6627317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8466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5" descr="cea_logo_typo2_small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4" y="224966"/>
            <a:ext cx="612339" cy="346484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7441" y="196179"/>
            <a:ext cx="4395374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2"/>
          <p:cNvSpPr txBox="1">
            <a:spLocks/>
          </p:cNvSpPr>
          <p:nvPr userDrawn="1"/>
        </p:nvSpPr>
        <p:spPr>
          <a:xfrm>
            <a:off x="6593653" y="6666681"/>
            <a:ext cx="1583653" cy="15234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77F22B5-7D27-43F2-84DD-15A13BA901E0}" type="datetime4">
              <a:rPr lang="fr-FR" sz="110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23 septembre 2021</a:t>
            </a:fld>
            <a:endParaRPr lang="fr-FR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6652" y="6635131"/>
            <a:ext cx="4132448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5" name="ZoneTexte 4"/>
          <p:cNvSpPr txBox="1"/>
          <p:nvPr userDrawn="1"/>
        </p:nvSpPr>
        <p:spPr>
          <a:xfrm>
            <a:off x="4961466" y="6658217"/>
            <a:ext cx="541348" cy="169277"/>
          </a:xfrm>
          <a:prstGeom prst="rect">
            <a:avLst/>
          </a:prstGeom>
          <a:noFill/>
        </p:spPr>
        <p:txBody>
          <a:bodyPr wrap="none" lIns="72000" tIns="0" rIns="72000" bIns="0" rtlCol="0">
            <a:spAutoFit/>
          </a:bodyPr>
          <a:lstStyle/>
          <a:p>
            <a:r>
              <a:rPr lang="fr-FR" sz="1100" dirty="0">
                <a:latin typeface="Calibri" panose="020F0502020204030204" pitchFamily="34" charset="0"/>
              </a:rPr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1532843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04" r:id="rId2"/>
    <p:sldLayoutId id="2147483705" r:id="rId3"/>
    <p:sldLayoutId id="2147483706" r:id="rId4"/>
    <p:sldLayoutId id="2147483709" r:id="rId5"/>
    <p:sldLayoutId id="2147483710" r:id="rId6"/>
    <p:sldLayoutId id="2147483711" r:id="rId7"/>
    <p:sldLayoutId id="2147483708" r:id="rId8"/>
    <p:sldLayoutId id="2147483707" r:id="rId9"/>
    <p:sldLayoutId id="2147483732" r:id="rId10"/>
    <p:sldLayoutId id="2147483701" r:id="rId11"/>
    <p:sldLayoutId id="2147483702" r:id="rId12"/>
  </p:sldLayoutIdLst>
  <p:hf hd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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2" y="1293436"/>
            <a:ext cx="78867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7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2" y="-25706"/>
            <a:ext cx="9143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8173526" y="6627317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8466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5" descr="cea_logo_typo2_small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4" y="224966"/>
            <a:ext cx="612339" cy="346484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7441" y="196179"/>
            <a:ext cx="4395374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2"/>
          <p:cNvSpPr txBox="1">
            <a:spLocks/>
          </p:cNvSpPr>
          <p:nvPr userDrawn="1"/>
        </p:nvSpPr>
        <p:spPr>
          <a:xfrm>
            <a:off x="6593653" y="6666681"/>
            <a:ext cx="1583653" cy="15234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77F22B5-7D27-43F2-84DD-15A13BA901E0}" type="datetime4">
              <a:rPr lang="fr-FR" sz="110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23 septembre 2021</a:t>
            </a:fld>
            <a:endParaRPr lang="fr-FR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6652" y="6635131"/>
            <a:ext cx="4132448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5" name="ZoneTexte 4"/>
          <p:cNvSpPr txBox="1"/>
          <p:nvPr userDrawn="1"/>
        </p:nvSpPr>
        <p:spPr>
          <a:xfrm>
            <a:off x="4961466" y="6658217"/>
            <a:ext cx="541348" cy="169277"/>
          </a:xfrm>
          <a:prstGeom prst="rect">
            <a:avLst/>
          </a:prstGeom>
          <a:noFill/>
        </p:spPr>
        <p:txBody>
          <a:bodyPr wrap="none" lIns="72000" tIns="0" rIns="72000" bIns="0" rtlCol="0">
            <a:spAutoFit/>
          </a:bodyPr>
          <a:lstStyle/>
          <a:p>
            <a:r>
              <a:rPr lang="fr-FR" sz="1100" dirty="0">
                <a:latin typeface="Calibri" panose="020F0502020204030204" pitchFamily="34" charset="0"/>
              </a:rPr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1619460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9" r:id="rId3"/>
    <p:sldLayoutId id="2147483717" r:id="rId4"/>
    <p:sldLayoutId id="2147483718" r:id="rId5"/>
  </p:sldLayoutIdLst>
  <p:hf hd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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2" y="1293436"/>
            <a:ext cx="7886700" cy="1382648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25817"/>
            <a:ext cx="9144000" cy="2340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2" y="-25706"/>
            <a:ext cx="9143999" cy="79194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r>
              <a:rPr lang="en-US" sz="25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8173526" y="6627317"/>
            <a:ext cx="970475" cy="235568"/>
          </a:xfrm>
          <a:prstGeom prst="rect">
            <a:avLst/>
          </a:prstGeom>
          <a:solidFill>
            <a:srgbClr val="B1151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8466" y="-25707"/>
            <a:ext cx="970475" cy="783772"/>
          </a:xfrm>
          <a:prstGeom prst="rect">
            <a:avLst/>
          </a:prstGeom>
          <a:solidFill>
            <a:srgbClr val="C1172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723" tIns="63862" rIns="127723" bIns="63862" rtlCol="0" anchor="ctr"/>
          <a:lstStyle/>
          <a:p>
            <a:pPr algn="ctr"/>
            <a:endParaRPr lang="en-US" sz="2500">
              <a:solidFill>
                <a:schemeClr val="accent1"/>
              </a:solidFill>
            </a:endParaRPr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67891" y="6665909"/>
            <a:ext cx="627944" cy="153888"/>
          </a:xfrm>
          <a:prstGeom prst="rect">
            <a:avLst/>
          </a:prstGeom>
        </p:spPr>
        <p:txBody>
          <a:bodyPr lIns="72000" tIns="0" rIns="72000" bIns="0">
            <a:spAutoFit/>
          </a:bodyPr>
          <a:lstStyle>
            <a:lvl1pPr>
              <a:defRPr/>
            </a:lvl1pPr>
          </a:lstStyle>
          <a:p>
            <a:pPr algn="ctr"/>
            <a:fld id="{53F0B3ED-4F75-49BF-B028-1A262D3A6E64}" type="slidenum">
              <a:rPr lang="fr-FR" sz="1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‹N°›</a:t>
            </a:fld>
            <a:endParaRPr lang="fr-FR" sz="1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5" descr="cea_logo_typo2_small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34" y="224966"/>
            <a:ext cx="612339" cy="346484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7441" y="196179"/>
            <a:ext cx="4395374" cy="379192"/>
          </a:xfrm>
          <a:prstGeom prst="rect">
            <a:avLst/>
          </a:prstGeom>
        </p:spPr>
        <p:txBody>
          <a:bodyPr vert="horz" wrap="square" lIns="127723" tIns="50285" rIns="127723" bIns="50285" rtlCol="0" anchor="ctr">
            <a:sp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5" name="Espace réservé du texte 12"/>
          <p:cNvSpPr txBox="1">
            <a:spLocks/>
          </p:cNvSpPr>
          <p:nvPr userDrawn="1"/>
        </p:nvSpPr>
        <p:spPr>
          <a:xfrm>
            <a:off x="6593653" y="6666681"/>
            <a:ext cx="1583653" cy="152349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Tx/>
              <a:buNone/>
              <a:defRPr sz="900" b="0" kern="120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E77F22B5-7D27-43F2-84DD-15A13BA901E0}" type="datetime4">
              <a:rPr lang="fr-FR" sz="110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23 septembre 2021</a:t>
            </a:fld>
            <a:endParaRPr lang="fr-FR" sz="11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6652" y="6635131"/>
            <a:ext cx="4132448" cy="195438"/>
          </a:xfrm>
          <a:prstGeom prst="rect">
            <a:avLst/>
          </a:prstGeom>
        </p:spPr>
        <p:txBody>
          <a:bodyPr wrap="square" lIns="72000" tIns="0" rIns="72000" bIns="0">
            <a:spAutoFit/>
          </a:bodyPr>
          <a:lstStyle/>
          <a:p>
            <a:pPr>
              <a:lnSpc>
                <a:spcPct val="140000"/>
              </a:lnSpc>
            </a:pPr>
            <a:r>
              <a:rPr lang="fr-FR" sz="1000" kern="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Commissariat à l’énergie atomique et aux énergies alternatives</a:t>
            </a:r>
          </a:p>
        </p:txBody>
      </p:sp>
      <p:sp>
        <p:nvSpPr>
          <p:cNvPr id="5" name="ZoneTexte 4"/>
          <p:cNvSpPr txBox="1"/>
          <p:nvPr userDrawn="1"/>
        </p:nvSpPr>
        <p:spPr>
          <a:xfrm>
            <a:off x="4961466" y="6658217"/>
            <a:ext cx="541348" cy="169277"/>
          </a:xfrm>
          <a:prstGeom prst="rect">
            <a:avLst/>
          </a:prstGeom>
          <a:noFill/>
        </p:spPr>
        <p:txBody>
          <a:bodyPr wrap="none" lIns="72000" tIns="0" rIns="72000" bIns="0" rtlCol="0">
            <a:spAutoFit/>
          </a:bodyPr>
          <a:lstStyle/>
          <a:p>
            <a:r>
              <a:rPr lang="fr-FR" sz="1100" dirty="0">
                <a:latin typeface="Calibri" panose="020F0502020204030204" pitchFamily="34" charset="0"/>
              </a:rPr>
              <a:t>Auteur</a:t>
            </a:r>
          </a:p>
        </p:txBody>
      </p:sp>
    </p:spTree>
    <p:extLst>
      <p:ext uri="{BB962C8B-B14F-4D97-AF65-F5344CB8AC3E}">
        <p14:creationId xmlns:p14="http://schemas.microsoft.com/office/powerpoint/2010/main" val="3200765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31" r:id="rId3"/>
    <p:sldLayoutId id="2147483729" r:id="rId4"/>
    <p:sldLayoutId id="2147483730" r:id="rId5"/>
  </p:sldLayoutIdLst>
  <p:hf hdr="0"/>
  <p:txStyles>
    <p:titleStyle>
      <a:lvl1pPr marL="0" algn="l" defTabSz="957925" rtl="0" eaLnBrk="1" latinLnBrk="0" hangingPunct="1">
        <a:lnSpc>
          <a:spcPct val="80000"/>
        </a:lnSpc>
        <a:spcBef>
          <a:spcPct val="0"/>
        </a:spcBef>
        <a:buNone/>
        <a:defRPr lang="fr-FR" sz="2200" b="1" kern="1200" cap="none" baseline="0" dirty="0">
          <a:solidFill>
            <a:schemeClr val="bg2">
              <a:lumMod val="50000"/>
            </a:schemeClr>
          </a:solidFill>
          <a:latin typeface="Calibri"/>
          <a:ea typeface="+mj-ea"/>
          <a:cs typeface="+mj-cs"/>
        </a:defRPr>
      </a:lvl1pPr>
    </p:titleStyle>
    <p:bodyStyle>
      <a:lvl1pPr marL="239481" indent="-239481" algn="l" defTabSz="957925" rtl="0" eaLnBrk="1" latinLnBrk="0" hangingPunct="1">
        <a:lnSpc>
          <a:spcPct val="90000"/>
        </a:lnSpc>
        <a:spcBef>
          <a:spcPts val="1048"/>
        </a:spcBef>
        <a:buClr>
          <a:srgbClr val="548235"/>
        </a:buClr>
        <a:buSzPct val="80000"/>
        <a:buFont typeface="Wingdings 3" panose="05040102010807070707" pitchFamily="18" charset="2"/>
        <a:buChar char="u"/>
        <a:defRPr sz="1800" b="1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1pPr>
      <a:lvl2pPr marL="718444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6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2pPr>
      <a:lvl3pPr marL="1197407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4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3pPr>
      <a:lvl4pPr marL="1676370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Calibri" panose="020F0502020204030204" pitchFamily="34" charset="0"/>
        <a:buChar char="-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4pPr>
      <a:lvl5pPr marL="2155332" indent="-239481" algn="l" defTabSz="957925" rtl="0" eaLnBrk="1" latinLnBrk="0" hangingPunct="1">
        <a:lnSpc>
          <a:spcPct val="90000"/>
        </a:lnSpc>
        <a:spcBef>
          <a:spcPts val="524"/>
        </a:spcBef>
        <a:buClr>
          <a:srgbClr val="548235"/>
        </a:buClr>
        <a:buFont typeface="Wingdings" panose="05000000000000000000" pitchFamily="2" charset="2"/>
        <a:buChar char="§"/>
        <a:defRPr sz="1200" kern="1200">
          <a:solidFill>
            <a:schemeClr val="bg2">
              <a:lumMod val="50000"/>
            </a:schemeClr>
          </a:solidFill>
          <a:latin typeface="Calibri" charset="0"/>
          <a:ea typeface="Calibri" charset="0"/>
          <a:cs typeface="Calibri" charset="0"/>
        </a:defRPr>
      </a:lvl5pPr>
      <a:lvl6pPr marL="2634295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3113258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592220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4071183" indent="-239481" algn="l" defTabSz="957925" rtl="0" eaLnBrk="1" latinLnBrk="0" hangingPunct="1">
        <a:lnSpc>
          <a:spcPct val="90000"/>
        </a:lnSpc>
        <a:spcBef>
          <a:spcPts val="524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63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925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888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851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814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776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739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702" algn="l" defTabSz="95792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32.png"/><Relationship Id="rId4" Type="http://schemas.openxmlformats.org/officeDocument/2006/relationships/chart" Target="../charts/char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png"/><Relationship Id="rId4" Type="http://schemas.openxmlformats.org/officeDocument/2006/relationships/chart" Target="../charts/char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0.png"/><Relationship Id="rId5" Type="http://schemas.openxmlformats.org/officeDocument/2006/relationships/image" Target="../media/image360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g"/><Relationship Id="rId5" Type="http://schemas.openxmlformats.org/officeDocument/2006/relationships/image" Target="../media/image12.jpe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2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03223DB3-EBA4-4864-ACB2-B10A524FC9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4777" y="3984245"/>
            <a:ext cx="8078301" cy="1292367"/>
          </a:xfrm>
        </p:spPr>
        <p:txBody>
          <a:bodyPr/>
          <a:lstStyle/>
          <a:p>
            <a:r>
              <a:rPr lang="fr-FR" sz="2800" dirty="0"/>
              <a:t>Plastification de conducteurs à base de Nb3Sn sous chargements mécanique et thermique dans une structure d’aimant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0CB2C5B-BABC-4886-B76B-B5FF8B4040D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4776" y="5218413"/>
            <a:ext cx="2942010" cy="309021"/>
          </a:xfrm>
        </p:spPr>
        <p:txBody>
          <a:bodyPr/>
          <a:lstStyle/>
          <a:p>
            <a:r>
              <a:rPr lang="fr-FR" dirty="0"/>
              <a:t>24/09/2021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B965407-0AD4-4D17-A959-4B3C2A32D97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4776" y="5469234"/>
            <a:ext cx="7716100" cy="378270"/>
          </a:xfrm>
        </p:spPr>
        <p:txBody>
          <a:bodyPr/>
          <a:lstStyle/>
          <a:p>
            <a:r>
              <a:rPr lang="fr-FR" dirty="0"/>
              <a:t>Guillaume Campagna, encadré par Etienne Rochepault et Simon Perraud 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C443625E-EAC1-4846-8224-D71C2ECBDE9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5025555" y="325302"/>
            <a:ext cx="2425569" cy="2893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4213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9E5C0C-94BB-48F6-BBA7-D0102ED9E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441" y="60757"/>
            <a:ext cx="6257186" cy="650036"/>
          </a:xfrm>
        </p:spPr>
        <p:txBody>
          <a:bodyPr/>
          <a:lstStyle/>
          <a:p>
            <a:r>
              <a:rPr lang="fr-FR" dirty="0"/>
              <a:t>Chargements mécaniques - Perturbations 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189B4FB-14F9-4954-9F2F-22A0C6B7BC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10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Espace réservé du texte 4">
            <a:extLst>
              <a:ext uri="{FF2B5EF4-FFF2-40B4-BE49-F238E27FC236}">
                <a16:creationId xmlns:a16="http://schemas.microsoft.com/office/drawing/2014/main" id="{AB36FCD3-C4EA-4FB4-86ED-364F2CC59D6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60825" y="1067647"/>
            <a:ext cx="3911172" cy="376727"/>
          </a:xfrm>
        </p:spPr>
        <p:txBody>
          <a:bodyPr/>
          <a:lstStyle/>
          <a:p>
            <a:pPr algn="l"/>
            <a:r>
              <a:rPr lang="fr-FR" b="1" dirty="0"/>
              <a:t>Glissement des extensomètres :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FF88AD16-0751-4F6B-BB22-C0CCD9AE4663}"/>
              </a:ext>
            </a:extLst>
          </p:cNvPr>
          <p:cNvCxnSpPr>
            <a:cxnSpLocks/>
          </p:cNvCxnSpPr>
          <p:nvPr/>
        </p:nvCxnSpPr>
        <p:spPr bwMode="auto">
          <a:xfrm>
            <a:off x="4698941" y="1087330"/>
            <a:ext cx="0" cy="3675170"/>
          </a:xfrm>
          <a:prstGeom prst="lin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Espace réservé du texte 4">
            <a:extLst>
              <a:ext uri="{FF2B5EF4-FFF2-40B4-BE49-F238E27FC236}">
                <a16:creationId xmlns:a16="http://schemas.microsoft.com/office/drawing/2014/main" id="{6E792F5B-ECA7-4B27-876E-F3923124A67A}"/>
              </a:ext>
            </a:extLst>
          </p:cNvPr>
          <p:cNvSpPr txBox="1">
            <a:spLocks/>
          </p:cNvSpPr>
          <p:nvPr/>
        </p:nvSpPr>
        <p:spPr>
          <a:xfrm>
            <a:off x="4825887" y="1067647"/>
            <a:ext cx="3911172" cy="627569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0" indent="0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Tx/>
              <a:buNone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FR" b="1" kern="0" dirty="0"/>
              <a:t>Plastification du bloc en acier inoxydable :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FD7CAC9-4CC9-4531-8E47-F29CEC050B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544" y="1601897"/>
            <a:ext cx="4304149" cy="318848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0DBB3C2-260B-4A08-951D-905B159988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887" y="1741080"/>
            <a:ext cx="4041998" cy="2597121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32F26DE2-E765-459D-A366-176D4ED3D0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5887" y="4478540"/>
            <a:ext cx="3704330" cy="2047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2112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7DCEAE-6095-4CDD-9F58-AA9F44136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440" y="60757"/>
            <a:ext cx="6467251" cy="650036"/>
          </a:xfrm>
        </p:spPr>
        <p:txBody>
          <a:bodyPr/>
          <a:lstStyle/>
          <a:p>
            <a:r>
              <a:rPr lang="fr-FR" dirty="0"/>
              <a:t>Chargements mécaniques – Résultats 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2C8D7C5-4B4C-4289-9BB6-7B9D9A69D1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11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1B6B157-B3A9-479C-BB55-D1893FE29E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824" y="5116561"/>
            <a:ext cx="7886700" cy="1267745"/>
          </a:xfrm>
        </p:spPr>
        <p:txBody>
          <a:bodyPr/>
          <a:lstStyle/>
          <a:p>
            <a:r>
              <a:rPr lang="fr-FR" b="0" dirty="0"/>
              <a:t>Comportement plastique,</a:t>
            </a:r>
          </a:p>
          <a:p>
            <a:r>
              <a:rPr lang="fr-FR" b="0" dirty="0"/>
              <a:t>Comportement élastique cyclique,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2000" b="1" dirty="0"/>
              <a:t>Comportement typique de « </a:t>
            </a:r>
            <a:r>
              <a:rPr lang="fr-FR" sz="2000" b="1" dirty="0" err="1"/>
              <a:t>ten</a:t>
            </a:r>
            <a:r>
              <a:rPr lang="fr-FR" sz="2000" b="1" dirty="0"/>
              <a:t>-stack » !</a:t>
            </a:r>
          </a:p>
          <a:p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186A84E-4B05-4E7D-8856-3AC384AD3F4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60824" y="4810972"/>
            <a:ext cx="7924376" cy="378270"/>
          </a:xfrm>
        </p:spPr>
        <p:txBody>
          <a:bodyPr/>
          <a:lstStyle/>
          <a:p>
            <a:r>
              <a:rPr lang="fr-FR" sz="1800" kern="0" dirty="0"/>
              <a:t>Deux comportements distincts :</a:t>
            </a:r>
          </a:p>
        </p:txBody>
      </p:sp>
      <p:graphicFrame>
        <p:nvGraphicFramePr>
          <p:cNvPr id="6" name="Graphique 5">
            <a:extLst>
              <a:ext uri="{FF2B5EF4-FFF2-40B4-BE49-F238E27FC236}">
                <a16:creationId xmlns:a16="http://schemas.microsoft.com/office/drawing/2014/main" id="{6E804E7B-AA40-4762-946B-86A8A0547F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2286822"/>
              </p:ext>
            </p:extLst>
          </p:nvPr>
        </p:nvGraphicFramePr>
        <p:xfrm>
          <a:off x="4289375" y="1211349"/>
          <a:ext cx="4392488" cy="3443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phique 6">
            <a:extLst>
              <a:ext uri="{FF2B5EF4-FFF2-40B4-BE49-F238E27FC236}">
                <a16:creationId xmlns:a16="http://schemas.microsoft.com/office/drawing/2014/main" id="{A8FD0CB1-2E40-4660-ABD0-81A2775C862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1388936"/>
              </p:ext>
            </p:extLst>
          </p:nvPr>
        </p:nvGraphicFramePr>
        <p:xfrm>
          <a:off x="-133201" y="1211350"/>
          <a:ext cx="4392488" cy="3443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Image 7">
            <a:extLst>
              <a:ext uri="{FF2B5EF4-FFF2-40B4-BE49-F238E27FC236}">
                <a16:creationId xmlns:a16="http://schemas.microsoft.com/office/drawing/2014/main" id="{4CFCADE3-6108-409E-9DAE-32775F311A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895" y="1283357"/>
            <a:ext cx="1944216" cy="107438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8DDDF4D-3984-42F0-A7EB-695F3DE895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9367" y="1309268"/>
            <a:ext cx="1944216" cy="1074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7444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7DCEAE-6095-4CDD-9F58-AA9F44136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440" y="60757"/>
            <a:ext cx="6467251" cy="650036"/>
          </a:xfrm>
        </p:spPr>
        <p:txBody>
          <a:bodyPr/>
          <a:lstStyle/>
          <a:p>
            <a:r>
              <a:rPr lang="fr-FR" dirty="0"/>
              <a:t>Chargements mécaniques – Résultats 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2C8D7C5-4B4C-4289-9BB6-7B9D9A69D1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12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Espace réservé du contenu 3">
                <a:extLst>
                  <a:ext uri="{FF2B5EF4-FFF2-40B4-BE49-F238E27FC236}">
                    <a16:creationId xmlns:a16="http://schemas.microsoft.com/office/drawing/2014/main" id="{11B6B157-B3A9-479C-BB55-D1893FE29E4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60824" y="5116561"/>
                <a:ext cx="7886700" cy="1267745"/>
              </a:xfrm>
            </p:spPr>
            <p:txBody>
              <a:bodyPr/>
              <a:lstStyle/>
              <a:p>
                <a:r>
                  <a:rPr lang="fr-FR" b="0" dirty="0"/>
                  <a:t>Comportement plastique, </a:t>
                </a:r>
                <a:r>
                  <a:rPr lang="fr-FR" sz="1800" dirty="0">
                    <a:solidFill>
                      <a:schemeClr val="bg2">
                        <a:lumMod val="50000"/>
                      </a:schemeClr>
                    </a:solidFill>
                  </a:rPr>
                  <a:t>pente à </a:t>
                </a:r>
                <a14:m>
                  <m:oMath xmlns:m="http://schemas.openxmlformats.org/officeDocument/2006/math">
                    <m:r>
                      <a:rPr lang="fr-FR" sz="1800" b="1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𝟏𝟕</m:t>
                    </m:r>
                    <m:r>
                      <a:rPr lang="fr-FR" sz="1800" b="1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fr-FR" sz="1800" b="1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𝟑</m:t>
                    </m:r>
                    <m:r>
                      <a:rPr lang="fr-FR" sz="1800" b="1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FR" sz="1800" b="1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𝑮𝑷𝒂</m:t>
                    </m:r>
                  </m:oMath>
                </a14:m>
                <a:endParaRPr lang="fr-FR" dirty="0">
                  <a:solidFill>
                    <a:schemeClr val="bg2">
                      <a:lumMod val="50000"/>
                    </a:schemeClr>
                  </a:solidFill>
                </a:endParaRPr>
              </a:p>
              <a:p>
                <a:r>
                  <a:rPr lang="fr-FR" b="0" dirty="0"/>
                  <a:t>Comportement élastique cyclique, </a:t>
                </a:r>
                <a:r>
                  <a:rPr lang="fr-FR" sz="1800" dirty="0">
                    <a:solidFill>
                      <a:schemeClr val="bg2">
                        <a:lumMod val="50000"/>
                      </a:schemeClr>
                    </a:solidFill>
                  </a:rPr>
                  <a:t>pente à </a:t>
                </a:r>
                <a14:m>
                  <m:oMath xmlns:m="http://schemas.openxmlformats.org/officeDocument/2006/math">
                    <m:r>
                      <a:rPr lang="fr-FR" sz="1800" b="1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𝟑𝟎</m:t>
                    </m:r>
                    <m:r>
                      <a:rPr lang="fr-FR" sz="1800" b="1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fr-FR" sz="1800" b="1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𝟓</m:t>
                    </m:r>
                    <m:r>
                      <a:rPr lang="fr-FR" sz="1800" b="1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FR" sz="1800" b="1" i="1" smtClean="0">
                        <a:solidFill>
                          <a:schemeClr val="bg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𝑮𝑷𝒂</m:t>
                    </m:r>
                  </m:oMath>
                </a14:m>
                <a:endParaRPr lang="fr-FR" dirty="0">
                  <a:solidFill>
                    <a:schemeClr val="bg2">
                      <a:lumMod val="50000"/>
                    </a:schemeClr>
                  </a:solidFill>
                </a:endParaRPr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fr-FR" sz="2000" b="1" dirty="0"/>
                  <a:t>Comportement typique de « </a:t>
                </a:r>
                <a:r>
                  <a:rPr lang="fr-FR" sz="2000" b="1" dirty="0" err="1"/>
                  <a:t>ten</a:t>
                </a:r>
                <a:r>
                  <a:rPr lang="fr-FR" sz="2000" b="1" dirty="0"/>
                  <a:t>-stack » !</a:t>
                </a:r>
              </a:p>
              <a:p>
                <a:endParaRPr lang="fr-FR" dirty="0"/>
              </a:p>
            </p:txBody>
          </p:sp>
        </mc:Choice>
        <mc:Fallback xmlns="">
          <p:sp>
            <p:nvSpPr>
              <p:cNvPr id="4" name="Espace réservé du contenu 3">
                <a:extLst>
                  <a:ext uri="{FF2B5EF4-FFF2-40B4-BE49-F238E27FC236}">
                    <a16:creationId xmlns:a16="http://schemas.microsoft.com/office/drawing/2014/main" id="{11B6B157-B3A9-479C-BB55-D1893FE29E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60824" y="5116561"/>
                <a:ext cx="7886700" cy="1267745"/>
              </a:xfrm>
              <a:blipFill>
                <a:blip r:embed="rId2"/>
                <a:stretch>
                  <a:fillRect t="-96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186A84E-4B05-4E7D-8856-3AC384AD3F4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60824" y="4810972"/>
            <a:ext cx="7924376" cy="378270"/>
          </a:xfrm>
        </p:spPr>
        <p:txBody>
          <a:bodyPr/>
          <a:lstStyle/>
          <a:p>
            <a:r>
              <a:rPr lang="fr-FR" sz="1800" kern="0" dirty="0"/>
              <a:t>Deux comportements distincts :</a:t>
            </a:r>
          </a:p>
        </p:txBody>
      </p:sp>
      <p:graphicFrame>
        <p:nvGraphicFramePr>
          <p:cNvPr id="6" name="Graphique 5">
            <a:extLst>
              <a:ext uri="{FF2B5EF4-FFF2-40B4-BE49-F238E27FC236}">
                <a16:creationId xmlns:a16="http://schemas.microsoft.com/office/drawing/2014/main" id="{6E804E7B-AA40-4762-946B-86A8A0547F95}"/>
              </a:ext>
            </a:extLst>
          </p:cNvPr>
          <p:cNvGraphicFramePr>
            <a:graphicFrameLocks/>
          </p:cNvGraphicFramePr>
          <p:nvPr/>
        </p:nvGraphicFramePr>
        <p:xfrm>
          <a:off x="4289375" y="1211349"/>
          <a:ext cx="4392488" cy="3443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Graphique 6">
            <a:extLst>
              <a:ext uri="{FF2B5EF4-FFF2-40B4-BE49-F238E27FC236}">
                <a16:creationId xmlns:a16="http://schemas.microsoft.com/office/drawing/2014/main" id="{A8FD0CB1-2E40-4660-ABD0-81A2775C862A}"/>
              </a:ext>
            </a:extLst>
          </p:cNvPr>
          <p:cNvGraphicFramePr>
            <a:graphicFrameLocks/>
          </p:cNvGraphicFramePr>
          <p:nvPr/>
        </p:nvGraphicFramePr>
        <p:xfrm>
          <a:off x="-133201" y="1211350"/>
          <a:ext cx="4392488" cy="3443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8" name="Image 7">
            <a:extLst>
              <a:ext uri="{FF2B5EF4-FFF2-40B4-BE49-F238E27FC236}">
                <a16:creationId xmlns:a16="http://schemas.microsoft.com/office/drawing/2014/main" id="{4CFCADE3-6108-409E-9DAE-32775F311A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0895" y="1283357"/>
            <a:ext cx="1944216" cy="107438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78DDDF4D-3984-42F0-A7EB-695F3DE895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9367" y="1309268"/>
            <a:ext cx="1944216" cy="1074383"/>
          </a:xfrm>
          <a:prstGeom prst="rect">
            <a:avLst/>
          </a:prstGeom>
        </p:spPr>
      </p:pic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BC63498E-A045-4086-B1AD-46B4327819A7}"/>
              </a:ext>
            </a:extLst>
          </p:cNvPr>
          <p:cNvCxnSpPr>
            <a:cxnSpLocks/>
          </p:cNvCxnSpPr>
          <p:nvPr/>
        </p:nvCxnSpPr>
        <p:spPr bwMode="auto">
          <a:xfrm flipV="1">
            <a:off x="1954098" y="1755052"/>
            <a:ext cx="1656184" cy="1340535"/>
          </a:xfrm>
          <a:prstGeom prst="line">
            <a:avLst/>
          </a:prstGeom>
          <a:blipFill dpi="0" rotWithShape="0">
            <a:blip r:embed="rId6"/>
            <a:srcRect/>
            <a:tile tx="0" ty="0" sx="100000" sy="100000" flip="none" algn="tl"/>
          </a:blipFill>
          <a:ln w="635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08062CF2-E835-4E74-94B1-3C48622E34D1}"/>
              </a:ext>
            </a:extLst>
          </p:cNvPr>
          <p:cNvCxnSpPr>
            <a:cxnSpLocks/>
          </p:cNvCxnSpPr>
          <p:nvPr/>
        </p:nvCxnSpPr>
        <p:spPr bwMode="auto">
          <a:xfrm flipV="1">
            <a:off x="5770522" y="1755051"/>
            <a:ext cx="1730027" cy="1475358"/>
          </a:xfrm>
          <a:prstGeom prst="line">
            <a:avLst/>
          </a:prstGeom>
          <a:blipFill dpi="0" rotWithShape="0">
            <a:blip r:embed="rId6"/>
            <a:srcRect/>
            <a:tile tx="0" ty="0" sx="100000" sy="100000" flip="none" algn="tl"/>
          </a:blipFill>
          <a:ln w="635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3BA0A32D-1923-42DC-A986-787D132407F3}"/>
              </a:ext>
            </a:extLst>
          </p:cNvPr>
          <p:cNvCxnSpPr>
            <a:cxnSpLocks/>
          </p:cNvCxnSpPr>
          <p:nvPr/>
        </p:nvCxnSpPr>
        <p:spPr bwMode="auto">
          <a:xfrm flipH="1">
            <a:off x="1810082" y="3117101"/>
            <a:ext cx="144016" cy="288032"/>
          </a:xfrm>
          <a:prstGeom prst="line">
            <a:avLst/>
          </a:prstGeom>
          <a:blipFill dpi="0" rotWithShape="0">
            <a:blip r:embed="rId6"/>
            <a:srcRect/>
            <a:tile tx="0" ty="0" sx="100000" sy="100000" flip="none" algn="tl"/>
          </a:blipFill>
          <a:ln w="63500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BFD04080-016C-4F13-AD3A-E4EEE37355D6}"/>
              </a:ext>
            </a:extLst>
          </p:cNvPr>
          <p:cNvCxnSpPr>
            <a:cxnSpLocks/>
          </p:cNvCxnSpPr>
          <p:nvPr/>
        </p:nvCxnSpPr>
        <p:spPr bwMode="auto">
          <a:xfrm flipH="1">
            <a:off x="5668426" y="3187646"/>
            <a:ext cx="144016" cy="288032"/>
          </a:xfrm>
          <a:prstGeom prst="line">
            <a:avLst/>
          </a:prstGeom>
          <a:blipFill dpi="0" rotWithShape="0">
            <a:blip r:embed="rId6"/>
            <a:srcRect/>
            <a:tile tx="0" ty="0" sx="100000" sy="100000" flip="none" algn="tl"/>
          </a:blipFill>
          <a:ln w="63500" cap="flat" cmpd="sng" algn="ctr">
            <a:solidFill>
              <a:srgbClr val="00A1DA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B73678DA-EC58-4168-BE22-AABC71840E54}"/>
              </a:ext>
            </a:extLst>
          </p:cNvPr>
          <p:cNvCxnSpPr>
            <a:cxnSpLocks/>
          </p:cNvCxnSpPr>
          <p:nvPr/>
        </p:nvCxnSpPr>
        <p:spPr bwMode="auto">
          <a:xfrm flipH="1">
            <a:off x="2782190" y="2348714"/>
            <a:ext cx="144016" cy="288032"/>
          </a:xfrm>
          <a:prstGeom prst="line">
            <a:avLst/>
          </a:prstGeom>
          <a:blipFill dpi="0" rotWithShape="0">
            <a:blip r:embed="rId6"/>
            <a:srcRect/>
            <a:tile tx="0" ty="0" sx="100000" sy="100000" flip="none" algn="tl"/>
          </a:blipFill>
          <a:ln w="63500" cap="flat" cmpd="sng" algn="ctr">
            <a:solidFill>
              <a:srgbClr val="C7B08F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82766405-B6AB-4F5E-9CB6-FB9E85F400CF}"/>
              </a:ext>
            </a:extLst>
          </p:cNvPr>
          <p:cNvCxnSpPr>
            <a:cxnSpLocks/>
          </p:cNvCxnSpPr>
          <p:nvPr/>
        </p:nvCxnSpPr>
        <p:spPr bwMode="auto">
          <a:xfrm flipH="1">
            <a:off x="6606463" y="2454488"/>
            <a:ext cx="144016" cy="288032"/>
          </a:xfrm>
          <a:prstGeom prst="line">
            <a:avLst/>
          </a:prstGeom>
          <a:blipFill dpi="0" rotWithShape="0">
            <a:blip r:embed="rId6"/>
            <a:srcRect/>
            <a:tile tx="0" ty="0" sx="100000" sy="100000" flip="none" algn="tl"/>
          </a:blipFill>
          <a:ln w="63500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5901535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840EDC72-A972-4675-AFCD-1B1EE90A5B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594" y="1089664"/>
            <a:ext cx="2440681" cy="388459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39CAC3B-0E08-43BF-A604-162C8EB75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440" y="60757"/>
            <a:ext cx="7085089" cy="650036"/>
          </a:xfrm>
        </p:spPr>
        <p:txBody>
          <a:bodyPr/>
          <a:lstStyle/>
          <a:p>
            <a:r>
              <a:rPr lang="fr-FR" dirty="0"/>
              <a:t>Chargements mécaniques – Ecrouissage 1/2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A146019-A3F0-4CD4-80BE-F592139316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13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Espace réservé du contenu 3">
                <a:extLst>
                  <a:ext uri="{FF2B5EF4-FFF2-40B4-BE49-F238E27FC236}">
                    <a16:creationId xmlns:a16="http://schemas.microsoft.com/office/drawing/2014/main" id="{C0D98404-0016-482F-A5A1-43AB9C8B543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955266" y="5559034"/>
                <a:ext cx="5233467" cy="959968"/>
              </a:xfrm>
            </p:spPr>
            <p:txBody>
              <a:bodyPr/>
              <a:lstStyle/>
              <a:p>
                <a:r>
                  <a:rPr lang="fr-FR" kern="0" dirty="0"/>
                  <a:t>Module Young élastique : </a:t>
                </a:r>
                <a14:m>
                  <m:oMath xmlns:m="http://schemas.openxmlformats.org/officeDocument/2006/math"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𝑬</m:t>
                    </m:r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𝟑𝟔</m:t>
                    </m:r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𝑮𝑷𝒂</m:t>
                    </m:r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kern="0" dirty="0"/>
                  <a:t> </a:t>
                </a:r>
              </a:p>
              <a:p>
                <a:r>
                  <a:rPr lang="fr-FR" kern="0" dirty="0"/>
                  <a:t>Module Tangent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1" i="1" kern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1" i="1" kern="0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fr-FR" b="1" i="1" kern="0" smtClean="0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𝟔</m:t>
                    </m:r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𝑮𝑷𝒂</m:t>
                    </m:r>
                  </m:oMath>
                </a14:m>
                <a:endParaRPr lang="fr-FR" kern="0" dirty="0"/>
              </a:p>
              <a:p>
                <a:r>
                  <a:rPr lang="fr-FR" kern="0" dirty="0"/>
                  <a:t>Limite de plasticité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1" i="1" kern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1" i="1" kern="0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fr-FR" b="1" i="1" kern="0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𝑴𝑷𝒂</m:t>
                    </m:r>
                  </m:oMath>
                </a14:m>
                <a:r>
                  <a:rPr lang="fr-FR" kern="0" dirty="0"/>
                  <a:t> </a:t>
                </a:r>
              </a:p>
            </p:txBody>
          </p:sp>
        </mc:Choice>
        <mc:Fallback xmlns="">
          <p:sp>
            <p:nvSpPr>
              <p:cNvPr id="4" name="Espace réservé du contenu 3">
                <a:extLst>
                  <a:ext uri="{FF2B5EF4-FFF2-40B4-BE49-F238E27FC236}">
                    <a16:creationId xmlns:a16="http://schemas.microsoft.com/office/drawing/2014/main" id="{C0D98404-0016-482F-A5A1-43AB9C8B543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55266" y="5559034"/>
                <a:ext cx="5233467" cy="959968"/>
              </a:xfrm>
              <a:blipFill>
                <a:blip r:embed="rId3"/>
                <a:stretch>
                  <a:fillRect t="-1911" b="-76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8D81FBD-F9D9-40E1-B991-A3004C37F8D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14090" y="1025410"/>
            <a:ext cx="7924376" cy="378270"/>
          </a:xfrm>
        </p:spPr>
        <p:txBody>
          <a:bodyPr/>
          <a:lstStyle/>
          <a:p>
            <a:r>
              <a:rPr lang="fr-FR" sz="1800" b="1" dirty="0"/>
              <a:t>Ecrouissage isotrope :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2463519-A618-49B8-8A6D-DE6FB97FD3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7096" y="1403680"/>
            <a:ext cx="5233467" cy="3667443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91F4452E-8FE4-465A-BAE9-FF38CD418C6F}"/>
              </a:ext>
            </a:extLst>
          </p:cNvPr>
          <p:cNvSpPr txBox="1"/>
          <p:nvPr/>
        </p:nvSpPr>
        <p:spPr>
          <a:xfrm>
            <a:off x="2846548" y="4965163"/>
            <a:ext cx="6034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u="sng" dirty="0"/>
              <a:t>Contrainte en fonction de la déformation, identification des paramètres [</a:t>
            </a:r>
            <a:r>
              <a:rPr lang="fr-FR" sz="1600" u="sng" dirty="0" err="1"/>
              <a:t>Vallone</a:t>
            </a:r>
            <a:r>
              <a:rPr lang="fr-FR" sz="1600" u="sng" dirty="0"/>
              <a:t> et al., 2018]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2DBF572-E233-4B1B-8913-11C9469ED496}"/>
              </a:ext>
            </a:extLst>
          </p:cNvPr>
          <p:cNvSpPr txBox="1"/>
          <p:nvPr/>
        </p:nvSpPr>
        <p:spPr>
          <a:xfrm>
            <a:off x="307011" y="4855823"/>
            <a:ext cx="26347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u="sng" dirty="0"/>
              <a:t>Définition de l’écrouissage isotrope – notice ANSYS</a:t>
            </a:r>
          </a:p>
        </p:txBody>
      </p:sp>
    </p:spTree>
    <p:extLst>
      <p:ext uri="{BB962C8B-B14F-4D97-AF65-F5344CB8AC3E}">
        <p14:creationId xmlns:p14="http://schemas.microsoft.com/office/powerpoint/2010/main" val="11641635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840EDC72-A972-4675-AFCD-1B1EE90A5B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594" y="1089664"/>
            <a:ext cx="2440681" cy="388459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39CAC3B-0E08-43BF-A604-162C8EB75F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440" y="60757"/>
            <a:ext cx="7085089" cy="650036"/>
          </a:xfrm>
        </p:spPr>
        <p:txBody>
          <a:bodyPr/>
          <a:lstStyle/>
          <a:p>
            <a:r>
              <a:rPr lang="fr-FR" dirty="0"/>
              <a:t>Chargements mécaniques – Ecrouissage 1/2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A146019-A3F0-4CD4-80BE-F5921393169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14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Espace réservé du contenu 3">
                <a:extLst>
                  <a:ext uri="{FF2B5EF4-FFF2-40B4-BE49-F238E27FC236}">
                    <a16:creationId xmlns:a16="http://schemas.microsoft.com/office/drawing/2014/main" id="{C0D98404-0016-482F-A5A1-43AB9C8B543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955266" y="5559034"/>
                <a:ext cx="5233467" cy="959968"/>
              </a:xfrm>
            </p:spPr>
            <p:txBody>
              <a:bodyPr/>
              <a:lstStyle/>
              <a:p>
                <a:r>
                  <a:rPr lang="fr-FR" kern="0" dirty="0"/>
                  <a:t>Module Young élastique : </a:t>
                </a:r>
                <a14:m>
                  <m:oMath xmlns:m="http://schemas.openxmlformats.org/officeDocument/2006/math"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𝑬</m:t>
                    </m:r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𝟑𝟔</m:t>
                    </m:r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𝑮𝑷𝒂</m:t>
                    </m:r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FR" kern="0" dirty="0"/>
                  <a:t> </a:t>
                </a:r>
              </a:p>
              <a:p>
                <a:r>
                  <a:rPr lang="fr-FR" kern="0" dirty="0"/>
                  <a:t>Module Tangent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1" i="1" kern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1" i="1" kern="0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fr-FR" b="1" i="1" kern="0" smtClean="0">
                            <a:latin typeface="Cambria Math" panose="02040503050406030204" pitchFamily="18" charset="0"/>
                          </a:rPr>
                          <m:t>𝑻</m:t>
                        </m:r>
                      </m:sub>
                    </m:sSub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𝟔</m:t>
                    </m:r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𝑮𝑷𝒂</m:t>
                    </m:r>
                  </m:oMath>
                </a14:m>
                <a:endParaRPr lang="fr-FR" kern="0" dirty="0"/>
              </a:p>
              <a:p>
                <a:r>
                  <a:rPr lang="fr-FR" kern="0" dirty="0"/>
                  <a:t>Limite de plasticité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1" i="1" kern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1" i="1" kern="0" smtClean="0"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fr-FR" b="1" i="1" kern="0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b="1" i="1" kern="0" smtClean="0">
                        <a:latin typeface="Cambria Math" panose="02040503050406030204" pitchFamily="18" charset="0"/>
                      </a:rPr>
                      <m:t>𝑴𝑷𝒂</m:t>
                    </m:r>
                  </m:oMath>
                </a14:m>
                <a:r>
                  <a:rPr lang="fr-FR" kern="0" dirty="0"/>
                  <a:t> </a:t>
                </a:r>
              </a:p>
            </p:txBody>
          </p:sp>
        </mc:Choice>
        <mc:Fallback xmlns="">
          <p:sp>
            <p:nvSpPr>
              <p:cNvPr id="4" name="Espace réservé du contenu 3">
                <a:extLst>
                  <a:ext uri="{FF2B5EF4-FFF2-40B4-BE49-F238E27FC236}">
                    <a16:creationId xmlns:a16="http://schemas.microsoft.com/office/drawing/2014/main" id="{C0D98404-0016-482F-A5A1-43AB9C8B543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55266" y="5559034"/>
                <a:ext cx="5233467" cy="959968"/>
              </a:xfrm>
              <a:blipFill>
                <a:blip r:embed="rId3"/>
                <a:stretch>
                  <a:fillRect t="-1911" b="-764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8D81FBD-F9D9-40E1-B991-A3004C37F8D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14090" y="1025410"/>
            <a:ext cx="7924376" cy="378270"/>
          </a:xfrm>
        </p:spPr>
        <p:txBody>
          <a:bodyPr/>
          <a:lstStyle/>
          <a:p>
            <a:r>
              <a:rPr lang="fr-FR" sz="1800" b="1" dirty="0"/>
              <a:t>Ecrouissage isotrope :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1F4452E-8FE4-465A-BAE9-FF38CD418C6F}"/>
              </a:ext>
            </a:extLst>
          </p:cNvPr>
          <p:cNvSpPr txBox="1"/>
          <p:nvPr/>
        </p:nvSpPr>
        <p:spPr>
          <a:xfrm>
            <a:off x="2631989" y="4965163"/>
            <a:ext cx="65120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u="sng" dirty="0"/>
              <a:t>Contrainte en fonction de la déformation, comparaison entre un modèle numérique avec écrouissage isotrope et les données de [</a:t>
            </a:r>
            <a:r>
              <a:rPr lang="fr-FR" sz="1600" u="sng" dirty="0" err="1"/>
              <a:t>Vallone</a:t>
            </a:r>
            <a:r>
              <a:rPr lang="fr-FR" sz="1600" u="sng" dirty="0"/>
              <a:t> et al., 2018]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2DBF572-E233-4B1B-8913-11C9469ED496}"/>
              </a:ext>
            </a:extLst>
          </p:cNvPr>
          <p:cNvSpPr txBox="1"/>
          <p:nvPr/>
        </p:nvSpPr>
        <p:spPr>
          <a:xfrm>
            <a:off x="307011" y="4855823"/>
            <a:ext cx="26347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u="sng" dirty="0"/>
              <a:t>Définition de l’écrouissage isotrope – notice ANSYS</a:t>
            </a:r>
          </a:p>
        </p:txBody>
      </p:sp>
      <p:graphicFrame>
        <p:nvGraphicFramePr>
          <p:cNvPr id="10" name="Graphique 9">
            <a:extLst>
              <a:ext uri="{FF2B5EF4-FFF2-40B4-BE49-F238E27FC236}">
                <a16:creationId xmlns:a16="http://schemas.microsoft.com/office/drawing/2014/main" id="{ED11754D-F787-4CC2-9903-14411E434E9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665637"/>
              </p:ext>
            </p:extLst>
          </p:nvPr>
        </p:nvGraphicFramePr>
        <p:xfrm>
          <a:off x="3519154" y="1373327"/>
          <a:ext cx="5168454" cy="3987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1" name="Image 10">
            <a:extLst>
              <a:ext uri="{FF2B5EF4-FFF2-40B4-BE49-F238E27FC236}">
                <a16:creationId xmlns:a16="http://schemas.microsoft.com/office/drawing/2014/main" id="{05D73E19-0357-4307-8BCA-302513147C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7548" y="1691917"/>
            <a:ext cx="1702973" cy="934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3773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7217C7-A797-441B-905B-44D3E57BC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441" y="35847"/>
            <a:ext cx="7477760" cy="699857"/>
          </a:xfrm>
        </p:spPr>
        <p:txBody>
          <a:bodyPr/>
          <a:lstStyle/>
          <a:p>
            <a:r>
              <a:rPr lang="fr-FR" sz="2400" dirty="0"/>
              <a:t>Chargements mécaniques - Comparaison du modèle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EB877D59-0959-42BC-8D25-75FB9F96E8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15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Espace réservé du contenu 3">
                <a:extLst>
                  <a:ext uri="{FF2B5EF4-FFF2-40B4-BE49-F238E27FC236}">
                    <a16:creationId xmlns:a16="http://schemas.microsoft.com/office/drawing/2014/main" id="{49A1B2D9-145E-4EFF-9889-DB797A4FCBB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60825" y="5401570"/>
                <a:ext cx="7886700" cy="959968"/>
              </a:xfrm>
            </p:spPr>
            <p:txBody>
              <a:bodyPr/>
              <a:lstStyle/>
              <a:p>
                <a:r>
                  <a:rPr lang="fr-FR" sz="1800" b="0" dirty="0"/>
                  <a:t>Variation du modèle 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FR" sz="1800" b="0" i="0" smtClean="0">
                        <a:latin typeface="Cambria Math" panose="02040503050406030204" pitchFamily="18" charset="0"/>
                      </a:rPr>
                      <m:t>E</m:t>
                    </m:r>
                    <m:r>
                      <a:rPr lang="fr-FR" sz="18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45</m:t>
                    </m:r>
                    <m:r>
                      <a:rPr lang="fr-F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F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𝐺𝑃𝑎</m:t>
                    </m:r>
                  </m:oMath>
                </a14:m>
                <a:r>
                  <a:rPr lang="fr-FR" sz="1800" b="0" dirty="0"/>
                  <a:t> 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1800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18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  <m:r>
                      <a:rPr lang="fr-FR" sz="18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17</m:t>
                    </m:r>
                    <m:r>
                      <a:rPr lang="fr-F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fr-FR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𝐺𝑃𝑎</m:t>
                    </m:r>
                  </m:oMath>
                </a14:m>
                <a:endParaRPr lang="fr-FR" sz="1800" b="0" dirty="0"/>
              </a:p>
              <a:p>
                <a:pPr lvl="1">
                  <a:buFont typeface="Wingdings" panose="05000000000000000000" pitchFamily="2" charset="2"/>
                  <a:buChar char="Ø"/>
                </a:pPr>
                <a:r>
                  <a:rPr lang="fr-FR" sz="1800" dirty="0"/>
                  <a:t>Proche des modules d’un « </a:t>
                </a:r>
                <a:r>
                  <a:rPr lang="fr-FR" sz="1800" dirty="0" err="1"/>
                  <a:t>ten</a:t>
                </a:r>
                <a:r>
                  <a:rPr lang="fr-FR" sz="1800" dirty="0"/>
                  <a:t>-stack » !</a:t>
                </a:r>
              </a:p>
              <a:p>
                <a:r>
                  <a:rPr lang="fr-FR" sz="1800" b="0" dirty="0"/>
                  <a:t>Le modèle sous-estime la contrainte, mais les pentes sont bonnes</a:t>
                </a:r>
                <a:r>
                  <a:rPr lang="fr-FR" sz="1800" dirty="0"/>
                  <a:t>.</a:t>
                </a:r>
              </a:p>
            </p:txBody>
          </p:sp>
        </mc:Choice>
        <mc:Fallback xmlns="">
          <p:sp>
            <p:nvSpPr>
              <p:cNvPr id="4" name="Espace réservé du contenu 3">
                <a:extLst>
                  <a:ext uri="{FF2B5EF4-FFF2-40B4-BE49-F238E27FC236}">
                    <a16:creationId xmlns:a16="http://schemas.microsoft.com/office/drawing/2014/main" id="{49A1B2D9-145E-4EFF-9889-DB797A4FCBB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60825" y="5401570"/>
                <a:ext cx="7886700" cy="959968"/>
              </a:xfrm>
              <a:blipFill>
                <a:blip r:embed="rId2"/>
                <a:stretch>
                  <a:fillRect t="-1266" b="-696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ZoneTexte 5">
            <a:extLst>
              <a:ext uri="{FF2B5EF4-FFF2-40B4-BE49-F238E27FC236}">
                <a16:creationId xmlns:a16="http://schemas.microsoft.com/office/drawing/2014/main" id="{25F93B00-BDE1-4391-85B0-730DB87E95FF}"/>
              </a:ext>
            </a:extLst>
          </p:cNvPr>
          <p:cNvSpPr txBox="1"/>
          <p:nvPr/>
        </p:nvSpPr>
        <p:spPr>
          <a:xfrm>
            <a:off x="516265" y="4633786"/>
            <a:ext cx="79716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u="sng" dirty="0"/>
              <a:t>Contrainte en fonction de la déformation comparaison entre le modèle numérique avec écrouissage isotrope et données expérimentale (extensomètre D)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F5C210C-51F6-4932-887D-008A213E5E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1127" y="830315"/>
            <a:ext cx="5626095" cy="390207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BD29FC3E-7C45-4993-AB43-6361E6B7CC4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57" t="5537" r="41276" b="6708"/>
          <a:stretch/>
        </p:blipFill>
        <p:spPr>
          <a:xfrm>
            <a:off x="2908864" y="1118347"/>
            <a:ext cx="1179937" cy="11494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15BCEC2E-5327-4DDE-8B14-2DD6562AD2DD}"/>
                  </a:ext>
                </a:extLst>
              </p:cNvPr>
              <p:cNvSpPr txBox="1"/>
              <p:nvPr/>
            </p:nvSpPr>
            <p:spPr>
              <a:xfrm rot="18004954">
                <a:off x="4447004" y="2113864"/>
                <a:ext cx="1776110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sz="1400" b="1" dirty="0">
                    <a:solidFill>
                      <a:srgbClr val="00B050"/>
                    </a:solidFill>
                  </a:rPr>
                  <a:t>pente à </a:t>
                </a:r>
                <a14:m>
                  <m:oMath xmlns:m="http://schemas.openxmlformats.org/officeDocument/2006/math">
                    <m:r>
                      <a:rPr lang="fr-FR" sz="14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𝟑𝟎</m:t>
                    </m:r>
                    <m:r>
                      <a:rPr lang="fr-FR" sz="14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14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𝑮𝑷𝒂</m:t>
                    </m:r>
                  </m:oMath>
                </a14:m>
                <a:endParaRPr lang="fr-FR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15BCEC2E-5327-4DDE-8B14-2DD6562AD2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8004954">
                <a:off x="4447004" y="2113864"/>
                <a:ext cx="1776110" cy="307777"/>
              </a:xfrm>
              <a:prstGeom prst="rect">
                <a:avLst/>
              </a:prstGeom>
              <a:blipFill>
                <a:blip r:embed="rId5"/>
                <a:stretch>
                  <a:fillRect l="-1571" b="-251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D97A351E-52B7-4BCF-B51B-AECCC4A8DCE7}"/>
                  </a:ext>
                </a:extLst>
              </p:cNvPr>
              <p:cNvSpPr txBox="1"/>
              <p:nvPr/>
            </p:nvSpPr>
            <p:spPr>
              <a:xfrm rot="19277372">
                <a:off x="3299175" y="1923664"/>
                <a:ext cx="2752038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FR" sz="1400" b="1" dirty="0">
                    <a:solidFill>
                      <a:srgbClr val="C7B08F">
                        <a:lumMod val="75000"/>
                      </a:srgbClr>
                    </a:solidFill>
                    <a:latin typeface="Gill Sans MT" panose="020B0502020104020203" pitchFamily="34" charset="0"/>
                    <a:sym typeface="Gill Sans"/>
                  </a:rPr>
                  <a:t>pente à </a:t>
                </a:r>
                <a14:m>
                  <m:oMath xmlns:m="http://schemas.openxmlformats.org/officeDocument/2006/math">
                    <m:r>
                      <a:rPr lang="fr-FR" sz="1400" b="1" i="1" smtClean="0">
                        <a:solidFill>
                          <a:srgbClr val="C7B08F">
                            <a:lumMod val="75000"/>
                          </a:srgbClr>
                        </a:solidFill>
                        <a:latin typeface="Cambria Math" panose="02040503050406030204" pitchFamily="18" charset="0"/>
                        <a:sym typeface="Gill Sans"/>
                      </a:rPr>
                      <m:t>𝟏𝟕</m:t>
                    </m:r>
                    <m:r>
                      <a:rPr lang="fr-FR" sz="1400" b="1" i="1" smtClean="0">
                        <a:solidFill>
                          <a:srgbClr val="C7B08F">
                            <a:lumMod val="75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Gill Sans"/>
                      </a:rPr>
                      <m:t> </m:t>
                    </m:r>
                    <m:r>
                      <a:rPr lang="fr-FR" sz="1400" b="1" i="1" smtClean="0">
                        <a:solidFill>
                          <a:srgbClr val="C7B08F">
                            <a:lumMod val="75000"/>
                          </a:srgb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Gill Sans"/>
                      </a:rPr>
                      <m:t>𝑮𝑷𝒂</m:t>
                    </m:r>
                  </m:oMath>
                </a14:m>
                <a:endParaRPr lang="fr-FR" sz="1400" dirty="0">
                  <a:solidFill>
                    <a:srgbClr val="C7B08F">
                      <a:lumMod val="75000"/>
                    </a:srgbClr>
                  </a:solidFill>
                  <a:latin typeface="Gill Sans MT" panose="020B0502020104020203" pitchFamily="34" charset="0"/>
                  <a:sym typeface="Gill Sans"/>
                </a:endParaRPr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D97A351E-52B7-4BCF-B51B-AECCC4A8DC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277372">
                <a:off x="3299175" y="1923664"/>
                <a:ext cx="2752038" cy="30777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873032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8015E2-C442-4CE8-92AF-1F84392B73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441" y="60757"/>
            <a:ext cx="5083294" cy="650036"/>
          </a:xfrm>
        </p:spPr>
        <p:txBody>
          <a:bodyPr/>
          <a:lstStyle/>
          <a:p>
            <a:r>
              <a:rPr lang="fr-FR" dirty="0"/>
              <a:t>Chargements thermiques - Protocole 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1949C21C-6A5A-461D-8B4D-9A351655FBE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16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187FB23-14F9-432F-9A85-A059323982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42" y="1469773"/>
            <a:ext cx="5122138" cy="3729957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Objectifs :</a:t>
            </a:r>
          </a:p>
          <a:p>
            <a:r>
              <a:rPr lang="fr-FR" b="0" dirty="0"/>
              <a:t>Tester la plasticité à température cryogénique, </a:t>
            </a:r>
          </a:p>
          <a:p>
            <a:r>
              <a:rPr lang="fr-FR" b="0" dirty="0"/>
              <a:t>Faire des cycles de chargement thermique.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dirty="0"/>
              <a:t>Cycles thermique à l’azote liquide (77K) :</a:t>
            </a:r>
          </a:p>
          <a:p>
            <a:r>
              <a:rPr lang="fr-FR" b="0" dirty="0"/>
              <a:t>95% des contractions thermiques ont lieu (par rapport à 4K).</a:t>
            </a:r>
          </a:p>
          <a:p>
            <a:r>
              <a:rPr lang="fr-FR" b="0" dirty="0"/>
              <a:t>Pas besoin d’hélium liquide.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dirty="0"/>
              <a:t>Acquisition seulement à 293K et 77K à cause de :</a:t>
            </a:r>
          </a:p>
          <a:p>
            <a:r>
              <a:rPr lang="fr-FR" b="0" dirty="0"/>
              <a:t>Compensation des jauges [</a:t>
            </a:r>
            <a:r>
              <a:rPr lang="fr-FR" b="0" dirty="0" err="1"/>
              <a:t>Caruel</a:t>
            </a:r>
            <a:r>
              <a:rPr lang="fr-FR" b="0" dirty="0"/>
              <a:t>, 2020],</a:t>
            </a:r>
          </a:p>
          <a:p>
            <a:r>
              <a:rPr lang="fr-FR" b="0" dirty="0"/>
              <a:t>Calibration des extensomètres.</a:t>
            </a:r>
          </a:p>
          <a:p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650EF92-6190-4FDA-ACA6-251BC8B63A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9938" y="1068554"/>
            <a:ext cx="1477869" cy="2608004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41FF158A-AD55-42C8-B984-B6B9DA8A7ECA}"/>
              </a:ext>
            </a:extLst>
          </p:cNvPr>
          <p:cNvSpPr txBox="1"/>
          <p:nvPr/>
        </p:nvSpPr>
        <p:spPr>
          <a:xfrm>
            <a:off x="7663676" y="3195983"/>
            <a:ext cx="10181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u="sng" dirty="0"/>
              <a:t>Cryostat de SD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B134F3B-26BB-47CE-9C1A-538B796ED1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558" t="10233" r="31100" b="16647"/>
          <a:stretch/>
        </p:blipFill>
        <p:spPr>
          <a:xfrm>
            <a:off x="6269938" y="3927173"/>
            <a:ext cx="2411925" cy="2253766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C0F631E2-530B-4F6B-BFC0-0A74B66A8899}"/>
              </a:ext>
            </a:extLst>
          </p:cNvPr>
          <p:cNvSpPr txBox="1"/>
          <p:nvPr/>
        </p:nvSpPr>
        <p:spPr>
          <a:xfrm>
            <a:off x="6269938" y="6180939"/>
            <a:ext cx="24119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u="sng" dirty="0"/>
              <a:t>SD dans la glace</a:t>
            </a:r>
          </a:p>
        </p:txBody>
      </p:sp>
    </p:spTree>
    <p:extLst>
      <p:ext uri="{BB962C8B-B14F-4D97-AF65-F5344CB8AC3E}">
        <p14:creationId xmlns:p14="http://schemas.microsoft.com/office/powerpoint/2010/main" val="41505304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3CC755-8FEA-489D-802F-7EFD9F9BB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441" y="60757"/>
            <a:ext cx="5088822" cy="650036"/>
          </a:xfrm>
        </p:spPr>
        <p:txBody>
          <a:bodyPr/>
          <a:lstStyle/>
          <a:p>
            <a:r>
              <a:rPr lang="fr-FR" dirty="0"/>
              <a:t>Chargement thermique – Résultats 1/2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D37FDE0-B6B8-4E7D-8860-D0EF911F196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17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4F0F182-31DB-444B-B23B-EB362EFAC9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5088852"/>
            <a:ext cx="7886700" cy="1236967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Observe une décharge de la couronne après un cycle thermique 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b="0" dirty="0"/>
              <a:t>Phénomène observé dans de nombreux aimants.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Plastification des conducteurs de 125µm/m selon les extensomètres.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8B2AFEC-477B-4926-A77D-1A263ED86843}"/>
              </a:ext>
            </a:extLst>
          </p:cNvPr>
          <p:cNvSpPr txBox="1"/>
          <p:nvPr/>
        </p:nvSpPr>
        <p:spPr>
          <a:xfrm>
            <a:off x="3124200" y="4260055"/>
            <a:ext cx="55610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u="sng" dirty="0"/>
              <a:t>Déformation de la couronne au cours des différentes étapes de chargement</a:t>
            </a:r>
          </a:p>
        </p:txBody>
      </p:sp>
      <p:graphicFrame>
        <p:nvGraphicFramePr>
          <p:cNvPr id="7" name="Graphique 6">
            <a:extLst>
              <a:ext uri="{FF2B5EF4-FFF2-40B4-BE49-F238E27FC236}">
                <a16:creationId xmlns:a16="http://schemas.microsoft.com/office/drawing/2014/main" id="{3D512B22-C8A1-4473-9864-5F2B715D82E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69426178"/>
              </p:ext>
            </p:extLst>
          </p:nvPr>
        </p:nvGraphicFramePr>
        <p:xfrm>
          <a:off x="3008784" y="1382989"/>
          <a:ext cx="5676467" cy="3205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Image 7">
            <a:extLst>
              <a:ext uri="{FF2B5EF4-FFF2-40B4-BE49-F238E27FC236}">
                <a16:creationId xmlns:a16="http://schemas.microsoft.com/office/drawing/2014/main" id="{4677FC01-BDCB-4EF4-968C-31ED5FB358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05" t="8475" r="47092" b="8477"/>
          <a:stretch/>
        </p:blipFill>
        <p:spPr>
          <a:xfrm>
            <a:off x="866775" y="1614235"/>
            <a:ext cx="1910505" cy="1824959"/>
          </a:xfrm>
          <a:prstGeom prst="rect">
            <a:avLst/>
          </a:prstGeom>
        </p:spPr>
      </p:pic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EEA6A4CC-D870-4DC6-81CB-43CE40823468}"/>
              </a:ext>
            </a:extLst>
          </p:cNvPr>
          <p:cNvCxnSpPr>
            <a:cxnSpLocks/>
          </p:cNvCxnSpPr>
          <p:nvPr/>
        </p:nvCxnSpPr>
        <p:spPr bwMode="auto">
          <a:xfrm flipV="1">
            <a:off x="2705272" y="2725364"/>
            <a:ext cx="0" cy="694780"/>
          </a:xfrm>
          <a:prstGeom prst="straightConnector1">
            <a:avLst/>
          </a:prstGeom>
          <a:blipFill dpi="0" rotWithShape="0">
            <a:blip r:embed="rId4"/>
            <a:srcRect/>
            <a:tile tx="0" ty="0" sx="100000" sy="100000" flip="none" algn="tl"/>
          </a:blip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42197625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205FCB-59EC-4C08-AD60-265DB565CC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440" y="196179"/>
            <a:ext cx="4874259" cy="379192"/>
          </a:xfrm>
        </p:spPr>
        <p:txBody>
          <a:bodyPr/>
          <a:lstStyle/>
          <a:p>
            <a:r>
              <a:rPr lang="fr-FR" dirty="0"/>
              <a:t>Chargement thermique – Résultats 2/2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D361882-133C-45D0-B50A-CFDC7F07925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18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5CFB2E2-4342-423E-B0D2-E57180E1F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4671947"/>
            <a:ext cx="7886700" cy="1513966"/>
          </a:xfrm>
        </p:spPr>
        <p:txBody>
          <a:bodyPr/>
          <a:lstStyle/>
          <a:p>
            <a:r>
              <a:rPr lang="fr-FR" b="0" dirty="0"/>
              <a:t>Pas de décharge du bloc, effet de la structure ?</a:t>
            </a:r>
          </a:p>
          <a:p>
            <a:r>
              <a:rPr lang="fr-FR" dirty="0"/>
              <a:t>Modèle numérique représente bien la mise en froid</a:t>
            </a:r>
            <a:r>
              <a:rPr lang="fr-FR" b="0" dirty="0"/>
              <a:t>, moins bien la décharge…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Reste des doutes sur le modèle à température cryogénique.</a:t>
            </a:r>
          </a:p>
        </p:txBody>
      </p:sp>
      <p:graphicFrame>
        <p:nvGraphicFramePr>
          <p:cNvPr id="6" name="Graphique 5">
            <a:extLst>
              <a:ext uri="{FF2B5EF4-FFF2-40B4-BE49-F238E27FC236}">
                <a16:creationId xmlns:a16="http://schemas.microsoft.com/office/drawing/2014/main" id="{503BD39F-DF0F-432B-94E8-0502C4F8875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9008970"/>
              </p:ext>
            </p:extLst>
          </p:nvPr>
        </p:nvGraphicFramePr>
        <p:xfrm>
          <a:off x="2866568" y="864662"/>
          <a:ext cx="6277432" cy="3643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Image 6">
            <a:extLst>
              <a:ext uri="{FF2B5EF4-FFF2-40B4-BE49-F238E27FC236}">
                <a16:creationId xmlns:a16="http://schemas.microsoft.com/office/drawing/2014/main" id="{E24E610C-451A-442A-A013-A5FBB41085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496" y="1245404"/>
            <a:ext cx="2246461" cy="1241405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84FEF45C-1DEA-433E-BAB6-41609573C504}"/>
              </a:ext>
            </a:extLst>
          </p:cNvPr>
          <p:cNvSpPr txBox="1"/>
          <p:nvPr/>
        </p:nvSpPr>
        <p:spPr>
          <a:xfrm>
            <a:off x="2866568" y="4086225"/>
            <a:ext cx="59287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u="sng" dirty="0"/>
              <a:t>Déformation du bloc en acier inoxydable au cours des différentes étapes de chargement</a:t>
            </a:r>
          </a:p>
        </p:txBody>
      </p:sp>
    </p:spTree>
    <p:extLst>
      <p:ext uri="{BB962C8B-B14F-4D97-AF65-F5344CB8AC3E}">
        <p14:creationId xmlns:p14="http://schemas.microsoft.com/office/powerpoint/2010/main" val="34665608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C73CB8-82A9-46BC-89B5-401CB4A4A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13D952C9-496E-4EF5-8B61-5BF3A8BF5A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19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Espace réservé du contenu 3">
                <a:extLst>
                  <a:ext uri="{FF2B5EF4-FFF2-40B4-BE49-F238E27FC236}">
                    <a16:creationId xmlns:a16="http://schemas.microsoft.com/office/drawing/2014/main" id="{D3724281-E165-4B09-9C11-6DFB71078A7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17974" y="1258936"/>
                <a:ext cx="7886700" cy="3751373"/>
              </a:xfrm>
            </p:spPr>
            <p:txBody>
              <a:bodyPr/>
              <a:lstStyle/>
              <a:p>
                <a:pPr marL="342900" indent="-342900" algn="l">
                  <a:spcAft>
                    <a:spcPts val="0"/>
                  </a:spcAft>
                  <a:buFont typeface="Arial" panose="020B0604020202020204" pitchFamily="34" charset="0"/>
                  <a:buChar char="•"/>
                </a:pPr>
                <a:r>
                  <a:rPr lang="fr-FR" sz="2000" dirty="0"/>
                  <a:t>Développement au cours du stage :</a:t>
                </a:r>
              </a:p>
              <a:p>
                <a:pPr marL="588963" lvl="1" indent="-342900" algn="l"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fr-FR" sz="1800" b="1" dirty="0"/>
                  <a:t>Nouveau type d’échantillon </a:t>
                </a:r>
                <a:r>
                  <a:rPr lang="fr-FR" sz="1800" dirty="0"/>
                  <a:t>de section droite de bobine,</a:t>
                </a:r>
              </a:p>
              <a:p>
                <a:pPr marL="588963" lvl="1" indent="-342900" algn="l">
                  <a:spcAft>
                    <a:spcPts val="1200"/>
                  </a:spcAft>
                  <a:buFont typeface="Wingdings" panose="05000000000000000000" pitchFamily="2" charset="2"/>
                  <a:buChar char="Ø"/>
                </a:pPr>
                <a:r>
                  <a:rPr lang="fr-FR" sz="1800" b="1" dirty="0"/>
                  <a:t>Nouveau protocole </a:t>
                </a:r>
                <a:r>
                  <a:rPr lang="fr-FR" sz="1800" dirty="0"/>
                  <a:t>de mesure validé.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fr-FR" sz="2000" dirty="0"/>
                  <a:t>Cycles mécaniques à température ambiante dans SD: </a:t>
                </a:r>
              </a:p>
              <a:p>
                <a:pPr marL="588963" lvl="1" indent="-342900" algn="l">
                  <a:buFont typeface="Wingdings" panose="05000000000000000000" pitchFamily="2" charset="2"/>
                  <a:buChar char="Ø"/>
                </a:pPr>
                <a:r>
                  <a:rPr lang="fr-FR" sz="1800" b="1" dirty="0"/>
                  <a:t>Validation</a:t>
                </a:r>
                <a:r>
                  <a:rPr lang="fr-FR" sz="1800" dirty="0"/>
                  <a:t> de l’utilisation des </a:t>
                </a:r>
                <a:r>
                  <a:rPr lang="fr-FR" sz="1800" b="1" dirty="0"/>
                  <a:t>tests « </a:t>
                </a:r>
                <a:r>
                  <a:rPr lang="fr-FR" sz="1800" b="1" dirty="0" err="1"/>
                  <a:t>ten</a:t>
                </a:r>
                <a:r>
                  <a:rPr lang="fr-FR" sz="1800" b="1" dirty="0"/>
                  <a:t>-stack »,</a:t>
                </a:r>
              </a:p>
              <a:p>
                <a:pPr marL="588963" lvl="1" indent="-342900" algn="l">
                  <a:spcAft>
                    <a:spcPts val="1200"/>
                  </a:spcAft>
                  <a:buFont typeface="Wingdings" panose="05000000000000000000" pitchFamily="2" charset="2"/>
                  <a:buChar char="Ø"/>
                </a:pPr>
                <a:r>
                  <a:rPr lang="fr-FR" sz="1800" dirty="0"/>
                  <a:t>Modèle numérique amélioré avec l’</a:t>
                </a:r>
                <a:r>
                  <a:rPr lang="fr-FR" sz="1800" b="1" dirty="0"/>
                  <a:t>écrouissage isotrope des conducteurs</a:t>
                </a:r>
                <a:r>
                  <a:rPr lang="fr-FR" sz="1800" dirty="0"/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sz="1800" b="0" i="1" smtClean="0">
                            <a:latin typeface="Cambria Math" panose="02040503050406030204" pitchFamily="18" charset="0"/>
                          </a:rPr>
                          <m:t>𝑒𝑙𝑎𝑠𝑡𝑖𝑞𝑢𝑒</m:t>
                        </m:r>
                      </m:sub>
                    </m:sSub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=45 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𝐺𝑃𝑎</m:t>
                    </m:r>
                  </m:oMath>
                </a14:m>
                <a:r>
                  <a:rPr lang="fr-FR" sz="18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fr-FR" sz="1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=17 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𝐺𝑃𝑎</m:t>
                    </m:r>
                  </m:oMath>
                </a14:m>
                <a:r>
                  <a:rPr lang="fr-FR" sz="1800" dirty="0"/>
                  <a:t> 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8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fr-FR" sz="1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=10 </m:t>
                    </m:r>
                    <m:r>
                      <a:rPr lang="fr-FR" sz="1800" b="0" i="1" smtClean="0">
                        <a:latin typeface="Cambria Math" panose="02040503050406030204" pitchFamily="18" charset="0"/>
                      </a:rPr>
                      <m:t>𝑀𝑃𝑎</m:t>
                    </m:r>
                  </m:oMath>
                </a14:m>
                <a:r>
                  <a:rPr lang="fr-FR" sz="1800" dirty="0"/>
                  <a:t>)</a:t>
                </a:r>
                <a:endParaRPr lang="fr-FR" sz="1800" b="1" dirty="0"/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fr-FR" sz="2000" dirty="0"/>
                  <a:t>Cycles thermiques cryogénique (77K) dans SD : </a:t>
                </a:r>
              </a:p>
              <a:p>
                <a:pPr marL="588963" lvl="1" indent="-342900" algn="l">
                  <a:buFont typeface="Wingdings" panose="05000000000000000000" pitchFamily="2" charset="2"/>
                  <a:buChar char="Ø"/>
                </a:pPr>
                <a:r>
                  <a:rPr lang="fr-FR" sz="1800" dirty="0"/>
                  <a:t>Observation de la </a:t>
                </a:r>
                <a:r>
                  <a:rPr lang="fr-FR" sz="1800" b="1" dirty="0"/>
                  <a:t>décharge de la couronne,</a:t>
                </a:r>
              </a:p>
              <a:p>
                <a:pPr marL="588963" lvl="1" indent="-342900" algn="l">
                  <a:spcAft>
                    <a:spcPts val="1200"/>
                  </a:spcAft>
                  <a:buFont typeface="Wingdings" panose="05000000000000000000" pitchFamily="2" charset="2"/>
                  <a:buChar char="Ø"/>
                </a:pPr>
                <a:r>
                  <a:rPr lang="fr-FR" sz="1800" dirty="0"/>
                  <a:t>Observation de la </a:t>
                </a:r>
                <a:r>
                  <a:rPr lang="fr-FR" sz="1800" b="1" dirty="0"/>
                  <a:t>plastification des conducteurs à froid.</a:t>
                </a:r>
              </a:p>
              <a:p>
                <a:pPr marL="0" indent="0">
                  <a:buNone/>
                </a:pPr>
                <a:endParaRPr lang="fr-FR" dirty="0"/>
              </a:p>
            </p:txBody>
          </p:sp>
        </mc:Choice>
        <mc:Fallback>
          <p:sp>
            <p:nvSpPr>
              <p:cNvPr id="4" name="Espace réservé du contenu 3">
                <a:extLst>
                  <a:ext uri="{FF2B5EF4-FFF2-40B4-BE49-F238E27FC236}">
                    <a16:creationId xmlns:a16="http://schemas.microsoft.com/office/drawing/2014/main" id="{D3724281-E165-4B09-9C11-6DFB71078A7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7974" y="1258936"/>
                <a:ext cx="7886700" cy="3751373"/>
              </a:xfrm>
              <a:blipFill>
                <a:blip r:embed="rId2"/>
                <a:stretch>
                  <a:fillRect t="-48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1305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ED9A207-1F65-44A0-BC6A-1CB8C7CBD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aimants à base de Nb</a:t>
            </a:r>
            <a:r>
              <a:rPr lang="fr-FR" baseline="-25000" dirty="0"/>
              <a:t>3</a:t>
            </a:r>
            <a:r>
              <a:rPr lang="fr-FR" dirty="0"/>
              <a:t>Sn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5346B69-7130-4907-8A56-44384246503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FF01FDA-A907-4F77-AB3E-89A7DA5398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8769" y="2177489"/>
            <a:ext cx="5764492" cy="934284"/>
          </a:xfrm>
          <a:prstGeom prst="rect">
            <a:avLst/>
          </a:prstGeom>
        </p:spPr>
      </p:pic>
      <p:grpSp>
        <p:nvGrpSpPr>
          <p:cNvPr id="8" name="Groupe 7">
            <a:extLst>
              <a:ext uri="{FF2B5EF4-FFF2-40B4-BE49-F238E27FC236}">
                <a16:creationId xmlns:a16="http://schemas.microsoft.com/office/drawing/2014/main" id="{32F5E949-6A97-43BF-A9B6-EB140369E6B0}"/>
              </a:ext>
            </a:extLst>
          </p:cNvPr>
          <p:cNvGrpSpPr/>
          <p:nvPr/>
        </p:nvGrpSpPr>
        <p:grpSpPr>
          <a:xfrm>
            <a:off x="803104" y="1103819"/>
            <a:ext cx="1872208" cy="3143613"/>
            <a:chOff x="1856656" y="1268760"/>
            <a:chExt cx="1539349" cy="2636213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3D8F73DE-7A81-4F47-AFA4-CD28B3990A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6656" y="1268760"/>
              <a:ext cx="1539349" cy="2309023"/>
            </a:xfrm>
            <a:prstGeom prst="rect">
              <a:avLst/>
            </a:prstGeom>
          </p:spPr>
        </p:pic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21ADC7B3-2F21-48B1-9ACB-AF449A5B8199}"/>
                </a:ext>
              </a:extLst>
            </p:cNvPr>
            <p:cNvSpPr txBox="1"/>
            <p:nvPr/>
          </p:nvSpPr>
          <p:spPr>
            <a:xfrm>
              <a:off x="2000184" y="3621064"/>
              <a:ext cx="1089938" cy="283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u="sng" dirty="0"/>
                <a:t>Bobine Réelle</a:t>
              </a:r>
            </a:p>
          </p:txBody>
        </p:sp>
      </p:grpSp>
      <p:pic>
        <p:nvPicPr>
          <p:cNvPr id="11" name="Image 10">
            <a:extLst>
              <a:ext uri="{FF2B5EF4-FFF2-40B4-BE49-F238E27FC236}">
                <a16:creationId xmlns:a16="http://schemas.microsoft.com/office/drawing/2014/main" id="{7258050E-E8C7-4B06-B36C-0043FB043E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3915" y="953396"/>
            <a:ext cx="2861336" cy="1467352"/>
          </a:xfrm>
          <a:prstGeom prst="rect">
            <a:avLst/>
          </a:prstGeom>
        </p:spPr>
      </p:pic>
      <p:grpSp>
        <p:nvGrpSpPr>
          <p:cNvPr id="12" name="Groupe 11">
            <a:extLst>
              <a:ext uri="{FF2B5EF4-FFF2-40B4-BE49-F238E27FC236}">
                <a16:creationId xmlns:a16="http://schemas.microsoft.com/office/drawing/2014/main" id="{89E27EDD-43D7-48B3-9242-FE5BE38AB9B2}"/>
              </a:ext>
            </a:extLst>
          </p:cNvPr>
          <p:cNvGrpSpPr/>
          <p:nvPr/>
        </p:nvGrpSpPr>
        <p:grpSpPr>
          <a:xfrm>
            <a:off x="6584307" y="3612125"/>
            <a:ext cx="2064525" cy="2894272"/>
            <a:chOff x="5529064" y="3785381"/>
            <a:chExt cx="2064525" cy="2894272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60156AE5-80A0-4393-9F34-515AE652AA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529064" y="4196073"/>
              <a:ext cx="2064525" cy="2095208"/>
            </a:xfrm>
            <a:prstGeom prst="rect">
              <a:avLst/>
            </a:prstGeom>
          </p:spPr>
        </p:pic>
        <p:cxnSp>
          <p:nvCxnSpPr>
            <p:cNvPr id="14" name="Connecteur droit avec flèche 13">
              <a:extLst>
                <a:ext uri="{FF2B5EF4-FFF2-40B4-BE49-F238E27FC236}">
                  <a16:creationId xmlns:a16="http://schemas.microsoft.com/office/drawing/2014/main" id="{3B2F21EC-F096-4720-B149-0855961DFF6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581749" y="3785381"/>
              <a:ext cx="0" cy="399532"/>
            </a:xfrm>
            <a:prstGeom prst="straightConnector1">
              <a:avLst/>
            </a:prstGeom>
            <a:blipFill dpi="0" rotWithShape="0">
              <a:blip r:embed="rId6"/>
              <a:srcRect/>
              <a:tile tx="0" ty="0" sx="100000" sy="100000" flip="none" algn="tl"/>
            </a:blipFill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5" name="Connecteur droit avec flèche 14">
              <a:extLst>
                <a:ext uri="{FF2B5EF4-FFF2-40B4-BE49-F238E27FC236}">
                  <a16:creationId xmlns:a16="http://schemas.microsoft.com/office/drawing/2014/main" id="{680F2382-944B-4A11-8578-712C40842B9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229821" y="3785381"/>
              <a:ext cx="0" cy="399532"/>
            </a:xfrm>
            <a:prstGeom prst="straightConnector1">
              <a:avLst/>
            </a:prstGeom>
            <a:blipFill dpi="0" rotWithShape="0">
              <a:blip r:embed="rId6"/>
              <a:srcRect/>
              <a:tile tx="0" ty="0" sx="100000" sy="100000" flip="none" algn="tl"/>
            </a:blipFill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6" name="Connecteur droit avec flèche 15">
              <a:extLst>
                <a:ext uri="{FF2B5EF4-FFF2-40B4-BE49-F238E27FC236}">
                  <a16:creationId xmlns:a16="http://schemas.microsoft.com/office/drawing/2014/main" id="{DA319020-F837-4AE6-A6E4-46DF6DC2E98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77893" y="3785381"/>
              <a:ext cx="0" cy="399532"/>
            </a:xfrm>
            <a:prstGeom prst="straightConnector1">
              <a:avLst/>
            </a:prstGeom>
            <a:blipFill dpi="0" rotWithShape="0">
              <a:blip r:embed="rId6"/>
              <a:srcRect/>
              <a:tile tx="0" ty="0" sx="100000" sy="100000" flip="none" algn="tl"/>
            </a:blipFill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7" name="Connecteur droit avec flèche 16">
              <a:extLst>
                <a:ext uri="{FF2B5EF4-FFF2-40B4-BE49-F238E27FC236}">
                  <a16:creationId xmlns:a16="http://schemas.microsoft.com/office/drawing/2014/main" id="{D9851CB4-661E-497A-98DB-FECB89C0EA0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525965" y="3785381"/>
              <a:ext cx="0" cy="399532"/>
            </a:xfrm>
            <a:prstGeom prst="straightConnector1">
              <a:avLst/>
            </a:prstGeom>
            <a:blipFill dpi="0" rotWithShape="0">
              <a:blip r:embed="rId6"/>
              <a:srcRect/>
              <a:tile tx="0" ty="0" sx="100000" sy="100000" flip="none" algn="tl"/>
            </a:blipFill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8" name="Connecteur droit avec flèche 17">
              <a:extLst>
                <a:ext uri="{FF2B5EF4-FFF2-40B4-BE49-F238E27FC236}">
                  <a16:creationId xmlns:a16="http://schemas.microsoft.com/office/drawing/2014/main" id="{A0E3E064-5073-4878-A0FB-0A3D6909B22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578351" y="6280121"/>
              <a:ext cx="0" cy="399532"/>
            </a:xfrm>
            <a:prstGeom prst="straightConnector1">
              <a:avLst/>
            </a:prstGeom>
            <a:blipFill dpi="0" rotWithShape="0">
              <a:blip r:embed="rId6"/>
              <a:srcRect/>
              <a:tile tx="0" ty="0" sx="100000" sy="100000" flip="none" algn="tl"/>
            </a:blipFill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9" name="Connecteur droit avec flèche 18">
              <a:extLst>
                <a:ext uri="{FF2B5EF4-FFF2-40B4-BE49-F238E27FC236}">
                  <a16:creationId xmlns:a16="http://schemas.microsoft.com/office/drawing/2014/main" id="{C15899F7-9BC8-4B9E-A710-5E5876C411DC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226423" y="6280121"/>
              <a:ext cx="0" cy="399532"/>
            </a:xfrm>
            <a:prstGeom prst="straightConnector1">
              <a:avLst/>
            </a:prstGeom>
            <a:blipFill dpi="0" rotWithShape="0">
              <a:blip r:embed="rId6"/>
              <a:srcRect/>
              <a:tile tx="0" ty="0" sx="100000" sy="100000" flip="none" algn="tl"/>
            </a:blipFill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0" name="Connecteur droit avec flèche 19">
              <a:extLst>
                <a:ext uri="{FF2B5EF4-FFF2-40B4-BE49-F238E27FC236}">
                  <a16:creationId xmlns:a16="http://schemas.microsoft.com/office/drawing/2014/main" id="{2C8EBB42-0A6F-4073-9878-01C34A7162C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874495" y="6280121"/>
              <a:ext cx="0" cy="399532"/>
            </a:xfrm>
            <a:prstGeom prst="straightConnector1">
              <a:avLst/>
            </a:prstGeom>
            <a:blipFill dpi="0" rotWithShape="0">
              <a:blip r:embed="rId6"/>
              <a:srcRect/>
              <a:tile tx="0" ty="0" sx="100000" sy="100000" flip="none" algn="tl"/>
            </a:blipFill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1" name="Connecteur droit avec flèche 20">
              <a:extLst>
                <a:ext uri="{FF2B5EF4-FFF2-40B4-BE49-F238E27FC236}">
                  <a16:creationId xmlns:a16="http://schemas.microsoft.com/office/drawing/2014/main" id="{50A26FB3-08E7-4225-B4E9-2954026A3701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522567" y="6280121"/>
              <a:ext cx="0" cy="399532"/>
            </a:xfrm>
            <a:prstGeom prst="straightConnector1">
              <a:avLst/>
            </a:prstGeom>
            <a:blipFill dpi="0" rotWithShape="0">
              <a:blip r:embed="rId6"/>
              <a:srcRect/>
              <a:tile tx="0" ty="0" sx="100000" sy="100000" flip="none" algn="tl"/>
            </a:blipFill>
            <a:ln w="508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8FC69F2C-FC1F-4CB8-9144-28CDBBACED03}"/>
              </a:ext>
            </a:extLst>
          </p:cNvPr>
          <p:cNvSpPr/>
          <p:nvPr/>
        </p:nvSpPr>
        <p:spPr bwMode="auto">
          <a:xfrm>
            <a:off x="487985" y="815787"/>
            <a:ext cx="2520277" cy="3552069"/>
          </a:xfrm>
          <a:prstGeom prst="round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200" b="0" i="0" u="none" strike="noStrike" cap="none" normalizeH="0" baseline="0">
              <a:ln>
                <a:noFill/>
              </a:ln>
              <a:solidFill>
                <a:srgbClr val="384F70"/>
              </a:solidFill>
              <a:effectLst/>
              <a:latin typeface="Gill Sans" pitchFamily="-112" charset="0"/>
              <a:ea typeface="ヒラギノ角ゴ ProN W3" pitchFamily="-112" charset="-128"/>
              <a:cs typeface="ヒラギノ角ゴ ProN W3" pitchFamily="-112" charset="-128"/>
              <a:sym typeface="Gill Sans" pitchFamily="-112" charset="0"/>
            </a:endParaRPr>
          </a:p>
        </p:txBody>
      </p:sp>
      <p:sp>
        <p:nvSpPr>
          <p:cNvPr id="23" name="Rectangle : coins arrondis 22">
            <a:extLst>
              <a:ext uri="{FF2B5EF4-FFF2-40B4-BE49-F238E27FC236}">
                <a16:creationId xmlns:a16="http://schemas.microsoft.com/office/drawing/2014/main" id="{77B50022-4749-45A4-B06E-AF701B365ED9}"/>
              </a:ext>
            </a:extLst>
          </p:cNvPr>
          <p:cNvSpPr/>
          <p:nvPr/>
        </p:nvSpPr>
        <p:spPr bwMode="auto">
          <a:xfrm>
            <a:off x="3135180" y="782345"/>
            <a:ext cx="5951670" cy="2553722"/>
          </a:xfrm>
          <a:prstGeom prst="round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200" b="0" i="0" u="none" strike="noStrike" cap="none" normalizeH="0" baseline="0">
              <a:ln>
                <a:noFill/>
              </a:ln>
              <a:solidFill>
                <a:srgbClr val="384F70"/>
              </a:solidFill>
              <a:effectLst/>
              <a:latin typeface="Gill Sans" pitchFamily="-112" charset="0"/>
              <a:ea typeface="ヒラギノ角ゴ ProN W3" pitchFamily="-112" charset="-128"/>
              <a:cs typeface="ヒラギノ角ゴ ProN W3" pitchFamily="-112" charset="-128"/>
              <a:sym typeface="Gill Sans" pitchFamily="-112" charset="0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7CB942C6-E8AC-4F0D-83EC-2B9DA6229BB5}"/>
              </a:ext>
            </a:extLst>
          </p:cNvPr>
          <p:cNvSpPr txBox="1"/>
          <p:nvPr/>
        </p:nvSpPr>
        <p:spPr>
          <a:xfrm>
            <a:off x="4103311" y="3006115"/>
            <a:ext cx="38933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u="sng" dirty="0"/>
              <a:t>Câble de Rutherford, un matériau composite</a:t>
            </a:r>
          </a:p>
        </p:txBody>
      </p: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17F1223D-F097-490E-B3ED-DAC3891A8F7E}"/>
              </a:ext>
            </a:extLst>
          </p:cNvPr>
          <p:cNvSpPr/>
          <p:nvPr/>
        </p:nvSpPr>
        <p:spPr bwMode="auto">
          <a:xfrm>
            <a:off x="4924859" y="3412930"/>
            <a:ext cx="3976490" cy="3168352"/>
          </a:xfrm>
          <a:prstGeom prst="roundRect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200" b="0" i="0" u="none" strike="noStrike" cap="none" normalizeH="0" baseline="0">
              <a:ln>
                <a:noFill/>
              </a:ln>
              <a:solidFill>
                <a:srgbClr val="384F70"/>
              </a:solidFill>
              <a:effectLst/>
              <a:latin typeface="Gill Sans" pitchFamily="-112" charset="0"/>
              <a:ea typeface="ヒラギノ角ゴ ProN W3" pitchFamily="-112" charset="-128"/>
              <a:cs typeface="ヒラギノ角ゴ ProN W3" pitchFamily="-112" charset="-128"/>
              <a:sym typeface="Gill Sans" pitchFamily="-112" charset="0"/>
            </a:endParaRP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5F5AC2E9-55EF-40A1-9B7F-F8AAA8EE9F10}"/>
              </a:ext>
            </a:extLst>
          </p:cNvPr>
          <p:cNvSpPr txBox="1"/>
          <p:nvPr/>
        </p:nvSpPr>
        <p:spPr>
          <a:xfrm>
            <a:off x="4961868" y="3977309"/>
            <a:ext cx="15854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600" u="sng" dirty="0"/>
              <a:t>Caractérisation mécanique par un test « </a:t>
            </a:r>
            <a:r>
              <a:rPr lang="fr-FR" sz="1600" u="sng" dirty="0" err="1"/>
              <a:t>Ten</a:t>
            </a:r>
            <a:r>
              <a:rPr lang="fr-FR" sz="1600" u="sng" dirty="0"/>
              <a:t>-stack »</a:t>
            </a:r>
          </a:p>
        </p:txBody>
      </p:sp>
      <p:sp>
        <p:nvSpPr>
          <p:cNvPr id="27" name="Arc 26">
            <a:extLst>
              <a:ext uri="{FF2B5EF4-FFF2-40B4-BE49-F238E27FC236}">
                <a16:creationId xmlns:a16="http://schemas.microsoft.com/office/drawing/2014/main" id="{7A1921C4-BC09-4B29-947D-E6E2BE1A2DC4}"/>
              </a:ext>
            </a:extLst>
          </p:cNvPr>
          <p:cNvSpPr/>
          <p:nvPr/>
        </p:nvSpPr>
        <p:spPr bwMode="auto">
          <a:xfrm rot="5175059">
            <a:off x="2698654" y="2716171"/>
            <a:ext cx="619214" cy="1427017"/>
          </a:xfrm>
          <a:prstGeom prst="arc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stealth" w="lg" len="lg"/>
            <a:tailEnd type="non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200" b="0" i="0" u="none" strike="noStrike" cap="none" normalizeH="0" baseline="0">
              <a:ln>
                <a:noFill/>
              </a:ln>
              <a:solidFill>
                <a:srgbClr val="384F70"/>
              </a:solidFill>
              <a:effectLst/>
              <a:latin typeface="Gill Sans" pitchFamily="-112" charset="0"/>
              <a:ea typeface="ヒラギノ角ゴ ProN W3" pitchFamily="-112" charset="-128"/>
              <a:cs typeface="ヒラギノ角ゴ ProN W3" pitchFamily="-112" charset="-128"/>
              <a:sym typeface="Gill Sans" pitchFamily="-112" charset="0"/>
            </a:endParaRPr>
          </a:p>
        </p:txBody>
      </p:sp>
      <p:sp>
        <p:nvSpPr>
          <p:cNvPr id="28" name="Arc 27">
            <a:extLst>
              <a:ext uri="{FF2B5EF4-FFF2-40B4-BE49-F238E27FC236}">
                <a16:creationId xmlns:a16="http://schemas.microsoft.com/office/drawing/2014/main" id="{E5574922-8EDC-4C18-969A-A34E9A65B1FA}"/>
              </a:ext>
            </a:extLst>
          </p:cNvPr>
          <p:cNvSpPr/>
          <p:nvPr/>
        </p:nvSpPr>
        <p:spPr bwMode="auto">
          <a:xfrm rot="4792477" flipV="1">
            <a:off x="4138506" y="2886603"/>
            <a:ext cx="1169841" cy="994183"/>
          </a:xfrm>
          <a:prstGeom prst="arc">
            <a:avLst>
              <a:gd name="adj1" fmla="val 15373412"/>
              <a:gd name="adj2" fmla="val 279691"/>
            </a:avLst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200" b="0" i="0" u="none" strike="noStrike" cap="none" normalizeH="0" baseline="0">
              <a:ln>
                <a:noFill/>
              </a:ln>
              <a:solidFill>
                <a:srgbClr val="384F70"/>
              </a:solidFill>
              <a:effectLst/>
              <a:latin typeface="Gill Sans" pitchFamily="-112" charset="0"/>
              <a:ea typeface="ヒラギノ角ゴ ProN W3" pitchFamily="-112" charset="-128"/>
              <a:cs typeface="ヒラギノ角ゴ ProN W3" pitchFamily="-112" charset="-128"/>
              <a:sym typeface="Gill Sans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2981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3B94ED-87A3-433A-B9AF-DF6D5586C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Perspectives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93458FD4-8B93-486A-9F18-7AB0692F034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20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9746EF9-4FD1-4C71-91E3-BDA18A342A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2067964"/>
          </a:xfrm>
        </p:spPr>
        <p:txBody>
          <a:bodyPr/>
          <a:lstStyle/>
          <a:p>
            <a:r>
              <a:rPr lang="fr-FR" dirty="0"/>
              <a:t>Amélioration du modèle cryogénique avec plastification</a:t>
            </a:r>
            <a:r>
              <a:rPr lang="fr-FR" b="0" dirty="0"/>
              <a:t>,</a:t>
            </a:r>
          </a:p>
          <a:p>
            <a:r>
              <a:rPr lang="fr-FR" b="0" dirty="0"/>
              <a:t>Amélioration du modèle avec </a:t>
            </a:r>
            <a:r>
              <a:rPr lang="fr-FR" dirty="0"/>
              <a:t>écrouissage de l’acier inoxydable</a:t>
            </a:r>
            <a:r>
              <a:rPr lang="fr-FR" b="0" dirty="0"/>
              <a:t>,</a:t>
            </a:r>
          </a:p>
          <a:p>
            <a:r>
              <a:rPr lang="fr-FR" b="0" dirty="0"/>
              <a:t>Faire un test </a:t>
            </a:r>
            <a:r>
              <a:rPr lang="fr-FR" dirty="0"/>
              <a:t>« </a:t>
            </a:r>
            <a:r>
              <a:rPr lang="fr-FR" dirty="0" err="1"/>
              <a:t>ten</a:t>
            </a:r>
            <a:r>
              <a:rPr lang="fr-FR" dirty="0"/>
              <a:t>-stack » avec exactement le même câble</a:t>
            </a:r>
            <a:r>
              <a:rPr lang="fr-FR" b="0" dirty="0"/>
              <a:t>,</a:t>
            </a:r>
          </a:p>
          <a:p>
            <a:r>
              <a:rPr lang="fr-FR" dirty="0"/>
              <a:t>Nouvelle mise à froid avec nouveau échantillon </a:t>
            </a:r>
            <a:r>
              <a:rPr lang="fr-FR" b="0" dirty="0"/>
              <a:t>: observer une plus grande plastification,</a:t>
            </a:r>
          </a:p>
          <a:p>
            <a:r>
              <a:rPr lang="fr-FR" b="0" dirty="0"/>
              <a:t>Tester un nombre de charge/décharge plus grand (</a:t>
            </a:r>
            <a:r>
              <a:rPr lang="fr-FR" dirty="0"/>
              <a:t>écrouissage cinématique</a:t>
            </a:r>
            <a:r>
              <a:rPr lang="fr-FR" b="0" dirty="0"/>
              <a:t>).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7602829-189D-43F0-934C-A310DFB209A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60825" y="1067647"/>
            <a:ext cx="7924376" cy="378270"/>
          </a:xfrm>
        </p:spPr>
        <p:txBody>
          <a:bodyPr/>
          <a:lstStyle/>
          <a:p>
            <a:r>
              <a:rPr lang="fr-FR" dirty="0"/>
              <a:t>Perspectives : </a:t>
            </a:r>
          </a:p>
        </p:txBody>
      </p:sp>
    </p:spTree>
    <p:extLst>
      <p:ext uri="{BB962C8B-B14F-4D97-AF65-F5344CB8AC3E}">
        <p14:creationId xmlns:p14="http://schemas.microsoft.com/office/powerpoint/2010/main" val="4367784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5C3D52-41E5-454A-A972-01FD49415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Références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896F280-7DF1-4B0F-AA53-3C35D4AB53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21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2031EB6-3DB6-4B23-8CE2-B7C3DF6680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73211"/>
            <a:ext cx="7886700" cy="3175959"/>
          </a:xfrm>
        </p:spPr>
        <p:txBody>
          <a:bodyPr/>
          <a:lstStyle/>
          <a:p>
            <a:pPr marL="0" indent="0" algn="l">
              <a:buNone/>
            </a:pPr>
            <a:r>
              <a:rPr lang="fr-FR" sz="1800" b="0" dirty="0"/>
              <a:t>[</a:t>
            </a:r>
            <a:r>
              <a:rPr lang="fr-FR" sz="1800" b="0" dirty="0" err="1"/>
              <a:t>Caruel</a:t>
            </a:r>
            <a:r>
              <a:rPr lang="fr-FR" sz="1800" b="0" dirty="0"/>
              <a:t>, 2020] </a:t>
            </a:r>
            <a:r>
              <a:rPr lang="fr-FR" sz="1800" b="0" dirty="0" err="1"/>
              <a:t>Caruel</a:t>
            </a:r>
            <a:r>
              <a:rPr lang="fr-FR" sz="1800" b="0" dirty="0"/>
              <a:t>, M. (2020). Étude du comportement mécanique de structures soumises à des températures cryogéniques. </a:t>
            </a:r>
            <a:r>
              <a:rPr lang="fr-FR" sz="1800" b="0" dirty="0" err="1"/>
              <a:t>Technical</a:t>
            </a:r>
            <a:r>
              <a:rPr lang="fr-FR" sz="1800" b="0" dirty="0"/>
              <a:t> report, </a:t>
            </a:r>
            <a:r>
              <a:rPr lang="fr-FR" sz="1800" b="0" dirty="0" err="1"/>
              <a:t>Irfu</a:t>
            </a:r>
            <a:r>
              <a:rPr lang="fr-FR" sz="1800" b="0" dirty="0"/>
              <a:t> - CEA Saclay.</a:t>
            </a:r>
          </a:p>
          <a:p>
            <a:pPr marL="0" indent="0" algn="l">
              <a:buNone/>
            </a:pPr>
            <a:r>
              <a:rPr lang="fr-FR" sz="1800" b="0" dirty="0"/>
              <a:t>[Felice, 2006] Felice, H. (2006).Contribution à la conception des bobinages supraconducteurs de type dipolaire en Nb3Sn pour les accélérateurs de particules. Thèse de doctorat, </a:t>
            </a:r>
            <a:r>
              <a:rPr lang="fr-FR" sz="1800" b="0" dirty="0" err="1"/>
              <a:t>Vandoeuvre-les-Nancy</a:t>
            </a:r>
            <a:r>
              <a:rPr lang="fr-FR" sz="1800" b="0" dirty="0"/>
              <a:t>, INPL.</a:t>
            </a:r>
          </a:p>
          <a:p>
            <a:pPr marL="0" indent="0" algn="l">
              <a:buNone/>
            </a:pPr>
            <a:r>
              <a:rPr lang="fr-FR" sz="1800" b="0" dirty="0"/>
              <a:t>[</a:t>
            </a:r>
            <a:r>
              <a:rPr lang="fr-FR" sz="1800" b="0" dirty="0" err="1"/>
              <a:t>Vallone</a:t>
            </a:r>
            <a:r>
              <a:rPr lang="fr-FR" sz="1800" b="0" dirty="0"/>
              <a:t> et al., 2018]</a:t>
            </a:r>
            <a:r>
              <a:rPr lang="en-US" sz="1800" b="0" dirty="0"/>
              <a:t> Vallone, G., </a:t>
            </a:r>
            <a:r>
              <a:rPr lang="en-US" sz="1800" b="0" dirty="0" err="1"/>
              <a:t>Bordini</a:t>
            </a:r>
            <a:r>
              <a:rPr lang="en-US" sz="1800" b="0" dirty="0"/>
              <a:t>, B., and </a:t>
            </a:r>
            <a:r>
              <a:rPr lang="en-US" sz="1800" b="0" dirty="0" err="1"/>
              <a:t>Ferracin</a:t>
            </a:r>
            <a:r>
              <a:rPr lang="en-US" sz="1800" b="0" dirty="0"/>
              <a:t>, P. (2018). Computation of the Reversible Critical Current Degradation in Nb3Sn Rutherford Cables for Particle Accelerator Magnets. </a:t>
            </a:r>
            <a:r>
              <a:rPr lang="en-US" sz="1800" b="0" i="1" dirty="0"/>
              <a:t>IEEE Transactions on Applied Superconductivity</a:t>
            </a:r>
            <a:r>
              <a:rPr lang="en-US" sz="1800" b="0" dirty="0"/>
              <a:t>, 28(4) :1–6.</a:t>
            </a:r>
            <a:r>
              <a:rPr lang="fr-FR" sz="1800" b="0" dirty="0"/>
              <a:t> 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63685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DFBA5D-860E-4818-8C80-1276863B5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Problématique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F20953CA-7E7A-4F5C-8AEA-5EC697DAE2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3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80E8804-D012-48FC-8DD0-51450CB675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09677" y="2683459"/>
            <a:ext cx="3975524" cy="959968"/>
          </a:xfrm>
        </p:spPr>
        <p:txBody>
          <a:bodyPr/>
          <a:lstStyle/>
          <a:p>
            <a:r>
              <a:rPr lang="fr-FR" sz="1800" b="0" kern="0" dirty="0"/>
              <a:t>Représentativité des « </a:t>
            </a:r>
            <a:r>
              <a:rPr lang="fr-FR" sz="1800" b="0" kern="0" dirty="0" err="1"/>
              <a:t>ten</a:t>
            </a:r>
            <a:r>
              <a:rPr lang="fr-FR" sz="1800" b="0" kern="0" dirty="0"/>
              <a:t>-stack » ?</a:t>
            </a:r>
          </a:p>
          <a:p>
            <a:r>
              <a:rPr lang="fr-FR" sz="1800" b="0" kern="0" dirty="0"/>
              <a:t>Améliorer le modèle numérique : comportement élastique linéaire...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4694F01-DF70-4D91-B6E1-C7A04E1E08D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60825" y="1067647"/>
            <a:ext cx="7924376" cy="793769"/>
          </a:xfrm>
        </p:spPr>
        <p:txBody>
          <a:bodyPr/>
          <a:lstStyle/>
          <a:p>
            <a:r>
              <a:rPr lang="fr-FR" sz="2400" b="1" kern="0" dirty="0"/>
              <a:t>Comment caractériser mécaniquement les conducteurs à l’intérieur des aimants ?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65DC002-0888-419A-BB50-6865DAE96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619" y="1954711"/>
            <a:ext cx="3971223" cy="290418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A2ACE77B-E4CF-470E-98E3-B90A8EA791E7}"/>
              </a:ext>
            </a:extLst>
          </p:cNvPr>
          <p:cNvSpPr txBox="1"/>
          <p:nvPr/>
        </p:nvSpPr>
        <p:spPr>
          <a:xfrm>
            <a:off x="415618" y="4823392"/>
            <a:ext cx="39712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u="sng" dirty="0"/>
              <a:t>Test de compression sur un « </a:t>
            </a:r>
            <a:r>
              <a:rPr lang="fr-FR" sz="1600" u="sng" dirty="0" err="1"/>
              <a:t>ten</a:t>
            </a:r>
            <a:r>
              <a:rPr lang="fr-FR" sz="1600" u="sng" dirty="0"/>
              <a:t>-stack » [</a:t>
            </a:r>
            <a:r>
              <a:rPr lang="fr-FR" sz="1600" u="sng" dirty="0" err="1"/>
              <a:t>Vallone</a:t>
            </a:r>
            <a:r>
              <a:rPr lang="fr-FR" sz="1600" u="sng" dirty="0"/>
              <a:t> et al., 2018] </a:t>
            </a:r>
          </a:p>
        </p:txBody>
      </p:sp>
    </p:spTree>
    <p:extLst>
      <p:ext uri="{BB962C8B-B14F-4D97-AF65-F5344CB8AC3E}">
        <p14:creationId xmlns:p14="http://schemas.microsoft.com/office/powerpoint/2010/main" val="3416286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916B53-7213-4A51-9AEA-2D8C7F048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440" y="60757"/>
            <a:ext cx="5318073" cy="650036"/>
          </a:xfrm>
        </p:spPr>
        <p:txBody>
          <a:bodyPr/>
          <a:lstStyle/>
          <a:p>
            <a:r>
              <a:rPr lang="fr-FR" dirty="0"/>
              <a:t> Structure SD – « </a:t>
            </a:r>
            <a:r>
              <a:rPr lang="fr-FR" dirty="0" err="1"/>
              <a:t>Bladders</a:t>
            </a:r>
            <a:r>
              <a:rPr lang="fr-FR" dirty="0"/>
              <a:t> and keys »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E092C55-39B4-4F36-99CB-0FAC6BAEA6F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4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280A8FD-C729-48D3-9CA3-B4272CEBA78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83" t="14722" r="21508"/>
          <a:stretch/>
        </p:blipFill>
        <p:spPr>
          <a:xfrm>
            <a:off x="1658838" y="4433389"/>
            <a:ext cx="2582008" cy="2072356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4E9D309C-EDE1-4D86-9031-A9FDF3668D81}"/>
              </a:ext>
            </a:extLst>
          </p:cNvPr>
          <p:cNvSpPr txBox="1"/>
          <p:nvPr/>
        </p:nvSpPr>
        <p:spPr>
          <a:xfrm>
            <a:off x="4240846" y="5604117"/>
            <a:ext cx="16004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1600" u="sng" dirty="0"/>
              <a:t>Baudruches neuve et hors service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E078EA4-C666-4BEF-94A4-8E4DC13B58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142" y="460704"/>
            <a:ext cx="4031655" cy="357273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6D712A6-5CAB-40CB-BF82-E4F6B43D6B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6006" y="1139833"/>
            <a:ext cx="3950013" cy="4392488"/>
          </a:xfrm>
          <a:prstGeom prst="rect">
            <a:avLst/>
          </a:prstGeom>
        </p:spPr>
      </p:pic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BCACD369-29A8-40A3-921F-676A920BE6CA}"/>
              </a:ext>
            </a:extLst>
          </p:cNvPr>
          <p:cNvCxnSpPr>
            <a:cxnSpLocks/>
          </p:cNvCxnSpPr>
          <p:nvPr/>
        </p:nvCxnSpPr>
        <p:spPr bwMode="auto">
          <a:xfrm>
            <a:off x="3444068" y="2901702"/>
            <a:ext cx="1326087" cy="414183"/>
          </a:xfrm>
          <a:prstGeom prst="straightConnector1">
            <a:avLst/>
          </a:prstGeom>
          <a:blipFill dpi="0" rotWithShape="0">
            <a:blip r:embed="rId5"/>
            <a:srcRect/>
            <a:tile tx="0" ty="0" sx="100000" sy="100000" flip="none" algn="tl"/>
          </a:blip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4590C26D-0B42-442E-8294-981F5424D556}"/>
              </a:ext>
            </a:extLst>
          </p:cNvPr>
          <p:cNvSpPr txBox="1"/>
          <p:nvPr/>
        </p:nvSpPr>
        <p:spPr>
          <a:xfrm rot="1082415">
            <a:off x="3478384" y="2695212"/>
            <a:ext cx="1225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>
                <a:solidFill>
                  <a:srgbClr val="FF0000"/>
                </a:solidFill>
              </a:rPr>
              <a:t>ZOOM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80933937-5D58-4BB5-8F4F-9ED6937B5F10}"/>
              </a:ext>
            </a:extLst>
          </p:cNvPr>
          <p:cNvGrpSpPr/>
          <p:nvPr/>
        </p:nvGrpSpPr>
        <p:grpSpPr>
          <a:xfrm>
            <a:off x="183807" y="4436330"/>
            <a:ext cx="1389089" cy="2050534"/>
            <a:chOff x="1856656" y="1372369"/>
            <a:chExt cx="1539349" cy="2205413"/>
          </a:xfrm>
        </p:grpSpPr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11979BD3-09E2-4615-A829-F1E4C590CB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87"/>
            <a:stretch/>
          </p:blipFill>
          <p:spPr>
            <a:xfrm>
              <a:off x="1856656" y="1372369"/>
              <a:ext cx="1539349" cy="2205413"/>
            </a:xfrm>
            <a:prstGeom prst="rect">
              <a:avLst/>
            </a:prstGeom>
          </p:spPr>
        </p:pic>
        <p:cxnSp>
          <p:nvCxnSpPr>
            <p:cNvPr id="15" name="Connecteur droit avec flèche 14">
              <a:extLst>
                <a:ext uri="{FF2B5EF4-FFF2-40B4-BE49-F238E27FC236}">
                  <a16:creationId xmlns:a16="http://schemas.microsoft.com/office/drawing/2014/main" id="{2B91F912-1F8F-43E5-8191-6802E2CB16D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792760" y="2492896"/>
              <a:ext cx="360040" cy="0"/>
            </a:xfrm>
            <a:prstGeom prst="straightConnector1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6" name="Connecteur droit avec flèche 15">
              <a:extLst>
                <a:ext uri="{FF2B5EF4-FFF2-40B4-BE49-F238E27FC236}">
                  <a16:creationId xmlns:a16="http://schemas.microsoft.com/office/drawing/2014/main" id="{2DA501FC-CBB7-4AAB-9700-C9D096A9ED5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819140" y="2780928"/>
              <a:ext cx="360040" cy="0"/>
            </a:xfrm>
            <a:prstGeom prst="straightConnector1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7" name="Connecteur droit avec flèche 16">
              <a:extLst>
                <a:ext uri="{FF2B5EF4-FFF2-40B4-BE49-F238E27FC236}">
                  <a16:creationId xmlns:a16="http://schemas.microsoft.com/office/drawing/2014/main" id="{E26AA01D-68AA-4224-B699-3CDF93012405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829567" y="3068960"/>
              <a:ext cx="360040" cy="0"/>
            </a:xfrm>
            <a:prstGeom prst="straightConnector1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8" name="Connecteur droit avec flèche 17">
              <a:extLst>
                <a:ext uri="{FF2B5EF4-FFF2-40B4-BE49-F238E27FC236}">
                  <a16:creationId xmlns:a16="http://schemas.microsoft.com/office/drawing/2014/main" id="{B4B3F525-894E-4BCF-85BF-DBFC857047B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072680" y="2493417"/>
              <a:ext cx="360040" cy="0"/>
            </a:xfrm>
            <a:prstGeom prst="straightConnector1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9" name="Connecteur droit avec flèche 18">
              <a:extLst>
                <a:ext uri="{FF2B5EF4-FFF2-40B4-BE49-F238E27FC236}">
                  <a16:creationId xmlns:a16="http://schemas.microsoft.com/office/drawing/2014/main" id="{BCC5143B-50BF-4430-8660-2D1EF2D6EC4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099060" y="2781449"/>
              <a:ext cx="360040" cy="0"/>
            </a:xfrm>
            <a:prstGeom prst="straightConnector1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0" name="Connecteur droit avec flèche 19">
              <a:extLst>
                <a:ext uri="{FF2B5EF4-FFF2-40B4-BE49-F238E27FC236}">
                  <a16:creationId xmlns:a16="http://schemas.microsoft.com/office/drawing/2014/main" id="{7BFF921A-FAB0-41F8-916D-AB8EC4E3CE1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109487" y="3069481"/>
              <a:ext cx="360040" cy="0"/>
            </a:xfrm>
            <a:prstGeom prst="straightConnector1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224172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D7BDC09-3FA2-4B64-82F0-21A8528777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440" y="60757"/>
            <a:ext cx="5972981" cy="650036"/>
          </a:xfrm>
        </p:spPr>
        <p:txBody>
          <a:bodyPr/>
          <a:lstStyle/>
          <a:p>
            <a:r>
              <a:rPr lang="fr-FR" dirty="0"/>
              <a:t>Design et Fabrication – Solution retenue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820AF41-84E1-4D30-943B-A049B4CCE3E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5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8EAD96C-4A0B-47C6-A64B-0DFC769B56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824" y="1630411"/>
            <a:ext cx="7886700" cy="1790965"/>
          </a:xfrm>
        </p:spPr>
        <p:txBody>
          <a:bodyPr/>
          <a:lstStyle/>
          <a:p>
            <a:r>
              <a:rPr lang="fr-FR" b="0" dirty="0"/>
              <a:t>Simuler une section droite de bobine,</a:t>
            </a:r>
          </a:p>
          <a:p>
            <a:r>
              <a:rPr lang="fr-FR" b="0" dirty="0"/>
              <a:t>Utiliser 10 conducteurs (test « </a:t>
            </a:r>
            <a:r>
              <a:rPr lang="fr-FR" b="0" dirty="0" err="1"/>
              <a:t>ten</a:t>
            </a:r>
            <a:r>
              <a:rPr lang="fr-FR" b="0" dirty="0"/>
              <a:t>-stack »),</a:t>
            </a:r>
          </a:p>
          <a:p>
            <a:r>
              <a:rPr lang="fr-FR" b="0" dirty="0"/>
              <a:t>Mesurer les contraintes et déformations des câbles,</a:t>
            </a:r>
          </a:p>
          <a:p>
            <a:r>
              <a:rPr lang="fr-FR" b="0" dirty="0"/>
              <a:t>Avoir un champ de contrainte homogène,</a:t>
            </a:r>
          </a:p>
          <a:p>
            <a:r>
              <a:rPr lang="fr-FR" b="0" dirty="0"/>
              <a:t>Rentrer dans SD.</a:t>
            </a:r>
          </a:p>
          <a:p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9393429-B8EB-4443-A981-C11F451199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60825" y="1067647"/>
            <a:ext cx="7924376" cy="378270"/>
          </a:xfrm>
        </p:spPr>
        <p:txBody>
          <a:bodyPr/>
          <a:lstStyle/>
          <a:p>
            <a:r>
              <a:rPr lang="fr-FR" dirty="0"/>
              <a:t>Objectifs :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B67BE0E-4496-41C5-A1F8-E77DE6B68317}"/>
              </a:ext>
            </a:extLst>
          </p:cNvPr>
          <p:cNvSpPr txBox="1"/>
          <p:nvPr/>
        </p:nvSpPr>
        <p:spPr>
          <a:xfrm>
            <a:off x="938251" y="6002666"/>
            <a:ext cx="39572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u="sng" dirty="0"/>
              <a:t>Proposition de Design – vue en coupe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3A1B376-9FCB-4C1C-B065-C69751DB54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824" y="4468749"/>
            <a:ext cx="5455182" cy="1624677"/>
          </a:xfrm>
          <a:prstGeom prst="rect">
            <a:avLst/>
          </a:prstGeom>
        </p:spPr>
      </p:pic>
      <p:grpSp>
        <p:nvGrpSpPr>
          <p:cNvPr id="8" name="Groupe 7">
            <a:extLst>
              <a:ext uri="{FF2B5EF4-FFF2-40B4-BE49-F238E27FC236}">
                <a16:creationId xmlns:a16="http://schemas.microsoft.com/office/drawing/2014/main" id="{F1211EF5-3FED-466C-BF2C-16F6E52EAF7A}"/>
              </a:ext>
            </a:extLst>
          </p:cNvPr>
          <p:cNvGrpSpPr/>
          <p:nvPr/>
        </p:nvGrpSpPr>
        <p:grpSpPr>
          <a:xfrm>
            <a:off x="6579621" y="1174784"/>
            <a:ext cx="2190872" cy="3646048"/>
            <a:chOff x="1856656" y="1268760"/>
            <a:chExt cx="1539349" cy="2589643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FBC932AC-D0CA-4D5C-9D65-AE0FFBE6F5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56656" y="1268760"/>
              <a:ext cx="1539349" cy="2309023"/>
            </a:xfrm>
            <a:prstGeom prst="rect">
              <a:avLst/>
            </a:prstGeom>
          </p:spPr>
        </p:pic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2582A830-E954-40D3-A670-3B94C3FEA2BD}"/>
                </a:ext>
              </a:extLst>
            </p:cNvPr>
            <p:cNvSpPr txBox="1"/>
            <p:nvPr/>
          </p:nvSpPr>
          <p:spPr>
            <a:xfrm>
              <a:off x="2157262" y="3617942"/>
              <a:ext cx="931406" cy="2404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u="sng" dirty="0"/>
                <a:t>Bobine Réelle</a:t>
              </a:r>
            </a:p>
          </p:txBody>
        </p:sp>
      </p:grp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60B2DDAD-FAEB-445F-8367-D1D79912C2FA}"/>
              </a:ext>
            </a:extLst>
          </p:cNvPr>
          <p:cNvSpPr txBox="1">
            <a:spLocks/>
          </p:cNvSpPr>
          <p:nvPr/>
        </p:nvSpPr>
        <p:spPr bwMode="auto">
          <a:xfrm>
            <a:off x="660824" y="4000815"/>
            <a:ext cx="42212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E4D9CA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1420" tIns="31420" rIns="31420" bIns="31420" numCol="1" anchor="t" anchorCtr="0" compatLnSpc="1">
            <a:prstTxWarp prst="textNoShape">
              <a:avLst/>
            </a:prstTxWarp>
          </a:bodyPr>
          <a:lstStyle>
            <a:lvl1pPr marL="212725" indent="-212725" algn="ctr" defTabSz="565150" rtl="0" eaLnBrk="0" fontAlgn="base" hangingPunct="0">
              <a:spcBef>
                <a:spcPts val="500"/>
              </a:spcBef>
              <a:spcAft>
                <a:spcPct val="0"/>
              </a:spcAft>
              <a:defRPr sz="2000">
                <a:solidFill>
                  <a:srgbClr val="2F425F"/>
                </a:solidFill>
                <a:latin typeface="Gill Sans MT" panose="020B0502020104020203" pitchFamily="34" charset="0"/>
                <a:ea typeface="+mn-ea"/>
                <a:cs typeface="+mn-cs"/>
                <a:sym typeface="Gill Sans"/>
              </a:defRPr>
            </a:lvl1pPr>
            <a:lvl2pPr marL="458788" indent="-176213" algn="ctr" defTabSz="565150" rtl="0" eaLnBrk="0" fontAlgn="base" hangingPunct="0">
              <a:spcBef>
                <a:spcPts val="500"/>
              </a:spcBef>
              <a:spcAft>
                <a:spcPct val="0"/>
              </a:spcAft>
              <a:defRPr>
                <a:solidFill>
                  <a:srgbClr val="2F425F"/>
                </a:solidFill>
                <a:latin typeface="Gill Sans MT" panose="020B0502020104020203" pitchFamily="34" charset="0"/>
                <a:ea typeface="+mn-ea"/>
                <a:cs typeface="+mn-cs"/>
                <a:sym typeface="Gill Sans"/>
              </a:defRPr>
            </a:lvl2pPr>
            <a:lvl3pPr marL="706438" indent="-141288" algn="ctr" defTabSz="565150" rtl="0" eaLnBrk="0" fontAlgn="base" hangingPunct="0">
              <a:spcBef>
                <a:spcPts val="500"/>
              </a:spcBef>
              <a:spcAft>
                <a:spcPct val="0"/>
              </a:spcAft>
              <a:defRPr sz="1600">
                <a:solidFill>
                  <a:srgbClr val="2F425F"/>
                </a:solidFill>
                <a:latin typeface="Gill Sans MT" panose="020B0502020104020203" pitchFamily="34" charset="0"/>
                <a:ea typeface="+mn-ea"/>
                <a:cs typeface="+mn-cs"/>
                <a:sym typeface="Gill Sans"/>
              </a:defRPr>
            </a:lvl3pPr>
            <a:lvl4pPr marL="989013" indent="-141288" algn="ctr" defTabSz="565150" rtl="0" eaLnBrk="0" fontAlgn="base" hangingPunct="0">
              <a:spcBef>
                <a:spcPts val="500"/>
              </a:spcBef>
              <a:spcAft>
                <a:spcPct val="0"/>
              </a:spcAft>
              <a:defRPr sz="1400">
                <a:solidFill>
                  <a:srgbClr val="2F425F"/>
                </a:solidFill>
                <a:latin typeface="Gill Sans MT" panose="020B0502020104020203" pitchFamily="34" charset="0"/>
                <a:ea typeface="+mn-ea"/>
                <a:cs typeface="+mn-cs"/>
                <a:sym typeface="Gill Sans"/>
              </a:defRPr>
            </a:lvl4pPr>
            <a:lvl5pPr marL="1273175" indent="-141288" algn="ctr" defTabSz="565150" rtl="0" eaLnBrk="0" fontAlgn="base" hangingPunct="0">
              <a:spcBef>
                <a:spcPts val="500"/>
              </a:spcBef>
              <a:spcAft>
                <a:spcPct val="0"/>
              </a:spcAft>
              <a:defRPr sz="1400">
                <a:solidFill>
                  <a:srgbClr val="2F425F"/>
                </a:solidFill>
                <a:latin typeface="Gill Sans MT" panose="020B0502020104020203" pitchFamily="34" charset="0"/>
                <a:ea typeface="+mn-ea"/>
                <a:cs typeface="+mn-cs"/>
                <a:sym typeface="Gill Sans"/>
              </a:defRPr>
            </a:lvl5pPr>
            <a:lvl6pPr marL="457200" algn="ctr" rtl="0" fontAlgn="base">
              <a:spcBef>
                <a:spcPts val="800"/>
              </a:spcBef>
              <a:spcAft>
                <a:spcPct val="0"/>
              </a:spcAft>
              <a:defRPr sz="2200" b="1">
                <a:solidFill>
                  <a:srgbClr val="436283"/>
                </a:solidFill>
                <a:latin typeface="+mn-lt"/>
                <a:ea typeface="+mn-ea"/>
                <a:cs typeface="+mn-cs"/>
                <a:sym typeface="Gill Sans" pitchFamily="-112" charset="0"/>
              </a:defRPr>
            </a:lvl6pPr>
            <a:lvl7pPr marL="914400" algn="ctr" rtl="0" fontAlgn="base">
              <a:spcBef>
                <a:spcPts val="800"/>
              </a:spcBef>
              <a:spcAft>
                <a:spcPct val="0"/>
              </a:spcAft>
              <a:defRPr sz="2200" b="1">
                <a:solidFill>
                  <a:srgbClr val="436283"/>
                </a:solidFill>
                <a:latin typeface="+mn-lt"/>
                <a:ea typeface="+mn-ea"/>
                <a:cs typeface="+mn-cs"/>
                <a:sym typeface="Gill Sans" pitchFamily="-112" charset="0"/>
              </a:defRPr>
            </a:lvl7pPr>
            <a:lvl8pPr marL="1371600" algn="ctr" rtl="0" fontAlgn="base">
              <a:spcBef>
                <a:spcPts val="800"/>
              </a:spcBef>
              <a:spcAft>
                <a:spcPct val="0"/>
              </a:spcAft>
              <a:defRPr sz="2200" b="1">
                <a:solidFill>
                  <a:srgbClr val="436283"/>
                </a:solidFill>
                <a:latin typeface="+mn-lt"/>
                <a:ea typeface="+mn-ea"/>
                <a:cs typeface="+mn-cs"/>
                <a:sym typeface="Gill Sans" pitchFamily="-112" charset="0"/>
              </a:defRPr>
            </a:lvl8pPr>
            <a:lvl9pPr marL="1828800" algn="ctr" rtl="0" fontAlgn="base">
              <a:spcBef>
                <a:spcPts val="800"/>
              </a:spcBef>
              <a:spcAft>
                <a:spcPct val="0"/>
              </a:spcAft>
              <a:defRPr sz="2200" b="1">
                <a:solidFill>
                  <a:srgbClr val="436283"/>
                </a:solidFill>
                <a:latin typeface="+mn-lt"/>
                <a:ea typeface="+mn-ea"/>
                <a:cs typeface="+mn-cs"/>
                <a:sym typeface="Gill Sans" pitchFamily="-112" charset="0"/>
              </a:defRPr>
            </a:lvl9pPr>
          </a:lstStyle>
          <a:p>
            <a:pPr algn="l"/>
            <a:r>
              <a:rPr lang="fr-FR" sz="1800" b="1" kern="0" dirty="0">
                <a:solidFill>
                  <a:schemeClr val="bg2">
                    <a:lumMod val="50000"/>
                  </a:schemeClr>
                </a:solidFill>
                <a:latin typeface="+mj-lt"/>
              </a:rPr>
              <a:t>Solution de l’étude paramétrique :</a:t>
            </a:r>
          </a:p>
        </p:txBody>
      </p:sp>
    </p:spTree>
    <p:extLst>
      <p:ext uri="{BB962C8B-B14F-4D97-AF65-F5344CB8AC3E}">
        <p14:creationId xmlns:p14="http://schemas.microsoft.com/office/powerpoint/2010/main" val="444219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9A1201-07CC-466C-9FAC-311042801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441" y="60757"/>
            <a:ext cx="5083294" cy="650036"/>
          </a:xfrm>
        </p:spPr>
        <p:txBody>
          <a:bodyPr/>
          <a:lstStyle/>
          <a:p>
            <a:r>
              <a:rPr lang="fr-FR" dirty="0"/>
              <a:t>Design et fabrication - Instrumentation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322BA61-4408-40C7-B627-EAF00CF4517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6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4557C7C-5BBD-43F5-BBC1-816C032EEC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824" y="1420861"/>
            <a:ext cx="3911171" cy="898413"/>
          </a:xfrm>
        </p:spPr>
        <p:txBody>
          <a:bodyPr/>
          <a:lstStyle/>
          <a:p>
            <a:r>
              <a:rPr lang="fr-FR" dirty="0"/>
              <a:t>Extensomètres</a:t>
            </a:r>
          </a:p>
          <a:p>
            <a:pPr marL="588963" lvl="1" indent="-342900" algn="l">
              <a:buFont typeface="Wingdings" panose="05000000000000000000" pitchFamily="2" charset="2"/>
              <a:buChar char="Ø"/>
            </a:pPr>
            <a:r>
              <a:rPr lang="fr-FR" sz="1600" kern="0" dirty="0"/>
              <a:t>Calibration nécessaire (ambiante et cryogénique).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E53E321-91D4-4878-BF4A-477E933B44C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60825" y="1067647"/>
            <a:ext cx="3911172" cy="376727"/>
          </a:xfrm>
        </p:spPr>
        <p:txBody>
          <a:bodyPr/>
          <a:lstStyle/>
          <a:p>
            <a:r>
              <a:rPr lang="fr-FR" dirty="0"/>
              <a:t>Mesure de la déformation :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073BFA4A-1F30-47D9-850C-0AB44BD56617}"/>
              </a:ext>
            </a:extLst>
          </p:cNvPr>
          <p:cNvCxnSpPr>
            <a:cxnSpLocks/>
          </p:cNvCxnSpPr>
          <p:nvPr/>
        </p:nvCxnSpPr>
        <p:spPr bwMode="auto">
          <a:xfrm>
            <a:off x="4698941" y="896830"/>
            <a:ext cx="0" cy="2414587"/>
          </a:xfrm>
          <a:prstGeom prst="lin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2540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2C065008-A0E0-445F-876F-41F155AD5789}"/>
              </a:ext>
            </a:extLst>
          </p:cNvPr>
          <p:cNvSpPr txBox="1"/>
          <p:nvPr/>
        </p:nvSpPr>
        <p:spPr>
          <a:xfrm>
            <a:off x="4572000" y="5957726"/>
            <a:ext cx="4423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u="sng" dirty="0"/>
              <a:t>Section droite de bobine fabriquée et instrumentée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2777CBB-BF45-403E-83A8-489D2B5D7D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350" t="36350" r="14562" b="24020"/>
          <a:stretch/>
        </p:blipFill>
        <p:spPr>
          <a:xfrm>
            <a:off x="4979829" y="4464646"/>
            <a:ext cx="3605372" cy="1528923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52D5225-EE65-4205-AAC2-FB24695C57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367" y="2846506"/>
            <a:ext cx="1969118" cy="117262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7CB276F-BF49-454D-AF9E-CE4C784C19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11" y="4067517"/>
            <a:ext cx="4208349" cy="2323180"/>
          </a:xfrm>
          <a:prstGeom prst="rect">
            <a:avLst/>
          </a:prstGeom>
        </p:spPr>
      </p:pic>
      <p:sp>
        <p:nvSpPr>
          <p:cNvPr id="11" name="Espace réservé du contenu 3">
            <a:extLst>
              <a:ext uri="{FF2B5EF4-FFF2-40B4-BE49-F238E27FC236}">
                <a16:creationId xmlns:a16="http://schemas.microsoft.com/office/drawing/2014/main" id="{B53F3C9F-5793-4236-9C8E-3643855E8ED3}"/>
              </a:ext>
            </a:extLst>
          </p:cNvPr>
          <p:cNvSpPr txBox="1">
            <a:spLocks/>
          </p:cNvSpPr>
          <p:nvPr/>
        </p:nvSpPr>
        <p:spPr>
          <a:xfrm>
            <a:off x="4825886" y="1420861"/>
            <a:ext cx="3911171" cy="1421633"/>
          </a:xfrm>
          <a:prstGeom prst="rect">
            <a:avLst/>
          </a:prstGeom>
        </p:spPr>
        <p:txBody>
          <a:bodyPr vert="horz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"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Jauges de déformation cryogénique bidirectionnelle</a:t>
            </a:r>
          </a:p>
          <a:p>
            <a:pPr marL="588963" lvl="1" indent="-342900">
              <a:buFont typeface="Wingdings" panose="05000000000000000000" pitchFamily="2" charset="2"/>
              <a:buChar char="Ø"/>
            </a:pPr>
            <a:r>
              <a:rPr lang="fr-FR" dirty="0"/>
              <a:t>Contrainte du bloc est proche de la contrainte des câbles</a:t>
            </a:r>
          </a:p>
          <a:p>
            <a:pPr marL="588963" lvl="1" indent="-342900">
              <a:buFont typeface="Wingdings" panose="05000000000000000000" pitchFamily="2" charset="2"/>
              <a:buChar char="Ø"/>
            </a:pPr>
            <a:r>
              <a:rPr lang="fr-FR" dirty="0"/>
              <a:t>Etude de la sensibilité à la position.</a:t>
            </a:r>
          </a:p>
        </p:txBody>
      </p:sp>
      <p:sp>
        <p:nvSpPr>
          <p:cNvPr id="12" name="Espace réservé du texte 4">
            <a:extLst>
              <a:ext uri="{FF2B5EF4-FFF2-40B4-BE49-F238E27FC236}">
                <a16:creationId xmlns:a16="http://schemas.microsoft.com/office/drawing/2014/main" id="{0DF872EE-52D1-4D1A-A486-38BC4E560017}"/>
              </a:ext>
            </a:extLst>
          </p:cNvPr>
          <p:cNvSpPr txBox="1">
            <a:spLocks/>
          </p:cNvSpPr>
          <p:nvPr/>
        </p:nvSpPr>
        <p:spPr>
          <a:xfrm>
            <a:off x="4825887" y="1067647"/>
            <a:ext cx="3911172" cy="376727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0" indent="0" algn="l" defTabSz="957925" rtl="0" eaLnBrk="1" latinLnBrk="0" hangingPunct="1">
              <a:lnSpc>
                <a:spcPct val="90000"/>
              </a:lnSpc>
              <a:spcBef>
                <a:spcPts val="1048"/>
              </a:spcBef>
              <a:buClr>
                <a:srgbClr val="548235"/>
              </a:buClr>
              <a:buSzPct val="80000"/>
              <a:buFontTx/>
              <a:buNone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Mesure de la contrainte :</a:t>
            </a:r>
          </a:p>
        </p:txBody>
      </p:sp>
    </p:spTree>
    <p:extLst>
      <p:ext uri="{BB962C8B-B14F-4D97-AF65-F5344CB8AC3E}">
        <p14:creationId xmlns:p14="http://schemas.microsoft.com/office/powerpoint/2010/main" val="3532555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F89303-420E-4125-9507-233F5495A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440" y="60757"/>
            <a:ext cx="5491067" cy="650036"/>
          </a:xfrm>
        </p:spPr>
        <p:txBody>
          <a:bodyPr/>
          <a:lstStyle/>
          <a:p>
            <a:r>
              <a:rPr lang="fr-FR" dirty="0"/>
              <a:t>Design et Fabrication - Imprégnation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F6312B5-2E48-4AF9-AB32-5B01C39DBC2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7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3B75A06-EEC8-45B6-8FCF-FB675319A3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2886" y="3343122"/>
            <a:ext cx="4274077" cy="3041373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C2F92FA-57B3-47B3-9E5D-2F24057B01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353"/>
          <a:stretch/>
        </p:blipFill>
        <p:spPr>
          <a:xfrm>
            <a:off x="7044034" y="834341"/>
            <a:ext cx="1723943" cy="236935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08C87C6B-3E1E-405C-8631-573426911A48}"/>
              </a:ext>
            </a:extLst>
          </p:cNvPr>
          <p:cNvSpPr txBox="1"/>
          <p:nvPr/>
        </p:nvSpPr>
        <p:spPr>
          <a:xfrm>
            <a:off x="4842547" y="6229503"/>
            <a:ext cx="3744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u="sng" dirty="0"/>
              <a:t>Bord d’échantillon, câbles découpés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FFB6B23-EA80-4756-BD67-78D802D931DF}"/>
              </a:ext>
            </a:extLst>
          </p:cNvPr>
          <p:cNvSpPr txBox="1"/>
          <p:nvPr/>
        </p:nvSpPr>
        <p:spPr>
          <a:xfrm>
            <a:off x="4572000" y="2647138"/>
            <a:ext cx="24720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u="sng" dirty="0"/>
              <a:t>Moule d’imprégnation SMC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5720AB9-2E89-4689-B428-DF374777299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342" r="5667" b="21871"/>
          <a:stretch/>
        </p:blipFill>
        <p:spPr>
          <a:xfrm>
            <a:off x="600968" y="3343122"/>
            <a:ext cx="3117570" cy="267904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BF8C4642-F340-4AA7-9961-8557BBBDD1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8507" y="801971"/>
            <a:ext cx="6855527" cy="2474294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8CD5BCB1-704A-4DE1-9376-824476C1EB01}"/>
              </a:ext>
            </a:extLst>
          </p:cNvPr>
          <p:cNvSpPr txBox="1"/>
          <p:nvPr/>
        </p:nvSpPr>
        <p:spPr>
          <a:xfrm>
            <a:off x="1139842" y="6017371"/>
            <a:ext cx="37444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u="sng" dirty="0"/>
              <a:t>Brute d’imprégnation</a:t>
            </a:r>
          </a:p>
        </p:txBody>
      </p:sp>
    </p:spTree>
    <p:extLst>
      <p:ext uri="{BB962C8B-B14F-4D97-AF65-F5344CB8AC3E}">
        <p14:creationId xmlns:p14="http://schemas.microsoft.com/office/powerpoint/2010/main" val="23540275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7AB9E2-BC2F-45BC-AE7A-F9120D554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441" y="196179"/>
            <a:ext cx="6255384" cy="379192"/>
          </a:xfrm>
        </p:spPr>
        <p:txBody>
          <a:bodyPr/>
          <a:lstStyle/>
          <a:p>
            <a:r>
              <a:rPr lang="fr-FR" dirty="0"/>
              <a:t>Etude de la structure – Défauts  géométriques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EFAAF5AF-BD5E-4AA3-920F-C4DB62F5A2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8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A1F63428-78F9-4000-B809-671F858048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5" y="2384131"/>
            <a:ext cx="3119026" cy="3319606"/>
          </a:xfr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90651F1-B5FF-493D-9475-65F01CC6FC4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60825" y="1067647"/>
            <a:ext cx="7924376" cy="378270"/>
          </a:xfrm>
        </p:spPr>
        <p:txBody>
          <a:bodyPr/>
          <a:lstStyle/>
          <a:p>
            <a:r>
              <a:rPr lang="fr-FR" dirty="0"/>
              <a:t>Assemblage culasse/couronne :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92D3C7E9-3A7F-4A0C-80DC-744D74690D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301" y="2778045"/>
            <a:ext cx="5869144" cy="302562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D17F489-F199-4256-A952-3555A935AD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8228" y="925113"/>
            <a:ext cx="2209800" cy="1657350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1A89D741-6616-45F1-8155-A59E66BFC32B}"/>
              </a:ext>
            </a:extLst>
          </p:cNvPr>
          <p:cNvSpPr txBox="1"/>
          <p:nvPr/>
        </p:nvSpPr>
        <p:spPr>
          <a:xfrm>
            <a:off x="3717546" y="5612804"/>
            <a:ext cx="47586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u="sng" dirty="0"/>
              <a:t>Comparaison simulation et mesure expérimentale : mise en avant d’un défaut géométrique de la couronne</a:t>
            </a:r>
          </a:p>
        </p:txBody>
      </p:sp>
      <p:sp>
        <p:nvSpPr>
          <p:cNvPr id="13" name="Espace réservé du contenu 3">
            <a:extLst>
              <a:ext uri="{FF2B5EF4-FFF2-40B4-BE49-F238E27FC236}">
                <a16:creationId xmlns:a16="http://schemas.microsoft.com/office/drawing/2014/main" id="{F16076A2-CB4B-49A8-B7F9-42800EBC91C0}"/>
              </a:ext>
            </a:extLst>
          </p:cNvPr>
          <p:cNvSpPr txBox="1">
            <a:spLocks/>
          </p:cNvSpPr>
          <p:nvPr/>
        </p:nvSpPr>
        <p:spPr>
          <a:xfrm>
            <a:off x="679663" y="1448472"/>
            <a:ext cx="5695738" cy="682969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"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Ovalisation de la couronne </a:t>
            </a:r>
            <a:r>
              <a:rPr lang="fr-FR" b="0" dirty="0"/>
              <a:t>(observé à faible pression),</a:t>
            </a:r>
          </a:p>
          <a:p>
            <a:r>
              <a:rPr lang="fr-FR" dirty="0"/>
              <a:t>Modèle numérique est représentatif de la réalité.</a:t>
            </a:r>
          </a:p>
        </p:txBody>
      </p: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91FF5178-142E-43B8-A727-51A0384F7AED}"/>
              </a:ext>
            </a:extLst>
          </p:cNvPr>
          <p:cNvGrpSpPr/>
          <p:nvPr/>
        </p:nvGrpSpPr>
        <p:grpSpPr>
          <a:xfrm>
            <a:off x="7003208" y="1723899"/>
            <a:ext cx="207645" cy="207775"/>
            <a:chOff x="6698675" y="1781680"/>
            <a:chExt cx="207645" cy="207775"/>
          </a:xfrm>
        </p:grpSpPr>
        <p:cxnSp>
          <p:nvCxnSpPr>
            <p:cNvPr id="14" name="Connecteur droit avec flèche 13">
              <a:extLst>
                <a:ext uri="{FF2B5EF4-FFF2-40B4-BE49-F238E27FC236}">
                  <a16:creationId xmlns:a16="http://schemas.microsoft.com/office/drawing/2014/main" id="{3450F303-CDCD-4278-B221-5AC246A2FE2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07895" y="1781680"/>
              <a:ext cx="0" cy="207775"/>
            </a:xfrm>
            <a:prstGeom prst="straightConnector1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6" name="Connecteur droit avec flèche 15">
              <a:extLst>
                <a:ext uri="{FF2B5EF4-FFF2-40B4-BE49-F238E27FC236}">
                  <a16:creationId xmlns:a16="http://schemas.microsoft.com/office/drawing/2014/main" id="{6F5682A6-9870-424E-B990-21F86AE4ACE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98675" y="1781680"/>
              <a:ext cx="0" cy="207775"/>
            </a:xfrm>
            <a:prstGeom prst="straightConnector1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7" name="Connecteur droit avec flèche 16">
              <a:extLst>
                <a:ext uri="{FF2B5EF4-FFF2-40B4-BE49-F238E27FC236}">
                  <a16:creationId xmlns:a16="http://schemas.microsoft.com/office/drawing/2014/main" id="{39255173-DF95-4D7D-B8E9-435DF2AC554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06320" y="1781680"/>
              <a:ext cx="0" cy="207775"/>
            </a:xfrm>
            <a:prstGeom prst="straightConnector1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511730B2-D9AA-4FB6-972A-2D559CA817E4}"/>
              </a:ext>
            </a:extLst>
          </p:cNvPr>
          <p:cNvGrpSpPr/>
          <p:nvPr/>
        </p:nvGrpSpPr>
        <p:grpSpPr>
          <a:xfrm>
            <a:off x="8186848" y="1738548"/>
            <a:ext cx="207645" cy="207775"/>
            <a:chOff x="6698675" y="1781680"/>
            <a:chExt cx="207645" cy="207775"/>
          </a:xfrm>
        </p:grpSpPr>
        <p:cxnSp>
          <p:nvCxnSpPr>
            <p:cNvPr id="23" name="Connecteur droit avec flèche 22">
              <a:extLst>
                <a:ext uri="{FF2B5EF4-FFF2-40B4-BE49-F238E27FC236}">
                  <a16:creationId xmlns:a16="http://schemas.microsoft.com/office/drawing/2014/main" id="{A95CECC3-4899-4872-9D2B-2D6C07C7166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07895" y="1781680"/>
              <a:ext cx="0" cy="207775"/>
            </a:xfrm>
            <a:prstGeom prst="straightConnector1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4" name="Connecteur droit avec flèche 23">
              <a:extLst>
                <a:ext uri="{FF2B5EF4-FFF2-40B4-BE49-F238E27FC236}">
                  <a16:creationId xmlns:a16="http://schemas.microsoft.com/office/drawing/2014/main" id="{B9FF7A29-A550-4C0A-BD07-491F8A2C1AD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98675" y="1781680"/>
              <a:ext cx="0" cy="207775"/>
            </a:xfrm>
            <a:prstGeom prst="straightConnector1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5" name="Connecteur droit avec flèche 24">
              <a:extLst>
                <a:ext uri="{FF2B5EF4-FFF2-40B4-BE49-F238E27FC236}">
                  <a16:creationId xmlns:a16="http://schemas.microsoft.com/office/drawing/2014/main" id="{4F5716A5-1FD7-4A8C-9D26-DC12D0356E3F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06320" y="1781680"/>
              <a:ext cx="0" cy="207775"/>
            </a:xfrm>
            <a:prstGeom prst="straightConnector1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0C0D59D6-6F94-447E-98F1-4750819B934A}"/>
              </a:ext>
            </a:extLst>
          </p:cNvPr>
          <p:cNvGrpSpPr/>
          <p:nvPr/>
        </p:nvGrpSpPr>
        <p:grpSpPr>
          <a:xfrm flipV="1">
            <a:off x="8186848" y="1466259"/>
            <a:ext cx="207645" cy="207775"/>
            <a:chOff x="6698675" y="1781680"/>
            <a:chExt cx="207645" cy="207775"/>
          </a:xfrm>
        </p:grpSpPr>
        <p:cxnSp>
          <p:nvCxnSpPr>
            <p:cNvPr id="27" name="Connecteur droit avec flèche 26">
              <a:extLst>
                <a:ext uri="{FF2B5EF4-FFF2-40B4-BE49-F238E27FC236}">
                  <a16:creationId xmlns:a16="http://schemas.microsoft.com/office/drawing/2014/main" id="{502FDAA7-858C-4597-8C01-BAAFD4F7B661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07895" y="1781680"/>
              <a:ext cx="0" cy="207775"/>
            </a:xfrm>
            <a:prstGeom prst="straightConnector1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8" name="Connecteur droit avec flèche 27">
              <a:extLst>
                <a:ext uri="{FF2B5EF4-FFF2-40B4-BE49-F238E27FC236}">
                  <a16:creationId xmlns:a16="http://schemas.microsoft.com/office/drawing/2014/main" id="{E598BD57-6B56-49F4-B18D-A98FBE8A37A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98675" y="1781680"/>
              <a:ext cx="0" cy="207775"/>
            </a:xfrm>
            <a:prstGeom prst="straightConnector1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9" name="Connecteur droit avec flèche 28">
              <a:extLst>
                <a:ext uri="{FF2B5EF4-FFF2-40B4-BE49-F238E27FC236}">
                  <a16:creationId xmlns:a16="http://schemas.microsoft.com/office/drawing/2014/main" id="{39257C92-C7E0-4B4F-AFE1-95D492EEC33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06320" y="1781680"/>
              <a:ext cx="0" cy="207775"/>
            </a:xfrm>
            <a:prstGeom prst="straightConnector1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ED7E4D75-17D6-4277-ABB0-E832A9DAFDD4}"/>
              </a:ext>
            </a:extLst>
          </p:cNvPr>
          <p:cNvGrpSpPr/>
          <p:nvPr/>
        </p:nvGrpSpPr>
        <p:grpSpPr>
          <a:xfrm flipV="1">
            <a:off x="7008605" y="1449267"/>
            <a:ext cx="207645" cy="207775"/>
            <a:chOff x="6698675" y="1781680"/>
            <a:chExt cx="207645" cy="207775"/>
          </a:xfrm>
        </p:grpSpPr>
        <p:cxnSp>
          <p:nvCxnSpPr>
            <p:cNvPr id="31" name="Connecteur droit avec flèche 30">
              <a:extLst>
                <a:ext uri="{FF2B5EF4-FFF2-40B4-BE49-F238E27FC236}">
                  <a16:creationId xmlns:a16="http://schemas.microsoft.com/office/drawing/2014/main" id="{5E72C57E-3BAB-4533-809D-3DF7A9F81597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807895" y="1781680"/>
              <a:ext cx="0" cy="207775"/>
            </a:xfrm>
            <a:prstGeom prst="straightConnector1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2" name="Connecteur droit avec flèche 31">
              <a:extLst>
                <a:ext uri="{FF2B5EF4-FFF2-40B4-BE49-F238E27FC236}">
                  <a16:creationId xmlns:a16="http://schemas.microsoft.com/office/drawing/2014/main" id="{0F88880E-C317-4292-BBA0-A1B42D5A93B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98675" y="1781680"/>
              <a:ext cx="0" cy="207775"/>
            </a:xfrm>
            <a:prstGeom prst="straightConnector1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3" name="Connecteur droit avec flèche 32">
              <a:extLst>
                <a:ext uri="{FF2B5EF4-FFF2-40B4-BE49-F238E27FC236}">
                  <a16:creationId xmlns:a16="http://schemas.microsoft.com/office/drawing/2014/main" id="{79B1BBFC-4B48-4D59-94BA-20AEF72F93FB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906320" y="1781680"/>
              <a:ext cx="0" cy="207775"/>
            </a:xfrm>
            <a:prstGeom prst="straightConnector1">
              <a:avLst/>
            </a:prstGeom>
            <a:blipFill dpi="0" rotWithShape="0">
              <a:blip r:embed="rId5"/>
              <a:srcRect/>
              <a:tile tx="0" ty="0" sx="100000" sy="100000" flip="none" algn="tl"/>
            </a:blip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C4229103-0DC9-4C94-8B07-6BB264446EC4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78932" y="3337403"/>
            <a:ext cx="0" cy="324000"/>
          </a:xfrm>
          <a:prstGeom prst="straightConnector1">
            <a:avLst/>
          </a:prstGeom>
          <a:blipFill dpi="0" rotWithShape="0">
            <a:blip r:embed="rId5"/>
            <a:srcRect/>
            <a:tile tx="0" ty="0" sx="100000" sy="100000" flip="none" algn="tl"/>
          </a:blip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9E07B06B-4229-4C99-9986-FD1C116E05B7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78616" y="3024389"/>
            <a:ext cx="0" cy="324000"/>
          </a:xfrm>
          <a:prstGeom prst="straightConnector1">
            <a:avLst/>
          </a:prstGeom>
          <a:blipFill dpi="0" rotWithShape="0">
            <a:blip r:embed="rId5"/>
            <a:srcRect/>
            <a:tile tx="0" ty="0" sx="100000" sy="100000" flip="none" algn="tl"/>
          </a:blip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7" name="Connecteur droit avec flèche 36">
            <a:extLst>
              <a:ext uri="{FF2B5EF4-FFF2-40B4-BE49-F238E27FC236}">
                <a16:creationId xmlns:a16="http://schemas.microsoft.com/office/drawing/2014/main" id="{0EC8DEC6-F66E-4C77-916E-23876BED081A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78932" y="2733598"/>
            <a:ext cx="0" cy="324000"/>
          </a:xfrm>
          <a:prstGeom prst="straightConnector1">
            <a:avLst/>
          </a:prstGeom>
          <a:blipFill dpi="0" rotWithShape="0">
            <a:blip r:embed="rId5"/>
            <a:srcRect/>
            <a:tile tx="0" ty="0" sx="100000" sy="100000" flip="none" algn="tl"/>
          </a:blip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19534431-2D41-4168-8CB7-ADAF16B1E2A1}"/>
              </a:ext>
            </a:extLst>
          </p:cNvPr>
          <p:cNvCxnSpPr>
            <a:cxnSpLocks/>
          </p:cNvCxnSpPr>
          <p:nvPr/>
        </p:nvCxnSpPr>
        <p:spPr bwMode="auto">
          <a:xfrm rot="16200000">
            <a:off x="179759" y="3650417"/>
            <a:ext cx="0" cy="324000"/>
          </a:xfrm>
          <a:prstGeom prst="straightConnector1">
            <a:avLst/>
          </a:prstGeom>
          <a:blipFill dpi="0" rotWithShape="0">
            <a:blip r:embed="rId5"/>
            <a:srcRect/>
            <a:tile tx="0" ty="0" sx="100000" sy="100000" flip="none" algn="tl"/>
          </a:blip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5983483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7232C3-5859-4A43-B59A-E3638AC58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441" y="60757"/>
            <a:ext cx="5398134" cy="650036"/>
          </a:xfrm>
        </p:spPr>
        <p:txBody>
          <a:bodyPr/>
          <a:lstStyle/>
          <a:p>
            <a:r>
              <a:rPr lang="fr-FR" dirty="0"/>
              <a:t>Etude de la structure – Fausse bobine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111B41D6-067D-4AC6-996A-98F84C45061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/>
            <a:fld id="{854A34C9-9A4B-6445-85E1-F779B5E87362}" type="slidenum">
              <a:rPr lang="fr-FR" sz="1000" noProof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pPr algn="ctr"/>
              <a:t>9</a:t>
            </a:fld>
            <a:endParaRPr lang="fr-FR" sz="1000" noProof="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D75E5229-9507-4BF2-990D-798FBAF547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81" y="2856238"/>
            <a:ext cx="4484319" cy="3341144"/>
          </a:xfrm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B3990B0-BFB6-4840-B981-D091AD0DF84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Assemblage avec une fausse bobine en aluminium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C4E2AA6-326E-4DD4-9C3D-E92EF66328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620" y="2856238"/>
            <a:ext cx="4490215" cy="334114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DD3D0ED4-0345-4F8E-88A9-5241D80C18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2249" y="660618"/>
            <a:ext cx="2579614" cy="2285980"/>
          </a:xfrm>
          <a:prstGeom prst="rect">
            <a:avLst/>
          </a:prstGeom>
        </p:spPr>
      </p:pic>
      <p:sp>
        <p:nvSpPr>
          <p:cNvPr id="10" name="Espace réservé du contenu 3">
            <a:extLst>
              <a:ext uri="{FF2B5EF4-FFF2-40B4-BE49-F238E27FC236}">
                <a16:creationId xmlns:a16="http://schemas.microsoft.com/office/drawing/2014/main" id="{71F98742-413D-4490-8BCC-F63CDCE7615B}"/>
              </a:ext>
            </a:extLst>
          </p:cNvPr>
          <p:cNvSpPr txBox="1">
            <a:spLocks/>
          </p:cNvSpPr>
          <p:nvPr/>
        </p:nvSpPr>
        <p:spPr>
          <a:xfrm>
            <a:off x="679663" y="1448472"/>
            <a:ext cx="5491686" cy="959968"/>
          </a:xfrm>
          <a:prstGeom prst="rect">
            <a:avLst/>
          </a:prstGeom>
        </p:spPr>
        <p:txBody>
          <a:bodyPr vert="horz" wrap="square" lIns="127723" tIns="63862" rIns="127723" bIns="63862" rtlCol="0">
            <a:spAutoFit/>
          </a:bodyPr>
          <a:lstStyle>
            <a:lvl1pPr marL="239481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SzPct val="80000"/>
              <a:buFont typeface="Wingdings 3" panose="05040102010807070707" pitchFamily="18" charset="2"/>
              <a:buChar char=""/>
              <a:defRPr sz="1800" b="1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1pPr>
            <a:lvl2pPr marL="718444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6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2pPr>
            <a:lvl3pPr marL="1197407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3pPr>
            <a:lvl4pPr marL="1676370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Calibri" panose="020F0502020204030204" pitchFamily="34" charset="0"/>
              <a:buChar char="-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4pPr>
            <a:lvl5pPr marL="2155332" indent="-239481" algn="l" defTabSz="957925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548235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bg2">
                    <a:lumMod val="50000"/>
                  </a:schemeClr>
                </a:solidFill>
                <a:latin typeface="Calibri" charset="0"/>
                <a:ea typeface="Calibri" charset="0"/>
                <a:cs typeface="Calibri" charset="0"/>
              </a:defRPr>
            </a:lvl5pPr>
            <a:lvl6pPr marL="2634295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113258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92220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1183" indent="-239481" algn="l" defTabSz="957925" rtl="0" eaLnBrk="1" latinLnBrk="0" hangingPunct="1">
              <a:lnSpc>
                <a:spcPct val="90000"/>
              </a:lnSpc>
              <a:spcBef>
                <a:spcPts val="524"/>
              </a:spcBef>
              <a:buFont typeface="Arial" panose="020B0604020202020204" pitchFamily="34" charset="0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0" dirty="0"/>
              <a:t>Modification du </a:t>
            </a:r>
            <a:r>
              <a:rPr lang="fr-FR" dirty="0"/>
              <a:t>coefficient de friction culasse-couronne</a:t>
            </a:r>
            <a:r>
              <a:rPr lang="fr-FR" b="0" dirty="0"/>
              <a:t>,</a:t>
            </a:r>
          </a:p>
          <a:p>
            <a:r>
              <a:rPr lang="fr-FR" dirty="0"/>
              <a:t>Validation du modèle numérique de la structure.</a:t>
            </a:r>
          </a:p>
        </p:txBody>
      </p:sp>
    </p:spTree>
    <p:extLst>
      <p:ext uri="{BB962C8B-B14F-4D97-AF65-F5344CB8AC3E}">
        <p14:creationId xmlns:p14="http://schemas.microsoft.com/office/powerpoint/2010/main" val="1278742048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 CEA 2019 Défaut">
  <a:themeElements>
    <a:clrScheme name="CEA Défaut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92D050"/>
      </a:accent1>
      <a:accent2>
        <a:srgbClr val="008BBC"/>
      </a:accent2>
      <a:accent3>
        <a:srgbClr val="D81142"/>
      </a:accent3>
      <a:accent4>
        <a:srgbClr val="FFC000"/>
      </a:accent4>
      <a:accent5>
        <a:srgbClr val="218380"/>
      </a:accent5>
      <a:accent6>
        <a:srgbClr val="8F2D56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2019-Presentation-PPT-4-3 [Lecture seule]" id="{30872416-5453-412F-94CA-39A9CEBF2E4E}" vid="{39E403F7-6DA9-40BA-A5F3-09584A2CDFF5}"/>
    </a:ext>
  </a:extLst>
</a:theme>
</file>

<file path=ppt/theme/theme2.xml><?xml version="1.0" encoding="utf-8"?>
<a:theme xmlns:a="http://schemas.openxmlformats.org/drawingml/2006/main" name="Template CEA 2019 Clair">
  <a:themeElements>
    <a:clrScheme name="CEA Défaut 2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FFBC42"/>
      </a:accent1>
      <a:accent2>
        <a:srgbClr val="D81159"/>
      </a:accent2>
      <a:accent3>
        <a:srgbClr val="8F2D56"/>
      </a:accent3>
      <a:accent4>
        <a:srgbClr val="689B42"/>
      </a:accent4>
      <a:accent5>
        <a:srgbClr val="218380"/>
      </a:accent5>
      <a:accent6>
        <a:srgbClr val="FFD29F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2019-Presentation-PPT-4-3 [Lecture seule]" id="{30872416-5453-412F-94CA-39A9CEBF2E4E}" vid="{3EBEB15E-793D-4C05-BA10-34D39CAACAFB}"/>
    </a:ext>
  </a:extLst>
</a:theme>
</file>

<file path=ppt/theme/theme3.xml><?xml version="1.0" encoding="utf-8"?>
<a:theme xmlns:a="http://schemas.openxmlformats.org/drawingml/2006/main" name="Template CEA 2019 Bleu">
  <a:themeElements>
    <a:clrScheme name="CEA Bleu">
      <a:dk1>
        <a:srgbClr val="3F3F3F"/>
      </a:dk1>
      <a:lt1>
        <a:sysClr val="window" lastClr="FFFFFF"/>
      </a:lt1>
      <a:dk2>
        <a:srgbClr val="44546A"/>
      </a:dk2>
      <a:lt2>
        <a:srgbClr val="E7E6E6"/>
      </a:lt2>
      <a:accent1>
        <a:srgbClr val="49728C"/>
      </a:accent1>
      <a:accent2>
        <a:srgbClr val="689BA6"/>
      </a:accent2>
      <a:accent3>
        <a:srgbClr val="C2F2F2"/>
      </a:accent3>
      <a:accent4>
        <a:srgbClr val="273D40"/>
      </a:accent4>
      <a:accent5>
        <a:srgbClr val="0084B4"/>
      </a:accent5>
      <a:accent6>
        <a:srgbClr val="93E2FF"/>
      </a:accent6>
      <a:hlink>
        <a:srgbClr val="2E75B5"/>
      </a:hlink>
      <a:folHlink>
        <a:srgbClr val="954F72"/>
      </a:folHlink>
    </a:clrScheme>
    <a:fontScheme name="CEA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18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2019-Presentation-PPT-4-3 [Lecture seule]" id="{30872416-5453-412F-94CA-39A9CEBF2E4E}" vid="{E34CB72A-1B08-414A-81A7-76A542895383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62F2A79C4BED747976EC3AD530384C1" ma:contentTypeVersion="0" ma:contentTypeDescription="Crée un document." ma:contentTypeScope="" ma:versionID="9ea4ffbb61354172aceb879db3e2653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B95E45C-96CD-4B8B-A608-7C5E76B37C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4B0D5B4-4CC6-4497-9BFB-91C4C64EBEC9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66C4233-EA21-4292-B391-09F7550CF5B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2019-Presentation-PPT-4-3</Template>
  <TotalTime>327</TotalTime>
  <Words>1101</Words>
  <Application>Microsoft Office PowerPoint</Application>
  <PresentationFormat>Affichage à l'écran (4:3)</PresentationFormat>
  <Paragraphs>165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21</vt:i4>
      </vt:variant>
    </vt:vector>
  </HeadingPairs>
  <TitlesOfParts>
    <vt:vector size="31" baseType="lpstr">
      <vt:lpstr>Arial</vt:lpstr>
      <vt:lpstr>Calibri</vt:lpstr>
      <vt:lpstr>Cambria Math</vt:lpstr>
      <vt:lpstr>Gill Sans</vt:lpstr>
      <vt:lpstr>Gill Sans MT</vt:lpstr>
      <vt:lpstr>Wingdings</vt:lpstr>
      <vt:lpstr>Wingdings 3</vt:lpstr>
      <vt:lpstr>Template CEA 2019 Défaut</vt:lpstr>
      <vt:lpstr>Template CEA 2019 Clair</vt:lpstr>
      <vt:lpstr>Template CEA 2019 Bleu</vt:lpstr>
      <vt:lpstr>Présentation PowerPoint</vt:lpstr>
      <vt:lpstr>Les aimants à base de Nb3Sn</vt:lpstr>
      <vt:lpstr>Problématique</vt:lpstr>
      <vt:lpstr> Structure SD – « Bladders and keys »</vt:lpstr>
      <vt:lpstr>Design et Fabrication – Solution retenue</vt:lpstr>
      <vt:lpstr>Design et fabrication - Instrumentation</vt:lpstr>
      <vt:lpstr>Design et Fabrication - Imprégnation</vt:lpstr>
      <vt:lpstr>Etude de la structure – Défauts  géométriques</vt:lpstr>
      <vt:lpstr>Etude de la structure – Fausse bobine</vt:lpstr>
      <vt:lpstr>Chargements mécaniques - Perturbations </vt:lpstr>
      <vt:lpstr>Chargements mécaniques – Résultats </vt:lpstr>
      <vt:lpstr>Chargements mécaniques – Résultats </vt:lpstr>
      <vt:lpstr>Chargements mécaniques – Ecrouissage 1/2</vt:lpstr>
      <vt:lpstr>Chargements mécaniques – Ecrouissage 1/2</vt:lpstr>
      <vt:lpstr>Chargements mécaniques - Comparaison du modèle</vt:lpstr>
      <vt:lpstr>Chargements thermiques - Protocole </vt:lpstr>
      <vt:lpstr>Chargement thermique – Résultats 1/2</vt:lpstr>
      <vt:lpstr>Chargement thermique – Résultats 2/2</vt:lpstr>
      <vt:lpstr>Conclusion</vt:lpstr>
      <vt:lpstr>Perspectives</vt:lpstr>
      <vt:lpstr>Références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CARUEL Marie</dc:creator>
  <cp:lastModifiedBy>Guillaume Campagna (Student at CentraleSupelec)</cp:lastModifiedBy>
  <cp:revision>12</cp:revision>
  <cp:lastPrinted>2018-12-05T09:44:31Z</cp:lastPrinted>
  <dcterms:created xsi:type="dcterms:W3CDTF">2020-03-10T08:47:14Z</dcterms:created>
  <dcterms:modified xsi:type="dcterms:W3CDTF">2021-09-23T07:22:00Z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0x010100362F2A79C4BED747976EC3AD530384C1</vt:lpwstr>
  </property>
  <property fmtid="{D5CDD505-2E9C-101B-9397-08002B2CF9AE}" pid="3" name="I2ICODE">
    <vt:lpwstr>WEB</vt:lpwstr>
  </property>
  <property fmtid="{D5CDD505-2E9C-101B-9397-08002B2CF9AE}" pid="4" name="WebApplicationID">
    <vt:lpwstr>3f72b11a-dedf-47a1-b48a-dfd7b45017bd</vt:lpwstr>
  </property>
  <property fmtid="{D5CDD505-2E9C-101B-9397-08002B2CF9AE}" pid="5" name="I2ISITECODE">
    <vt:lpwstr/>
  </property>
</Properties>
</file>