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5" r:id="rId4"/>
    <p:sldId id="266" r:id="rId5"/>
    <p:sldId id="262" r:id="rId6"/>
    <p:sldId id="263" r:id="rId7"/>
  </p:sldIdLst>
  <p:sldSz cx="9144000" cy="6858000" type="screen4x3"/>
  <p:notesSz cx="68580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32F728-59B1-47E6-06D8-9938A0EEBEEB}">
  <a:tblStyle styleId="{C032F728-59B1-47E6-06D8-9938A0EEBEEB}" styleName="">
    <a:wholeTbl>
      <a:tcTxStyle>
        <a:fontRef idx="minor">
          <a:srgbClr val="0055A0"/>
        </a:fontRef>
        <a:srgbClr val="0055A0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12700">
              <a:solidFill>
                <a:srgbClr val="FFFFFF"/>
              </a:solidFill>
            </a:ln>
          </a:top>
          <a:bottom>
            <a:ln w="12700">
              <a:solidFill>
                <a:srgbClr val="FFFFFF"/>
              </a:solidFill>
            </a:ln>
          </a:bottom>
          <a:insideH>
            <a:ln w="12700">
              <a:solidFill>
                <a:srgbClr val="FFFFFF"/>
              </a:solidFill>
            </a:ln>
          </a:insideH>
          <a:insideV>
            <a:ln w="12700">
              <a:solidFill>
                <a:srgbClr val="FFFFFF"/>
              </a:solidFill>
            </a:ln>
          </a:insideV>
        </a:tcBdr>
        <a:fill>
          <a:solidFill>
            <a:srgbClr val="F2F2F2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rgbClr val="F9F9F9"/>
          </a:solidFill>
        </a:fill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12700">
              <a:solidFill>
                <a:srgbClr val="FFFFFF"/>
              </a:solidFill>
            </a:ln>
          </a:top>
          <a:bottom>
            <a:ln w="12700">
              <a:solidFill>
                <a:srgbClr val="FFFFFF"/>
              </a:solidFill>
            </a:ln>
          </a:bottom>
        </a:tcBdr>
        <a:fill>
          <a:solidFill>
            <a:schemeClr val="accent2">
              <a:lumOff val="16690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38100">
              <a:solidFill>
                <a:srgbClr val="FFFFFF"/>
              </a:solidFill>
            </a:ln>
          </a:top>
          <a:bottom>
            <a:ln w="12700">
              <a:solidFill>
                <a:srgbClr val="FFFFFF"/>
              </a:solidFill>
            </a:ln>
          </a:bottom>
        </a:tcBdr>
        <a:fill>
          <a:solidFill>
            <a:schemeClr val="accent2">
              <a:lumOff val="1669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12700">
              <a:solidFill>
                <a:srgbClr val="FFFFFF"/>
              </a:solidFill>
            </a:ln>
          </a:top>
          <a:bottom>
            <a:ln w="38100">
              <a:solidFill>
                <a:srgbClr val="FFFFFF"/>
              </a:solidFill>
            </a:ln>
          </a:bottom>
        </a:tcBdr>
        <a:fill>
          <a:solidFill>
            <a:schemeClr val="accent2">
              <a:lumOff val="1669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>
      <p:cViewPr varScale="1">
        <p:scale>
          <a:sx n="106" d="100"/>
          <a:sy n="106" d="100"/>
        </p:scale>
        <p:origin x="18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kdziedzi/Downloads/ggus-ticke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600" cap="rnd">
              <a:solidFill>
                <a:srgbClr val="0000FF"/>
              </a:solidFill>
              <a:round/>
            </a:ln>
          </c:spPr>
          <c:marker>
            <c:symbol val="diamond"/>
            <c:size val="6"/>
            <c:spPr>
              <a:solidFill>
                <a:srgbClr val="0000FF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en-CH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Sheet1!$A$2:$A$203</c:f>
              <c:numCache>
                <c:formatCode>[$-409]d\-mmm\-yyyy;@</c:formatCode>
                <c:ptCount val="202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  <c:pt idx="191">
                  <c:v>44774</c:v>
                </c:pt>
                <c:pt idx="192">
                  <c:v>44781</c:v>
                </c:pt>
                <c:pt idx="193">
                  <c:v>44788</c:v>
                </c:pt>
                <c:pt idx="194">
                  <c:v>44795</c:v>
                </c:pt>
                <c:pt idx="195">
                  <c:v>44802</c:v>
                </c:pt>
                <c:pt idx="196">
                  <c:v>44809</c:v>
                </c:pt>
                <c:pt idx="197">
                  <c:v>44816</c:v>
                </c:pt>
                <c:pt idx="198">
                  <c:v>44823</c:v>
                </c:pt>
                <c:pt idx="199">
                  <c:v>44830</c:v>
                </c:pt>
                <c:pt idx="200">
                  <c:v>44837</c:v>
                </c:pt>
                <c:pt idx="201">
                  <c:v>44844</c:v>
                </c:pt>
              </c:numCache>
            </c:numRef>
          </c:cat>
          <c:val>
            <c:numRef>
              <c:f>Sheet1!$E$2:$E$203</c:f>
              <c:numCache>
                <c:formatCode>General</c:formatCode>
                <c:ptCount val="202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  <c:pt idx="28">
                  <c:v>2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4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2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2</c:v>
                </c:pt>
                <c:pt idx="45">
                  <c:v>0</c:v>
                </c:pt>
                <c:pt idx="46">
                  <c:v>3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2</c:v>
                </c:pt>
                <c:pt idx="52">
                  <c:v>1</c:v>
                </c:pt>
                <c:pt idx="53">
                  <c:v>1</c:v>
                </c:pt>
                <c:pt idx="54">
                  <c:v>2</c:v>
                </c:pt>
                <c:pt idx="55">
                  <c:v>0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2</c:v>
                </c:pt>
                <c:pt idx="60">
                  <c:v>1</c:v>
                </c:pt>
                <c:pt idx="61">
                  <c:v>3</c:v>
                </c:pt>
                <c:pt idx="62">
                  <c:v>6</c:v>
                </c:pt>
                <c:pt idx="63">
                  <c:v>1</c:v>
                </c:pt>
                <c:pt idx="64">
                  <c:v>0</c:v>
                </c:pt>
                <c:pt idx="65">
                  <c:v>2</c:v>
                </c:pt>
                <c:pt idx="66">
                  <c:v>4</c:v>
                </c:pt>
                <c:pt idx="67">
                  <c:v>0</c:v>
                </c:pt>
                <c:pt idx="68">
                  <c:v>3</c:v>
                </c:pt>
                <c:pt idx="69">
                  <c:v>1</c:v>
                </c:pt>
                <c:pt idx="70">
                  <c:v>0</c:v>
                </c:pt>
                <c:pt idx="71">
                  <c:v>1</c:v>
                </c:pt>
                <c:pt idx="72">
                  <c:v>2</c:v>
                </c:pt>
                <c:pt idx="73">
                  <c:v>0</c:v>
                </c:pt>
                <c:pt idx="74">
                  <c:v>1</c:v>
                </c:pt>
                <c:pt idx="75">
                  <c:v>2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4</c:v>
                </c:pt>
                <c:pt idx="82">
                  <c:v>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2</c:v>
                </c:pt>
                <c:pt idx="87">
                  <c:v>0</c:v>
                </c:pt>
                <c:pt idx="88">
                  <c:v>2</c:v>
                </c:pt>
                <c:pt idx="89">
                  <c:v>2</c:v>
                </c:pt>
                <c:pt idx="90">
                  <c:v>1</c:v>
                </c:pt>
                <c:pt idx="91">
                  <c:v>1</c:v>
                </c:pt>
                <c:pt idx="92">
                  <c:v>2</c:v>
                </c:pt>
                <c:pt idx="93">
                  <c:v>0</c:v>
                </c:pt>
                <c:pt idx="94">
                  <c:v>1</c:v>
                </c:pt>
                <c:pt idx="95">
                  <c:v>1</c:v>
                </c:pt>
                <c:pt idx="96">
                  <c:v>0</c:v>
                </c:pt>
                <c:pt idx="97">
                  <c:v>0</c:v>
                </c:pt>
                <c:pt idx="98">
                  <c:v>3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4</c:v>
                </c:pt>
                <c:pt idx="103">
                  <c:v>2</c:v>
                </c:pt>
                <c:pt idx="104">
                  <c:v>3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0</c:v>
                </c:pt>
                <c:pt idx="109">
                  <c:v>1</c:v>
                </c:pt>
                <c:pt idx="110">
                  <c:v>4</c:v>
                </c:pt>
                <c:pt idx="111">
                  <c:v>2</c:v>
                </c:pt>
                <c:pt idx="112">
                  <c:v>1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1</c:v>
                </c:pt>
                <c:pt idx="117">
                  <c:v>0</c:v>
                </c:pt>
                <c:pt idx="118">
                  <c:v>0</c:v>
                </c:pt>
                <c:pt idx="119">
                  <c:v>3</c:v>
                </c:pt>
                <c:pt idx="120">
                  <c:v>4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2</c:v>
                </c:pt>
                <c:pt idx="125">
                  <c:v>2</c:v>
                </c:pt>
                <c:pt idx="126">
                  <c:v>1</c:v>
                </c:pt>
                <c:pt idx="127">
                  <c:v>0</c:v>
                </c:pt>
                <c:pt idx="128">
                  <c:v>1</c:v>
                </c:pt>
                <c:pt idx="129">
                  <c:v>0</c:v>
                </c:pt>
                <c:pt idx="130">
                  <c:v>1</c:v>
                </c:pt>
                <c:pt idx="131">
                  <c:v>2</c:v>
                </c:pt>
                <c:pt idx="132">
                  <c:v>1</c:v>
                </c:pt>
                <c:pt idx="133">
                  <c:v>2</c:v>
                </c:pt>
                <c:pt idx="134">
                  <c:v>1</c:v>
                </c:pt>
                <c:pt idx="135">
                  <c:v>1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2</c:v>
                </c:pt>
                <c:pt idx="142">
                  <c:v>1</c:v>
                </c:pt>
                <c:pt idx="143">
                  <c:v>1</c:v>
                </c:pt>
                <c:pt idx="144">
                  <c:v>0</c:v>
                </c:pt>
                <c:pt idx="145">
                  <c:v>2</c:v>
                </c:pt>
                <c:pt idx="146">
                  <c:v>1</c:v>
                </c:pt>
                <c:pt idx="147">
                  <c:v>3</c:v>
                </c:pt>
                <c:pt idx="148">
                  <c:v>1</c:v>
                </c:pt>
                <c:pt idx="149">
                  <c:v>0</c:v>
                </c:pt>
                <c:pt idx="150">
                  <c:v>1</c:v>
                </c:pt>
                <c:pt idx="151">
                  <c:v>0</c:v>
                </c:pt>
                <c:pt idx="152">
                  <c:v>2</c:v>
                </c:pt>
                <c:pt idx="153">
                  <c:v>2</c:v>
                </c:pt>
                <c:pt idx="154">
                  <c:v>1</c:v>
                </c:pt>
                <c:pt idx="155">
                  <c:v>1</c:v>
                </c:pt>
                <c:pt idx="156">
                  <c:v>0</c:v>
                </c:pt>
                <c:pt idx="157">
                  <c:v>2</c:v>
                </c:pt>
                <c:pt idx="158">
                  <c:v>3</c:v>
                </c:pt>
                <c:pt idx="159">
                  <c:v>1</c:v>
                </c:pt>
                <c:pt idx="160">
                  <c:v>1</c:v>
                </c:pt>
                <c:pt idx="161">
                  <c:v>2</c:v>
                </c:pt>
                <c:pt idx="162">
                  <c:v>1</c:v>
                </c:pt>
                <c:pt idx="163">
                  <c:v>4</c:v>
                </c:pt>
                <c:pt idx="164">
                  <c:v>0</c:v>
                </c:pt>
                <c:pt idx="165">
                  <c:v>2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</c:v>
                </c:pt>
                <c:pt idx="170">
                  <c:v>2</c:v>
                </c:pt>
                <c:pt idx="171">
                  <c:v>1</c:v>
                </c:pt>
                <c:pt idx="172">
                  <c:v>2</c:v>
                </c:pt>
                <c:pt idx="173">
                  <c:v>1</c:v>
                </c:pt>
                <c:pt idx="174">
                  <c:v>1</c:v>
                </c:pt>
                <c:pt idx="175">
                  <c:v>0</c:v>
                </c:pt>
                <c:pt idx="176">
                  <c:v>2</c:v>
                </c:pt>
                <c:pt idx="177">
                  <c:v>1</c:v>
                </c:pt>
                <c:pt idx="178">
                  <c:v>1</c:v>
                </c:pt>
                <c:pt idx="179">
                  <c:v>0</c:v>
                </c:pt>
                <c:pt idx="180">
                  <c:v>0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3</c:v>
                </c:pt>
                <c:pt idx="188">
                  <c:v>1</c:v>
                </c:pt>
                <c:pt idx="189">
                  <c:v>0</c:v>
                </c:pt>
                <c:pt idx="190">
                  <c:v>0</c:v>
                </c:pt>
                <c:pt idx="191">
                  <c:v>2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0</c:v>
                </c:pt>
                <c:pt idx="196">
                  <c:v>1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FB7-5444-8A7F-BCAD283DF322}"/>
            </c:ext>
          </c:extLst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600" cap="rnd">
              <a:solidFill>
                <a:srgbClr val="FF3399"/>
              </a:solidFill>
              <a:round/>
            </a:ln>
          </c:spPr>
          <c:marker>
            <c:symbol val="square"/>
            <c:size val="5"/>
            <c:spPr>
              <a:solidFill>
                <a:srgbClr val="FF3399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en-CH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Sheet1!$A$2:$A$203</c:f>
              <c:numCache>
                <c:formatCode>[$-409]d\-mmm\-yyyy;@</c:formatCode>
                <c:ptCount val="202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  <c:pt idx="191">
                  <c:v>44774</c:v>
                </c:pt>
                <c:pt idx="192">
                  <c:v>44781</c:v>
                </c:pt>
                <c:pt idx="193">
                  <c:v>44788</c:v>
                </c:pt>
                <c:pt idx="194">
                  <c:v>44795</c:v>
                </c:pt>
                <c:pt idx="195">
                  <c:v>44802</c:v>
                </c:pt>
                <c:pt idx="196">
                  <c:v>44809</c:v>
                </c:pt>
                <c:pt idx="197">
                  <c:v>44816</c:v>
                </c:pt>
                <c:pt idx="198">
                  <c:v>44823</c:v>
                </c:pt>
                <c:pt idx="199">
                  <c:v>44830</c:v>
                </c:pt>
                <c:pt idx="200">
                  <c:v>44837</c:v>
                </c:pt>
                <c:pt idx="201">
                  <c:v>44844</c:v>
                </c:pt>
              </c:numCache>
            </c:numRef>
          </c:cat>
          <c:val>
            <c:numRef>
              <c:f>Sheet1!$I$2:$I$203</c:f>
              <c:numCache>
                <c:formatCode>General</c:formatCode>
                <c:ptCount val="202"/>
                <c:pt idx="0">
                  <c:v>14</c:v>
                </c:pt>
                <c:pt idx="1">
                  <c:v>26</c:v>
                </c:pt>
                <c:pt idx="2">
                  <c:v>20</c:v>
                </c:pt>
                <c:pt idx="3">
                  <c:v>19</c:v>
                </c:pt>
                <c:pt idx="4">
                  <c:v>11</c:v>
                </c:pt>
                <c:pt idx="5">
                  <c:v>22</c:v>
                </c:pt>
                <c:pt idx="6">
                  <c:v>17</c:v>
                </c:pt>
                <c:pt idx="7">
                  <c:v>18</c:v>
                </c:pt>
                <c:pt idx="8">
                  <c:v>25</c:v>
                </c:pt>
                <c:pt idx="9">
                  <c:v>14</c:v>
                </c:pt>
                <c:pt idx="10">
                  <c:v>26</c:v>
                </c:pt>
                <c:pt idx="11">
                  <c:v>34</c:v>
                </c:pt>
                <c:pt idx="12">
                  <c:v>27</c:v>
                </c:pt>
                <c:pt idx="13">
                  <c:v>19</c:v>
                </c:pt>
                <c:pt idx="14">
                  <c:v>27</c:v>
                </c:pt>
                <c:pt idx="15">
                  <c:v>30</c:v>
                </c:pt>
                <c:pt idx="16">
                  <c:v>28</c:v>
                </c:pt>
                <c:pt idx="17">
                  <c:v>23</c:v>
                </c:pt>
                <c:pt idx="18">
                  <c:v>30</c:v>
                </c:pt>
                <c:pt idx="19">
                  <c:v>26</c:v>
                </c:pt>
                <c:pt idx="20">
                  <c:v>23</c:v>
                </c:pt>
                <c:pt idx="21">
                  <c:v>34</c:v>
                </c:pt>
                <c:pt idx="22">
                  <c:v>30</c:v>
                </c:pt>
                <c:pt idx="23">
                  <c:v>35</c:v>
                </c:pt>
                <c:pt idx="24">
                  <c:v>37</c:v>
                </c:pt>
                <c:pt idx="25">
                  <c:v>30</c:v>
                </c:pt>
                <c:pt idx="26">
                  <c:v>15</c:v>
                </c:pt>
                <c:pt idx="27">
                  <c:v>42</c:v>
                </c:pt>
                <c:pt idx="28">
                  <c:v>30</c:v>
                </c:pt>
                <c:pt idx="29">
                  <c:v>15</c:v>
                </c:pt>
                <c:pt idx="30">
                  <c:v>22</c:v>
                </c:pt>
                <c:pt idx="31">
                  <c:v>26</c:v>
                </c:pt>
                <c:pt idx="32">
                  <c:v>32</c:v>
                </c:pt>
                <c:pt idx="33">
                  <c:v>28</c:v>
                </c:pt>
                <c:pt idx="34">
                  <c:v>22</c:v>
                </c:pt>
                <c:pt idx="35">
                  <c:v>21</c:v>
                </c:pt>
                <c:pt idx="36">
                  <c:v>24</c:v>
                </c:pt>
                <c:pt idx="37">
                  <c:v>22</c:v>
                </c:pt>
                <c:pt idx="38">
                  <c:v>15</c:v>
                </c:pt>
                <c:pt idx="39">
                  <c:v>10</c:v>
                </c:pt>
                <c:pt idx="40">
                  <c:v>29</c:v>
                </c:pt>
                <c:pt idx="41">
                  <c:v>21</c:v>
                </c:pt>
                <c:pt idx="42">
                  <c:v>24</c:v>
                </c:pt>
                <c:pt idx="43">
                  <c:v>19</c:v>
                </c:pt>
                <c:pt idx="44">
                  <c:v>40</c:v>
                </c:pt>
                <c:pt idx="45">
                  <c:v>26</c:v>
                </c:pt>
                <c:pt idx="46">
                  <c:v>20</c:v>
                </c:pt>
                <c:pt idx="47">
                  <c:v>27</c:v>
                </c:pt>
                <c:pt idx="48">
                  <c:v>19</c:v>
                </c:pt>
                <c:pt idx="49">
                  <c:v>23</c:v>
                </c:pt>
                <c:pt idx="50">
                  <c:v>13</c:v>
                </c:pt>
                <c:pt idx="51">
                  <c:v>18</c:v>
                </c:pt>
                <c:pt idx="52">
                  <c:v>14</c:v>
                </c:pt>
                <c:pt idx="53">
                  <c:v>25</c:v>
                </c:pt>
                <c:pt idx="54">
                  <c:v>23</c:v>
                </c:pt>
                <c:pt idx="55">
                  <c:v>12</c:v>
                </c:pt>
                <c:pt idx="56">
                  <c:v>13</c:v>
                </c:pt>
                <c:pt idx="57">
                  <c:v>17</c:v>
                </c:pt>
                <c:pt idx="58">
                  <c:v>18</c:v>
                </c:pt>
                <c:pt idx="59">
                  <c:v>16</c:v>
                </c:pt>
                <c:pt idx="60">
                  <c:v>36</c:v>
                </c:pt>
                <c:pt idx="61">
                  <c:v>23</c:v>
                </c:pt>
                <c:pt idx="62">
                  <c:v>22</c:v>
                </c:pt>
                <c:pt idx="63">
                  <c:v>28</c:v>
                </c:pt>
                <c:pt idx="64">
                  <c:v>34</c:v>
                </c:pt>
                <c:pt idx="65">
                  <c:v>29</c:v>
                </c:pt>
                <c:pt idx="66">
                  <c:v>26</c:v>
                </c:pt>
                <c:pt idx="67">
                  <c:v>24</c:v>
                </c:pt>
                <c:pt idx="68">
                  <c:v>17</c:v>
                </c:pt>
                <c:pt idx="69">
                  <c:v>30</c:v>
                </c:pt>
                <c:pt idx="70">
                  <c:v>20</c:v>
                </c:pt>
                <c:pt idx="71">
                  <c:v>31</c:v>
                </c:pt>
                <c:pt idx="72">
                  <c:v>38</c:v>
                </c:pt>
                <c:pt idx="73">
                  <c:v>34</c:v>
                </c:pt>
                <c:pt idx="74">
                  <c:v>19</c:v>
                </c:pt>
                <c:pt idx="75">
                  <c:v>26</c:v>
                </c:pt>
                <c:pt idx="76">
                  <c:v>21</c:v>
                </c:pt>
                <c:pt idx="77">
                  <c:v>19</c:v>
                </c:pt>
                <c:pt idx="78">
                  <c:v>11</c:v>
                </c:pt>
                <c:pt idx="79">
                  <c:v>13</c:v>
                </c:pt>
                <c:pt idx="80">
                  <c:v>21</c:v>
                </c:pt>
                <c:pt idx="81">
                  <c:v>19</c:v>
                </c:pt>
                <c:pt idx="82">
                  <c:v>16</c:v>
                </c:pt>
                <c:pt idx="83">
                  <c:v>18</c:v>
                </c:pt>
                <c:pt idx="84">
                  <c:v>15</c:v>
                </c:pt>
                <c:pt idx="85">
                  <c:v>14</c:v>
                </c:pt>
                <c:pt idx="86">
                  <c:v>16</c:v>
                </c:pt>
                <c:pt idx="87">
                  <c:v>14</c:v>
                </c:pt>
                <c:pt idx="88">
                  <c:v>10</c:v>
                </c:pt>
                <c:pt idx="89">
                  <c:v>19</c:v>
                </c:pt>
                <c:pt idx="90">
                  <c:v>11</c:v>
                </c:pt>
                <c:pt idx="91">
                  <c:v>15</c:v>
                </c:pt>
                <c:pt idx="92">
                  <c:v>18</c:v>
                </c:pt>
                <c:pt idx="93">
                  <c:v>15</c:v>
                </c:pt>
                <c:pt idx="94">
                  <c:v>22</c:v>
                </c:pt>
                <c:pt idx="95">
                  <c:v>17</c:v>
                </c:pt>
                <c:pt idx="96">
                  <c:v>12</c:v>
                </c:pt>
                <c:pt idx="97">
                  <c:v>16</c:v>
                </c:pt>
                <c:pt idx="98">
                  <c:v>23</c:v>
                </c:pt>
                <c:pt idx="99">
                  <c:v>15</c:v>
                </c:pt>
                <c:pt idx="100">
                  <c:v>17</c:v>
                </c:pt>
                <c:pt idx="101">
                  <c:v>14</c:v>
                </c:pt>
                <c:pt idx="102">
                  <c:v>13</c:v>
                </c:pt>
                <c:pt idx="103">
                  <c:v>14</c:v>
                </c:pt>
                <c:pt idx="104">
                  <c:v>23</c:v>
                </c:pt>
                <c:pt idx="105">
                  <c:v>27</c:v>
                </c:pt>
                <c:pt idx="106">
                  <c:v>14</c:v>
                </c:pt>
                <c:pt idx="107">
                  <c:v>13</c:v>
                </c:pt>
                <c:pt idx="108">
                  <c:v>13</c:v>
                </c:pt>
                <c:pt idx="109">
                  <c:v>13</c:v>
                </c:pt>
                <c:pt idx="110">
                  <c:v>16</c:v>
                </c:pt>
                <c:pt idx="111">
                  <c:v>19</c:v>
                </c:pt>
                <c:pt idx="112">
                  <c:v>9</c:v>
                </c:pt>
                <c:pt idx="113">
                  <c:v>15</c:v>
                </c:pt>
                <c:pt idx="114">
                  <c:v>16</c:v>
                </c:pt>
                <c:pt idx="115">
                  <c:v>17</c:v>
                </c:pt>
                <c:pt idx="116">
                  <c:v>19</c:v>
                </c:pt>
                <c:pt idx="117">
                  <c:v>14</c:v>
                </c:pt>
                <c:pt idx="118">
                  <c:v>14</c:v>
                </c:pt>
                <c:pt idx="119">
                  <c:v>18</c:v>
                </c:pt>
                <c:pt idx="120">
                  <c:v>16</c:v>
                </c:pt>
                <c:pt idx="121">
                  <c:v>11</c:v>
                </c:pt>
                <c:pt idx="122">
                  <c:v>23</c:v>
                </c:pt>
                <c:pt idx="123">
                  <c:v>20</c:v>
                </c:pt>
                <c:pt idx="124">
                  <c:v>12</c:v>
                </c:pt>
                <c:pt idx="125">
                  <c:v>22</c:v>
                </c:pt>
                <c:pt idx="126">
                  <c:v>20</c:v>
                </c:pt>
                <c:pt idx="127">
                  <c:v>23</c:v>
                </c:pt>
                <c:pt idx="128">
                  <c:v>16</c:v>
                </c:pt>
                <c:pt idx="129">
                  <c:v>29</c:v>
                </c:pt>
                <c:pt idx="130">
                  <c:v>18</c:v>
                </c:pt>
                <c:pt idx="131">
                  <c:v>19</c:v>
                </c:pt>
                <c:pt idx="132">
                  <c:v>15</c:v>
                </c:pt>
                <c:pt idx="133">
                  <c:v>17</c:v>
                </c:pt>
                <c:pt idx="134">
                  <c:v>19</c:v>
                </c:pt>
                <c:pt idx="135">
                  <c:v>11</c:v>
                </c:pt>
                <c:pt idx="136">
                  <c:v>16</c:v>
                </c:pt>
                <c:pt idx="137">
                  <c:v>18</c:v>
                </c:pt>
                <c:pt idx="138">
                  <c:v>18</c:v>
                </c:pt>
                <c:pt idx="139">
                  <c:v>28</c:v>
                </c:pt>
                <c:pt idx="140">
                  <c:v>11</c:v>
                </c:pt>
                <c:pt idx="141">
                  <c:v>14</c:v>
                </c:pt>
                <c:pt idx="142">
                  <c:v>10</c:v>
                </c:pt>
                <c:pt idx="143">
                  <c:v>11</c:v>
                </c:pt>
                <c:pt idx="144">
                  <c:v>8</c:v>
                </c:pt>
                <c:pt idx="145">
                  <c:v>18</c:v>
                </c:pt>
                <c:pt idx="146">
                  <c:v>16</c:v>
                </c:pt>
                <c:pt idx="147">
                  <c:v>18</c:v>
                </c:pt>
                <c:pt idx="148">
                  <c:v>16</c:v>
                </c:pt>
                <c:pt idx="149">
                  <c:v>16</c:v>
                </c:pt>
                <c:pt idx="150">
                  <c:v>52</c:v>
                </c:pt>
                <c:pt idx="151">
                  <c:v>23</c:v>
                </c:pt>
                <c:pt idx="152">
                  <c:v>22</c:v>
                </c:pt>
                <c:pt idx="153">
                  <c:v>20</c:v>
                </c:pt>
                <c:pt idx="154">
                  <c:v>24</c:v>
                </c:pt>
                <c:pt idx="155">
                  <c:v>26</c:v>
                </c:pt>
                <c:pt idx="156">
                  <c:v>15</c:v>
                </c:pt>
                <c:pt idx="157">
                  <c:v>14</c:v>
                </c:pt>
                <c:pt idx="158">
                  <c:v>21</c:v>
                </c:pt>
                <c:pt idx="159">
                  <c:v>12</c:v>
                </c:pt>
                <c:pt idx="160">
                  <c:v>18</c:v>
                </c:pt>
                <c:pt idx="161">
                  <c:v>11</c:v>
                </c:pt>
                <c:pt idx="162">
                  <c:v>9</c:v>
                </c:pt>
                <c:pt idx="163">
                  <c:v>14</c:v>
                </c:pt>
                <c:pt idx="164">
                  <c:v>17</c:v>
                </c:pt>
                <c:pt idx="165">
                  <c:v>20</c:v>
                </c:pt>
                <c:pt idx="166">
                  <c:v>17</c:v>
                </c:pt>
                <c:pt idx="167">
                  <c:v>11</c:v>
                </c:pt>
                <c:pt idx="168">
                  <c:v>19</c:v>
                </c:pt>
                <c:pt idx="169">
                  <c:v>11</c:v>
                </c:pt>
                <c:pt idx="170">
                  <c:v>11</c:v>
                </c:pt>
                <c:pt idx="171">
                  <c:v>23</c:v>
                </c:pt>
                <c:pt idx="172">
                  <c:v>11</c:v>
                </c:pt>
                <c:pt idx="173">
                  <c:v>10</c:v>
                </c:pt>
                <c:pt idx="174">
                  <c:v>16</c:v>
                </c:pt>
                <c:pt idx="175">
                  <c:v>9</c:v>
                </c:pt>
                <c:pt idx="176">
                  <c:v>34</c:v>
                </c:pt>
                <c:pt idx="177">
                  <c:v>14</c:v>
                </c:pt>
                <c:pt idx="178">
                  <c:v>9</c:v>
                </c:pt>
                <c:pt idx="179">
                  <c:v>11</c:v>
                </c:pt>
                <c:pt idx="180">
                  <c:v>17</c:v>
                </c:pt>
                <c:pt idx="181">
                  <c:v>14</c:v>
                </c:pt>
                <c:pt idx="182">
                  <c:v>12</c:v>
                </c:pt>
                <c:pt idx="183">
                  <c:v>11</c:v>
                </c:pt>
                <c:pt idx="184">
                  <c:v>9</c:v>
                </c:pt>
                <c:pt idx="185">
                  <c:v>18</c:v>
                </c:pt>
                <c:pt idx="186">
                  <c:v>17</c:v>
                </c:pt>
                <c:pt idx="187">
                  <c:v>14</c:v>
                </c:pt>
                <c:pt idx="188">
                  <c:v>14</c:v>
                </c:pt>
                <c:pt idx="189">
                  <c:v>21</c:v>
                </c:pt>
                <c:pt idx="190">
                  <c:v>13</c:v>
                </c:pt>
                <c:pt idx="191">
                  <c:v>20</c:v>
                </c:pt>
                <c:pt idx="192">
                  <c:v>12</c:v>
                </c:pt>
                <c:pt idx="193">
                  <c:v>7</c:v>
                </c:pt>
                <c:pt idx="194">
                  <c:v>7</c:v>
                </c:pt>
                <c:pt idx="195">
                  <c:v>13</c:v>
                </c:pt>
                <c:pt idx="196">
                  <c:v>13</c:v>
                </c:pt>
                <c:pt idx="197">
                  <c:v>16</c:v>
                </c:pt>
                <c:pt idx="198">
                  <c:v>18</c:v>
                </c:pt>
                <c:pt idx="199">
                  <c:v>10</c:v>
                </c:pt>
                <c:pt idx="200">
                  <c:v>13</c:v>
                </c:pt>
                <c:pt idx="201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FB7-5444-8A7F-BCAD283DF322}"/>
            </c:ext>
          </c:extLst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600" cap="rnd">
              <a:solidFill>
                <a:srgbClr val="009900"/>
              </a:solidFill>
              <a:round/>
            </a:ln>
          </c:spPr>
          <c:marker>
            <c:symbol val="triangle"/>
            <c:size val="5"/>
            <c:spPr>
              <a:solidFill>
                <a:srgbClr val="0099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en-CH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Sheet1!$A$2:$A$203</c:f>
              <c:numCache>
                <c:formatCode>[$-409]d\-mmm\-yyyy;@</c:formatCode>
                <c:ptCount val="202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  <c:pt idx="191">
                  <c:v>44774</c:v>
                </c:pt>
                <c:pt idx="192">
                  <c:v>44781</c:v>
                </c:pt>
                <c:pt idx="193">
                  <c:v>44788</c:v>
                </c:pt>
                <c:pt idx="194">
                  <c:v>44795</c:v>
                </c:pt>
                <c:pt idx="195">
                  <c:v>44802</c:v>
                </c:pt>
                <c:pt idx="196">
                  <c:v>44809</c:v>
                </c:pt>
                <c:pt idx="197">
                  <c:v>44816</c:v>
                </c:pt>
                <c:pt idx="198">
                  <c:v>44823</c:v>
                </c:pt>
                <c:pt idx="199">
                  <c:v>44830</c:v>
                </c:pt>
                <c:pt idx="200">
                  <c:v>44837</c:v>
                </c:pt>
                <c:pt idx="201">
                  <c:v>44844</c:v>
                </c:pt>
              </c:numCache>
            </c:numRef>
          </c:cat>
          <c:val>
            <c:numRef>
              <c:f>Sheet1!$M$2:$M$203</c:f>
              <c:numCache>
                <c:formatCode>General</c:formatCode>
                <c:ptCount val="202"/>
                <c:pt idx="0">
                  <c:v>42</c:v>
                </c:pt>
                <c:pt idx="1">
                  <c:v>44</c:v>
                </c:pt>
                <c:pt idx="2">
                  <c:v>24</c:v>
                </c:pt>
                <c:pt idx="3">
                  <c:v>10</c:v>
                </c:pt>
                <c:pt idx="4">
                  <c:v>16</c:v>
                </c:pt>
                <c:pt idx="5">
                  <c:v>24</c:v>
                </c:pt>
                <c:pt idx="6">
                  <c:v>35</c:v>
                </c:pt>
                <c:pt idx="7">
                  <c:v>41</c:v>
                </c:pt>
                <c:pt idx="8">
                  <c:v>48</c:v>
                </c:pt>
                <c:pt idx="9">
                  <c:v>52</c:v>
                </c:pt>
                <c:pt idx="10">
                  <c:v>35</c:v>
                </c:pt>
                <c:pt idx="11">
                  <c:v>32</c:v>
                </c:pt>
                <c:pt idx="12">
                  <c:v>41</c:v>
                </c:pt>
                <c:pt idx="13">
                  <c:v>27</c:v>
                </c:pt>
                <c:pt idx="14">
                  <c:v>35</c:v>
                </c:pt>
                <c:pt idx="15">
                  <c:v>40</c:v>
                </c:pt>
                <c:pt idx="16">
                  <c:v>38</c:v>
                </c:pt>
                <c:pt idx="17">
                  <c:v>31</c:v>
                </c:pt>
                <c:pt idx="18">
                  <c:v>36</c:v>
                </c:pt>
                <c:pt idx="19">
                  <c:v>24</c:v>
                </c:pt>
                <c:pt idx="20">
                  <c:v>25</c:v>
                </c:pt>
                <c:pt idx="21">
                  <c:v>32</c:v>
                </c:pt>
                <c:pt idx="22">
                  <c:v>35</c:v>
                </c:pt>
                <c:pt idx="23">
                  <c:v>24</c:v>
                </c:pt>
                <c:pt idx="24">
                  <c:v>34</c:v>
                </c:pt>
                <c:pt idx="25">
                  <c:v>58</c:v>
                </c:pt>
                <c:pt idx="26">
                  <c:v>30</c:v>
                </c:pt>
                <c:pt idx="27">
                  <c:v>25</c:v>
                </c:pt>
                <c:pt idx="28">
                  <c:v>33</c:v>
                </c:pt>
                <c:pt idx="29">
                  <c:v>39</c:v>
                </c:pt>
                <c:pt idx="30">
                  <c:v>48</c:v>
                </c:pt>
                <c:pt idx="31">
                  <c:v>43</c:v>
                </c:pt>
                <c:pt idx="32">
                  <c:v>31</c:v>
                </c:pt>
                <c:pt idx="33">
                  <c:v>31</c:v>
                </c:pt>
                <c:pt idx="34">
                  <c:v>29</c:v>
                </c:pt>
                <c:pt idx="35">
                  <c:v>33</c:v>
                </c:pt>
                <c:pt idx="36">
                  <c:v>15</c:v>
                </c:pt>
                <c:pt idx="37">
                  <c:v>28</c:v>
                </c:pt>
                <c:pt idx="38">
                  <c:v>30</c:v>
                </c:pt>
                <c:pt idx="39">
                  <c:v>26</c:v>
                </c:pt>
                <c:pt idx="40">
                  <c:v>30</c:v>
                </c:pt>
                <c:pt idx="41">
                  <c:v>15</c:v>
                </c:pt>
                <c:pt idx="42">
                  <c:v>20</c:v>
                </c:pt>
                <c:pt idx="43">
                  <c:v>30</c:v>
                </c:pt>
                <c:pt idx="44">
                  <c:v>27</c:v>
                </c:pt>
                <c:pt idx="45">
                  <c:v>25</c:v>
                </c:pt>
                <c:pt idx="46">
                  <c:v>31</c:v>
                </c:pt>
                <c:pt idx="47">
                  <c:v>20</c:v>
                </c:pt>
                <c:pt idx="48">
                  <c:v>24</c:v>
                </c:pt>
                <c:pt idx="49">
                  <c:v>41</c:v>
                </c:pt>
                <c:pt idx="50">
                  <c:v>28</c:v>
                </c:pt>
                <c:pt idx="51">
                  <c:v>23</c:v>
                </c:pt>
                <c:pt idx="52">
                  <c:v>34</c:v>
                </c:pt>
                <c:pt idx="53">
                  <c:v>12</c:v>
                </c:pt>
                <c:pt idx="54">
                  <c:v>33</c:v>
                </c:pt>
                <c:pt idx="55">
                  <c:v>3</c:v>
                </c:pt>
                <c:pt idx="56">
                  <c:v>4</c:v>
                </c:pt>
                <c:pt idx="57">
                  <c:v>19</c:v>
                </c:pt>
                <c:pt idx="58">
                  <c:v>28</c:v>
                </c:pt>
                <c:pt idx="59">
                  <c:v>20</c:v>
                </c:pt>
                <c:pt idx="60">
                  <c:v>30</c:v>
                </c:pt>
                <c:pt idx="61">
                  <c:v>25</c:v>
                </c:pt>
                <c:pt idx="62">
                  <c:v>23</c:v>
                </c:pt>
                <c:pt idx="63">
                  <c:v>22</c:v>
                </c:pt>
                <c:pt idx="64">
                  <c:v>20</c:v>
                </c:pt>
                <c:pt idx="65">
                  <c:v>16</c:v>
                </c:pt>
                <c:pt idx="66">
                  <c:v>22</c:v>
                </c:pt>
                <c:pt idx="67">
                  <c:v>25</c:v>
                </c:pt>
                <c:pt idx="68">
                  <c:v>24</c:v>
                </c:pt>
                <c:pt idx="69">
                  <c:v>23</c:v>
                </c:pt>
                <c:pt idx="70">
                  <c:v>23</c:v>
                </c:pt>
                <c:pt idx="71">
                  <c:v>13</c:v>
                </c:pt>
                <c:pt idx="72">
                  <c:v>18</c:v>
                </c:pt>
                <c:pt idx="73">
                  <c:v>13</c:v>
                </c:pt>
                <c:pt idx="74">
                  <c:v>17</c:v>
                </c:pt>
                <c:pt idx="75">
                  <c:v>24</c:v>
                </c:pt>
                <c:pt idx="76">
                  <c:v>19</c:v>
                </c:pt>
                <c:pt idx="77">
                  <c:v>28</c:v>
                </c:pt>
                <c:pt idx="78">
                  <c:v>20</c:v>
                </c:pt>
                <c:pt idx="79">
                  <c:v>12</c:v>
                </c:pt>
                <c:pt idx="80">
                  <c:v>19</c:v>
                </c:pt>
                <c:pt idx="81">
                  <c:v>18</c:v>
                </c:pt>
                <c:pt idx="82">
                  <c:v>22</c:v>
                </c:pt>
                <c:pt idx="83">
                  <c:v>12</c:v>
                </c:pt>
                <c:pt idx="84">
                  <c:v>45</c:v>
                </c:pt>
                <c:pt idx="85">
                  <c:v>31</c:v>
                </c:pt>
                <c:pt idx="86">
                  <c:v>27</c:v>
                </c:pt>
                <c:pt idx="87">
                  <c:v>35</c:v>
                </c:pt>
                <c:pt idx="88">
                  <c:v>23</c:v>
                </c:pt>
                <c:pt idx="89">
                  <c:v>24</c:v>
                </c:pt>
                <c:pt idx="90">
                  <c:v>27</c:v>
                </c:pt>
                <c:pt idx="91">
                  <c:v>27</c:v>
                </c:pt>
                <c:pt idx="92">
                  <c:v>23</c:v>
                </c:pt>
                <c:pt idx="93">
                  <c:v>20</c:v>
                </c:pt>
                <c:pt idx="94">
                  <c:v>29</c:v>
                </c:pt>
                <c:pt idx="95">
                  <c:v>39</c:v>
                </c:pt>
                <c:pt idx="96">
                  <c:v>28</c:v>
                </c:pt>
                <c:pt idx="97">
                  <c:v>52</c:v>
                </c:pt>
                <c:pt idx="98">
                  <c:v>36</c:v>
                </c:pt>
                <c:pt idx="99">
                  <c:v>34</c:v>
                </c:pt>
                <c:pt idx="100">
                  <c:v>31</c:v>
                </c:pt>
                <c:pt idx="101">
                  <c:v>29</c:v>
                </c:pt>
                <c:pt idx="102">
                  <c:v>61</c:v>
                </c:pt>
                <c:pt idx="103">
                  <c:v>25</c:v>
                </c:pt>
                <c:pt idx="104">
                  <c:v>23</c:v>
                </c:pt>
                <c:pt idx="105">
                  <c:v>31</c:v>
                </c:pt>
                <c:pt idx="106">
                  <c:v>23</c:v>
                </c:pt>
                <c:pt idx="107">
                  <c:v>8</c:v>
                </c:pt>
                <c:pt idx="108">
                  <c:v>5</c:v>
                </c:pt>
                <c:pt idx="109">
                  <c:v>28</c:v>
                </c:pt>
                <c:pt idx="110">
                  <c:v>12</c:v>
                </c:pt>
                <c:pt idx="111">
                  <c:v>26</c:v>
                </c:pt>
                <c:pt idx="112">
                  <c:v>26</c:v>
                </c:pt>
                <c:pt idx="113">
                  <c:v>23</c:v>
                </c:pt>
                <c:pt idx="114">
                  <c:v>22</c:v>
                </c:pt>
                <c:pt idx="115">
                  <c:v>13</c:v>
                </c:pt>
                <c:pt idx="116">
                  <c:v>25</c:v>
                </c:pt>
                <c:pt idx="117">
                  <c:v>18</c:v>
                </c:pt>
                <c:pt idx="118">
                  <c:v>22</c:v>
                </c:pt>
                <c:pt idx="119">
                  <c:v>22</c:v>
                </c:pt>
                <c:pt idx="120">
                  <c:v>15</c:v>
                </c:pt>
                <c:pt idx="121">
                  <c:v>17</c:v>
                </c:pt>
                <c:pt idx="122">
                  <c:v>24</c:v>
                </c:pt>
                <c:pt idx="123">
                  <c:v>27</c:v>
                </c:pt>
                <c:pt idx="124">
                  <c:v>32</c:v>
                </c:pt>
                <c:pt idx="125">
                  <c:v>27</c:v>
                </c:pt>
                <c:pt idx="126">
                  <c:v>27</c:v>
                </c:pt>
                <c:pt idx="127">
                  <c:v>29</c:v>
                </c:pt>
                <c:pt idx="128">
                  <c:v>39</c:v>
                </c:pt>
                <c:pt idx="129">
                  <c:v>30</c:v>
                </c:pt>
                <c:pt idx="130">
                  <c:v>27</c:v>
                </c:pt>
                <c:pt idx="131">
                  <c:v>30</c:v>
                </c:pt>
                <c:pt idx="132">
                  <c:v>28</c:v>
                </c:pt>
                <c:pt idx="133">
                  <c:v>26</c:v>
                </c:pt>
                <c:pt idx="134">
                  <c:v>26</c:v>
                </c:pt>
                <c:pt idx="135">
                  <c:v>31</c:v>
                </c:pt>
                <c:pt idx="136">
                  <c:v>37</c:v>
                </c:pt>
                <c:pt idx="137">
                  <c:v>30</c:v>
                </c:pt>
                <c:pt idx="138">
                  <c:v>25</c:v>
                </c:pt>
                <c:pt idx="139">
                  <c:v>20</c:v>
                </c:pt>
                <c:pt idx="140">
                  <c:v>35</c:v>
                </c:pt>
                <c:pt idx="141">
                  <c:v>19</c:v>
                </c:pt>
                <c:pt idx="142">
                  <c:v>30</c:v>
                </c:pt>
                <c:pt idx="143">
                  <c:v>19</c:v>
                </c:pt>
                <c:pt idx="144">
                  <c:v>30</c:v>
                </c:pt>
                <c:pt idx="145">
                  <c:v>19</c:v>
                </c:pt>
                <c:pt idx="146">
                  <c:v>13</c:v>
                </c:pt>
                <c:pt idx="147">
                  <c:v>31</c:v>
                </c:pt>
                <c:pt idx="148">
                  <c:v>26</c:v>
                </c:pt>
                <c:pt idx="149">
                  <c:v>21</c:v>
                </c:pt>
                <c:pt idx="150">
                  <c:v>63</c:v>
                </c:pt>
                <c:pt idx="151">
                  <c:v>31</c:v>
                </c:pt>
                <c:pt idx="152">
                  <c:v>55</c:v>
                </c:pt>
                <c:pt idx="153">
                  <c:v>30</c:v>
                </c:pt>
                <c:pt idx="154">
                  <c:v>24</c:v>
                </c:pt>
                <c:pt idx="155">
                  <c:v>11</c:v>
                </c:pt>
                <c:pt idx="156">
                  <c:v>21</c:v>
                </c:pt>
                <c:pt idx="157">
                  <c:v>25</c:v>
                </c:pt>
                <c:pt idx="158">
                  <c:v>24</c:v>
                </c:pt>
                <c:pt idx="159">
                  <c:v>15</c:v>
                </c:pt>
                <c:pt idx="160">
                  <c:v>4</c:v>
                </c:pt>
                <c:pt idx="161">
                  <c:v>9</c:v>
                </c:pt>
                <c:pt idx="162">
                  <c:v>15</c:v>
                </c:pt>
                <c:pt idx="163">
                  <c:v>20</c:v>
                </c:pt>
                <c:pt idx="164">
                  <c:v>22</c:v>
                </c:pt>
                <c:pt idx="165">
                  <c:v>22</c:v>
                </c:pt>
                <c:pt idx="166">
                  <c:v>13</c:v>
                </c:pt>
                <c:pt idx="167">
                  <c:v>15</c:v>
                </c:pt>
                <c:pt idx="168">
                  <c:v>24</c:v>
                </c:pt>
                <c:pt idx="169">
                  <c:v>26</c:v>
                </c:pt>
                <c:pt idx="170">
                  <c:v>10</c:v>
                </c:pt>
                <c:pt idx="171">
                  <c:v>60</c:v>
                </c:pt>
                <c:pt idx="172">
                  <c:v>22</c:v>
                </c:pt>
                <c:pt idx="173">
                  <c:v>15</c:v>
                </c:pt>
                <c:pt idx="174">
                  <c:v>33</c:v>
                </c:pt>
                <c:pt idx="175">
                  <c:v>32</c:v>
                </c:pt>
                <c:pt idx="176">
                  <c:v>14</c:v>
                </c:pt>
                <c:pt idx="177">
                  <c:v>31</c:v>
                </c:pt>
                <c:pt idx="178">
                  <c:v>20</c:v>
                </c:pt>
                <c:pt idx="179">
                  <c:v>28</c:v>
                </c:pt>
                <c:pt idx="180">
                  <c:v>13</c:v>
                </c:pt>
                <c:pt idx="181">
                  <c:v>18</c:v>
                </c:pt>
                <c:pt idx="182">
                  <c:v>24</c:v>
                </c:pt>
                <c:pt idx="183">
                  <c:v>14</c:v>
                </c:pt>
                <c:pt idx="184">
                  <c:v>19</c:v>
                </c:pt>
                <c:pt idx="185">
                  <c:v>15</c:v>
                </c:pt>
                <c:pt idx="186">
                  <c:v>11</c:v>
                </c:pt>
                <c:pt idx="187">
                  <c:v>15</c:v>
                </c:pt>
                <c:pt idx="188">
                  <c:v>22</c:v>
                </c:pt>
                <c:pt idx="189">
                  <c:v>13</c:v>
                </c:pt>
                <c:pt idx="190">
                  <c:v>23</c:v>
                </c:pt>
                <c:pt idx="191">
                  <c:v>32</c:v>
                </c:pt>
                <c:pt idx="192">
                  <c:v>7</c:v>
                </c:pt>
                <c:pt idx="193">
                  <c:v>11</c:v>
                </c:pt>
                <c:pt idx="194">
                  <c:v>17</c:v>
                </c:pt>
                <c:pt idx="195">
                  <c:v>7</c:v>
                </c:pt>
                <c:pt idx="196">
                  <c:v>12</c:v>
                </c:pt>
                <c:pt idx="197">
                  <c:v>16</c:v>
                </c:pt>
                <c:pt idx="198">
                  <c:v>20</c:v>
                </c:pt>
                <c:pt idx="199">
                  <c:v>11</c:v>
                </c:pt>
                <c:pt idx="200">
                  <c:v>42</c:v>
                </c:pt>
                <c:pt idx="201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FB7-5444-8A7F-BCAD283DF322}"/>
            </c:ext>
          </c:extLst>
        </c:ser>
        <c:ser>
          <c:idx val="3"/>
          <c:order val="3"/>
          <c:tx>
            <c:strRef>
              <c:f>Sheet1!$Q$1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600" cap="rnd">
              <a:solidFill>
                <a:srgbClr val="00B0F0"/>
              </a:solidFill>
              <a:round/>
            </a:ln>
          </c:spPr>
          <c:marker>
            <c:symbol val="x"/>
            <c:size val="5"/>
            <c:spPr>
              <a:solidFill>
                <a:srgbClr val="00B0F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en-CH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Sheet1!$A$2:$A$203</c:f>
              <c:numCache>
                <c:formatCode>[$-409]d\-mmm\-yyyy;@</c:formatCode>
                <c:ptCount val="202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  <c:pt idx="191">
                  <c:v>44774</c:v>
                </c:pt>
                <c:pt idx="192">
                  <c:v>44781</c:v>
                </c:pt>
                <c:pt idx="193">
                  <c:v>44788</c:v>
                </c:pt>
                <c:pt idx="194">
                  <c:v>44795</c:v>
                </c:pt>
                <c:pt idx="195">
                  <c:v>44802</c:v>
                </c:pt>
                <c:pt idx="196">
                  <c:v>44809</c:v>
                </c:pt>
                <c:pt idx="197">
                  <c:v>44816</c:v>
                </c:pt>
                <c:pt idx="198">
                  <c:v>44823</c:v>
                </c:pt>
                <c:pt idx="199">
                  <c:v>44830</c:v>
                </c:pt>
                <c:pt idx="200">
                  <c:v>44837</c:v>
                </c:pt>
                <c:pt idx="201">
                  <c:v>44844</c:v>
                </c:pt>
              </c:numCache>
            </c:numRef>
          </c:cat>
          <c:val>
            <c:numRef>
              <c:f>Sheet1!$Q$2:$Q$203</c:f>
              <c:numCache>
                <c:formatCode>General</c:formatCode>
                <c:ptCount val="202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9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9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10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1</c:v>
                </c:pt>
                <c:pt idx="22">
                  <c:v>9</c:v>
                </c:pt>
                <c:pt idx="23">
                  <c:v>4</c:v>
                </c:pt>
                <c:pt idx="24">
                  <c:v>9</c:v>
                </c:pt>
                <c:pt idx="25">
                  <c:v>17</c:v>
                </c:pt>
                <c:pt idx="26">
                  <c:v>8</c:v>
                </c:pt>
                <c:pt idx="27">
                  <c:v>5</c:v>
                </c:pt>
                <c:pt idx="28">
                  <c:v>9</c:v>
                </c:pt>
                <c:pt idx="29">
                  <c:v>7</c:v>
                </c:pt>
                <c:pt idx="30">
                  <c:v>7</c:v>
                </c:pt>
                <c:pt idx="31">
                  <c:v>7</c:v>
                </c:pt>
                <c:pt idx="32">
                  <c:v>4</c:v>
                </c:pt>
                <c:pt idx="33">
                  <c:v>6</c:v>
                </c:pt>
                <c:pt idx="34">
                  <c:v>6</c:v>
                </c:pt>
                <c:pt idx="35">
                  <c:v>9</c:v>
                </c:pt>
                <c:pt idx="36">
                  <c:v>6</c:v>
                </c:pt>
                <c:pt idx="37">
                  <c:v>5</c:v>
                </c:pt>
                <c:pt idx="38">
                  <c:v>4</c:v>
                </c:pt>
                <c:pt idx="39">
                  <c:v>27</c:v>
                </c:pt>
                <c:pt idx="40">
                  <c:v>3</c:v>
                </c:pt>
                <c:pt idx="41">
                  <c:v>8</c:v>
                </c:pt>
                <c:pt idx="42">
                  <c:v>3</c:v>
                </c:pt>
                <c:pt idx="43">
                  <c:v>4</c:v>
                </c:pt>
                <c:pt idx="44">
                  <c:v>8</c:v>
                </c:pt>
                <c:pt idx="45">
                  <c:v>7</c:v>
                </c:pt>
                <c:pt idx="46">
                  <c:v>7</c:v>
                </c:pt>
                <c:pt idx="47">
                  <c:v>8</c:v>
                </c:pt>
                <c:pt idx="48">
                  <c:v>11</c:v>
                </c:pt>
                <c:pt idx="49">
                  <c:v>3</c:v>
                </c:pt>
                <c:pt idx="50">
                  <c:v>6</c:v>
                </c:pt>
                <c:pt idx="51">
                  <c:v>2</c:v>
                </c:pt>
                <c:pt idx="52">
                  <c:v>11</c:v>
                </c:pt>
                <c:pt idx="53">
                  <c:v>7</c:v>
                </c:pt>
                <c:pt idx="54">
                  <c:v>6</c:v>
                </c:pt>
                <c:pt idx="55">
                  <c:v>4</c:v>
                </c:pt>
                <c:pt idx="56">
                  <c:v>3</c:v>
                </c:pt>
                <c:pt idx="57">
                  <c:v>6</c:v>
                </c:pt>
                <c:pt idx="58">
                  <c:v>1</c:v>
                </c:pt>
                <c:pt idx="59">
                  <c:v>4</c:v>
                </c:pt>
                <c:pt idx="60">
                  <c:v>0</c:v>
                </c:pt>
                <c:pt idx="61">
                  <c:v>4</c:v>
                </c:pt>
                <c:pt idx="62">
                  <c:v>4</c:v>
                </c:pt>
                <c:pt idx="63">
                  <c:v>9</c:v>
                </c:pt>
                <c:pt idx="64">
                  <c:v>9</c:v>
                </c:pt>
                <c:pt idx="65">
                  <c:v>4</c:v>
                </c:pt>
                <c:pt idx="66">
                  <c:v>9</c:v>
                </c:pt>
                <c:pt idx="67">
                  <c:v>5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1</c:v>
                </c:pt>
                <c:pt idx="72">
                  <c:v>2</c:v>
                </c:pt>
                <c:pt idx="73">
                  <c:v>24</c:v>
                </c:pt>
                <c:pt idx="74">
                  <c:v>4</c:v>
                </c:pt>
                <c:pt idx="75">
                  <c:v>6</c:v>
                </c:pt>
                <c:pt idx="76">
                  <c:v>6</c:v>
                </c:pt>
                <c:pt idx="77">
                  <c:v>5</c:v>
                </c:pt>
                <c:pt idx="78">
                  <c:v>4</c:v>
                </c:pt>
                <c:pt idx="79">
                  <c:v>9</c:v>
                </c:pt>
                <c:pt idx="80">
                  <c:v>3</c:v>
                </c:pt>
                <c:pt idx="81">
                  <c:v>4</c:v>
                </c:pt>
                <c:pt idx="82">
                  <c:v>8</c:v>
                </c:pt>
                <c:pt idx="83">
                  <c:v>8</c:v>
                </c:pt>
                <c:pt idx="84">
                  <c:v>4</c:v>
                </c:pt>
                <c:pt idx="85">
                  <c:v>3</c:v>
                </c:pt>
                <c:pt idx="86">
                  <c:v>10</c:v>
                </c:pt>
                <c:pt idx="87">
                  <c:v>4</c:v>
                </c:pt>
                <c:pt idx="88">
                  <c:v>4</c:v>
                </c:pt>
                <c:pt idx="89">
                  <c:v>3</c:v>
                </c:pt>
                <c:pt idx="90">
                  <c:v>2</c:v>
                </c:pt>
                <c:pt idx="91">
                  <c:v>2</c:v>
                </c:pt>
                <c:pt idx="92">
                  <c:v>19</c:v>
                </c:pt>
                <c:pt idx="93">
                  <c:v>4</c:v>
                </c:pt>
                <c:pt idx="94">
                  <c:v>8</c:v>
                </c:pt>
                <c:pt idx="95">
                  <c:v>5</c:v>
                </c:pt>
                <c:pt idx="96">
                  <c:v>8</c:v>
                </c:pt>
                <c:pt idx="97">
                  <c:v>4</c:v>
                </c:pt>
                <c:pt idx="98">
                  <c:v>8</c:v>
                </c:pt>
                <c:pt idx="99">
                  <c:v>9</c:v>
                </c:pt>
                <c:pt idx="100">
                  <c:v>4</c:v>
                </c:pt>
                <c:pt idx="101">
                  <c:v>3</c:v>
                </c:pt>
                <c:pt idx="102">
                  <c:v>8</c:v>
                </c:pt>
                <c:pt idx="103">
                  <c:v>6</c:v>
                </c:pt>
                <c:pt idx="104">
                  <c:v>3</c:v>
                </c:pt>
                <c:pt idx="105">
                  <c:v>8</c:v>
                </c:pt>
                <c:pt idx="106">
                  <c:v>2</c:v>
                </c:pt>
                <c:pt idx="107">
                  <c:v>5</c:v>
                </c:pt>
                <c:pt idx="108">
                  <c:v>2</c:v>
                </c:pt>
                <c:pt idx="109">
                  <c:v>11</c:v>
                </c:pt>
                <c:pt idx="110">
                  <c:v>6</c:v>
                </c:pt>
                <c:pt idx="111">
                  <c:v>8</c:v>
                </c:pt>
                <c:pt idx="112">
                  <c:v>5</c:v>
                </c:pt>
                <c:pt idx="113">
                  <c:v>4</c:v>
                </c:pt>
                <c:pt idx="114">
                  <c:v>11</c:v>
                </c:pt>
                <c:pt idx="115">
                  <c:v>9</c:v>
                </c:pt>
                <c:pt idx="116">
                  <c:v>12</c:v>
                </c:pt>
                <c:pt idx="117">
                  <c:v>8</c:v>
                </c:pt>
                <c:pt idx="118">
                  <c:v>6</c:v>
                </c:pt>
                <c:pt idx="119">
                  <c:v>6</c:v>
                </c:pt>
                <c:pt idx="120">
                  <c:v>7</c:v>
                </c:pt>
                <c:pt idx="121">
                  <c:v>1</c:v>
                </c:pt>
                <c:pt idx="122">
                  <c:v>2</c:v>
                </c:pt>
                <c:pt idx="123">
                  <c:v>15</c:v>
                </c:pt>
                <c:pt idx="124">
                  <c:v>9</c:v>
                </c:pt>
                <c:pt idx="125">
                  <c:v>5</c:v>
                </c:pt>
                <c:pt idx="126">
                  <c:v>10</c:v>
                </c:pt>
                <c:pt idx="127">
                  <c:v>6</c:v>
                </c:pt>
                <c:pt idx="128">
                  <c:v>2</c:v>
                </c:pt>
                <c:pt idx="129">
                  <c:v>9</c:v>
                </c:pt>
                <c:pt idx="130">
                  <c:v>4</c:v>
                </c:pt>
                <c:pt idx="131">
                  <c:v>9</c:v>
                </c:pt>
                <c:pt idx="132">
                  <c:v>7</c:v>
                </c:pt>
                <c:pt idx="133">
                  <c:v>7</c:v>
                </c:pt>
                <c:pt idx="134">
                  <c:v>7</c:v>
                </c:pt>
                <c:pt idx="135">
                  <c:v>8</c:v>
                </c:pt>
                <c:pt idx="136">
                  <c:v>5</c:v>
                </c:pt>
                <c:pt idx="137">
                  <c:v>7</c:v>
                </c:pt>
                <c:pt idx="138">
                  <c:v>8</c:v>
                </c:pt>
                <c:pt idx="139">
                  <c:v>6</c:v>
                </c:pt>
                <c:pt idx="140">
                  <c:v>4</c:v>
                </c:pt>
                <c:pt idx="141">
                  <c:v>5</c:v>
                </c:pt>
                <c:pt idx="142">
                  <c:v>5</c:v>
                </c:pt>
                <c:pt idx="143">
                  <c:v>8</c:v>
                </c:pt>
                <c:pt idx="144">
                  <c:v>3</c:v>
                </c:pt>
                <c:pt idx="145">
                  <c:v>5</c:v>
                </c:pt>
                <c:pt idx="146">
                  <c:v>15</c:v>
                </c:pt>
                <c:pt idx="147">
                  <c:v>5</c:v>
                </c:pt>
                <c:pt idx="148">
                  <c:v>11</c:v>
                </c:pt>
                <c:pt idx="149">
                  <c:v>6</c:v>
                </c:pt>
                <c:pt idx="150">
                  <c:v>5</c:v>
                </c:pt>
                <c:pt idx="151">
                  <c:v>6</c:v>
                </c:pt>
                <c:pt idx="152">
                  <c:v>18</c:v>
                </c:pt>
                <c:pt idx="153">
                  <c:v>10</c:v>
                </c:pt>
                <c:pt idx="154">
                  <c:v>5</c:v>
                </c:pt>
                <c:pt idx="155">
                  <c:v>0</c:v>
                </c:pt>
                <c:pt idx="156">
                  <c:v>13</c:v>
                </c:pt>
                <c:pt idx="157">
                  <c:v>4</c:v>
                </c:pt>
                <c:pt idx="158">
                  <c:v>4</c:v>
                </c:pt>
                <c:pt idx="159">
                  <c:v>2</c:v>
                </c:pt>
                <c:pt idx="160">
                  <c:v>2</c:v>
                </c:pt>
                <c:pt idx="161">
                  <c:v>4</c:v>
                </c:pt>
                <c:pt idx="162">
                  <c:v>7</c:v>
                </c:pt>
                <c:pt idx="163">
                  <c:v>8</c:v>
                </c:pt>
                <c:pt idx="164">
                  <c:v>7</c:v>
                </c:pt>
                <c:pt idx="165">
                  <c:v>5</c:v>
                </c:pt>
                <c:pt idx="166">
                  <c:v>4</c:v>
                </c:pt>
                <c:pt idx="167">
                  <c:v>12</c:v>
                </c:pt>
                <c:pt idx="168">
                  <c:v>7</c:v>
                </c:pt>
                <c:pt idx="169">
                  <c:v>9</c:v>
                </c:pt>
                <c:pt idx="170">
                  <c:v>5</c:v>
                </c:pt>
                <c:pt idx="171">
                  <c:v>4</c:v>
                </c:pt>
                <c:pt idx="172">
                  <c:v>5</c:v>
                </c:pt>
                <c:pt idx="173">
                  <c:v>2</c:v>
                </c:pt>
                <c:pt idx="174">
                  <c:v>4</c:v>
                </c:pt>
                <c:pt idx="175">
                  <c:v>8</c:v>
                </c:pt>
                <c:pt idx="176">
                  <c:v>5</c:v>
                </c:pt>
                <c:pt idx="177">
                  <c:v>4</c:v>
                </c:pt>
                <c:pt idx="178">
                  <c:v>2</c:v>
                </c:pt>
                <c:pt idx="179">
                  <c:v>2</c:v>
                </c:pt>
                <c:pt idx="180">
                  <c:v>5</c:v>
                </c:pt>
                <c:pt idx="181">
                  <c:v>5</c:v>
                </c:pt>
                <c:pt idx="182">
                  <c:v>2</c:v>
                </c:pt>
                <c:pt idx="183">
                  <c:v>1</c:v>
                </c:pt>
                <c:pt idx="184">
                  <c:v>0</c:v>
                </c:pt>
                <c:pt idx="185">
                  <c:v>1</c:v>
                </c:pt>
                <c:pt idx="186">
                  <c:v>2</c:v>
                </c:pt>
                <c:pt idx="187">
                  <c:v>5</c:v>
                </c:pt>
                <c:pt idx="188">
                  <c:v>8</c:v>
                </c:pt>
                <c:pt idx="189">
                  <c:v>6</c:v>
                </c:pt>
                <c:pt idx="190">
                  <c:v>3</c:v>
                </c:pt>
                <c:pt idx="191">
                  <c:v>1</c:v>
                </c:pt>
                <c:pt idx="192">
                  <c:v>5</c:v>
                </c:pt>
                <c:pt idx="193">
                  <c:v>2</c:v>
                </c:pt>
                <c:pt idx="194">
                  <c:v>3</c:v>
                </c:pt>
                <c:pt idx="195">
                  <c:v>3</c:v>
                </c:pt>
                <c:pt idx="196">
                  <c:v>6</c:v>
                </c:pt>
                <c:pt idx="197">
                  <c:v>6</c:v>
                </c:pt>
                <c:pt idx="198">
                  <c:v>1</c:v>
                </c:pt>
                <c:pt idx="199">
                  <c:v>3</c:v>
                </c:pt>
                <c:pt idx="200">
                  <c:v>3</c:v>
                </c:pt>
                <c:pt idx="201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FB7-5444-8A7F-BCAD283DF3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0">
              <a:noFill/>
            </a:ln>
          </c:spPr>
        </c:hiLowLines>
        <c:marker val="1"/>
        <c:smooth val="0"/>
        <c:axId val="49828494"/>
        <c:axId val="68637410"/>
      </c:lineChart>
      <c:dateAx>
        <c:axId val="49828494"/>
        <c:scaling>
          <c:orientation val="minMax"/>
        </c:scaling>
        <c:delete val="0"/>
        <c:axPos val="b"/>
        <c:numFmt formatCode="[$-409]d\-mmm\-yyyy;@" sourceLinked="0"/>
        <c:majorTickMark val="out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sz="900" b="0" strike="noStrike" spc="-1">
                <a:solidFill>
                  <a:srgbClr val="000000"/>
                </a:solidFill>
                <a:latin typeface="Calibri"/>
              </a:defRPr>
            </a:pPr>
            <a:endParaRPr lang="en-CH"/>
          </a:p>
        </c:txPr>
        <c:crossAx val="68637410"/>
        <c:crosses val="autoZero"/>
        <c:auto val="1"/>
        <c:lblOffset val="100"/>
        <c:baseTimeUnit val="days"/>
      </c:dateAx>
      <c:valAx>
        <c:axId val="68637410"/>
        <c:scaling>
          <c:orientation val="minMax"/>
        </c:scaling>
        <c:delete val="0"/>
        <c:axPos val="l"/>
        <c:majorGridlines>
          <c:spPr>
            <a:ln w="12600">
              <a:solidFill>
                <a:srgbClr val="000000"/>
              </a:solidFill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sz="900" b="0" strike="noStrike" spc="-1">
                <a:solidFill>
                  <a:srgbClr val="595959"/>
                </a:solidFill>
                <a:latin typeface="Calibri"/>
              </a:defRPr>
            </a:pPr>
            <a:endParaRPr lang="en-CH"/>
          </a:p>
        </c:txPr>
        <c:crossAx val="49828494"/>
        <c:crosses val="autoZero"/>
        <c:crossBetween val="between"/>
      </c:valAx>
      <c:spPr>
        <a:noFill/>
        <a:ln w="0">
          <a:noFill/>
        </a:ln>
      </c:spPr>
    </c:plotArea>
    <c:legend>
      <c:legendPos val="r"/>
      <c:overlay val="0"/>
      <c:spPr>
        <a:noFill/>
        <a:ln w="12600">
          <a:solidFill>
            <a:srgbClr val="000000"/>
          </a:solidFill>
          <a:round/>
        </a:ln>
      </c:spPr>
      <c:txPr>
        <a:bodyPr/>
        <a:lstStyle/>
        <a:p>
          <a:pPr>
            <a:defRPr sz="900" b="0" strike="noStrike" spc="-1">
              <a:solidFill>
                <a:srgbClr val="000000"/>
              </a:solidFill>
              <a:latin typeface="Calibri"/>
            </a:defRPr>
          </a:pPr>
          <a:endParaRPr lang="en-CH"/>
        </a:p>
      </c:txPr>
    </c:legend>
    <c:plotVisOnly val="1"/>
    <c:dispBlanksAs val="zero"/>
    <c:showDLblsOverMax val="1"/>
  </c:chart>
  <c:spPr>
    <a:solidFill>
      <a:srgbClr val="FFFFFF"/>
    </a:solidFill>
    <a:ln w="9360">
      <a:solidFill>
        <a:srgbClr val="000000"/>
      </a:solidFill>
      <a:round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312000" y="2181661"/>
            <a:ext cx="2520003" cy="249467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1185528"/>
            <a:ext cx="3200400" cy="73025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 b="1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214423"/>
            <a:ext cx="2743200" cy="9144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1pPr>
            <a:lvl2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2pPr>
            <a:lvl3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3pPr>
            <a:lvl4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4pPr>
            <a:lvl5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5556732" y="1705709"/>
            <a:ext cx="3053871" cy="1253811"/>
          </a:xfrm>
          <a:prstGeom prst="rect">
            <a:avLst/>
          </a:prstGeom>
        </p:spPr>
        <p:txBody>
          <a:bodyPr anchor="b"/>
          <a:lstStyle>
            <a:lvl1pPr algn="l">
              <a:defRPr sz="2200" b="1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sz="half" idx="21"/>
          </p:nvPr>
        </p:nvSpPr>
        <p:spPr bwMode="auto">
          <a:xfrm>
            <a:off x="558795" y="802194"/>
            <a:ext cx="4759519" cy="47595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7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1pPr>
            <a:lvl2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2pPr>
            <a:lvl3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3pPr>
            <a:lvl4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4pPr>
            <a:lvl5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8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Image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96266" y="2703284"/>
            <a:ext cx="1172458" cy="146704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Image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96266" y="2703284"/>
            <a:ext cx="1172458" cy="146704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5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312000" y="2168999"/>
            <a:ext cx="2520003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6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53090" y="2878269"/>
            <a:ext cx="1221949" cy="153584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444812"/>
            <a:ext cx="8226854" cy="94044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3391124"/>
            <a:ext cx="2743200" cy="419656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1pPr>
            <a:lvl2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2pPr>
            <a:lvl3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3pPr>
            <a:lvl4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4pPr>
            <a:lvl5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Text"/>
          <p:cNvSpPr>
            <a:spLocks noGrp="1"/>
          </p:cNvSpPr>
          <p:nvPr>
            <p:ph type="title"/>
          </p:nvPr>
        </p:nvSpPr>
        <p:spPr bwMode="auto">
          <a:xfrm>
            <a:off x="457200" y="2444812"/>
            <a:ext cx="8226854" cy="94044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5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3391124"/>
            <a:ext cx="2743200" cy="419656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1pPr>
            <a:lvl2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2pPr>
            <a:lvl3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3pPr>
            <a:lvl4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4pPr>
            <a:lvl5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Text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5" name="Body Level One…"/>
          <p:cNvSpPr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half" idx="1"/>
          </p:nvPr>
        </p:nvSpPr>
        <p:spPr bwMode="auto">
          <a:xfrm>
            <a:off x="457200" y="1600200"/>
            <a:ext cx="3657600" cy="435038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SzPct val="80000"/>
              <a:buFont typeface="Arial"/>
              <a:buChar char="•"/>
              <a:defRPr sz="2600">
                <a:solidFill>
                  <a:srgbClr val="0055A0"/>
                </a:solidFill>
              </a:defRPr>
            </a:lvl1pPr>
            <a:lvl2pPr marL="988382" indent="-540325">
              <a:spcBef>
                <a:spcPts val="600"/>
              </a:spcBef>
              <a:buSzPct val="90000"/>
              <a:buFont typeface="Arial"/>
              <a:defRPr sz="2600">
                <a:solidFill>
                  <a:srgbClr val="0055A0"/>
                </a:solidFill>
              </a:defRPr>
            </a:lvl2pPr>
            <a:lvl3pPr marL="1195577" indent="-445769">
              <a:spcBef>
                <a:spcPts val="600"/>
              </a:spcBef>
              <a:buSzPct val="85000"/>
              <a:buFont typeface="Arial"/>
              <a:buChar char="•"/>
              <a:defRPr sz="2600">
                <a:solidFill>
                  <a:srgbClr val="0055A0"/>
                </a:solidFill>
              </a:defRPr>
            </a:lvl3pPr>
            <a:lvl4pPr marL="1537716" indent="-495300">
              <a:spcBef>
                <a:spcPts val="600"/>
              </a:spcBef>
              <a:buSzPct val="90000"/>
              <a:buFont typeface="Arial"/>
              <a:defRPr sz="2600">
                <a:solidFill>
                  <a:srgbClr val="0055A0"/>
                </a:solidFill>
              </a:defRPr>
            </a:lvl4pPr>
            <a:lvl5pPr marL="1802892" indent="-495300">
              <a:spcBef>
                <a:spcPts val="600"/>
              </a:spcBef>
              <a:buSzPct val="100000"/>
              <a:buFont typeface="Arial"/>
              <a:buChar char="•"/>
              <a:defRPr sz="26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5101966"/>
            <a:ext cx="4040188" cy="83820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1pPr>
            <a:lvl2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2pPr>
            <a:lvl3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3pPr>
            <a:lvl4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4pPr>
            <a:lvl5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21"/>
          </p:nvPr>
        </p:nvSpPr>
        <p:spPr bwMode="auto">
          <a:xfrm>
            <a:off x="4645025" y="5101966"/>
            <a:ext cx="4041775" cy="8382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33491"/>
            <a:ext cx="8226854" cy="94044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idx="1"/>
          </p:nvPr>
        </p:nvSpPr>
        <p:spPr bwMode="auto">
          <a:xfrm>
            <a:off x="457200" y="1325606"/>
            <a:ext cx="8226854" cy="4667421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normAutofit/>
          </a:bodyPr>
          <a:lstStyle/>
          <a:p>
            <a:pPr>
              <a:defRPr/>
            </a:pPr>
            <a:r>
              <a:rPr dirty="0"/>
              <a:t>Body Level One</a:t>
            </a:r>
          </a:p>
          <a:p>
            <a:pPr lvl="1">
              <a:defRPr/>
            </a:pPr>
            <a:r>
              <a:rPr dirty="0"/>
              <a:t>Body Level Two</a:t>
            </a:r>
          </a:p>
          <a:p>
            <a:pPr lvl="2">
              <a:defRPr/>
            </a:pPr>
            <a:r>
              <a:rPr dirty="0"/>
              <a:t>Body Level Three</a:t>
            </a:r>
          </a:p>
          <a:p>
            <a:pPr lvl="3">
              <a:defRPr/>
            </a:pPr>
            <a:r>
              <a:rPr dirty="0"/>
              <a:t>Body Level Four</a:t>
            </a:r>
          </a:p>
          <a:p>
            <a:pPr lvl="4">
              <a:defRPr/>
            </a:pPr>
            <a:r>
              <a:rPr dirty="0"/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730141" y="6406787"/>
            <a:ext cx="273653" cy="264251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1pPr>
      <a:lvl2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2pPr>
      <a:lvl3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3pPr>
      <a:lvl4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4pPr>
      <a:lvl5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5pPr>
      <a:lvl6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6pPr>
      <a:lvl7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7pPr>
      <a:lvl8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8pPr>
      <a:lvl9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9pPr>
    </p:titleStyle>
    <p:bodyStyle>
      <a:lvl1pPr marL="493776" marR="0" indent="-457200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70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1pPr>
      <a:lvl2pPr marL="975594" marR="0" indent="-527538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ct val="100000"/>
        <a:buFontTx/>
        <a:buChar char="•"/>
        <a:defRPr sz="3000" b="0" i="0" u="none" strike="noStrike" cap="none" spc="0" baseline="0">
          <a:solidFill>
            <a:schemeClr val="tx1"/>
          </a:solidFill>
          <a:latin typeface="Arial"/>
          <a:ea typeface="Arial"/>
          <a:cs typeface="Arial"/>
        </a:defRPr>
      </a:lvl2pPr>
      <a:lvl3pPr marL="1178433" marR="0" indent="-428625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75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3pPr>
      <a:lvl4pPr marL="1556766" marR="0" indent="-514350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ct val="100000"/>
        <a:buFontTx/>
        <a:buChar char="•"/>
        <a:defRPr sz="3000" b="0" i="0" u="none" strike="noStrike" cap="none" spc="0" baseline="0">
          <a:solidFill>
            <a:schemeClr val="tx1"/>
          </a:solidFill>
          <a:latin typeface="Arial"/>
          <a:ea typeface="Arial"/>
          <a:cs typeface="Arial"/>
        </a:defRPr>
      </a:lvl4pPr>
      <a:lvl5pPr marL="1821942" marR="0" indent="-514350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5pPr>
      <a:lvl6pPr marL="1792222" marR="0" indent="-27431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-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6pPr>
      <a:lvl7pPr marL="2042157" marR="0" indent="-30479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•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7pPr>
      <a:lvl8pPr marL="2299715" marR="0" indent="-34289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8pPr>
      <a:lvl9pPr marL="2491738" marR="0" indent="-34289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•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9pPr>
    </p:bodyStyle>
    <p:otherStyle>
      <a:lvl1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lcg.web.cern.ch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77541/" TargetMode="External"/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999741"/>
            <a:ext cx="8226854" cy="491528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WLCG Service Report</a:t>
            </a:r>
            <a:br>
              <a:rPr lang="en-GB" dirty="0"/>
            </a:br>
            <a:br>
              <a:rPr lang="en-GB" dirty="0"/>
            </a:br>
            <a:r>
              <a:rPr lang="en-GB" sz="2800" dirty="0"/>
              <a:t>4 weeks, 21</a:t>
            </a:r>
            <a:r>
              <a:rPr lang="en-GB" sz="2800" baseline="30000" dirty="0"/>
              <a:t>st</a:t>
            </a:r>
            <a:r>
              <a:rPr lang="en-GB" sz="2800" dirty="0"/>
              <a:t> September 2022 – 18</a:t>
            </a:r>
            <a:r>
              <a:rPr lang="en-GB" sz="2800" baseline="30000" dirty="0"/>
              <a:t>th</a:t>
            </a:r>
            <a:r>
              <a:rPr lang="en-GB" sz="2800" dirty="0"/>
              <a:t> October 2022</a:t>
            </a:r>
            <a:br>
              <a:rPr lang="en-GB" sz="2800" dirty="0"/>
            </a:br>
            <a:br>
              <a:rPr lang="en-GB" sz="2800" dirty="0"/>
            </a:br>
            <a:r>
              <a:rPr lang="en-GB" sz="3200" dirty="0">
                <a:solidFill>
                  <a:srgbClr val="080808"/>
                </a:solidFill>
              </a:rPr>
              <a:t>WLCG Management Board, 18</a:t>
            </a:r>
            <a:r>
              <a:rPr lang="en-GB" sz="3200" baseline="30000" dirty="0">
                <a:solidFill>
                  <a:srgbClr val="080808"/>
                </a:solidFill>
              </a:rPr>
              <a:t>th</a:t>
            </a:r>
            <a:r>
              <a:rPr lang="en-GB" sz="3200" dirty="0">
                <a:solidFill>
                  <a:srgbClr val="080808"/>
                </a:solidFill>
              </a:rPr>
              <a:t> October 2022</a:t>
            </a:r>
            <a:br>
              <a:rPr lang="en-GB" sz="3200" dirty="0">
                <a:solidFill>
                  <a:srgbClr val="080808"/>
                </a:solidFill>
              </a:rPr>
            </a:br>
            <a:br>
              <a:rPr lang="en-GB" sz="3200" dirty="0">
                <a:solidFill>
                  <a:srgbClr val="080808"/>
                </a:solidFill>
              </a:rPr>
            </a:br>
            <a:r>
              <a:rPr lang="en-GB" sz="2400" dirty="0">
                <a:solidFill>
                  <a:srgbClr val="0055A0"/>
                </a:solidFill>
              </a:rPr>
              <a:t>Katarzyna Dziedziniewicz, Maarten Litmaath</a:t>
            </a:r>
            <a:br>
              <a:rPr lang="en-GB" sz="2400" dirty="0">
                <a:solidFill>
                  <a:srgbClr val="0055A0"/>
                </a:solidFill>
              </a:rPr>
            </a:br>
            <a:r>
              <a:rPr lang="en-GB" sz="2400" dirty="0">
                <a:solidFill>
                  <a:srgbClr val="0055A0"/>
                </a:solidFill>
              </a:rPr>
              <a:t>CERN</a:t>
            </a:r>
            <a:br>
              <a:rPr lang="en-GB" sz="2400" dirty="0">
                <a:solidFill>
                  <a:srgbClr val="0055A0"/>
                </a:solidFill>
              </a:rPr>
            </a:br>
            <a:br>
              <a:rPr lang="en-GB" sz="2400">
                <a:solidFill>
                  <a:srgbClr val="0055A0"/>
                </a:solidFill>
              </a:rPr>
            </a:br>
            <a:r>
              <a:rPr lang="en-GB" sz="2400">
                <a:solidFill>
                  <a:srgbClr val="080808"/>
                </a:solidFill>
              </a:rPr>
              <a:t>v1.0</a:t>
            </a:r>
            <a:endParaRPr lang="en-GB" sz="2400" dirty="0">
              <a:solidFill>
                <a:srgbClr val="080808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1</a:t>
            </a:fld>
            <a:endParaRPr dirty="0"/>
          </a:p>
        </p:txBody>
      </p:sp>
      <p:pic>
        <p:nvPicPr>
          <p:cNvPr id="6" name="Picture 6" descr="Picture 6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105775" y="3927"/>
            <a:ext cx="1038225" cy="919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dirty="0"/>
              <a:t>Operations </a:t>
            </a:r>
            <a:r>
              <a:rPr u="sng" dirty="0">
                <a:solidFill>
                  <a:srgbClr val="0000FF"/>
                </a:solidFill>
                <a:hlinkClick r:id="rId2" tooltip="https://twiki.cern.ch/twiki/bin/view/LCG/WLCGOpsCoordination"/>
              </a:rPr>
              <a:t>Coordination</a:t>
            </a:r>
            <a:r>
              <a:rPr dirty="0"/>
              <a:t> meetings</a:t>
            </a:r>
            <a:r>
              <a:rPr sz="1700" dirty="0"/>
              <a:t>  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These meetings normally are held </a:t>
            </a:r>
            <a:r>
              <a:rPr dirty="0">
                <a:solidFill>
                  <a:srgbClr val="009900"/>
                </a:solidFill>
              </a:rPr>
              <a:t>once</a:t>
            </a:r>
            <a:r>
              <a:rPr dirty="0"/>
              <a:t> per month</a:t>
            </a:r>
            <a:endParaRPr sz="25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dirty="0"/>
              <a:t>Usually on the first Thursday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700">
                <a:solidFill>
                  <a:srgbClr val="0055A0"/>
                </a:solidFill>
              </a:defRPr>
            </a:pPr>
            <a:endParaRPr dirty="0"/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Each meeting has a </a:t>
            </a:r>
            <a:r>
              <a:rPr dirty="0">
                <a:solidFill>
                  <a:srgbClr val="0055A0"/>
                </a:solidFill>
              </a:rPr>
              <a:t>standard agenda </a:t>
            </a:r>
            <a:r>
              <a:rPr dirty="0"/>
              <a:t>plus usually at least one </a:t>
            </a:r>
            <a:r>
              <a:rPr dirty="0">
                <a:solidFill>
                  <a:srgbClr val="009900"/>
                </a:solidFill>
              </a:rPr>
              <a:t>dedicated topic</a:t>
            </a:r>
            <a:r>
              <a:rPr dirty="0"/>
              <a:t>, announced in advance</a:t>
            </a:r>
            <a:endParaRPr sz="2500" dirty="0"/>
          </a:p>
          <a:p>
            <a:pPr>
              <a:lnSpc>
                <a:spcPct val="90000"/>
              </a:lnSpc>
              <a:spcBef>
                <a:spcPts val="600"/>
              </a:spcBef>
              <a:defRPr sz="3100"/>
            </a:pPr>
            <a:endParaRPr sz="2500" dirty="0"/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Experiments and sites are kindly asked to have the </a:t>
            </a:r>
            <a:r>
              <a:rPr dirty="0">
                <a:solidFill>
                  <a:srgbClr val="009900"/>
                </a:solidFill>
              </a:rPr>
              <a:t>relevant experts </a:t>
            </a:r>
            <a:r>
              <a:rPr dirty="0"/>
              <a:t>attend, depending on the topic(s)</a:t>
            </a:r>
            <a:endParaRPr sz="2500" dirty="0"/>
          </a:p>
          <a:p>
            <a:pPr>
              <a:lnSpc>
                <a:spcPct val="90000"/>
              </a:lnSpc>
              <a:spcBef>
                <a:spcPts val="600"/>
              </a:spcBef>
              <a:defRPr sz="3100"/>
            </a:pPr>
            <a:endParaRPr sz="2500" dirty="0"/>
          </a:p>
          <a:p>
            <a:pPr marL="493394"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Next meeting on </a:t>
            </a:r>
            <a:r>
              <a:rPr lang="pl-PL" dirty="0"/>
              <a:t>October</a:t>
            </a:r>
            <a:r>
              <a:rPr dirty="0"/>
              <a:t> </a:t>
            </a:r>
            <a:r>
              <a:rPr lang="pl-PL" dirty="0"/>
              <a:t>20</a:t>
            </a:r>
            <a:r>
              <a:rPr baseline="30000" dirty="0" err="1"/>
              <a:t>th</a:t>
            </a:r>
            <a:endParaRPr sz="31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GB" sz="2200" dirty="0"/>
              <a:t>Topic: TBC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lang="en-GB" dirty="0"/>
              <a:t>Operations </a:t>
            </a:r>
            <a:r>
              <a:rPr lang="en-GB" u="sng" dirty="0">
                <a:solidFill>
                  <a:srgbClr val="0000FF"/>
                </a:solidFill>
                <a:hlinkClick r:id="rId2" tooltip="https://twiki.cern.ch/twiki/bin/view/LCG/WLCGOpsCoordination"/>
              </a:rPr>
              <a:t>Coordination</a:t>
            </a:r>
            <a:r>
              <a:rPr lang="en-GB" dirty="0"/>
              <a:t> main points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sz="2800" dirty="0"/>
              <a:t>The</a:t>
            </a:r>
            <a:r>
              <a:rPr lang="en-US" sz="2800" dirty="0"/>
              <a:t>re was no</a:t>
            </a:r>
            <a:r>
              <a:rPr sz="2800" dirty="0"/>
              <a:t> meeting </a:t>
            </a:r>
            <a:r>
              <a:rPr lang="en-US" sz="2800" dirty="0"/>
              <a:t>since the last MB</a:t>
            </a:r>
            <a:endParaRPr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3</a:t>
            </a:fld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D03C18-88C1-C358-77EB-CC0EF4E31CDC}"/>
              </a:ext>
            </a:extLst>
          </p:cNvPr>
          <p:cNvSpPr txBox="1"/>
          <p:nvPr/>
        </p:nvSpPr>
        <p:spPr bwMode="auto">
          <a:xfrm>
            <a:off x="7695344" y="267128"/>
            <a:ext cx="184731" cy="369332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42219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lang="en-GB" dirty="0"/>
              <a:t>Selected items from </a:t>
            </a:r>
            <a:r>
              <a:rPr lang="en-GB" u="sng" dirty="0">
                <a:solidFill>
                  <a:srgbClr val="0000FF"/>
                </a:solidFill>
                <a:hlinkClick r:id="rId2" tooltip="https://twiki.cern.ch/twiki/bin/view/LCG/WLCGOperationsMeetings"/>
              </a:rPr>
              <a:t>Operations</a:t>
            </a:r>
            <a:r>
              <a:rPr lang="en-GB" dirty="0"/>
              <a:t>    (1)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US" sz="2800" dirty="0"/>
              <a:t>ALICE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US" sz="2400" dirty="0"/>
              <a:t>Successful </a:t>
            </a:r>
            <a:r>
              <a:rPr lang="en-US" sz="2400" dirty="0">
                <a:hlinkClick r:id="rId3"/>
              </a:rPr>
              <a:t>Tier-1/Tier-2 Workshop</a:t>
            </a:r>
            <a:r>
              <a:rPr lang="en-US" sz="2400" dirty="0"/>
              <a:t> in Budapest, September 26-28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endParaRPr lang="en-US" sz="2800" dirty="0"/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US" sz="2800" dirty="0"/>
              <a:t>CMS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GB" sz="2400" dirty="0"/>
              <a:t>Migration to Apptainer: most sites are OK</a:t>
            </a:r>
            <a:endParaRPr lang="en-CH" sz="2400" dirty="0"/>
          </a:p>
          <a:p>
            <a:pPr lvl="1">
              <a:lnSpc>
                <a:spcPct val="90000"/>
              </a:lnSpc>
              <a:spcBef>
                <a:spcPts val="600"/>
              </a:spcBef>
              <a:defRPr sz="2600"/>
            </a:pP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4</a:t>
            </a:fld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D03C18-88C1-C358-77EB-CC0EF4E31CDC}"/>
              </a:ext>
            </a:extLst>
          </p:cNvPr>
          <p:cNvSpPr txBox="1"/>
          <p:nvPr/>
        </p:nvSpPr>
        <p:spPr bwMode="auto">
          <a:xfrm>
            <a:off x="7695344" y="267128"/>
            <a:ext cx="184731" cy="369332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00807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0"/>
            <a:ext cx="8226854" cy="60960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3600"/>
            </a:pPr>
            <a:r>
              <a:rPr dirty="0"/>
              <a:t>Service Incident </a:t>
            </a:r>
            <a:r>
              <a:rPr u="sng" dirty="0">
                <a:solidFill>
                  <a:srgbClr val="0000FF"/>
                </a:solidFill>
                <a:hlinkClick r:id="rId2" tooltip="https://twiki.cern.ch/twiki/bin/view/LCG/WLCGServiceIncidents"/>
              </a:rPr>
              <a:t>Reports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100"/>
            </a:lvl1pPr>
          </a:lstStyle>
          <a:p>
            <a:pPr>
              <a:defRPr/>
            </a:pPr>
            <a:r>
              <a:rPr sz="2800" dirty="0"/>
              <a:t>No new incident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0" y="-4634"/>
            <a:ext cx="9144000" cy="557085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rPr dirty="0"/>
              <a:t>GGUS summary (</a:t>
            </a:r>
            <a:r>
              <a:rPr lang="pl-PL" dirty="0"/>
              <a:t>4</a:t>
            </a:r>
            <a:r>
              <a:rPr dirty="0"/>
              <a:t> weeks, </a:t>
            </a:r>
            <a:r>
              <a:rPr lang="pl-PL" dirty="0"/>
              <a:t>19</a:t>
            </a:r>
            <a:r>
              <a:rPr lang="pl-PL" baseline="30000" dirty="0"/>
              <a:t>th</a:t>
            </a:r>
            <a:r>
              <a:rPr dirty="0"/>
              <a:t> </a:t>
            </a:r>
            <a:r>
              <a:rPr lang="pl-PL" dirty="0"/>
              <a:t>Sept</a:t>
            </a:r>
            <a:r>
              <a:rPr dirty="0"/>
              <a:t> – </a:t>
            </a:r>
            <a:r>
              <a:rPr lang="pl-PL" dirty="0"/>
              <a:t>16</a:t>
            </a:r>
            <a:r>
              <a:rPr baseline="30000" dirty="0" err="1"/>
              <a:t>th</a:t>
            </a:r>
            <a:r>
              <a:rPr dirty="0"/>
              <a:t> </a:t>
            </a:r>
            <a:r>
              <a:rPr lang="pl-PL" dirty="0" err="1"/>
              <a:t>Oct</a:t>
            </a:r>
            <a:r>
              <a:rPr dirty="0"/>
              <a:t>) 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6</a:t>
            </a:fld>
            <a:endParaRPr dirty="0"/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421569"/>
              </p:ext>
            </p:extLst>
          </p:nvPr>
        </p:nvGraphicFramePr>
        <p:xfrm>
          <a:off x="1028700" y="630070"/>
          <a:ext cx="7086594" cy="2363365"/>
        </p:xfrm>
        <a:graphic>
          <a:graphicData uri="http://schemas.openxmlformats.org/drawingml/2006/table">
            <a:tbl>
              <a:tblPr>
                <a:tableStyleId>{C032F728-59B1-47E6-06D8-9938A0EEBEEB}</a:tableStyleId>
              </a:tblPr>
              <a:tblGrid>
                <a:gridCol w="119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5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VO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User 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Team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Alarm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Total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ALICE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ATLAS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45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51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CMS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83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83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LHCb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Totals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89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61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555296"/>
              </p:ext>
            </p:extLst>
          </p:nvPr>
        </p:nvGraphicFramePr>
        <p:xfrm>
          <a:off x="234439" y="3140968"/>
          <a:ext cx="8760093" cy="2908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104282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104282"/>
        </a:solidFill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5162</TotalTime>
  <Words>194</Words>
  <Application>Microsoft Macintosh PowerPoint</Application>
  <DocSecurity>0</DocSecurity>
  <PresentationFormat>On-screen Show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Tahoma</vt:lpstr>
      <vt:lpstr>Times New Roman</vt:lpstr>
      <vt:lpstr>CERNCorporate4-3</vt:lpstr>
      <vt:lpstr>WLCG Service Report  4 weeks, 21st September 2022 – 18th October 2022  WLCG Management Board, 18th October 2022  Katarzyna Dziedziniewicz, Maarten Litmaath CERN  v1.0</vt:lpstr>
      <vt:lpstr>Operations Coordination meetings  </vt:lpstr>
      <vt:lpstr>Operations Coordination main points</vt:lpstr>
      <vt:lpstr>Selected items from Operations    (1)</vt:lpstr>
      <vt:lpstr>Service Incident Reports</vt:lpstr>
      <vt:lpstr>GGUS summary (4 weeks, 19th Sept – 16th Oct) 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Service Report  7 weeks, 15th Mar 2022 – 3rd May 2022  WLCG Management Board, 3rd May 2022  Katarzyna Dziedziniewicz, Maarten Litmaath CERN  v1.0</dc:title>
  <dc:subject/>
  <dc:creator/>
  <cp:keywords/>
  <dc:description/>
  <cp:lastModifiedBy>Katarzyna Maria Dziedziniewicz-Wojcik</cp:lastModifiedBy>
  <cp:revision>47</cp:revision>
  <dcterms:modified xsi:type="dcterms:W3CDTF">2022-10-18T12:55:09Z</dcterms:modified>
  <cp:category/>
  <dc:identifier/>
  <cp:contentStatus/>
  <dc:language/>
  <cp:version/>
</cp:coreProperties>
</file>