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62" r:id="rId4"/>
    <p:sldId id="264" r:id="rId5"/>
    <p:sldId id="265" r:id="rId6"/>
    <p:sldId id="267" r:id="rId7"/>
    <p:sldId id="266" r:id="rId8"/>
    <p:sldId id="263" r:id="rId9"/>
    <p:sldId id="271" r:id="rId10"/>
    <p:sldId id="272" r:id="rId11"/>
    <p:sldId id="273" r:id="rId12"/>
    <p:sldId id="275" r:id="rId13"/>
    <p:sldId id="274" r:id="rId14"/>
    <p:sldId id="277" r:id="rId15"/>
    <p:sldId id="276" r:id="rId16"/>
    <p:sldId id="278" r:id="rId17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A1A1A1"/>
    <a:srgbClr val="C3C3C3"/>
    <a:srgbClr val="1C55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E00A77-C7F3-4F7A-97CF-5FE9DB4619F6}" v="57" dt="2022-12-04T18:07:57.483"/>
    <p1510:client id="{277F0F28-3660-449B-8860-16485D79EF6C}" v="256" dt="2022-11-30T15:21:24.099"/>
    <p1510:client id="{290E6D77-0A04-4A97-AF14-1D1C312FF775}" v="3700" dt="2022-12-05T15:50:13.027"/>
    <p1510:client id="{335716AC-97FA-408E-B8CC-DEDEE19B4110}" v="2114" dt="2022-12-02T15:00:06.711"/>
    <p1510:client id="{6C0B007F-231B-468F-95B2-3CC3F07BC14F}" v="3" dt="2022-12-05T11:16:56.686"/>
    <p1510:client id="{92FA7C20-8002-4993-9342-62502A77A6CC}" v="3563" dt="2022-12-05T20:44:12.302"/>
    <p1510:client id="{95D09B38-F38B-48C1-9932-0138EC4DD8DB}" v="2553" dt="2022-12-06T02:59:52.376"/>
    <p1510:client id="{A7368245-6BDC-4E04-9BE0-240886373DB2}" v="650" dt="2022-12-02T17:59:12.435"/>
    <p1510:client id="{A9911270-8F56-475E-B517-31C3B1F5BF84}" v="704" dt="2022-12-01T18:05:57.827"/>
    <p1510:client id="{CB6F1EA6-2054-4A2F-ADF3-B17B3BF37F9E}" v="184" dt="2022-12-05T11:13:18.125"/>
    <p1510:client id="{CF4FB1A9-FFF5-4303-8B71-1F03D4D4EA87}" v="256" dt="2022-11-30T18:05:24.714"/>
    <p1510:client id="{DDCDB54E-98D4-4738-99B4-B5512D630D89}" v="1476" dt="2022-12-01T16:55:22.1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72"/>
  </p:normalViewPr>
  <p:slideViewPr>
    <p:cSldViewPr snapToGrid="0" snapToObjects="1" showGuides="1">
      <p:cViewPr>
        <p:scale>
          <a:sx n="102" d="100"/>
          <a:sy n="102" d="100"/>
        </p:scale>
        <p:origin x="856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Lucsanyi" clId="Web-{335716AC-97FA-408E-B8CC-DEDEE19B4110}"/>
    <pc:docChg chg="addSld delSld modSld sldOrd">
      <pc:chgData name="David Lucsanyi" userId="" providerId="" clId="Web-{335716AC-97FA-408E-B8CC-DEDEE19B4110}" dt="2022-12-02T14:12:29.351" v="1035" actId="20577"/>
      <pc:docMkLst>
        <pc:docMk/>
      </pc:docMkLst>
      <pc:sldChg chg="addSp delSp">
        <pc:chgData name="David Lucsanyi" userId="" providerId="" clId="Web-{335716AC-97FA-408E-B8CC-DEDEE19B4110}" dt="2022-12-02T11:50:30.517" v="153"/>
        <pc:sldMkLst>
          <pc:docMk/>
          <pc:sldMk cId="1161168841" sldId="259"/>
        </pc:sldMkLst>
        <pc:picChg chg="del">
          <ac:chgData name="David Lucsanyi" userId="" providerId="" clId="Web-{335716AC-97FA-408E-B8CC-DEDEE19B4110}" dt="2022-12-02T11:50:29.720" v="152"/>
          <ac:picMkLst>
            <pc:docMk/>
            <pc:sldMk cId="1161168841" sldId="259"/>
            <ac:picMk id="6" creationId="{53C65221-3F2C-270A-9DEA-77EB711BE307}"/>
          </ac:picMkLst>
        </pc:picChg>
        <pc:picChg chg="add">
          <ac:chgData name="David Lucsanyi" userId="" providerId="" clId="Web-{335716AC-97FA-408E-B8CC-DEDEE19B4110}" dt="2022-12-02T11:50:30.517" v="153"/>
          <ac:picMkLst>
            <pc:docMk/>
            <pc:sldMk cId="1161168841" sldId="259"/>
            <ac:picMk id="7" creationId="{FE5BCCD7-3CBA-1BD5-FE20-F49D1FC3774F}"/>
          </ac:picMkLst>
        </pc:picChg>
      </pc:sldChg>
      <pc:sldChg chg="addSp delSp">
        <pc:chgData name="David Lucsanyi" userId="" providerId="" clId="Web-{335716AC-97FA-408E-B8CC-DEDEE19B4110}" dt="2022-12-02T11:50:34.611" v="155"/>
        <pc:sldMkLst>
          <pc:docMk/>
          <pc:sldMk cId="2980870780" sldId="260"/>
        </pc:sldMkLst>
        <pc:picChg chg="del">
          <ac:chgData name="David Lucsanyi" userId="" providerId="" clId="Web-{335716AC-97FA-408E-B8CC-DEDEE19B4110}" dt="2022-12-02T11:50:34.251" v="154"/>
          <ac:picMkLst>
            <pc:docMk/>
            <pc:sldMk cId="2980870780" sldId="260"/>
            <ac:picMk id="8" creationId="{33E5F721-D2FA-26D6-F778-0E79DCD8830D}"/>
          </ac:picMkLst>
        </pc:picChg>
        <pc:picChg chg="add">
          <ac:chgData name="David Lucsanyi" userId="" providerId="" clId="Web-{335716AC-97FA-408E-B8CC-DEDEE19B4110}" dt="2022-12-02T11:50:34.611" v="155"/>
          <ac:picMkLst>
            <pc:docMk/>
            <pc:sldMk cId="2980870780" sldId="260"/>
            <ac:picMk id="14" creationId="{24E43954-720B-DD13-F7F3-D5C5681CEADC}"/>
          </ac:picMkLst>
        </pc:picChg>
      </pc:sldChg>
      <pc:sldChg chg="addSp delSp modSp ord">
        <pc:chgData name="David Lucsanyi" userId="" providerId="" clId="Web-{335716AC-97FA-408E-B8CC-DEDEE19B4110}" dt="2022-12-02T13:27:51.733" v="535" actId="1076"/>
        <pc:sldMkLst>
          <pc:docMk/>
          <pc:sldMk cId="1897798811" sldId="263"/>
        </pc:sldMkLst>
        <pc:spChg chg="mod">
          <ac:chgData name="David Lucsanyi" userId="" providerId="" clId="Web-{335716AC-97FA-408E-B8CC-DEDEE19B4110}" dt="2022-12-02T13:24:00.188" v="401" actId="20577"/>
          <ac:spMkLst>
            <pc:docMk/>
            <pc:sldMk cId="1897798811" sldId="263"/>
            <ac:spMk id="2" creationId="{C8D09F31-E18D-9140-050E-B3B7478FE1AD}"/>
          </ac:spMkLst>
        </pc:spChg>
        <pc:spChg chg="mod">
          <ac:chgData name="David Lucsanyi" userId="" providerId="" clId="Web-{335716AC-97FA-408E-B8CC-DEDEE19B4110}" dt="2022-12-02T13:20:34.800" v="374" actId="20577"/>
          <ac:spMkLst>
            <pc:docMk/>
            <pc:sldMk cId="1897798811" sldId="263"/>
            <ac:spMk id="3" creationId="{0F9C900D-E622-9CCE-1E7B-DA5F73CD3B4B}"/>
          </ac:spMkLst>
        </pc:spChg>
        <pc:spChg chg="add del mod">
          <ac:chgData name="David Lucsanyi" userId="" providerId="" clId="Web-{335716AC-97FA-408E-B8CC-DEDEE19B4110}" dt="2022-12-02T13:24:14.454" v="406"/>
          <ac:spMkLst>
            <pc:docMk/>
            <pc:sldMk cId="1897798811" sldId="263"/>
            <ac:spMk id="6" creationId="{3652797C-1A34-2FC4-EC77-6BAAE39B4866}"/>
          </ac:spMkLst>
        </pc:spChg>
        <pc:spChg chg="add mod">
          <ac:chgData name="David Lucsanyi" userId="" providerId="" clId="Web-{335716AC-97FA-408E-B8CC-DEDEE19B4110}" dt="2022-12-02T13:27:51.733" v="534" actId="1076"/>
          <ac:spMkLst>
            <pc:docMk/>
            <pc:sldMk cId="1897798811" sldId="263"/>
            <ac:spMk id="10" creationId="{E1B48602-B0BE-FEEB-9D07-9DAAA8BCFB10}"/>
          </ac:spMkLst>
        </pc:spChg>
        <pc:spChg chg="add del">
          <ac:chgData name="David Lucsanyi" userId="" providerId="" clId="Web-{335716AC-97FA-408E-B8CC-DEDEE19B4110}" dt="2022-12-02T13:25:04.129" v="427"/>
          <ac:spMkLst>
            <pc:docMk/>
            <pc:sldMk cId="1897798811" sldId="263"/>
            <ac:spMk id="11" creationId="{583F1892-03C8-0371-9BC4-F7A8E17021C6}"/>
          </ac:spMkLst>
        </pc:spChg>
        <pc:spChg chg="add mod">
          <ac:chgData name="David Lucsanyi" userId="" providerId="" clId="Web-{335716AC-97FA-408E-B8CC-DEDEE19B4110}" dt="2022-12-02T13:27:51.733" v="535" actId="1076"/>
          <ac:spMkLst>
            <pc:docMk/>
            <pc:sldMk cId="1897798811" sldId="263"/>
            <ac:spMk id="13" creationId="{639C7F79-9979-9306-B031-3595A211DBBD}"/>
          </ac:spMkLst>
        </pc:spChg>
        <pc:picChg chg="del mod">
          <ac:chgData name="David Lucsanyi" userId="" providerId="" clId="Web-{335716AC-97FA-408E-B8CC-DEDEE19B4110}" dt="2022-12-02T13:24:10.891" v="402"/>
          <ac:picMkLst>
            <pc:docMk/>
            <pc:sldMk cId="1897798811" sldId="263"/>
            <ac:picMk id="5" creationId="{F9603C83-8C6F-2E91-8855-783F9804AC5B}"/>
          </ac:picMkLst>
        </pc:picChg>
        <pc:picChg chg="del">
          <ac:chgData name="David Lucsanyi" userId="" providerId="" clId="Web-{335716AC-97FA-408E-B8CC-DEDEE19B4110}" dt="2022-12-02T11:50:37.767" v="156"/>
          <ac:picMkLst>
            <pc:docMk/>
            <pc:sldMk cId="1897798811" sldId="263"/>
            <ac:picMk id="7" creationId="{EED9298F-6F50-4E92-9B7C-ACBC486D8C44}"/>
          </ac:picMkLst>
        </pc:picChg>
        <pc:picChg chg="add">
          <ac:chgData name="David Lucsanyi" userId="" providerId="" clId="Web-{335716AC-97FA-408E-B8CC-DEDEE19B4110}" dt="2022-12-02T11:50:38.205" v="157"/>
          <ac:picMkLst>
            <pc:docMk/>
            <pc:sldMk cId="1897798811" sldId="263"/>
            <ac:picMk id="9" creationId="{F9499AF4-7F0F-0436-E1D0-A13D63821B87}"/>
          </ac:picMkLst>
        </pc:picChg>
      </pc:sldChg>
      <pc:sldChg chg="modSp">
        <pc:chgData name="David Lucsanyi" userId="" providerId="" clId="Web-{335716AC-97FA-408E-B8CC-DEDEE19B4110}" dt="2022-12-02T13:13:40.743" v="339" actId="20577"/>
        <pc:sldMkLst>
          <pc:docMk/>
          <pc:sldMk cId="3844851692" sldId="264"/>
        </pc:sldMkLst>
        <pc:spChg chg="mod">
          <ac:chgData name="David Lucsanyi" userId="" providerId="" clId="Web-{335716AC-97FA-408E-B8CC-DEDEE19B4110}" dt="2022-12-02T13:13:40.743" v="339" actId="20577"/>
          <ac:spMkLst>
            <pc:docMk/>
            <pc:sldMk cId="3844851692" sldId="264"/>
            <ac:spMk id="12" creationId="{1FEBB6E7-34C0-4042-8C9A-0CA9E3FFC1F6}"/>
          </ac:spMkLst>
        </pc:spChg>
        <pc:spChg chg="mod">
          <ac:chgData name="David Lucsanyi" userId="" providerId="" clId="Web-{335716AC-97FA-408E-B8CC-DEDEE19B4110}" dt="2022-12-02T13:12:44.490" v="328" actId="14100"/>
          <ac:spMkLst>
            <pc:docMk/>
            <pc:sldMk cId="3844851692" sldId="264"/>
            <ac:spMk id="18" creationId="{13483B48-4497-7B6B-8B27-597529649DBA}"/>
          </ac:spMkLst>
        </pc:spChg>
      </pc:sldChg>
      <pc:sldChg chg="addSp delSp modSp">
        <pc:chgData name="David Lucsanyi" userId="" providerId="" clId="Web-{335716AC-97FA-408E-B8CC-DEDEE19B4110}" dt="2022-12-02T14:10:13.483" v="955" actId="14100"/>
        <pc:sldMkLst>
          <pc:docMk/>
          <pc:sldMk cId="1640210946" sldId="266"/>
        </pc:sldMkLst>
        <pc:spChg chg="mod">
          <ac:chgData name="David Lucsanyi" userId="" providerId="" clId="Web-{335716AC-97FA-408E-B8CC-DEDEE19B4110}" dt="2022-12-02T13:45:39.236" v="697" actId="20577"/>
          <ac:spMkLst>
            <pc:docMk/>
            <pc:sldMk cId="1640210946" sldId="266"/>
            <ac:spMk id="2" creationId="{C8D09F31-E18D-9140-050E-B3B7478FE1AD}"/>
          </ac:spMkLst>
        </pc:spChg>
        <pc:spChg chg="mod">
          <ac:chgData name="David Lucsanyi" userId="" providerId="" clId="Web-{335716AC-97FA-408E-B8CC-DEDEE19B4110}" dt="2022-12-02T14:10:13.483" v="955" actId="14100"/>
          <ac:spMkLst>
            <pc:docMk/>
            <pc:sldMk cId="1640210946" sldId="266"/>
            <ac:spMk id="3" creationId="{0F9C900D-E622-9CCE-1E7B-DA5F73CD3B4B}"/>
          </ac:spMkLst>
        </pc:spChg>
        <pc:spChg chg="add del mod">
          <ac:chgData name="David Lucsanyi" userId="" providerId="" clId="Web-{335716AC-97FA-408E-B8CC-DEDEE19B4110}" dt="2022-12-02T13:35:11.963" v="541"/>
          <ac:spMkLst>
            <pc:docMk/>
            <pc:sldMk cId="1640210946" sldId="266"/>
            <ac:spMk id="7" creationId="{B86D4A89-5643-FE38-25C2-9EB92F67F4F4}"/>
          </ac:spMkLst>
        </pc:spChg>
        <pc:spChg chg="mod">
          <ac:chgData name="David Lucsanyi" userId="" providerId="" clId="Web-{335716AC-97FA-408E-B8CC-DEDEE19B4110}" dt="2022-12-02T13:44:59.249" v="692" actId="1076"/>
          <ac:spMkLst>
            <pc:docMk/>
            <pc:sldMk cId="1640210946" sldId="266"/>
            <ac:spMk id="11" creationId="{C7940F5A-FA19-3EF2-D329-9DB7E0CCF562}"/>
          </ac:spMkLst>
        </pc:spChg>
        <pc:spChg chg="mod">
          <ac:chgData name="David Lucsanyi" userId="" providerId="" clId="Web-{335716AC-97FA-408E-B8CC-DEDEE19B4110}" dt="2022-12-02T13:44:52.811" v="691" actId="1076"/>
          <ac:spMkLst>
            <pc:docMk/>
            <pc:sldMk cId="1640210946" sldId="266"/>
            <ac:spMk id="13" creationId="{4266DEDC-C196-4CF1-E8BD-691A844188C0}"/>
          </ac:spMkLst>
        </pc:spChg>
        <pc:spChg chg="mod">
          <ac:chgData name="David Lucsanyi" userId="" providerId="" clId="Web-{335716AC-97FA-408E-B8CC-DEDEE19B4110}" dt="2022-12-02T13:44:37.404" v="688" actId="14100"/>
          <ac:spMkLst>
            <pc:docMk/>
            <pc:sldMk cId="1640210946" sldId="266"/>
            <ac:spMk id="14" creationId="{77824A05-DC56-4F9E-7B8F-D11687297F7E}"/>
          </ac:spMkLst>
        </pc:spChg>
        <pc:spChg chg="add del mod">
          <ac:chgData name="David Lucsanyi" userId="" providerId="" clId="Web-{335716AC-97FA-408E-B8CC-DEDEE19B4110}" dt="2022-12-02T13:05:59.465" v="232"/>
          <ac:spMkLst>
            <pc:docMk/>
            <pc:sldMk cId="1640210946" sldId="266"/>
            <ac:spMk id="16" creationId="{73CC50C0-508A-92F9-ECEF-D8DD500476EF}"/>
          </ac:spMkLst>
        </pc:spChg>
        <pc:spChg chg="add del mod">
          <ac:chgData name="David Lucsanyi" userId="" providerId="" clId="Web-{335716AC-97FA-408E-B8CC-DEDEE19B4110}" dt="2022-12-02T13:35:57.591" v="549"/>
          <ac:spMkLst>
            <pc:docMk/>
            <pc:sldMk cId="1640210946" sldId="266"/>
            <ac:spMk id="17" creationId="{02203383-9BEA-F3F0-454A-2D75B47F96DE}"/>
          </ac:spMkLst>
        </pc:spChg>
        <pc:spChg chg="add mod">
          <ac:chgData name="David Lucsanyi" userId="" providerId="" clId="Web-{335716AC-97FA-408E-B8CC-DEDEE19B4110}" dt="2022-12-02T14:07:18.363" v="891" actId="1076"/>
          <ac:spMkLst>
            <pc:docMk/>
            <pc:sldMk cId="1640210946" sldId="266"/>
            <ac:spMk id="19" creationId="{38AB2534-C919-7B29-AC2B-1AF3E62FAA6B}"/>
          </ac:spMkLst>
        </pc:spChg>
        <pc:spChg chg="add mod">
          <ac:chgData name="David Lucsanyi" userId="" providerId="" clId="Web-{335716AC-97FA-408E-B8CC-DEDEE19B4110}" dt="2022-12-02T13:43:41.119" v="682" actId="14100"/>
          <ac:spMkLst>
            <pc:docMk/>
            <pc:sldMk cId="1640210946" sldId="266"/>
            <ac:spMk id="21" creationId="{71478129-CE65-A73E-78FD-7F63F607382E}"/>
          </ac:spMkLst>
        </pc:spChg>
        <pc:grpChg chg="mod">
          <ac:chgData name="David Lucsanyi" userId="" providerId="" clId="Web-{335716AC-97FA-408E-B8CC-DEDEE19B4110}" dt="2022-12-02T13:44:17.075" v="684" actId="1076"/>
          <ac:grpSpMkLst>
            <pc:docMk/>
            <pc:sldMk cId="1640210946" sldId="266"/>
            <ac:grpSpMk id="15" creationId="{08D8362E-24C7-B3A6-F563-EB1628C41C9C}"/>
          </ac:grpSpMkLst>
        </pc:grpChg>
        <pc:picChg chg="add mod">
          <ac:chgData name="David Lucsanyi" userId="" providerId="" clId="Web-{335716AC-97FA-408E-B8CC-DEDEE19B4110}" dt="2022-12-02T13:43:53.011" v="683" actId="14100"/>
          <ac:picMkLst>
            <pc:docMk/>
            <pc:sldMk cId="1640210946" sldId="266"/>
            <ac:picMk id="18" creationId="{7A089B94-B810-9F73-830A-8ED7132C52E4}"/>
          </ac:picMkLst>
        </pc:picChg>
      </pc:sldChg>
      <pc:sldChg chg="addSp modSp">
        <pc:chgData name="David Lucsanyi" userId="" providerId="" clId="Web-{335716AC-97FA-408E-B8CC-DEDEE19B4110}" dt="2022-12-02T13:22:08.103" v="393" actId="1076"/>
        <pc:sldMkLst>
          <pc:docMk/>
          <pc:sldMk cId="946928992" sldId="267"/>
        </pc:sldMkLst>
        <pc:spChg chg="mod">
          <ac:chgData name="David Lucsanyi" userId="" providerId="" clId="Web-{335716AC-97FA-408E-B8CC-DEDEE19B4110}" dt="2022-12-02T11:43:48.351" v="99" actId="20577"/>
          <ac:spMkLst>
            <pc:docMk/>
            <pc:sldMk cId="946928992" sldId="267"/>
            <ac:spMk id="2" creationId="{C8D09F31-E18D-9140-050E-B3B7478FE1AD}"/>
          </ac:spMkLst>
        </pc:spChg>
        <pc:spChg chg="add mod">
          <ac:chgData name="David Lucsanyi" userId="" providerId="" clId="Web-{335716AC-97FA-408E-B8CC-DEDEE19B4110}" dt="2022-12-02T13:22:08.103" v="393" actId="1076"/>
          <ac:spMkLst>
            <pc:docMk/>
            <pc:sldMk cId="946928992" sldId="267"/>
            <ac:spMk id="3" creationId="{93542431-CA85-0660-32D4-ECB20E2805A8}"/>
          </ac:spMkLst>
        </pc:spChg>
        <pc:spChg chg="add mod">
          <ac:chgData name="David Lucsanyi" userId="" providerId="" clId="Web-{335716AC-97FA-408E-B8CC-DEDEE19B4110}" dt="2022-12-02T13:05:02.930" v="204" actId="14100"/>
          <ac:spMkLst>
            <pc:docMk/>
            <pc:sldMk cId="946928992" sldId="267"/>
            <ac:spMk id="5" creationId="{07BCE5A5-720F-78CA-A3FE-5DE915CF78EC}"/>
          </ac:spMkLst>
        </pc:spChg>
        <pc:spChg chg="mod">
          <ac:chgData name="David Lucsanyi" userId="" providerId="" clId="Web-{335716AC-97FA-408E-B8CC-DEDEE19B4110}" dt="2022-12-02T11:48:28.436" v="137" actId="20577"/>
          <ac:spMkLst>
            <pc:docMk/>
            <pc:sldMk cId="946928992" sldId="267"/>
            <ac:spMk id="18" creationId="{13483B48-4497-7B6B-8B27-597529649DBA}"/>
          </ac:spMkLst>
        </pc:spChg>
      </pc:sldChg>
      <pc:sldChg chg="delSp modSp add ord replId">
        <pc:chgData name="David Lucsanyi" userId="" providerId="" clId="Web-{335716AC-97FA-408E-B8CC-DEDEE19B4110}" dt="2022-12-02T14:12:29.351" v="1035" actId="20577"/>
        <pc:sldMkLst>
          <pc:docMk/>
          <pc:sldMk cId="1153357857" sldId="268"/>
        </pc:sldMkLst>
        <pc:spChg chg="mod">
          <ac:chgData name="David Lucsanyi" userId="" providerId="" clId="Web-{335716AC-97FA-408E-B8CC-DEDEE19B4110}" dt="2022-12-02T14:10:57.439" v="960" actId="20577"/>
          <ac:spMkLst>
            <pc:docMk/>
            <pc:sldMk cId="1153357857" sldId="268"/>
            <ac:spMk id="2" creationId="{C8D09F31-E18D-9140-050E-B3B7478FE1AD}"/>
          </ac:spMkLst>
        </pc:spChg>
        <pc:spChg chg="mod">
          <ac:chgData name="David Lucsanyi" userId="" providerId="" clId="Web-{335716AC-97FA-408E-B8CC-DEDEE19B4110}" dt="2022-12-02T14:12:08.099" v="1033" actId="20577"/>
          <ac:spMkLst>
            <pc:docMk/>
            <pc:sldMk cId="1153357857" sldId="268"/>
            <ac:spMk id="3" creationId="{0F9C900D-E622-9CCE-1E7B-DA5F73CD3B4B}"/>
          </ac:spMkLst>
        </pc:spChg>
        <pc:spChg chg="mod">
          <ac:chgData name="David Lucsanyi" userId="" providerId="" clId="Web-{335716AC-97FA-408E-B8CC-DEDEE19B4110}" dt="2022-12-02T14:12:29.351" v="1035" actId="20577"/>
          <ac:spMkLst>
            <pc:docMk/>
            <pc:sldMk cId="1153357857" sldId="268"/>
            <ac:spMk id="21" creationId="{71478129-CE65-A73E-78FD-7F63F607382E}"/>
          </ac:spMkLst>
        </pc:spChg>
        <pc:picChg chg="del">
          <ac:chgData name="David Lucsanyi" userId="" providerId="" clId="Web-{335716AC-97FA-408E-B8CC-DEDEE19B4110}" dt="2022-12-02T14:12:19.569" v="1034"/>
          <ac:picMkLst>
            <pc:docMk/>
            <pc:sldMk cId="1153357857" sldId="268"/>
            <ac:picMk id="18" creationId="{7A089B94-B810-9F73-830A-8ED7132C52E4}"/>
          </ac:picMkLst>
        </pc:picChg>
      </pc:sldChg>
      <pc:sldChg chg="delSp modSp add del ord replId">
        <pc:chgData name="David Lucsanyi" userId="" providerId="" clId="Web-{335716AC-97FA-408E-B8CC-DEDEE19B4110}" dt="2022-12-02T13:09:52.026" v="289"/>
        <pc:sldMkLst>
          <pc:docMk/>
          <pc:sldMk cId="2564704364" sldId="268"/>
        </pc:sldMkLst>
        <pc:spChg chg="mod">
          <ac:chgData name="David Lucsanyi" userId="" providerId="" clId="Web-{335716AC-97FA-408E-B8CC-DEDEE19B4110}" dt="2022-12-02T13:08:11.239" v="288" actId="20577"/>
          <ac:spMkLst>
            <pc:docMk/>
            <pc:sldMk cId="2564704364" sldId="268"/>
            <ac:spMk id="2" creationId="{C8D09F31-E18D-9140-050E-B3B7478FE1AD}"/>
          </ac:spMkLst>
        </pc:spChg>
        <pc:spChg chg="mod">
          <ac:chgData name="David Lucsanyi" userId="" providerId="" clId="Web-{335716AC-97FA-408E-B8CC-DEDEE19B4110}" dt="2022-12-02T13:07:44.940" v="278" actId="20577"/>
          <ac:spMkLst>
            <pc:docMk/>
            <pc:sldMk cId="2564704364" sldId="268"/>
            <ac:spMk id="18" creationId="{13483B48-4497-7B6B-8B27-597529649DBA}"/>
          </ac:spMkLst>
        </pc:spChg>
        <pc:grpChg chg="del">
          <ac:chgData name="David Lucsanyi" userId="" providerId="" clId="Web-{335716AC-97FA-408E-B8CC-DEDEE19B4110}" dt="2022-12-02T13:08:00.488" v="279"/>
          <ac:grpSpMkLst>
            <pc:docMk/>
            <pc:sldMk cId="2564704364" sldId="268"/>
            <ac:grpSpMk id="11" creationId="{F0E1821F-6CC8-50AF-641C-28AF184264EE}"/>
          </ac:grpSpMkLst>
        </pc:grpChg>
      </pc:sldChg>
      <pc:sldChg chg="modSp add del ord replId">
        <pc:chgData name="David Lucsanyi" userId="" providerId="" clId="Web-{335716AC-97FA-408E-B8CC-DEDEE19B4110}" dt="2022-12-02T14:10:26.655" v="956"/>
        <pc:sldMkLst>
          <pc:docMk/>
          <pc:sldMk cId="3831304570" sldId="268"/>
        </pc:sldMkLst>
        <pc:spChg chg="mod">
          <ac:chgData name="David Lucsanyi" userId="" providerId="" clId="Web-{335716AC-97FA-408E-B8CC-DEDEE19B4110}" dt="2022-12-02T14:08:03.287" v="895" actId="20577"/>
          <ac:spMkLst>
            <pc:docMk/>
            <pc:sldMk cId="3831304570" sldId="268"/>
            <ac:spMk id="2" creationId="{C8D09F31-E18D-9140-050E-B3B7478FE1AD}"/>
          </ac:spMkLst>
        </pc:spChg>
        <pc:spChg chg="mod">
          <ac:chgData name="David Lucsanyi" userId="" providerId="" clId="Web-{335716AC-97FA-408E-B8CC-DEDEE19B4110}" dt="2022-12-02T14:09:14.401" v="938" actId="20577"/>
          <ac:spMkLst>
            <pc:docMk/>
            <pc:sldMk cId="3831304570" sldId="268"/>
            <ac:spMk id="3" creationId="{0F9C900D-E622-9CCE-1E7B-DA5F73CD3B4B}"/>
          </ac:spMkLst>
        </pc:spChg>
        <pc:spChg chg="mod">
          <ac:chgData name="David Lucsanyi" userId="" providerId="" clId="Web-{335716AC-97FA-408E-B8CC-DEDEE19B4110}" dt="2022-12-02T14:08:54.837" v="921" actId="1076"/>
          <ac:spMkLst>
            <pc:docMk/>
            <pc:sldMk cId="3831304570" sldId="268"/>
            <ac:spMk id="19" creationId="{38AB2534-C919-7B29-AC2B-1AF3E62FAA6B}"/>
          </ac:spMkLst>
        </pc:spChg>
      </pc:sldChg>
    </pc:docChg>
  </pc:docChgLst>
  <pc:docChgLst>
    <pc:chgData name="David Lucsanyi" clId="Web-{CF4FB1A9-FFF5-4303-8B71-1F03D4D4EA87}"/>
    <pc:docChg chg="modSld">
      <pc:chgData name="David Lucsanyi" userId="" providerId="" clId="Web-{CF4FB1A9-FFF5-4303-8B71-1F03D4D4EA87}" dt="2022-11-30T18:05:24.714" v="240" actId="20577"/>
      <pc:docMkLst>
        <pc:docMk/>
      </pc:docMkLst>
      <pc:sldChg chg="modSp">
        <pc:chgData name="David Lucsanyi" userId="" providerId="" clId="Web-{CF4FB1A9-FFF5-4303-8B71-1F03D4D4EA87}" dt="2022-11-30T18:05:24.714" v="240" actId="20577"/>
        <pc:sldMkLst>
          <pc:docMk/>
          <pc:sldMk cId="874441873" sldId="258"/>
        </pc:sldMkLst>
        <pc:spChg chg="mod">
          <ac:chgData name="David Lucsanyi" userId="" providerId="" clId="Web-{CF4FB1A9-FFF5-4303-8B71-1F03D4D4EA87}" dt="2022-11-30T18:05:24.714" v="240" actId="20577"/>
          <ac:spMkLst>
            <pc:docMk/>
            <pc:sldMk cId="874441873" sldId="258"/>
            <ac:spMk id="3" creationId="{397C0A6D-D86B-ABDE-5138-8000C640D1EB}"/>
          </ac:spMkLst>
        </pc:spChg>
      </pc:sldChg>
    </pc:docChg>
  </pc:docChgLst>
  <pc:docChgLst>
    <pc:chgData name="David Lucsanyi" userId="O7+Sfe/LXypmJ+6xrZ7IpYcscw6NdEw+GxAcb1ekBcE=" providerId="None" clId="Web-{95D09B38-F38B-48C1-9932-0138EC4DD8DB}"/>
    <pc:docChg chg="addSld delSld modSld">
      <pc:chgData name="David Lucsanyi" userId="O7+Sfe/LXypmJ+6xrZ7IpYcscw6NdEw+GxAcb1ekBcE=" providerId="None" clId="Web-{95D09B38-F38B-48C1-9932-0138EC4DD8DB}" dt="2022-12-05T21:37:11.689" v="278" actId="20577"/>
      <pc:docMkLst>
        <pc:docMk/>
      </pc:docMkLst>
      <pc:sldChg chg="modSp">
        <pc:chgData name="David Lucsanyi" userId="O7+Sfe/LXypmJ+6xrZ7IpYcscw6NdEw+GxAcb1ekBcE=" providerId="None" clId="Web-{95D09B38-F38B-48C1-9932-0138EC4DD8DB}" dt="2022-12-05T21:35:36.640" v="249" actId="20577"/>
        <pc:sldMkLst>
          <pc:docMk/>
          <pc:sldMk cId="1897798811" sldId="263"/>
        </pc:sldMkLst>
        <pc:spChg chg="mod">
          <ac:chgData name="David Lucsanyi" userId="O7+Sfe/LXypmJ+6xrZ7IpYcscw6NdEw+GxAcb1ekBcE=" providerId="None" clId="Web-{95D09B38-F38B-48C1-9932-0138EC4DD8DB}" dt="2022-12-05T21:35:36.640" v="249" actId="20577"/>
          <ac:spMkLst>
            <pc:docMk/>
            <pc:sldMk cId="1897798811" sldId="263"/>
            <ac:spMk id="21" creationId="{B0BB664C-807B-030B-2630-BB75B485B237}"/>
          </ac:spMkLst>
        </pc:spChg>
      </pc:sldChg>
      <pc:sldChg chg="del">
        <pc:chgData name="David Lucsanyi" userId="O7+Sfe/LXypmJ+6xrZ7IpYcscw6NdEw+GxAcb1ekBcE=" providerId="None" clId="Web-{95D09B38-F38B-48C1-9932-0138EC4DD8DB}" dt="2022-12-05T21:06:14.999" v="0"/>
        <pc:sldMkLst>
          <pc:docMk/>
          <pc:sldMk cId="1153357857" sldId="268"/>
        </pc:sldMkLst>
      </pc:sldChg>
      <pc:sldChg chg="delSp modSp">
        <pc:chgData name="David Lucsanyi" userId="O7+Sfe/LXypmJ+6xrZ7IpYcscw6NdEw+GxAcb1ekBcE=" providerId="None" clId="Web-{95D09B38-F38B-48C1-9932-0138EC4DD8DB}" dt="2022-12-05T21:26:16.562" v="202"/>
        <pc:sldMkLst>
          <pc:docMk/>
          <pc:sldMk cId="1867863344" sldId="271"/>
        </pc:sldMkLst>
        <pc:spChg chg="del">
          <ac:chgData name="David Lucsanyi" userId="O7+Sfe/LXypmJ+6xrZ7IpYcscw6NdEw+GxAcb1ekBcE=" providerId="None" clId="Web-{95D09B38-F38B-48C1-9932-0138EC4DD8DB}" dt="2022-12-05T21:26:13.297" v="200"/>
          <ac:spMkLst>
            <pc:docMk/>
            <pc:sldMk cId="1867863344" sldId="271"/>
            <ac:spMk id="10" creationId="{E1B48602-B0BE-FEEB-9D07-9DAAA8BCFB10}"/>
          </ac:spMkLst>
        </pc:spChg>
        <pc:spChg chg="del mod">
          <ac:chgData name="David Lucsanyi" userId="O7+Sfe/LXypmJ+6xrZ7IpYcscw6NdEw+GxAcb1ekBcE=" providerId="None" clId="Web-{95D09B38-F38B-48C1-9932-0138EC4DD8DB}" dt="2022-12-05T21:26:16.562" v="202"/>
          <ac:spMkLst>
            <pc:docMk/>
            <pc:sldMk cId="1867863344" sldId="271"/>
            <ac:spMk id="13" creationId="{639C7F79-9979-9306-B031-3595A211DBBD}"/>
          </ac:spMkLst>
        </pc:spChg>
      </pc:sldChg>
      <pc:sldChg chg="modSp">
        <pc:chgData name="David Lucsanyi" userId="O7+Sfe/LXypmJ+6xrZ7IpYcscw6NdEw+GxAcb1ekBcE=" providerId="None" clId="Web-{95D09B38-F38B-48C1-9932-0138EC4DD8DB}" dt="2022-12-05T21:37:11.689" v="278" actId="20577"/>
        <pc:sldMkLst>
          <pc:docMk/>
          <pc:sldMk cId="3427605731" sldId="272"/>
        </pc:sldMkLst>
        <pc:spChg chg="mod">
          <ac:chgData name="David Lucsanyi" userId="O7+Sfe/LXypmJ+6xrZ7IpYcscw6NdEw+GxAcb1ekBcE=" providerId="None" clId="Web-{95D09B38-F38B-48C1-9932-0138EC4DD8DB}" dt="2022-12-05T21:37:11.689" v="278" actId="20577"/>
          <ac:spMkLst>
            <pc:docMk/>
            <pc:sldMk cId="3427605731" sldId="272"/>
            <ac:spMk id="3" creationId="{0F9C900D-E622-9CCE-1E7B-DA5F73CD3B4B}"/>
          </ac:spMkLst>
        </pc:spChg>
      </pc:sldChg>
      <pc:sldChg chg="delSp modSp">
        <pc:chgData name="David Lucsanyi" userId="O7+Sfe/LXypmJ+6xrZ7IpYcscw6NdEw+GxAcb1ekBcE=" providerId="None" clId="Web-{95D09B38-F38B-48C1-9932-0138EC4DD8DB}" dt="2022-12-05T21:26:08.265" v="199"/>
        <pc:sldMkLst>
          <pc:docMk/>
          <pc:sldMk cId="1156766615" sldId="273"/>
        </pc:sldMkLst>
        <pc:spChg chg="del mod">
          <ac:chgData name="David Lucsanyi" userId="O7+Sfe/LXypmJ+6xrZ7IpYcscw6NdEw+GxAcb1ekBcE=" providerId="None" clId="Web-{95D09B38-F38B-48C1-9932-0138EC4DD8DB}" dt="2022-12-05T21:26:05.453" v="197"/>
          <ac:spMkLst>
            <pc:docMk/>
            <pc:sldMk cId="1156766615" sldId="273"/>
            <ac:spMk id="10" creationId="{E1B48602-B0BE-FEEB-9D07-9DAAA8BCFB10}"/>
          </ac:spMkLst>
        </pc:spChg>
        <pc:spChg chg="del mod">
          <ac:chgData name="David Lucsanyi" userId="O7+Sfe/LXypmJ+6xrZ7IpYcscw6NdEw+GxAcb1ekBcE=" providerId="None" clId="Web-{95D09B38-F38B-48C1-9932-0138EC4DD8DB}" dt="2022-12-05T21:26:08.265" v="199"/>
          <ac:spMkLst>
            <pc:docMk/>
            <pc:sldMk cId="1156766615" sldId="273"/>
            <ac:spMk id="13" creationId="{639C7F79-9979-9306-B031-3595A211DBBD}"/>
          </ac:spMkLst>
        </pc:spChg>
      </pc:sldChg>
      <pc:sldChg chg="addSp modSp">
        <pc:chgData name="David Lucsanyi" userId="O7+Sfe/LXypmJ+6xrZ7IpYcscw6NdEw+GxAcb1ekBcE=" providerId="None" clId="Web-{95D09B38-F38B-48C1-9932-0138EC4DD8DB}" dt="2022-12-05T21:24:25.919" v="186" actId="1076"/>
        <pc:sldMkLst>
          <pc:docMk/>
          <pc:sldMk cId="3235712255" sldId="275"/>
        </pc:sldMkLst>
        <pc:spChg chg="mod">
          <ac:chgData name="David Lucsanyi" userId="O7+Sfe/LXypmJ+6xrZ7IpYcscw6NdEw+GxAcb1ekBcE=" providerId="None" clId="Web-{95D09B38-F38B-48C1-9932-0138EC4DD8DB}" dt="2022-12-05T21:24:25.919" v="186" actId="1076"/>
          <ac:spMkLst>
            <pc:docMk/>
            <pc:sldMk cId="3235712255" sldId="275"/>
            <ac:spMk id="14" creationId="{955BC270-16B2-3603-EF23-C5E2D3243252}"/>
          </ac:spMkLst>
        </pc:spChg>
        <pc:spChg chg="mod">
          <ac:chgData name="David Lucsanyi" userId="O7+Sfe/LXypmJ+6xrZ7IpYcscw6NdEw+GxAcb1ekBcE=" providerId="None" clId="Web-{95D09B38-F38B-48C1-9932-0138EC4DD8DB}" dt="2022-12-05T21:23:13.417" v="160" actId="1076"/>
          <ac:spMkLst>
            <pc:docMk/>
            <pc:sldMk cId="3235712255" sldId="275"/>
            <ac:spMk id="34" creationId="{744BF8AF-4B9D-35C0-159E-C1DC2EC22CA2}"/>
          </ac:spMkLst>
        </pc:spChg>
        <pc:spChg chg="mod">
          <ac:chgData name="David Lucsanyi" userId="O7+Sfe/LXypmJ+6xrZ7IpYcscw6NdEw+GxAcb1ekBcE=" providerId="None" clId="Web-{95D09B38-F38B-48C1-9932-0138EC4DD8DB}" dt="2022-12-05T21:23:18.604" v="161" actId="1076"/>
          <ac:spMkLst>
            <pc:docMk/>
            <pc:sldMk cId="3235712255" sldId="275"/>
            <ac:spMk id="42" creationId="{0C94BABA-3295-440F-BED3-6FE997E47098}"/>
          </ac:spMkLst>
        </pc:spChg>
        <pc:grpChg chg="add">
          <ac:chgData name="David Lucsanyi" userId="O7+Sfe/LXypmJ+6xrZ7IpYcscw6NdEw+GxAcb1ekBcE=" providerId="None" clId="Web-{95D09B38-F38B-48C1-9932-0138EC4DD8DB}" dt="2022-12-05T21:11:57.711" v="51"/>
          <ac:grpSpMkLst>
            <pc:docMk/>
            <pc:sldMk cId="3235712255" sldId="275"/>
            <ac:grpSpMk id="13" creationId="{650E082F-BC4F-528C-C90A-4C5DA69FB14D}"/>
          </ac:grpSpMkLst>
        </pc:grpChg>
      </pc:sldChg>
      <pc:sldChg chg="delSp modSp add replId">
        <pc:chgData name="David Lucsanyi" userId="O7+Sfe/LXypmJ+6xrZ7IpYcscw6NdEw+GxAcb1ekBcE=" providerId="None" clId="Web-{95D09B38-F38B-48C1-9932-0138EC4DD8DB}" dt="2022-12-05T21:36:15.063" v="258" actId="20577"/>
        <pc:sldMkLst>
          <pc:docMk/>
          <pc:sldMk cId="682945596" sldId="276"/>
        </pc:sldMkLst>
        <pc:spChg chg="mod">
          <ac:chgData name="David Lucsanyi" userId="O7+Sfe/LXypmJ+6xrZ7IpYcscw6NdEw+GxAcb1ekBcE=" providerId="None" clId="Web-{95D09B38-F38B-48C1-9932-0138EC4DD8DB}" dt="2022-12-05T21:36:15.063" v="258" actId="20577"/>
          <ac:spMkLst>
            <pc:docMk/>
            <pc:sldMk cId="682945596" sldId="276"/>
            <ac:spMk id="2" creationId="{C8D09F31-E18D-9140-050E-B3B7478FE1AD}"/>
          </ac:spMkLst>
        </pc:spChg>
        <pc:spChg chg="del mod">
          <ac:chgData name="David Lucsanyi" userId="O7+Sfe/LXypmJ+6xrZ7IpYcscw6NdEw+GxAcb1ekBcE=" providerId="None" clId="Web-{95D09B38-F38B-48C1-9932-0138EC4DD8DB}" dt="2022-12-05T21:14:41.653" v="123"/>
          <ac:spMkLst>
            <pc:docMk/>
            <pc:sldMk cId="682945596" sldId="276"/>
            <ac:spMk id="5" creationId="{2BCC04FB-7303-C41E-0B98-F021A5023321}"/>
          </ac:spMkLst>
        </pc:spChg>
        <pc:spChg chg="mod">
          <ac:chgData name="David Lucsanyi" userId="O7+Sfe/LXypmJ+6xrZ7IpYcscw6NdEw+GxAcb1ekBcE=" providerId="None" clId="Web-{95D09B38-F38B-48C1-9932-0138EC4DD8DB}" dt="2022-12-05T21:27:23.736" v="231" actId="20577"/>
          <ac:spMkLst>
            <pc:docMk/>
            <pc:sldMk cId="682945596" sldId="276"/>
            <ac:spMk id="11" creationId="{C804474A-EB07-A18C-0FEF-12ADD2842509}"/>
          </ac:spMkLst>
        </pc:spChg>
        <pc:spChg chg="del mod">
          <ac:chgData name="David Lucsanyi" userId="O7+Sfe/LXypmJ+6xrZ7IpYcscw6NdEw+GxAcb1ekBcE=" providerId="None" clId="Web-{95D09B38-F38B-48C1-9932-0138EC4DD8DB}" dt="2022-12-05T21:28:17.644" v="238"/>
          <ac:spMkLst>
            <pc:docMk/>
            <pc:sldMk cId="682945596" sldId="276"/>
            <ac:spMk id="12" creationId="{1006A45C-888D-4DF5-C7EB-6CA0AF56A1A9}"/>
          </ac:spMkLst>
        </pc:spChg>
        <pc:spChg chg="mod">
          <ac:chgData name="David Lucsanyi" userId="O7+Sfe/LXypmJ+6xrZ7IpYcscw6NdEw+GxAcb1ekBcE=" providerId="None" clId="Web-{95D09B38-F38B-48C1-9932-0138EC4DD8DB}" dt="2022-12-05T21:27:07.364" v="214" actId="20577"/>
          <ac:spMkLst>
            <pc:docMk/>
            <pc:sldMk cId="682945596" sldId="276"/>
            <ac:spMk id="15" creationId="{F335C677-0605-374E-E466-7FDCF5E0CFFA}"/>
          </ac:spMkLst>
        </pc:spChg>
        <pc:spChg chg="mod">
          <ac:chgData name="David Lucsanyi" userId="O7+Sfe/LXypmJ+6xrZ7IpYcscw6NdEw+GxAcb1ekBcE=" providerId="None" clId="Web-{95D09B38-F38B-48C1-9932-0138EC4DD8DB}" dt="2022-12-05T21:14:35.544" v="119" actId="20577"/>
          <ac:spMkLst>
            <pc:docMk/>
            <pc:sldMk cId="682945596" sldId="276"/>
            <ac:spMk id="19" creationId="{1E2F21BD-4607-9906-617C-315AA43532CF}"/>
          </ac:spMkLst>
        </pc:spChg>
        <pc:picChg chg="del">
          <ac:chgData name="David Lucsanyi" userId="O7+Sfe/LXypmJ+6xrZ7IpYcscw6NdEw+GxAcb1ekBcE=" providerId="None" clId="Web-{95D09B38-F38B-48C1-9932-0138EC4DD8DB}" dt="2022-12-05T21:14:39.123" v="121"/>
          <ac:picMkLst>
            <pc:docMk/>
            <pc:sldMk cId="682945596" sldId="276"/>
            <ac:picMk id="3" creationId="{A69EED4F-28A8-A4AC-498A-A9B370A3F822}"/>
          </ac:picMkLst>
        </pc:picChg>
        <pc:picChg chg="del">
          <ac:chgData name="David Lucsanyi" userId="O7+Sfe/LXypmJ+6xrZ7IpYcscw6NdEw+GxAcb1ekBcE=" providerId="None" clId="Web-{95D09B38-F38B-48C1-9932-0138EC4DD8DB}" dt="2022-12-05T21:14:37.216" v="120"/>
          <ac:picMkLst>
            <pc:docMk/>
            <pc:sldMk cId="682945596" sldId="276"/>
            <ac:picMk id="8" creationId="{3CA81628-561A-0537-32A1-842A696E11A0}"/>
          </ac:picMkLst>
        </pc:picChg>
      </pc:sldChg>
      <pc:sldChg chg="delSp modSp add replId">
        <pc:chgData name="David Lucsanyi" userId="O7+Sfe/LXypmJ+6xrZ7IpYcscw6NdEw+GxAcb1ekBcE=" providerId="None" clId="Web-{95D09B38-F38B-48C1-9932-0138EC4DD8DB}" dt="2022-12-05T21:36:07.172" v="252" actId="20577"/>
        <pc:sldMkLst>
          <pc:docMk/>
          <pc:sldMk cId="2100367628" sldId="277"/>
        </pc:sldMkLst>
        <pc:spChg chg="mod">
          <ac:chgData name="David Lucsanyi" userId="O7+Sfe/LXypmJ+6xrZ7IpYcscw6NdEw+GxAcb1ekBcE=" providerId="None" clId="Web-{95D09B38-F38B-48C1-9932-0138EC4DD8DB}" dt="2022-12-05T21:36:07.172" v="252" actId="20577"/>
          <ac:spMkLst>
            <pc:docMk/>
            <pc:sldMk cId="2100367628" sldId="277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95D09B38-F38B-48C1-9932-0138EC4DD8DB}" dt="2022-12-05T21:15:21.748" v="147" actId="14100"/>
          <ac:spMkLst>
            <pc:docMk/>
            <pc:sldMk cId="2100367628" sldId="277"/>
            <ac:spMk id="3" creationId="{0F9C900D-E622-9CCE-1E7B-DA5F73CD3B4B}"/>
          </ac:spMkLst>
        </pc:spChg>
        <pc:spChg chg="del mod">
          <ac:chgData name="David Lucsanyi" userId="O7+Sfe/LXypmJ+6xrZ7IpYcscw6NdEw+GxAcb1ekBcE=" providerId="None" clId="Web-{95D09B38-F38B-48C1-9932-0138EC4DD8DB}" dt="2022-12-05T21:12:12.946" v="55"/>
          <ac:spMkLst>
            <pc:docMk/>
            <pc:sldMk cId="2100367628" sldId="277"/>
            <ac:spMk id="11" creationId="{770B3BD4-A957-B593-F0B5-9EBCDEC44F62}"/>
          </ac:spMkLst>
        </pc:spChg>
        <pc:spChg chg="del">
          <ac:chgData name="David Lucsanyi" userId="O7+Sfe/LXypmJ+6xrZ7IpYcscw6NdEw+GxAcb1ekBcE=" providerId="None" clId="Web-{95D09B38-F38B-48C1-9932-0138EC4DD8DB}" dt="2022-12-05T21:13:24.151" v="74"/>
          <ac:spMkLst>
            <pc:docMk/>
            <pc:sldMk cId="2100367628" sldId="277"/>
            <ac:spMk id="12" creationId="{B5815B4D-6913-E2E6-7071-14EC779DC231}"/>
          </ac:spMkLst>
        </pc:spChg>
        <pc:spChg chg="del">
          <ac:chgData name="David Lucsanyi" userId="O7+Sfe/LXypmJ+6xrZ7IpYcscw6NdEw+GxAcb1ekBcE=" providerId="None" clId="Web-{95D09B38-F38B-48C1-9932-0138EC4DD8DB}" dt="2022-12-05T21:12:16.602" v="56"/>
          <ac:spMkLst>
            <pc:docMk/>
            <pc:sldMk cId="2100367628" sldId="277"/>
            <ac:spMk id="14" creationId="{955BC270-16B2-3603-EF23-C5E2D3243252}"/>
          </ac:spMkLst>
        </pc:spChg>
        <pc:spChg chg="del">
          <ac:chgData name="David Lucsanyi" userId="O7+Sfe/LXypmJ+6xrZ7IpYcscw6NdEw+GxAcb1ekBcE=" providerId="None" clId="Web-{95D09B38-F38B-48C1-9932-0138EC4DD8DB}" dt="2022-12-05T21:12:25.509" v="58"/>
          <ac:spMkLst>
            <pc:docMk/>
            <pc:sldMk cId="2100367628" sldId="277"/>
            <ac:spMk id="29" creationId="{95E64C18-872D-938C-AE8C-5526AB3FA42C}"/>
          </ac:spMkLst>
        </pc:spChg>
        <pc:spChg chg="del">
          <ac:chgData name="David Lucsanyi" userId="O7+Sfe/LXypmJ+6xrZ7IpYcscw6NdEw+GxAcb1ekBcE=" providerId="None" clId="Web-{95D09B38-F38B-48C1-9932-0138EC4DD8DB}" dt="2022-12-05T21:12:30.509" v="61"/>
          <ac:spMkLst>
            <pc:docMk/>
            <pc:sldMk cId="2100367628" sldId="277"/>
            <ac:spMk id="30" creationId="{1F0C0DEA-45D6-55EB-6D17-E43D3EA049C9}"/>
          </ac:spMkLst>
        </pc:spChg>
        <pc:spChg chg="del mod">
          <ac:chgData name="David Lucsanyi" userId="O7+Sfe/LXypmJ+6xrZ7IpYcscw6NdEw+GxAcb1ekBcE=" providerId="None" clId="Web-{95D09B38-F38B-48C1-9932-0138EC4DD8DB}" dt="2022-12-05T21:12:28.384" v="60"/>
          <ac:spMkLst>
            <pc:docMk/>
            <pc:sldMk cId="2100367628" sldId="277"/>
            <ac:spMk id="33" creationId="{29AEF70D-13DD-8116-2BEC-461426AE8CAC}"/>
          </ac:spMkLst>
        </pc:spChg>
        <pc:spChg chg="del">
          <ac:chgData name="David Lucsanyi" userId="O7+Sfe/LXypmJ+6xrZ7IpYcscw6NdEw+GxAcb1ekBcE=" providerId="None" clId="Web-{95D09B38-F38B-48C1-9932-0138EC4DD8DB}" dt="2022-12-05T21:12:08.446" v="53"/>
          <ac:spMkLst>
            <pc:docMk/>
            <pc:sldMk cId="2100367628" sldId="277"/>
            <ac:spMk id="34" creationId="{744BF8AF-4B9D-35C0-159E-C1DC2EC22CA2}"/>
          </ac:spMkLst>
        </pc:spChg>
        <pc:spChg chg="del mod">
          <ac:chgData name="David Lucsanyi" userId="O7+Sfe/LXypmJ+6xrZ7IpYcscw6NdEw+GxAcb1ekBcE=" providerId="None" clId="Web-{95D09B38-F38B-48C1-9932-0138EC4DD8DB}" dt="2022-12-05T21:12:37.197" v="64"/>
          <ac:spMkLst>
            <pc:docMk/>
            <pc:sldMk cId="2100367628" sldId="277"/>
            <ac:spMk id="35" creationId="{0D8F4779-D5A4-D938-3646-9A8A721B6E35}"/>
          </ac:spMkLst>
        </pc:spChg>
        <pc:spChg chg="del mod">
          <ac:chgData name="David Lucsanyi" userId="O7+Sfe/LXypmJ+6xrZ7IpYcscw6NdEw+GxAcb1ekBcE=" providerId="None" clId="Web-{95D09B38-F38B-48C1-9932-0138EC4DD8DB}" dt="2022-12-05T21:12:32.275" v="62"/>
          <ac:spMkLst>
            <pc:docMk/>
            <pc:sldMk cId="2100367628" sldId="277"/>
            <ac:spMk id="36" creationId="{D75EA1A3-2ABD-AB93-8BFA-8515D269C28D}"/>
          </ac:spMkLst>
        </pc:spChg>
        <pc:spChg chg="del">
          <ac:chgData name="David Lucsanyi" userId="O7+Sfe/LXypmJ+6xrZ7IpYcscw6NdEw+GxAcb1ekBcE=" providerId="None" clId="Web-{95D09B38-F38B-48C1-9932-0138EC4DD8DB}" dt="2022-12-05T21:12:41.556" v="66"/>
          <ac:spMkLst>
            <pc:docMk/>
            <pc:sldMk cId="2100367628" sldId="277"/>
            <ac:spMk id="40" creationId="{264595FC-321F-6502-C019-E68D939E5578}"/>
          </ac:spMkLst>
        </pc:spChg>
        <pc:spChg chg="del">
          <ac:chgData name="David Lucsanyi" userId="O7+Sfe/LXypmJ+6xrZ7IpYcscw6NdEw+GxAcb1ekBcE=" providerId="None" clId="Web-{95D09B38-F38B-48C1-9932-0138EC4DD8DB}" dt="2022-12-05T21:12:08.446" v="52"/>
          <ac:spMkLst>
            <pc:docMk/>
            <pc:sldMk cId="2100367628" sldId="277"/>
            <ac:spMk id="42" creationId="{0C94BABA-3295-440F-BED3-6FE997E47098}"/>
          </ac:spMkLst>
        </pc:spChg>
        <pc:grpChg chg="del">
          <ac:chgData name="David Lucsanyi" userId="O7+Sfe/LXypmJ+6xrZ7IpYcscw6NdEw+GxAcb1ekBcE=" providerId="None" clId="Web-{95D09B38-F38B-48C1-9932-0138EC4DD8DB}" dt="2022-12-05T21:13:01.541" v="71"/>
          <ac:grpSpMkLst>
            <pc:docMk/>
            <pc:sldMk cId="2100367628" sldId="277"/>
            <ac:grpSpMk id="6" creationId="{2E0DD093-6201-BCC7-9ABD-F9B6CF9099C9}"/>
          </ac:grpSpMkLst>
        </pc:grpChg>
        <pc:grpChg chg="del topLvl">
          <ac:chgData name="David Lucsanyi" userId="O7+Sfe/LXypmJ+6xrZ7IpYcscw6NdEw+GxAcb1ekBcE=" providerId="None" clId="Web-{95D09B38-F38B-48C1-9932-0138EC4DD8DB}" dt="2022-12-05T21:13:26.307" v="75"/>
          <ac:grpSpMkLst>
            <pc:docMk/>
            <pc:sldMk cId="2100367628" sldId="277"/>
            <ac:grpSpMk id="7" creationId="{EA4F706A-8398-B811-E654-948F7DB61165}"/>
          </ac:grpSpMkLst>
        </pc:grpChg>
        <pc:grpChg chg="del">
          <ac:chgData name="David Lucsanyi" userId="O7+Sfe/LXypmJ+6xrZ7IpYcscw6NdEw+GxAcb1ekBcE=" providerId="None" clId="Web-{95D09B38-F38B-48C1-9932-0138EC4DD8DB}" dt="2022-12-05T21:13:08.666" v="72"/>
          <ac:grpSpMkLst>
            <pc:docMk/>
            <pc:sldMk cId="2100367628" sldId="277"/>
            <ac:grpSpMk id="16" creationId="{F82C9B29-DAB1-BCD5-B53C-8C4FD2FFBBFA}"/>
          </ac:grpSpMkLst>
        </pc:grpChg>
        <pc:picChg chg="del">
          <ac:chgData name="David Lucsanyi" userId="O7+Sfe/LXypmJ+6xrZ7IpYcscw6NdEw+GxAcb1ekBcE=" providerId="None" clId="Web-{95D09B38-F38B-48C1-9932-0138EC4DD8DB}" dt="2022-12-05T21:12:38.775" v="65"/>
          <ac:picMkLst>
            <pc:docMk/>
            <pc:sldMk cId="2100367628" sldId="277"/>
            <ac:picMk id="5" creationId="{789C15FC-0B99-4E8E-CEA7-04CBC5C28500}"/>
          </ac:picMkLst>
        </pc:picChg>
        <pc:cxnChg chg="mod topLvl">
          <ac:chgData name="David Lucsanyi" userId="O7+Sfe/LXypmJ+6xrZ7IpYcscw6NdEw+GxAcb1ekBcE=" providerId="None" clId="Web-{95D09B38-F38B-48C1-9932-0138EC4DD8DB}" dt="2022-12-05T21:13:29.917" v="76" actId="1076"/>
          <ac:cxnSpMkLst>
            <pc:docMk/>
            <pc:sldMk cId="2100367628" sldId="277"/>
            <ac:cxnSpMk id="10" creationId="{668C4777-13B1-B3C1-A503-125D0C2EC6A6}"/>
          </ac:cxnSpMkLst>
        </pc:cxnChg>
        <pc:cxnChg chg="del">
          <ac:chgData name="David Lucsanyi" userId="O7+Sfe/LXypmJ+6xrZ7IpYcscw6NdEw+GxAcb1ekBcE=" providerId="None" clId="Web-{95D09B38-F38B-48C1-9932-0138EC4DD8DB}" dt="2022-12-05T21:13:08.666" v="72"/>
          <ac:cxnSpMkLst>
            <pc:docMk/>
            <pc:sldMk cId="2100367628" sldId="277"/>
            <ac:cxnSpMk id="20" creationId="{751C4636-D5D6-9C54-AAEC-711C29565FD4}"/>
          </ac:cxnSpMkLst>
        </pc:cxnChg>
        <pc:cxnChg chg="del">
          <ac:chgData name="David Lucsanyi" userId="O7+Sfe/LXypmJ+6xrZ7IpYcscw6NdEw+GxAcb1ekBcE=" providerId="None" clId="Web-{95D09B38-F38B-48C1-9932-0138EC4DD8DB}" dt="2022-12-05T21:13:16.292" v="73"/>
          <ac:cxnSpMkLst>
            <pc:docMk/>
            <pc:sldMk cId="2100367628" sldId="277"/>
            <ac:cxnSpMk id="23" creationId="{979592E7-15EC-2DBA-5BE1-0B5AC262F558}"/>
          </ac:cxnSpMkLst>
        </pc:cxnChg>
        <pc:cxnChg chg="del">
          <ac:chgData name="David Lucsanyi" userId="O7+Sfe/LXypmJ+6xrZ7IpYcscw6NdEw+GxAcb1ekBcE=" providerId="None" clId="Web-{95D09B38-F38B-48C1-9932-0138EC4DD8DB}" dt="2022-12-05T21:12:47.447" v="70"/>
          <ac:cxnSpMkLst>
            <pc:docMk/>
            <pc:sldMk cId="2100367628" sldId="277"/>
            <ac:cxnSpMk id="32" creationId="{4C026CF9-6AC5-5C3E-686B-D5D188CEDC31}"/>
          </ac:cxnSpMkLst>
        </pc:cxnChg>
        <pc:cxnChg chg="del">
          <ac:chgData name="David Lucsanyi" userId="O7+Sfe/LXypmJ+6xrZ7IpYcscw6NdEw+GxAcb1ekBcE=" providerId="None" clId="Web-{95D09B38-F38B-48C1-9932-0138EC4DD8DB}" dt="2022-12-05T21:12:47.447" v="69"/>
          <ac:cxnSpMkLst>
            <pc:docMk/>
            <pc:sldMk cId="2100367628" sldId="277"/>
            <ac:cxnSpMk id="37" creationId="{7005AAA0-6527-B61C-A0A1-2B2A55627533}"/>
          </ac:cxnSpMkLst>
        </pc:cxnChg>
        <pc:cxnChg chg="del">
          <ac:chgData name="David Lucsanyi" userId="O7+Sfe/LXypmJ+6xrZ7IpYcscw6NdEw+GxAcb1ekBcE=" providerId="None" clId="Web-{95D09B38-F38B-48C1-9932-0138EC4DD8DB}" dt="2022-12-05T21:12:47.447" v="68"/>
          <ac:cxnSpMkLst>
            <pc:docMk/>
            <pc:sldMk cId="2100367628" sldId="277"/>
            <ac:cxnSpMk id="38" creationId="{F983D5F3-1354-9441-3DA1-02B0AD3B99CC}"/>
          </ac:cxnSpMkLst>
        </pc:cxnChg>
        <pc:cxnChg chg="del">
          <ac:chgData name="David Lucsanyi" userId="O7+Sfe/LXypmJ+6xrZ7IpYcscw6NdEw+GxAcb1ekBcE=" providerId="None" clId="Web-{95D09B38-F38B-48C1-9932-0138EC4DD8DB}" dt="2022-12-05T21:12:45.634" v="67"/>
          <ac:cxnSpMkLst>
            <pc:docMk/>
            <pc:sldMk cId="2100367628" sldId="277"/>
            <ac:cxnSpMk id="39" creationId="{BBBB58ED-B4D3-78B8-6527-ED891A0FF4EE}"/>
          </ac:cxnSpMkLst>
        </pc:cxnChg>
      </pc:sldChg>
    </pc:docChg>
  </pc:docChgLst>
  <pc:docChgLst>
    <pc:chgData name="David Lucsanyi" clId="Web-{290E6D77-0A04-4A97-AF14-1D1C312FF775}"/>
    <pc:docChg chg="addSld delSld modSld sldOrd">
      <pc:chgData name="David Lucsanyi" userId="" providerId="" clId="Web-{290E6D77-0A04-4A97-AF14-1D1C312FF775}" dt="2022-12-05T15:50:12.824" v="1696" actId="20577"/>
      <pc:docMkLst>
        <pc:docMk/>
      </pc:docMkLst>
      <pc:sldChg chg="modSp">
        <pc:chgData name="David Lucsanyi" userId="" providerId="" clId="Web-{290E6D77-0A04-4A97-AF14-1D1C312FF775}" dt="2022-12-05T12:52:11.243" v="38" actId="20577"/>
        <pc:sldMkLst>
          <pc:docMk/>
          <pc:sldMk cId="946928992" sldId="267"/>
        </pc:sldMkLst>
        <pc:spChg chg="mod">
          <ac:chgData name="David Lucsanyi" userId="" providerId="" clId="Web-{290E6D77-0A04-4A97-AF14-1D1C312FF775}" dt="2022-12-05T12:52:11.243" v="38" actId="20577"/>
          <ac:spMkLst>
            <pc:docMk/>
            <pc:sldMk cId="946928992" sldId="267"/>
            <ac:spMk id="5" creationId="{07BCE5A5-720F-78CA-A3FE-5DE915CF78EC}"/>
          </ac:spMkLst>
        </pc:spChg>
      </pc:sldChg>
      <pc:sldChg chg="addSp delSp modSp">
        <pc:chgData name="David Lucsanyi" userId="" providerId="" clId="Web-{290E6D77-0A04-4A97-AF14-1D1C312FF775}" dt="2022-12-05T15:06:45.794" v="1297" actId="1076"/>
        <pc:sldMkLst>
          <pc:docMk/>
          <pc:sldMk cId="1867863344" sldId="271"/>
        </pc:sldMkLst>
        <pc:spChg chg="mod">
          <ac:chgData name="David Lucsanyi" userId="" providerId="" clId="Web-{290E6D77-0A04-4A97-AF14-1D1C312FF775}" dt="2022-12-05T13:17:24.250" v="358"/>
          <ac:spMkLst>
            <pc:docMk/>
            <pc:sldMk cId="1867863344" sldId="271"/>
            <ac:spMk id="2" creationId="{C8D09F31-E18D-9140-050E-B3B7478FE1AD}"/>
          </ac:spMkLst>
        </pc:spChg>
        <pc:spChg chg="mod">
          <ac:chgData name="David Lucsanyi" userId="" providerId="" clId="Web-{290E6D77-0A04-4A97-AF14-1D1C312FF775}" dt="2022-12-05T13:17:24.640" v="359"/>
          <ac:spMkLst>
            <pc:docMk/>
            <pc:sldMk cId="1867863344" sldId="271"/>
            <ac:spMk id="4" creationId="{0C792C0F-EEFB-CA33-9133-F56E8C520443}"/>
          </ac:spMkLst>
        </pc:spChg>
        <pc:spChg chg="del mod">
          <ac:chgData name="David Lucsanyi" userId="" providerId="" clId="Web-{290E6D77-0A04-4A97-AF14-1D1C312FF775}" dt="2022-12-05T13:19:39.208" v="373"/>
          <ac:spMkLst>
            <pc:docMk/>
            <pc:sldMk cId="1867863344" sldId="271"/>
            <ac:spMk id="8" creationId="{B9E223DC-2AA4-ECB5-70C3-8A21C6C0C7CB}"/>
          </ac:spMkLst>
        </pc:spChg>
        <pc:spChg chg="mod">
          <ac:chgData name="David Lucsanyi" userId="" providerId="" clId="Web-{290E6D77-0A04-4A97-AF14-1D1C312FF775}" dt="2022-12-05T15:06:45.794" v="1297" actId="1076"/>
          <ac:spMkLst>
            <pc:docMk/>
            <pc:sldMk cId="1867863344" sldId="271"/>
            <ac:spMk id="10" creationId="{E1B48602-B0BE-FEEB-9D07-9DAAA8BCFB10}"/>
          </ac:spMkLst>
        </pc:spChg>
        <pc:spChg chg="mod">
          <ac:chgData name="David Lucsanyi" userId="" providerId="" clId="Web-{290E6D77-0A04-4A97-AF14-1D1C312FF775}" dt="2022-12-05T14:15:21.701" v="835" actId="20577"/>
          <ac:spMkLst>
            <pc:docMk/>
            <pc:sldMk cId="1867863344" sldId="271"/>
            <ac:spMk id="11" creationId="{C804474A-EB07-A18C-0FEF-12ADD2842509}"/>
          </ac:spMkLst>
        </pc:spChg>
        <pc:spChg chg="del mod">
          <ac:chgData name="David Lucsanyi" userId="" providerId="" clId="Web-{290E6D77-0A04-4A97-AF14-1D1C312FF775}" dt="2022-12-05T12:51:29.023" v="25"/>
          <ac:spMkLst>
            <pc:docMk/>
            <pc:sldMk cId="1867863344" sldId="271"/>
            <ac:spMk id="12" creationId="{1DFF924B-5AEC-9A5A-CC67-8E07C874F86E}"/>
          </ac:spMkLst>
        </pc:spChg>
        <pc:spChg chg="mod">
          <ac:chgData name="David Lucsanyi" userId="" providerId="" clId="Web-{290E6D77-0A04-4A97-AF14-1D1C312FF775}" dt="2022-12-05T13:17:25.047" v="362"/>
          <ac:spMkLst>
            <pc:docMk/>
            <pc:sldMk cId="1867863344" sldId="271"/>
            <ac:spMk id="13" creationId="{639C7F79-9979-9306-B031-3595A211DBBD}"/>
          </ac:spMkLst>
        </pc:spChg>
        <pc:spChg chg="mod">
          <ac:chgData name="David Lucsanyi" userId="" providerId="" clId="Web-{290E6D77-0A04-4A97-AF14-1D1C312FF775}" dt="2022-12-05T13:17:58.954" v="371" actId="20577"/>
          <ac:spMkLst>
            <pc:docMk/>
            <pc:sldMk cId="1867863344" sldId="271"/>
            <ac:spMk id="14" creationId="{751A7090-D1A6-69B1-A4E1-2B25896AE5DA}"/>
          </ac:spMkLst>
        </pc:spChg>
        <pc:spChg chg="mod">
          <ac:chgData name="David Lucsanyi" userId="" providerId="" clId="Web-{290E6D77-0A04-4A97-AF14-1D1C312FF775}" dt="2022-12-05T15:06:02.465" v="1278" actId="20577"/>
          <ac:spMkLst>
            <pc:docMk/>
            <pc:sldMk cId="1867863344" sldId="271"/>
            <ac:spMk id="15" creationId="{F335C677-0605-374E-E466-7FDCF5E0CFFA}"/>
          </ac:spMkLst>
        </pc:spChg>
        <pc:spChg chg="mod">
          <ac:chgData name="David Lucsanyi" userId="" providerId="" clId="Web-{290E6D77-0A04-4A97-AF14-1D1C312FF775}" dt="2022-12-05T13:17:25.422" v="365"/>
          <ac:spMkLst>
            <pc:docMk/>
            <pc:sldMk cId="1867863344" sldId="271"/>
            <ac:spMk id="16" creationId="{84EDC6A5-0BC8-BF5A-9F5B-205D02337133}"/>
          </ac:spMkLst>
        </pc:spChg>
        <pc:spChg chg="mod">
          <ac:chgData name="David Lucsanyi" userId="" providerId="" clId="Web-{290E6D77-0A04-4A97-AF14-1D1C312FF775}" dt="2022-12-05T13:17:25.609" v="366"/>
          <ac:spMkLst>
            <pc:docMk/>
            <pc:sldMk cId="1867863344" sldId="271"/>
            <ac:spMk id="17" creationId="{35BCD8DC-3157-8655-94F2-3B9E67982ABA}"/>
          </ac:spMkLst>
        </pc:spChg>
        <pc:spChg chg="add mod">
          <ac:chgData name="David Lucsanyi" userId="" providerId="" clId="Web-{290E6D77-0A04-4A97-AF14-1D1C312FF775}" dt="2022-12-05T14:27:21.210" v="966" actId="1076"/>
          <ac:spMkLst>
            <pc:docMk/>
            <pc:sldMk cId="1867863344" sldId="271"/>
            <ac:spMk id="19" creationId="{1E2F21BD-4607-9906-617C-315AA43532CF}"/>
          </ac:spMkLst>
        </pc:spChg>
        <pc:spChg chg="add mod">
          <ac:chgData name="David Lucsanyi" userId="" providerId="" clId="Web-{290E6D77-0A04-4A97-AF14-1D1C312FF775}" dt="2022-12-05T13:19:40.161" v="374"/>
          <ac:spMkLst>
            <pc:docMk/>
            <pc:sldMk cId="1867863344" sldId="271"/>
            <ac:spMk id="21" creationId="{44B4616F-31D4-DA89-A1C1-CB780377DE71}"/>
          </ac:spMkLst>
        </pc:spChg>
        <pc:spChg chg="add mod">
          <ac:chgData name="David Lucsanyi" userId="" providerId="" clId="Web-{290E6D77-0A04-4A97-AF14-1D1C312FF775}" dt="2022-12-05T13:47:56.955" v="427" actId="20577"/>
          <ac:spMkLst>
            <pc:docMk/>
            <pc:sldMk cId="1867863344" sldId="271"/>
            <ac:spMk id="22" creationId="{1281D84C-358F-F429-61B4-77685AB81A19}"/>
          </ac:spMkLst>
        </pc:spChg>
        <pc:spChg chg="add del mod">
          <ac:chgData name="David Lucsanyi" userId="" providerId="" clId="Web-{290E6D77-0A04-4A97-AF14-1D1C312FF775}" dt="2022-12-05T14:21:55.808" v="839"/>
          <ac:spMkLst>
            <pc:docMk/>
            <pc:sldMk cId="1867863344" sldId="271"/>
            <ac:spMk id="23" creationId="{A8C322E0-3CE5-E32A-97EC-D84BA0B50474}"/>
          </ac:spMkLst>
        </pc:spChg>
        <pc:grpChg chg="add mod">
          <ac:chgData name="David Lucsanyi" userId="" providerId="" clId="Web-{290E6D77-0A04-4A97-AF14-1D1C312FF775}" dt="2022-12-05T13:01:28.575" v="204" actId="14100"/>
          <ac:grpSpMkLst>
            <pc:docMk/>
            <pc:sldMk cId="1867863344" sldId="271"/>
            <ac:grpSpMk id="18" creationId="{D8D5239A-BE51-8621-0788-C78CADEC82C3}"/>
          </ac:grpSpMkLst>
        </pc:grpChg>
        <pc:picChg chg="add del mod">
          <ac:chgData name="David Lucsanyi" userId="" providerId="" clId="Web-{290E6D77-0A04-4A97-AF14-1D1C312FF775}" dt="2022-12-05T14:23:57.031" v="845"/>
          <ac:picMkLst>
            <pc:docMk/>
            <pc:sldMk cId="1867863344" sldId="271"/>
            <ac:picMk id="24" creationId="{ABC4B726-9AC1-7533-3FB3-AF6B127C7F07}"/>
          </ac:picMkLst>
        </pc:picChg>
        <pc:picChg chg="add del mod">
          <ac:chgData name="David Lucsanyi" userId="" providerId="" clId="Web-{290E6D77-0A04-4A97-AF14-1D1C312FF775}" dt="2022-12-05T14:59:44.795" v="1227"/>
          <ac:picMkLst>
            <pc:docMk/>
            <pc:sldMk cId="1867863344" sldId="271"/>
            <ac:picMk id="25" creationId="{E32A9D9A-0301-4F66-BB67-26EB899FCA28}"/>
          </ac:picMkLst>
        </pc:picChg>
        <pc:picChg chg="add mod">
          <ac:chgData name="David Lucsanyi" userId="" providerId="" clId="Web-{290E6D77-0A04-4A97-AF14-1D1C312FF775}" dt="2022-12-05T15:00:14.374" v="1235" actId="1076"/>
          <ac:picMkLst>
            <pc:docMk/>
            <pc:sldMk cId="1867863344" sldId="271"/>
            <ac:picMk id="26" creationId="{80C1DDE0-B85D-F322-3B99-AF263C2B7E72}"/>
          </ac:picMkLst>
        </pc:picChg>
      </pc:sldChg>
      <pc:sldChg chg="addSp delSp modSp add ord replId">
        <pc:chgData name="David Lucsanyi" userId="" providerId="" clId="Web-{290E6D77-0A04-4A97-AF14-1D1C312FF775}" dt="2022-12-05T15:50:12.824" v="1696" actId="20577"/>
        <pc:sldMkLst>
          <pc:docMk/>
          <pc:sldMk cId="3427605731" sldId="272"/>
        </pc:sldMkLst>
        <pc:spChg chg="mod">
          <ac:chgData name="David Lucsanyi" userId="" providerId="" clId="Web-{290E6D77-0A04-4A97-AF14-1D1C312FF775}" dt="2022-12-05T14:28:14.962" v="970" actId="20577"/>
          <ac:spMkLst>
            <pc:docMk/>
            <pc:sldMk cId="3427605731" sldId="272"/>
            <ac:spMk id="2" creationId="{C8D09F31-E18D-9140-050E-B3B7478FE1AD}"/>
          </ac:spMkLst>
        </pc:spChg>
        <pc:spChg chg="mod">
          <ac:chgData name="David Lucsanyi" userId="" providerId="" clId="Web-{290E6D77-0A04-4A97-AF14-1D1C312FF775}" dt="2022-12-05T14:29:06.667" v="1025" actId="20577"/>
          <ac:spMkLst>
            <pc:docMk/>
            <pc:sldMk cId="3427605731" sldId="272"/>
            <ac:spMk id="3" creationId="{0F9C900D-E622-9CCE-1E7B-DA5F73CD3B4B}"/>
          </ac:spMkLst>
        </pc:spChg>
        <pc:spChg chg="mod">
          <ac:chgData name="David Lucsanyi" userId="" providerId="" clId="Web-{290E6D77-0A04-4A97-AF14-1D1C312FF775}" dt="2022-12-05T15:46:00.503" v="1605" actId="1076"/>
          <ac:spMkLst>
            <pc:docMk/>
            <pc:sldMk cId="3427605731" sldId="272"/>
            <ac:spMk id="14" creationId="{4E692A46-53B8-629E-2856-4DB66B1B7823}"/>
          </ac:spMkLst>
        </pc:spChg>
        <pc:spChg chg="mod">
          <ac:chgData name="David Lucsanyi" userId="" providerId="" clId="Web-{290E6D77-0A04-4A97-AF14-1D1C312FF775}" dt="2022-12-05T15:43:10.262" v="1563" actId="1076"/>
          <ac:spMkLst>
            <pc:docMk/>
            <pc:sldMk cId="3427605731" sldId="272"/>
            <ac:spMk id="15" creationId="{9EA6F8A9-184D-D7A7-BC4B-77B5557CF213}"/>
          </ac:spMkLst>
        </pc:spChg>
        <pc:spChg chg="mod">
          <ac:chgData name="David Lucsanyi" userId="" providerId="" clId="Web-{290E6D77-0A04-4A97-AF14-1D1C312FF775}" dt="2022-12-05T15:48:28.633" v="1690" actId="1076"/>
          <ac:spMkLst>
            <pc:docMk/>
            <pc:sldMk cId="3427605731" sldId="272"/>
            <ac:spMk id="16" creationId="{54C5DDB8-6F31-9442-C00A-35F3024F541C}"/>
          </ac:spMkLst>
        </pc:spChg>
        <pc:spChg chg="add mod">
          <ac:chgData name="David Lucsanyi" userId="" providerId="" clId="Web-{290E6D77-0A04-4A97-AF14-1D1C312FF775}" dt="2022-12-05T15:44:41.515" v="1580" actId="14100"/>
          <ac:spMkLst>
            <pc:docMk/>
            <pc:sldMk cId="3427605731" sldId="272"/>
            <ac:spMk id="18" creationId="{ACBE81DD-9F1B-FB79-8383-6FAF85D8EE64}"/>
          </ac:spMkLst>
        </pc:spChg>
        <pc:spChg chg="del">
          <ac:chgData name="David Lucsanyi" userId="" providerId="" clId="Web-{290E6D77-0A04-4A97-AF14-1D1C312FF775}" dt="2022-12-05T15:34:59.979" v="1391"/>
          <ac:spMkLst>
            <pc:docMk/>
            <pc:sldMk cId="3427605731" sldId="272"/>
            <ac:spMk id="19" creationId="{44321CC4-F06E-0D2E-4B58-833041F3F0F2}"/>
          </ac:spMkLst>
        </pc:spChg>
        <pc:spChg chg="del">
          <ac:chgData name="David Lucsanyi" userId="" providerId="" clId="Web-{290E6D77-0A04-4A97-AF14-1D1C312FF775}" dt="2022-12-05T14:32:25.627" v="1033"/>
          <ac:spMkLst>
            <pc:docMk/>
            <pc:sldMk cId="3427605731" sldId="272"/>
            <ac:spMk id="20" creationId="{D40FFE78-D693-61A8-AA79-6FB8F6F8104C}"/>
          </ac:spMkLst>
        </pc:spChg>
        <pc:spChg chg="del">
          <ac:chgData name="David Lucsanyi" userId="" providerId="" clId="Web-{290E6D77-0A04-4A97-AF14-1D1C312FF775}" dt="2022-12-05T14:32:21.143" v="1031"/>
          <ac:spMkLst>
            <pc:docMk/>
            <pc:sldMk cId="3427605731" sldId="272"/>
            <ac:spMk id="21" creationId="{B0BB664C-807B-030B-2630-BB75B485B237}"/>
          </ac:spMkLst>
        </pc:spChg>
        <pc:spChg chg="del">
          <ac:chgData name="David Lucsanyi" userId="" providerId="" clId="Web-{290E6D77-0A04-4A97-AF14-1D1C312FF775}" dt="2022-12-05T14:29:26.371" v="1027"/>
          <ac:spMkLst>
            <pc:docMk/>
            <pc:sldMk cId="3427605731" sldId="272"/>
            <ac:spMk id="24" creationId="{7C0000DA-EE34-D035-66AD-E440D1416BD7}"/>
          </ac:spMkLst>
        </pc:spChg>
        <pc:spChg chg="del">
          <ac:chgData name="David Lucsanyi" userId="" providerId="" clId="Web-{290E6D77-0A04-4A97-AF14-1D1C312FF775}" dt="2022-12-05T14:29:29.887" v="1028"/>
          <ac:spMkLst>
            <pc:docMk/>
            <pc:sldMk cId="3427605731" sldId="272"/>
            <ac:spMk id="25" creationId="{4DF4C03D-B891-0576-F4B3-F5DE21F29864}"/>
          </ac:spMkLst>
        </pc:spChg>
        <pc:spChg chg="add mod">
          <ac:chgData name="David Lucsanyi" userId="" providerId="" clId="Web-{290E6D77-0A04-4A97-AF14-1D1C312FF775}" dt="2022-12-05T15:42:35.136" v="1528" actId="1076"/>
          <ac:spMkLst>
            <pc:docMk/>
            <pc:sldMk cId="3427605731" sldId="272"/>
            <ac:spMk id="30" creationId="{175FBAC2-63B5-B32D-539B-9C905B3191CE}"/>
          </ac:spMkLst>
        </pc:spChg>
        <pc:spChg chg="del mod">
          <ac:chgData name="David Lucsanyi" userId="" providerId="" clId="Web-{290E6D77-0A04-4A97-AF14-1D1C312FF775}" dt="2022-12-05T14:32:17.268" v="1030"/>
          <ac:spMkLst>
            <pc:docMk/>
            <pc:sldMk cId="3427605731" sldId="272"/>
            <ac:spMk id="34" creationId="{5AFCF731-2E8A-255D-4934-F513C5423C21}"/>
          </ac:spMkLst>
        </pc:spChg>
        <pc:spChg chg="mod">
          <ac:chgData name="David Lucsanyi" userId="" providerId="" clId="Web-{290E6D77-0A04-4A97-AF14-1D1C312FF775}" dt="2022-12-05T15:50:12.824" v="1696" actId="20577"/>
          <ac:spMkLst>
            <pc:docMk/>
            <pc:sldMk cId="3427605731" sldId="272"/>
            <ac:spMk id="40" creationId="{3FDFEA1C-2931-0A53-1A6B-41DB8D9941B0}"/>
          </ac:spMkLst>
        </pc:spChg>
        <pc:grpChg chg="del">
          <ac:chgData name="David Lucsanyi" userId="" providerId="" clId="Web-{290E6D77-0A04-4A97-AF14-1D1C312FF775}" dt="2022-12-05T14:29:29.887" v="1028"/>
          <ac:grpSpMkLst>
            <pc:docMk/>
            <pc:sldMk cId="3427605731" sldId="272"/>
            <ac:grpSpMk id="26" creationId="{23010F5F-2AC2-E354-26C8-1DF52C726D0B}"/>
          </ac:grpSpMkLst>
        </pc:grpChg>
        <pc:grpChg chg="add del">
          <ac:chgData name="David Lucsanyi" userId="" providerId="" clId="Web-{290E6D77-0A04-4A97-AF14-1D1C312FF775}" dt="2022-12-05T14:32:30.237" v="1035"/>
          <ac:grpSpMkLst>
            <pc:docMk/>
            <pc:sldMk cId="3427605731" sldId="272"/>
            <ac:grpSpMk id="43" creationId="{790E2E5E-93E0-D8DF-DEF7-8A024CFF3779}"/>
          </ac:grpSpMkLst>
        </pc:grpChg>
        <pc:picChg chg="del">
          <ac:chgData name="David Lucsanyi" userId="" providerId="" clId="Web-{290E6D77-0A04-4A97-AF14-1D1C312FF775}" dt="2022-12-05T14:29:18.246" v="1026"/>
          <ac:picMkLst>
            <pc:docMk/>
            <pc:sldMk cId="3427605731" sldId="272"/>
            <ac:picMk id="5" creationId="{01FA95A0-1702-D841-433E-3AA870480243}"/>
          </ac:picMkLst>
        </pc:picChg>
        <pc:picChg chg="add mod ord">
          <ac:chgData name="David Lucsanyi" userId="" providerId="" clId="Web-{290E6D77-0A04-4A97-AF14-1D1C312FF775}" dt="2022-12-05T15:36:24.045" v="1398" actId="1076"/>
          <ac:picMkLst>
            <pc:docMk/>
            <pc:sldMk cId="3427605731" sldId="272"/>
            <ac:picMk id="10" creationId="{69B8F7BA-C029-8F75-FA56-6CA97C19714D}"/>
          </ac:picMkLst>
        </pc:picChg>
        <pc:cxnChg chg="mod">
          <ac:chgData name="David Lucsanyi" userId="" providerId="" clId="Web-{290E6D77-0A04-4A97-AF14-1D1C312FF775}" dt="2022-12-05T15:42:30.542" v="1526" actId="1076"/>
          <ac:cxnSpMkLst>
            <pc:docMk/>
            <pc:sldMk cId="3427605731" sldId="272"/>
            <ac:cxnSpMk id="7" creationId="{98685B4E-8FDD-84D5-C2BB-206FBDE51DC0}"/>
          </ac:cxnSpMkLst>
        </pc:cxnChg>
        <pc:cxnChg chg="mod">
          <ac:chgData name="David Lucsanyi" userId="" providerId="" clId="Web-{290E6D77-0A04-4A97-AF14-1D1C312FF775}" dt="2022-12-05T15:40:26.241" v="1487" actId="1076"/>
          <ac:cxnSpMkLst>
            <pc:docMk/>
            <pc:sldMk cId="3427605731" sldId="272"/>
            <ac:cxnSpMk id="11" creationId="{1E349F0F-0A5A-8780-4A59-CA1C1D32766F}"/>
          </ac:cxnSpMkLst>
        </pc:cxnChg>
        <pc:cxnChg chg="mod">
          <ac:chgData name="David Lucsanyi" userId="" providerId="" clId="Web-{290E6D77-0A04-4A97-AF14-1D1C312FF775}" dt="2022-12-05T15:40:20.866" v="1486" actId="1076"/>
          <ac:cxnSpMkLst>
            <pc:docMk/>
            <pc:sldMk cId="3427605731" sldId="272"/>
            <ac:cxnSpMk id="12" creationId="{17C1BA23-32DD-BFBC-5319-0376FF702B2F}"/>
          </ac:cxnSpMkLst>
        </pc:cxnChg>
        <pc:cxnChg chg="add mod">
          <ac:chgData name="David Lucsanyi" userId="" providerId="" clId="Web-{290E6D77-0A04-4A97-AF14-1D1C312FF775}" dt="2022-12-05T15:39:38.098" v="1481" actId="14100"/>
          <ac:cxnSpMkLst>
            <pc:docMk/>
            <pc:sldMk cId="3427605731" sldId="272"/>
            <ac:cxnSpMk id="27" creationId="{76AF72E9-2B4E-DF44-FD23-C2296416784D}"/>
          </ac:cxnSpMkLst>
        </pc:cxnChg>
        <pc:cxnChg chg="add mod">
          <ac:chgData name="David Lucsanyi" userId="" providerId="" clId="Web-{290E6D77-0A04-4A97-AF14-1D1C312FF775}" dt="2022-12-05T15:43:27.653" v="1567" actId="14100"/>
          <ac:cxnSpMkLst>
            <pc:docMk/>
            <pc:sldMk cId="3427605731" sldId="272"/>
            <ac:cxnSpMk id="32" creationId="{67B87DF4-1725-DA8E-0608-884A49DFFE74}"/>
          </ac:cxnSpMkLst>
        </pc:cxnChg>
        <pc:cxnChg chg="del">
          <ac:chgData name="David Lucsanyi" userId="" providerId="" clId="Web-{290E6D77-0A04-4A97-AF14-1D1C312FF775}" dt="2022-12-05T14:32:33.284" v="1036"/>
          <ac:cxnSpMkLst>
            <pc:docMk/>
            <pc:sldMk cId="3427605731" sldId="272"/>
            <ac:cxnSpMk id="36" creationId="{DC4BA28C-9516-29D0-F797-51956B00758C}"/>
          </ac:cxnSpMkLst>
        </pc:cxnChg>
        <pc:cxnChg chg="del">
          <ac:chgData name="David Lucsanyi" userId="" providerId="" clId="Web-{290E6D77-0A04-4A97-AF14-1D1C312FF775}" dt="2022-12-05T14:32:24.127" v="1032"/>
          <ac:cxnSpMkLst>
            <pc:docMk/>
            <pc:sldMk cId="3427605731" sldId="272"/>
            <ac:cxnSpMk id="37" creationId="{931323B8-B5AF-9DD1-0CB9-5B3B50C9F572}"/>
          </ac:cxnSpMkLst>
        </pc:cxnChg>
        <pc:cxnChg chg="mod">
          <ac:chgData name="David Lucsanyi" userId="" providerId="" clId="Web-{290E6D77-0A04-4A97-AF14-1D1C312FF775}" dt="2022-12-05T15:43:52.498" v="1571" actId="14100"/>
          <ac:cxnSpMkLst>
            <pc:docMk/>
            <pc:sldMk cId="3427605731" sldId="272"/>
            <ac:cxnSpMk id="42" creationId="{3AA19980-8445-77A1-CAD3-8B40DE6E878B}"/>
          </ac:cxnSpMkLst>
        </pc:cxnChg>
      </pc:sldChg>
      <pc:sldChg chg="addSp delSp modSp add ord replId">
        <pc:chgData name="David Lucsanyi" userId="" providerId="" clId="Web-{290E6D77-0A04-4A97-AF14-1D1C312FF775}" dt="2022-12-05T15:17:41.880" v="1383" actId="1076"/>
        <pc:sldMkLst>
          <pc:docMk/>
          <pc:sldMk cId="1156766615" sldId="273"/>
        </pc:sldMkLst>
        <pc:spChg chg="mod">
          <ac:chgData name="David Lucsanyi" userId="" providerId="" clId="Web-{290E6D77-0A04-4A97-AF14-1D1C312FF775}" dt="2022-12-05T14:44:04.902" v="1040" actId="20577"/>
          <ac:spMkLst>
            <pc:docMk/>
            <pc:sldMk cId="1156766615" sldId="273"/>
            <ac:spMk id="2" creationId="{C8D09F31-E18D-9140-050E-B3B7478FE1AD}"/>
          </ac:spMkLst>
        </pc:spChg>
        <pc:spChg chg="add mod">
          <ac:chgData name="David Lucsanyi" userId="" providerId="" clId="Web-{290E6D77-0A04-4A97-AF14-1D1C312FF775}" dt="2022-12-05T15:17:41.880" v="1383" actId="1076"/>
          <ac:spMkLst>
            <pc:docMk/>
            <pc:sldMk cId="1156766615" sldId="273"/>
            <ac:spMk id="8" creationId="{ECCBFAB5-6D23-1AED-78D5-C758E3C7808E}"/>
          </ac:spMkLst>
        </pc:spChg>
        <pc:spChg chg="mod">
          <ac:chgData name="David Lucsanyi" userId="" providerId="" clId="Web-{290E6D77-0A04-4A97-AF14-1D1C312FF775}" dt="2022-12-05T15:06:38.903" v="1296" actId="1076"/>
          <ac:spMkLst>
            <pc:docMk/>
            <pc:sldMk cId="1156766615" sldId="273"/>
            <ac:spMk id="10" creationId="{E1B48602-B0BE-FEEB-9D07-9DAAA8BCFB10}"/>
          </ac:spMkLst>
        </pc:spChg>
        <pc:spChg chg="mod">
          <ac:chgData name="David Lucsanyi" userId="" providerId="" clId="Web-{290E6D77-0A04-4A97-AF14-1D1C312FF775}" dt="2022-12-05T15:14:33.514" v="1342" actId="14100"/>
          <ac:spMkLst>
            <pc:docMk/>
            <pc:sldMk cId="1156766615" sldId="273"/>
            <ac:spMk id="11" creationId="{C804474A-EB07-A18C-0FEF-12ADD2842509}"/>
          </ac:spMkLst>
        </pc:spChg>
        <pc:spChg chg="mod">
          <ac:chgData name="David Lucsanyi" userId="" providerId="" clId="Web-{290E6D77-0A04-4A97-AF14-1D1C312FF775}" dt="2022-12-05T15:16:45.769" v="1382" actId="20577"/>
          <ac:spMkLst>
            <pc:docMk/>
            <pc:sldMk cId="1156766615" sldId="273"/>
            <ac:spMk id="15" creationId="{F335C677-0605-374E-E466-7FDCF5E0CFFA}"/>
          </ac:spMkLst>
        </pc:spChg>
        <pc:spChg chg="mod">
          <ac:chgData name="David Lucsanyi" userId="" providerId="" clId="Web-{290E6D77-0A04-4A97-AF14-1D1C312FF775}" dt="2022-12-05T15:15:05.828" v="1351" actId="1076"/>
          <ac:spMkLst>
            <pc:docMk/>
            <pc:sldMk cId="1156766615" sldId="273"/>
            <ac:spMk id="19" creationId="{1E2F21BD-4607-9906-617C-315AA43532CF}"/>
          </ac:spMkLst>
        </pc:spChg>
        <pc:spChg chg="del mod">
          <ac:chgData name="David Lucsanyi" userId="" providerId="" clId="Web-{290E6D77-0A04-4A97-AF14-1D1C312FF775}" dt="2022-12-05T14:49:25.914" v="1149"/>
          <ac:spMkLst>
            <pc:docMk/>
            <pc:sldMk cId="1156766615" sldId="273"/>
            <ac:spMk id="22" creationId="{1281D84C-358F-F429-61B4-77685AB81A19}"/>
          </ac:spMkLst>
        </pc:spChg>
        <pc:grpChg chg="mod">
          <ac:chgData name="David Lucsanyi" userId="" providerId="" clId="Web-{290E6D77-0A04-4A97-AF14-1D1C312FF775}" dt="2022-12-05T15:15:00.874" v="1349" actId="1076"/>
          <ac:grpSpMkLst>
            <pc:docMk/>
            <pc:sldMk cId="1156766615" sldId="273"/>
            <ac:grpSpMk id="18" creationId="{D8D5239A-BE51-8621-0788-C78CADEC82C3}"/>
          </ac:grpSpMkLst>
        </pc:grpChg>
        <pc:picChg chg="del">
          <ac:chgData name="David Lucsanyi" userId="" providerId="" clId="Web-{290E6D77-0A04-4A97-AF14-1D1C312FF775}" dt="2022-12-05T14:45:49.656" v="1070"/>
          <ac:picMkLst>
            <pc:docMk/>
            <pc:sldMk cId="1156766615" sldId="273"/>
            <ac:picMk id="25" creationId="{E32A9D9A-0301-4F66-BB67-26EB899FCA28}"/>
          </ac:picMkLst>
        </pc:picChg>
      </pc:sldChg>
      <pc:sldChg chg="add del replId">
        <pc:chgData name="David Lucsanyi" userId="" providerId="" clId="Web-{290E6D77-0A04-4A97-AF14-1D1C312FF775}" dt="2022-12-05T15:38:18.236" v="1461"/>
        <pc:sldMkLst>
          <pc:docMk/>
          <pc:sldMk cId="820378628" sldId="274"/>
        </pc:sldMkLst>
      </pc:sldChg>
    </pc:docChg>
  </pc:docChgLst>
  <pc:docChgLst>
    <pc:chgData name="David Lucsanyi" userId="O7+Sfe/LXypmJ+6xrZ7IpYcscw6NdEw+GxAcb1ekBcE=" providerId="None" clId="Web-{92FA7C20-8002-4993-9342-62502A77A6CC}"/>
    <pc:docChg chg="addSld delSld modSld">
      <pc:chgData name="David Lucsanyi" userId="O7+Sfe/LXypmJ+6xrZ7IpYcscw6NdEw+GxAcb1ekBcE=" providerId="None" clId="Web-{92FA7C20-8002-4993-9342-62502A77A6CC}" dt="2022-12-05T17:33:20.630" v="955" actId="20577"/>
      <pc:docMkLst>
        <pc:docMk/>
      </pc:docMkLst>
      <pc:sldChg chg="modSp">
        <pc:chgData name="David Lucsanyi" userId="O7+Sfe/LXypmJ+6xrZ7IpYcscw6NdEw+GxAcb1ekBcE=" providerId="None" clId="Web-{92FA7C20-8002-4993-9342-62502A77A6CC}" dt="2022-12-05T17:31:49.782" v="925" actId="20577"/>
        <pc:sldMkLst>
          <pc:docMk/>
          <pc:sldMk cId="874441873" sldId="258"/>
        </pc:sldMkLst>
        <pc:spChg chg="mod">
          <ac:chgData name="David Lucsanyi" userId="O7+Sfe/LXypmJ+6xrZ7IpYcscw6NdEw+GxAcb1ekBcE=" providerId="None" clId="Web-{92FA7C20-8002-4993-9342-62502A77A6CC}" dt="2022-12-05T17:31:49.782" v="925" actId="20577"/>
          <ac:spMkLst>
            <pc:docMk/>
            <pc:sldMk cId="874441873" sldId="258"/>
            <ac:spMk id="3" creationId="{397C0A6D-D86B-ABDE-5138-8000C640D1EB}"/>
          </ac:spMkLst>
        </pc:spChg>
      </pc:sldChg>
      <pc:sldChg chg="del">
        <pc:chgData name="David Lucsanyi" userId="O7+Sfe/LXypmJ+6xrZ7IpYcscw6NdEw+GxAcb1ekBcE=" providerId="None" clId="Web-{92FA7C20-8002-4993-9342-62502A77A6CC}" dt="2022-12-05T17:01:31.679" v="701"/>
        <pc:sldMkLst>
          <pc:docMk/>
          <pc:sldMk cId="1161168841" sldId="259"/>
        </pc:sldMkLst>
      </pc:sldChg>
      <pc:sldChg chg="del">
        <pc:chgData name="David Lucsanyi" userId="O7+Sfe/LXypmJ+6xrZ7IpYcscw6NdEw+GxAcb1ekBcE=" providerId="None" clId="Web-{92FA7C20-8002-4993-9342-62502A77A6CC}" dt="2022-12-05T17:01:33.335" v="702"/>
        <pc:sldMkLst>
          <pc:docMk/>
          <pc:sldMk cId="2980870780" sldId="260"/>
        </pc:sldMkLst>
      </pc:sldChg>
      <pc:sldChg chg="modSp">
        <pc:chgData name="David Lucsanyi" userId="O7+Sfe/LXypmJ+6xrZ7IpYcscw6NdEw+GxAcb1ekBcE=" providerId="None" clId="Web-{92FA7C20-8002-4993-9342-62502A77A6CC}" dt="2022-12-05T16:20:47.092" v="430" actId="20577"/>
        <pc:sldMkLst>
          <pc:docMk/>
          <pc:sldMk cId="1897798811" sldId="263"/>
        </pc:sldMkLst>
        <pc:spChg chg="mod">
          <ac:chgData name="David Lucsanyi" userId="O7+Sfe/LXypmJ+6xrZ7IpYcscw6NdEw+GxAcb1ekBcE=" providerId="None" clId="Web-{92FA7C20-8002-4993-9342-62502A77A6CC}" dt="2022-12-05T16:20:47.092" v="430" actId="20577"/>
          <ac:spMkLst>
            <pc:docMk/>
            <pc:sldMk cId="1897798811" sldId="263"/>
            <ac:spMk id="21" creationId="{B0BB664C-807B-030B-2630-BB75B485B237}"/>
          </ac:spMkLst>
        </pc:spChg>
      </pc:sldChg>
      <pc:sldChg chg="delSp modSp">
        <pc:chgData name="David Lucsanyi" userId="O7+Sfe/LXypmJ+6xrZ7IpYcscw6NdEw+GxAcb1ekBcE=" providerId="None" clId="Web-{92FA7C20-8002-4993-9342-62502A77A6CC}" dt="2022-12-05T17:33:20.630" v="955" actId="20577"/>
        <pc:sldMkLst>
          <pc:docMk/>
          <pc:sldMk cId="1640210946" sldId="266"/>
        </pc:sldMkLst>
        <pc:spChg chg="mod">
          <ac:chgData name="David Lucsanyi" userId="O7+Sfe/LXypmJ+6xrZ7IpYcscw6NdEw+GxAcb1ekBcE=" providerId="None" clId="Web-{92FA7C20-8002-4993-9342-62502A77A6CC}" dt="2022-12-05T17:33:20.630" v="955" actId="20577"/>
          <ac:spMkLst>
            <pc:docMk/>
            <pc:sldMk cId="1640210946" sldId="266"/>
            <ac:spMk id="3" creationId="{0F9C900D-E622-9CCE-1E7B-DA5F73CD3B4B}"/>
          </ac:spMkLst>
        </pc:spChg>
        <pc:spChg chg="del mod">
          <ac:chgData name="David Lucsanyi" userId="O7+Sfe/LXypmJ+6xrZ7IpYcscw6NdEw+GxAcb1ekBcE=" providerId="None" clId="Web-{92FA7C20-8002-4993-9342-62502A77A6CC}" dt="2022-12-05T17:32:26.737" v="928"/>
          <ac:spMkLst>
            <pc:docMk/>
            <pc:sldMk cId="1640210946" sldId="266"/>
            <ac:spMk id="19" creationId="{38AB2534-C919-7B29-AC2B-1AF3E62FAA6B}"/>
          </ac:spMkLst>
        </pc:spChg>
      </pc:sldChg>
      <pc:sldChg chg="delSp modSp">
        <pc:chgData name="David Lucsanyi" userId="O7+Sfe/LXypmJ+6xrZ7IpYcscw6NdEw+GxAcb1ekBcE=" providerId="None" clId="Web-{92FA7C20-8002-4993-9342-62502A77A6CC}" dt="2022-12-05T17:19:04.692" v="711" actId="1076"/>
        <pc:sldMkLst>
          <pc:docMk/>
          <pc:sldMk cId="1153357857" sldId="268"/>
        </pc:sldMkLst>
        <pc:spChg chg="del">
          <ac:chgData name="David Lucsanyi" userId="O7+Sfe/LXypmJ+6xrZ7IpYcscw6NdEw+GxAcb1ekBcE=" providerId="None" clId="Web-{92FA7C20-8002-4993-9342-62502A77A6CC}" dt="2022-12-05T17:19:00.816" v="710"/>
          <ac:spMkLst>
            <pc:docMk/>
            <pc:sldMk cId="1153357857" sldId="268"/>
            <ac:spMk id="19" creationId="{38AB2534-C919-7B29-AC2B-1AF3E62FAA6B}"/>
          </ac:spMkLst>
        </pc:spChg>
        <pc:spChg chg="mod">
          <ac:chgData name="David Lucsanyi" userId="O7+Sfe/LXypmJ+6xrZ7IpYcscw6NdEw+GxAcb1ekBcE=" providerId="None" clId="Web-{92FA7C20-8002-4993-9342-62502A77A6CC}" dt="2022-12-05T17:19:04.692" v="711" actId="1076"/>
          <ac:spMkLst>
            <pc:docMk/>
            <pc:sldMk cId="1153357857" sldId="268"/>
            <ac:spMk id="21" creationId="{71478129-CE65-A73E-78FD-7F63F607382E}"/>
          </ac:spMkLst>
        </pc:spChg>
      </pc:sldChg>
      <pc:sldChg chg="del">
        <pc:chgData name="David Lucsanyi" userId="O7+Sfe/LXypmJ+6xrZ7IpYcscw6NdEw+GxAcb1ekBcE=" providerId="None" clId="Web-{92FA7C20-8002-4993-9342-62502A77A6CC}" dt="2022-12-05T16:32:05.909" v="431"/>
        <pc:sldMkLst>
          <pc:docMk/>
          <pc:sldMk cId="4287816312" sldId="269"/>
        </pc:sldMkLst>
      </pc:sldChg>
      <pc:sldChg chg="del">
        <pc:chgData name="David Lucsanyi" userId="O7+Sfe/LXypmJ+6xrZ7IpYcscw6NdEw+GxAcb1ekBcE=" providerId="None" clId="Web-{92FA7C20-8002-4993-9342-62502A77A6CC}" dt="2022-12-05T17:01:25.913" v="700"/>
        <pc:sldMkLst>
          <pc:docMk/>
          <pc:sldMk cId="1384957098" sldId="270"/>
        </pc:sldMkLst>
      </pc:sldChg>
      <pc:sldChg chg="modSp">
        <pc:chgData name="David Lucsanyi" userId="O7+Sfe/LXypmJ+6xrZ7IpYcscw6NdEw+GxAcb1ekBcE=" providerId="None" clId="Web-{92FA7C20-8002-4993-9342-62502A77A6CC}" dt="2022-12-05T17:28:33.880" v="879" actId="20577"/>
        <pc:sldMkLst>
          <pc:docMk/>
          <pc:sldMk cId="1867863344" sldId="271"/>
        </pc:sldMkLst>
        <pc:spChg chg="mod">
          <ac:chgData name="David Lucsanyi" userId="O7+Sfe/LXypmJ+6xrZ7IpYcscw6NdEw+GxAcb1ekBcE=" providerId="None" clId="Web-{92FA7C20-8002-4993-9342-62502A77A6CC}" dt="2022-12-05T16:44:06.789" v="453" actId="1076"/>
          <ac:spMkLst>
            <pc:docMk/>
            <pc:sldMk cId="1867863344" sldId="271"/>
            <ac:spMk id="10" creationId="{E1B48602-B0BE-FEEB-9D07-9DAAA8BCFB10}"/>
          </ac:spMkLst>
        </pc:spChg>
        <pc:spChg chg="mod">
          <ac:chgData name="David Lucsanyi" userId="O7+Sfe/LXypmJ+6xrZ7IpYcscw6NdEw+GxAcb1ekBcE=" providerId="None" clId="Web-{92FA7C20-8002-4993-9342-62502A77A6CC}" dt="2022-12-05T16:44:06.820" v="454" actId="1076"/>
          <ac:spMkLst>
            <pc:docMk/>
            <pc:sldMk cId="1867863344" sldId="271"/>
            <ac:spMk id="13" creationId="{639C7F79-9979-9306-B031-3595A211DBBD}"/>
          </ac:spMkLst>
        </pc:spChg>
        <pc:spChg chg="mod">
          <ac:chgData name="David Lucsanyi" userId="O7+Sfe/LXypmJ+6xrZ7IpYcscw6NdEw+GxAcb1ekBcE=" providerId="None" clId="Web-{92FA7C20-8002-4993-9342-62502A77A6CC}" dt="2022-12-05T17:28:33.880" v="879" actId="20577"/>
          <ac:spMkLst>
            <pc:docMk/>
            <pc:sldMk cId="1867863344" sldId="271"/>
            <ac:spMk id="19" creationId="{1E2F21BD-4607-9906-617C-315AA43532CF}"/>
          </ac:spMkLst>
        </pc:spChg>
        <pc:picChg chg="mod">
          <ac:chgData name="David Lucsanyi" userId="O7+Sfe/LXypmJ+6xrZ7IpYcscw6NdEw+GxAcb1ekBcE=" providerId="None" clId="Web-{92FA7C20-8002-4993-9342-62502A77A6CC}" dt="2022-12-05T16:44:14.461" v="456" actId="1076"/>
          <ac:picMkLst>
            <pc:docMk/>
            <pc:sldMk cId="1867863344" sldId="271"/>
            <ac:picMk id="26" creationId="{80C1DDE0-B85D-F322-3B99-AF263C2B7E72}"/>
          </ac:picMkLst>
        </pc:picChg>
      </pc:sldChg>
      <pc:sldChg chg="addSp delSp modSp">
        <pc:chgData name="David Lucsanyi" userId="O7+Sfe/LXypmJ+6xrZ7IpYcscw6NdEw+GxAcb1ekBcE=" providerId="None" clId="Web-{92FA7C20-8002-4993-9342-62502A77A6CC}" dt="2022-12-05T16:37:33.746" v="450" actId="20577"/>
        <pc:sldMkLst>
          <pc:docMk/>
          <pc:sldMk cId="3427605731" sldId="272"/>
        </pc:sldMkLst>
        <pc:spChg chg="mod">
          <ac:chgData name="David Lucsanyi" userId="O7+Sfe/LXypmJ+6xrZ7IpYcscw6NdEw+GxAcb1ekBcE=" providerId="None" clId="Web-{92FA7C20-8002-4993-9342-62502A77A6CC}" dt="2022-12-05T16:37:33.746" v="450" actId="20577"/>
          <ac:spMkLst>
            <pc:docMk/>
            <pc:sldMk cId="3427605731" sldId="272"/>
            <ac:spMk id="3" creationId="{0F9C900D-E622-9CCE-1E7B-DA5F73CD3B4B}"/>
          </ac:spMkLst>
        </pc:spChg>
        <pc:spChg chg="add">
          <ac:chgData name="David Lucsanyi" userId="O7+Sfe/LXypmJ+6xrZ7IpYcscw6NdEw+GxAcb1ekBcE=" providerId="None" clId="Web-{92FA7C20-8002-4993-9342-62502A77A6CC}" dt="2022-12-05T15:52:55.309" v="47"/>
          <ac:spMkLst>
            <pc:docMk/>
            <pc:sldMk cId="3427605731" sldId="272"/>
            <ac:spMk id="19" creationId="{6A2904C6-38F3-DB09-2EA3-869BCAB4909E}"/>
          </ac:spMkLst>
        </pc:spChg>
        <pc:spChg chg="add">
          <ac:chgData name="David Lucsanyi" userId="O7+Sfe/LXypmJ+6xrZ7IpYcscw6NdEw+GxAcb1ekBcE=" providerId="None" clId="Web-{92FA7C20-8002-4993-9342-62502A77A6CC}" dt="2022-12-05T15:52:55.309" v="47"/>
          <ac:spMkLst>
            <pc:docMk/>
            <pc:sldMk cId="3427605731" sldId="272"/>
            <ac:spMk id="35" creationId="{0C75EC2E-3E49-9B2C-B7CE-C3E0B44133E2}"/>
          </ac:spMkLst>
        </pc:spChg>
        <pc:spChg chg="add">
          <ac:chgData name="David Lucsanyi" userId="O7+Sfe/LXypmJ+6xrZ7IpYcscw6NdEw+GxAcb1ekBcE=" providerId="None" clId="Web-{92FA7C20-8002-4993-9342-62502A77A6CC}" dt="2022-12-05T15:52:55.309" v="47"/>
          <ac:spMkLst>
            <pc:docMk/>
            <pc:sldMk cId="3427605731" sldId="272"/>
            <ac:spMk id="36" creationId="{F75DFB52-0FE2-1E26-CD3D-19ECC3763323}"/>
          </ac:spMkLst>
        </pc:spChg>
        <pc:spChg chg="add">
          <ac:chgData name="David Lucsanyi" userId="O7+Sfe/LXypmJ+6xrZ7IpYcscw6NdEw+GxAcb1ekBcE=" providerId="None" clId="Web-{92FA7C20-8002-4993-9342-62502A77A6CC}" dt="2022-12-05T15:52:55.309" v="47"/>
          <ac:spMkLst>
            <pc:docMk/>
            <pc:sldMk cId="3427605731" sldId="272"/>
            <ac:spMk id="37" creationId="{F588B2F0-5268-A911-EA4A-F2A5828E9B76}"/>
          </ac:spMkLst>
        </pc:spChg>
        <pc:spChg chg="mod">
          <ac:chgData name="David Lucsanyi" userId="O7+Sfe/LXypmJ+6xrZ7IpYcscw6NdEw+GxAcb1ekBcE=" providerId="None" clId="Web-{92FA7C20-8002-4993-9342-62502A77A6CC}" dt="2022-12-05T15:51:54.948" v="45" actId="1076"/>
          <ac:spMkLst>
            <pc:docMk/>
            <pc:sldMk cId="3427605731" sldId="272"/>
            <ac:spMk id="40" creationId="{3FDFEA1C-2931-0A53-1A6B-41DB8D9941B0}"/>
          </ac:spMkLst>
        </pc:spChg>
        <pc:spChg chg="add mod">
          <ac:chgData name="David Lucsanyi" userId="O7+Sfe/LXypmJ+6xrZ7IpYcscw6NdEw+GxAcb1ekBcE=" providerId="None" clId="Web-{92FA7C20-8002-4993-9342-62502A77A6CC}" dt="2022-12-05T16:04:33.595" v="189"/>
          <ac:spMkLst>
            <pc:docMk/>
            <pc:sldMk cId="3427605731" sldId="272"/>
            <ac:spMk id="45" creationId="{0B060F91-4435-C368-1518-307336E68305}"/>
          </ac:spMkLst>
        </pc:spChg>
        <pc:spChg chg="add mod">
          <ac:chgData name="David Lucsanyi" userId="O7+Sfe/LXypmJ+6xrZ7IpYcscw6NdEw+GxAcb1ekBcE=" providerId="None" clId="Web-{92FA7C20-8002-4993-9342-62502A77A6CC}" dt="2022-12-05T16:04:33.595" v="188"/>
          <ac:spMkLst>
            <pc:docMk/>
            <pc:sldMk cId="3427605731" sldId="272"/>
            <ac:spMk id="47" creationId="{ED631C08-5A5D-E2E9-4689-264632E3FB7A}"/>
          </ac:spMkLst>
        </pc:spChg>
        <pc:spChg chg="add mod">
          <ac:chgData name="David Lucsanyi" userId="O7+Sfe/LXypmJ+6xrZ7IpYcscw6NdEw+GxAcb1ekBcE=" providerId="None" clId="Web-{92FA7C20-8002-4993-9342-62502A77A6CC}" dt="2022-12-05T16:14:33.972" v="420" actId="20577"/>
          <ac:spMkLst>
            <pc:docMk/>
            <pc:sldMk cId="3427605731" sldId="272"/>
            <ac:spMk id="51" creationId="{3B30171E-5B59-F9FB-EA72-7B7868115D5D}"/>
          </ac:spMkLst>
        </pc:spChg>
        <pc:spChg chg="add mod">
          <ac:chgData name="David Lucsanyi" userId="O7+Sfe/LXypmJ+6xrZ7IpYcscw6NdEw+GxAcb1ekBcE=" providerId="None" clId="Web-{92FA7C20-8002-4993-9342-62502A77A6CC}" dt="2022-12-05T16:04:33.595" v="187"/>
          <ac:spMkLst>
            <pc:docMk/>
            <pc:sldMk cId="3427605731" sldId="272"/>
            <ac:spMk id="61" creationId="{81F3D0BB-ACC7-950B-E88B-E7EDABBD0BFD}"/>
          </ac:spMkLst>
        </pc:spChg>
        <pc:spChg chg="add mod">
          <ac:chgData name="David Lucsanyi" userId="O7+Sfe/LXypmJ+6xrZ7IpYcscw6NdEw+GxAcb1ekBcE=" providerId="None" clId="Web-{92FA7C20-8002-4993-9342-62502A77A6CC}" dt="2022-12-05T16:07:47.913" v="247" actId="1076"/>
          <ac:spMkLst>
            <pc:docMk/>
            <pc:sldMk cId="3427605731" sldId="272"/>
            <ac:spMk id="62" creationId="{38C9692C-0E97-F83A-A5FB-B471BFC10369}"/>
          </ac:spMkLst>
        </pc:spChg>
        <pc:spChg chg="add mod">
          <ac:chgData name="David Lucsanyi" userId="O7+Sfe/LXypmJ+6xrZ7IpYcscw6NdEw+GxAcb1ekBcE=" providerId="None" clId="Web-{92FA7C20-8002-4993-9342-62502A77A6CC}" dt="2022-12-05T16:17:37.055" v="429" actId="14100"/>
          <ac:spMkLst>
            <pc:docMk/>
            <pc:sldMk cId="3427605731" sldId="272"/>
            <ac:spMk id="63" creationId="{2738A936-C234-A09B-522B-DC2A1D1DA146}"/>
          </ac:spMkLst>
        </pc:spChg>
        <pc:spChg chg="add mod">
          <ac:chgData name="David Lucsanyi" userId="O7+Sfe/LXypmJ+6xrZ7IpYcscw6NdEw+GxAcb1ekBcE=" providerId="None" clId="Web-{92FA7C20-8002-4993-9342-62502A77A6CC}" dt="2022-12-05T16:04:40.939" v="190" actId="1076"/>
          <ac:spMkLst>
            <pc:docMk/>
            <pc:sldMk cId="3427605731" sldId="272"/>
            <ac:spMk id="68" creationId="{D44D9938-358E-00E9-173C-CAE727FB2C20}"/>
          </ac:spMkLst>
        </pc:spChg>
        <pc:spChg chg="add mod">
          <ac:chgData name="David Lucsanyi" userId="O7+Sfe/LXypmJ+6xrZ7IpYcscw6NdEw+GxAcb1ekBcE=" providerId="None" clId="Web-{92FA7C20-8002-4993-9342-62502A77A6CC}" dt="2022-12-05T16:11:32.279" v="391" actId="14100"/>
          <ac:spMkLst>
            <pc:docMk/>
            <pc:sldMk cId="3427605731" sldId="272"/>
            <ac:spMk id="71" creationId="{22A6B603-BFCB-C76D-0A7C-8D82831F4AF8}"/>
          </ac:spMkLst>
        </pc:spChg>
        <pc:grpChg chg="add">
          <ac:chgData name="David Lucsanyi" userId="O7+Sfe/LXypmJ+6xrZ7IpYcscw6NdEw+GxAcb1ekBcE=" providerId="None" clId="Web-{92FA7C20-8002-4993-9342-62502A77A6CC}" dt="2022-12-05T15:52:55.309" v="47"/>
          <ac:grpSpMkLst>
            <pc:docMk/>
            <pc:sldMk cId="3427605731" sldId="272"/>
            <ac:grpSpMk id="5" creationId="{8420620F-EAA0-496D-C7CD-F577C3D20073}"/>
          </ac:grpSpMkLst>
        </pc:grpChg>
        <pc:grpChg chg="add">
          <ac:chgData name="David Lucsanyi" userId="O7+Sfe/LXypmJ+6xrZ7IpYcscw6NdEw+GxAcb1ekBcE=" providerId="None" clId="Web-{92FA7C20-8002-4993-9342-62502A77A6CC}" dt="2022-12-05T15:52:55.309" v="47"/>
          <ac:grpSpMkLst>
            <pc:docMk/>
            <pc:sldMk cId="3427605731" sldId="272"/>
            <ac:grpSpMk id="13" creationId="{5984E807-625B-DF03-ECC8-CF23AAFF8A11}"/>
          </ac:grpSpMkLst>
        </pc:grpChg>
        <pc:grpChg chg="add">
          <ac:chgData name="David Lucsanyi" userId="O7+Sfe/LXypmJ+6xrZ7IpYcscw6NdEw+GxAcb1ekBcE=" providerId="None" clId="Web-{92FA7C20-8002-4993-9342-62502A77A6CC}" dt="2022-12-05T15:52:55.309" v="47"/>
          <ac:grpSpMkLst>
            <pc:docMk/>
            <pc:sldMk cId="3427605731" sldId="272"/>
            <ac:grpSpMk id="21" creationId="{9F29D2AD-D61E-F5DA-48B6-E0CA8D8025D6}"/>
          </ac:grpSpMkLst>
        </pc:grpChg>
        <pc:grpChg chg="add">
          <ac:chgData name="David Lucsanyi" userId="O7+Sfe/LXypmJ+6xrZ7IpYcscw6NdEw+GxAcb1ekBcE=" providerId="None" clId="Web-{92FA7C20-8002-4993-9342-62502A77A6CC}" dt="2022-12-05T15:52:55.309" v="47"/>
          <ac:grpSpMkLst>
            <pc:docMk/>
            <pc:sldMk cId="3427605731" sldId="272"/>
            <ac:grpSpMk id="26" creationId="{5AEFFFA7-D5C1-95C3-0255-7AF130FCC87D}"/>
          </ac:grpSpMkLst>
        </pc:grpChg>
        <pc:grpChg chg="add del">
          <ac:chgData name="David Lucsanyi" userId="O7+Sfe/LXypmJ+6xrZ7IpYcscw6NdEw+GxAcb1ekBcE=" providerId="None" clId="Web-{92FA7C20-8002-4993-9342-62502A77A6CC}" dt="2022-12-05T15:53:18.904" v="49"/>
          <ac:grpSpMkLst>
            <pc:docMk/>
            <pc:sldMk cId="3427605731" sldId="272"/>
            <ac:grpSpMk id="39" creationId="{6C8364C9-F3F7-4643-4A85-59EA37248049}"/>
          </ac:grpSpMkLst>
        </pc:grpChg>
        <pc:grpChg chg="add mod">
          <ac:chgData name="David Lucsanyi" userId="O7+Sfe/LXypmJ+6xrZ7IpYcscw6NdEw+GxAcb1ekBcE=" providerId="None" clId="Web-{92FA7C20-8002-4993-9342-62502A77A6CC}" dt="2022-12-05T15:59:22.758" v="79" actId="1076"/>
          <ac:grpSpMkLst>
            <pc:docMk/>
            <pc:sldMk cId="3427605731" sldId="272"/>
            <ac:grpSpMk id="41" creationId="{0EFF398F-E715-B421-7818-C5D4C81CB9B9}"/>
          </ac:grpSpMkLst>
        </pc:grpChg>
        <pc:grpChg chg="del">
          <ac:chgData name="David Lucsanyi" userId="O7+Sfe/LXypmJ+6xrZ7IpYcscw6NdEw+GxAcb1ekBcE=" providerId="None" clId="Web-{92FA7C20-8002-4993-9342-62502A77A6CC}" dt="2022-12-05T15:52:52.372" v="46"/>
          <ac:grpSpMkLst>
            <pc:docMk/>
            <pc:sldMk cId="3427605731" sldId="272"/>
            <ac:grpSpMk id="43" creationId="{790E2E5E-93E0-D8DF-DEF7-8A024CFF3779}"/>
          </ac:grpSpMkLst>
        </pc:grpChg>
        <pc:grpChg chg="add">
          <ac:chgData name="David Lucsanyi" userId="O7+Sfe/LXypmJ+6xrZ7IpYcscw6NdEw+GxAcb1ekBcE=" providerId="None" clId="Web-{92FA7C20-8002-4993-9342-62502A77A6CC}" dt="2022-12-05T15:53:23.451" v="50"/>
          <ac:grpSpMkLst>
            <pc:docMk/>
            <pc:sldMk cId="3427605731" sldId="272"/>
            <ac:grpSpMk id="49" creationId="{26044573-48D7-8E21-883E-648437E97ECB}"/>
          </ac:grpSpMkLst>
        </pc:grpChg>
        <pc:grpChg chg="add">
          <ac:chgData name="David Lucsanyi" userId="O7+Sfe/LXypmJ+6xrZ7IpYcscw6NdEw+GxAcb1ekBcE=" providerId="None" clId="Web-{92FA7C20-8002-4993-9342-62502A77A6CC}" dt="2022-12-05T15:53:23.451" v="50"/>
          <ac:grpSpMkLst>
            <pc:docMk/>
            <pc:sldMk cId="3427605731" sldId="272"/>
            <ac:grpSpMk id="50" creationId="{E5081211-BC46-5896-4C17-8C4E3547AD94}"/>
          </ac:grpSpMkLst>
        </pc:grpChg>
        <pc:grpChg chg="add">
          <ac:chgData name="David Lucsanyi" userId="O7+Sfe/LXypmJ+6xrZ7IpYcscw6NdEw+GxAcb1ekBcE=" providerId="None" clId="Web-{92FA7C20-8002-4993-9342-62502A77A6CC}" dt="2022-12-05T15:53:23.451" v="50"/>
          <ac:grpSpMkLst>
            <pc:docMk/>
            <pc:sldMk cId="3427605731" sldId="272"/>
            <ac:grpSpMk id="53" creationId="{3BEBC45B-F2CF-837C-4E4F-39D11DAF42CE}"/>
          </ac:grpSpMkLst>
        </pc:grpChg>
        <pc:grpChg chg="add">
          <ac:chgData name="David Lucsanyi" userId="O7+Sfe/LXypmJ+6xrZ7IpYcscw6NdEw+GxAcb1ekBcE=" providerId="None" clId="Web-{92FA7C20-8002-4993-9342-62502A77A6CC}" dt="2022-12-05T15:53:23.451" v="50"/>
          <ac:grpSpMkLst>
            <pc:docMk/>
            <pc:sldMk cId="3427605731" sldId="272"/>
            <ac:grpSpMk id="57" creationId="{5FED0800-77A5-66C5-D37E-87BAF4DADC88}"/>
          </ac:grpSpMkLst>
        </pc:grpChg>
        <pc:grpChg chg="add mod">
          <ac:chgData name="David Lucsanyi" userId="O7+Sfe/LXypmJ+6xrZ7IpYcscw6NdEw+GxAcb1ekBcE=" providerId="None" clId="Web-{92FA7C20-8002-4993-9342-62502A77A6CC}" dt="2022-12-05T16:04:49.408" v="191" actId="1076"/>
          <ac:grpSpMkLst>
            <pc:docMk/>
            <pc:sldMk cId="3427605731" sldId="272"/>
            <ac:grpSpMk id="69" creationId="{403EA666-F9A2-A3DE-2598-27ABD6685B69}"/>
          </ac:grpSpMkLst>
        </pc:grpChg>
        <pc:picChg chg="add del">
          <ac:chgData name="David Lucsanyi" userId="O7+Sfe/LXypmJ+6xrZ7IpYcscw6NdEw+GxAcb1ekBcE=" providerId="None" clId="Web-{92FA7C20-8002-4993-9342-62502A77A6CC}" dt="2022-12-05T15:54:00.608" v="54"/>
          <ac:picMkLst>
            <pc:docMk/>
            <pc:sldMk cId="3427605731" sldId="272"/>
            <ac:picMk id="44" creationId="{6AA87B60-AFCD-1EE1-8B4D-1798F87F89EF}"/>
          </ac:picMkLst>
        </pc:picChg>
        <pc:picChg chg="add del mod">
          <ac:chgData name="David Lucsanyi" userId="O7+Sfe/LXypmJ+6xrZ7IpYcscw6NdEw+GxAcb1ekBcE=" providerId="None" clId="Web-{92FA7C20-8002-4993-9342-62502A77A6CC}" dt="2022-12-05T15:53:59.233" v="53"/>
          <ac:picMkLst>
            <pc:docMk/>
            <pc:sldMk cId="3427605731" sldId="272"/>
            <ac:picMk id="64" creationId="{74CA8A41-78AE-F368-B2F2-0D39F28E6D01}"/>
          </ac:picMkLst>
        </pc:picChg>
        <pc:inkChg chg="add">
          <ac:chgData name="David Lucsanyi" userId="O7+Sfe/LXypmJ+6xrZ7IpYcscw6NdEw+GxAcb1ekBcE=" providerId="None" clId="Web-{92FA7C20-8002-4993-9342-62502A77A6CC}" dt="2022-12-05T15:52:55.309" v="47"/>
          <ac:inkMkLst>
            <pc:docMk/>
            <pc:sldMk cId="3427605731" sldId="272"/>
            <ac:inkMk id="25" creationId="{A36514A2-B22D-BA46-51B5-8EEFF9862515}"/>
          </ac:inkMkLst>
        </pc:inkChg>
        <pc:inkChg chg="add">
          <ac:chgData name="David Lucsanyi" userId="O7+Sfe/LXypmJ+6xrZ7IpYcscw6NdEw+GxAcb1ekBcE=" providerId="None" clId="Web-{92FA7C20-8002-4993-9342-62502A77A6CC}" dt="2022-12-05T15:53:23.451" v="50"/>
          <ac:inkMkLst>
            <pc:docMk/>
            <pc:sldMk cId="3427605731" sldId="272"/>
            <ac:inkMk id="56" creationId="{043FEEDE-193C-2266-98E3-95DAD1820129}"/>
          </ac:inkMkLst>
        </pc:inkChg>
        <pc:cxnChg chg="add">
          <ac:chgData name="David Lucsanyi" userId="O7+Sfe/LXypmJ+6xrZ7IpYcscw6NdEw+GxAcb1ekBcE=" providerId="None" clId="Web-{92FA7C20-8002-4993-9342-62502A77A6CC}" dt="2022-12-05T15:52:55.309" v="47"/>
          <ac:cxnSpMkLst>
            <pc:docMk/>
            <pc:sldMk cId="3427605731" sldId="272"/>
            <ac:cxnSpMk id="20" creationId="{98C90F63-BE64-314B-6E0E-C854D56A7611}"/>
          </ac:cxnSpMkLst>
        </pc:cxnChg>
        <pc:cxnChg chg="add">
          <ac:chgData name="David Lucsanyi" userId="O7+Sfe/LXypmJ+6xrZ7IpYcscw6NdEw+GxAcb1ekBcE=" providerId="None" clId="Web-{92FA7C20-8002-4993-9342-62502A77A6CC}" dt="2022-12-05T15:52:55.309" v="47"/>
          <ac:cxnSpMkLst>
            <pc:docMk/>
            <pc:sldMk cId="3427605731" sldId="272"/>
            <ac:cxnSpMk id="23" creationId="{4060CF95-7D64-9909-B4BE-A0CADD05E212}"/>
          </ac:cxnSpMkLst>
        </pc:cxnChg>
        <pc:cxnChg chg="add">
          <ac:chgData name="David Lucsanyi" userId="O7+Sfe/LXypmJ+6xrZ7IpYcscw6NdEw+GxAcb1ekBcE=" providerId="None" clId="Web-{92FA7C20-8002-4993-9342-62502A77A6CC}" dt="2022-12-05T15:52:55.309" v="47"/>
          <ac:cxnSpMkLst>
            <pc:docMk/>
            <pc:sldMk cId="3427605731" sldId="272"/>
            <ac:cxnSpMk id="24" creationId="{942D027C-B6C7-5FA6-2811-AEB3F1008236}"/>
          </ac:cxnSpMkLst>
        </pc:cxnChg>
        <pc:cxnChg chg="add">
          <ac:chgData name="David Lucsanyi" userId="O7+Sfe/LXypmJ+6xrZ7IpYcscw6NdEw+GxAcb1ekBcE=" providerId="None" clId="Web-{92FA7C20-8002-4993-9342-62502A77A6CC}" dt="2022-12-05T15:52:55.309" v="47"/>
          <ac:cxnSpMkLst>
            <pc:docMk/>
            <pc:sldMk cId="3427605731" sldId="272"/>
            <ac:cxnSpMk id="31" creationId="{6E4AB109-3EF5-268F-0108-6708C39FA8B6}"/>
          </ac:cxnSpMkLst>
        </pc:cxnChg>
        <pc:cxnChg chg="add">
          <ac:chgData name="David Lucsanyi" userId="O7+Sfe/LXypmJ+6xrZ7IpYcscw6NdEw+GxAcb1ekBcE=" providerId="None" clId="Web-{92FA7C20-8002-4993-9342-62502A77A6CC}" dt="2022-12-05T15:52:55.309" v="47"/>
          <ac:cxnSpMkLst>
            <pc:docMk/>
            <pc:sldMk cId="3427605731" sldId="272"/>
            <ac:cxnSpMk id="33" creationId="{4FE85423-D709-9B93-A8C5-7916608E6BBD}"/>
          </ac:cxnSpMkLst>
        </pc:cxnChg>
        <pc:cxnChg chg="add">
          <ac:chgData name="David Lucsanyi" userId="O7+Sfe/LXypmJ+6xrZ7IpYcscw6NdEw+GxAcb1ekBcE=" providerId="None" clId="Web-{92FA7C20-8002-4993-9342-62502A77A6CC}" dt="2022-12-05T15:52:55.309" v="47"/>
          <ac:cxnSpMkLst>
            <pc:docMk/>
            <pc:sldMk cId="3427605731" sldId="272"/>
            <ac:cxnSpMk id="34" creationId="{FFBC48DD-319D-3CB5-844B-6A39DA29D6E0}"/>
          </ac:cxnSpMkLst>
        </pc:cxnChg>
        <pc:cxnChg chg="add">
          <ac:chgData name="David Lucsanyi" userId="O7+Sfe/LXypmJ+6xrZ7IpYcscw6NdEw+GxAcb1ekBcE=" providerId="None" clId="Web-{92FA7C20-8002-4993-9342-62502A77A6CC}" dt="2022-12-05T15:53:23.451" v="50"/>
          <ac:cxnSpMkLst>
            <pc:docMk/>
            <pc:sldMk cId="3427605731" sldId="272"/>
            <ac:cxnSpMk id="46" creationId="{7B50B4EC-6744-CA36-4325-6D26C54279B7}"/>
          </ac:cxnSpMkLst>
        </pc:cxnChg>
        <pc:cxnChg chg="add mod">
          <ac:chgData name="David Lucsanyi" userId="O7+Sfe/LXypmJ+6xrZ7IpYcscw6NdEw+GxAcb1ekBcE=" providerId="None" clId="Web-{92FA7C20-8002-4993-9342-62502A77A6CC}" dt="2022-12-05T16:05:21.503" v="194" actId="14100"/>
          <ac:cxnSpMkLst>
            <pc:docMk/>
            <pc:sldMk cId="3427605731" sldId="272"/>
            <ac:cxnSpMk id="48" creationId="{DEED2E1F-F22A-AA94-879B-9A21C0364468}"/>
          </ac:cxnSpMkLst>
        </pc:cxnChg>
        <pc:cxnChg chg="add mod">
          <ac:chgData name="David Lucsanyi" userId="O7+Sfe/LXypmJ+6xrZ7IpYcscw6NdEw+GxAcb1ekBcE=" providerId="None" clId="Web-{92FA7C20-8002-4993-9342-62502A77A6CC}" dt="2022-12-05T16:01:49.434" v="151" actId="14100"/>
          <ac:cxnSpMkLst>
            <pc:docMk/>
            <pc:sldMk cId="3427605731" sldId="272"/>
            <ac:cxnSpMk id="52" creationId="{CF6013F3-B955-3FD7-EDE4-8077BB41DCFF}"/>
          </ac:cxnSpMkLst>
        </pc:cxnChg>
        <pc:cxnChg chg="add mod">
          <ac:chgData name="David Lucsanyi" userId="O7+Sfe/LXypmJ+6xrZ7IpYcscw6NdEw+GxAcb1ekBcE=" providerId="None" clId="Web-{92FA7C20-8002-4993-9342-62502A77A6CC}" dt="2022-12-05T16:00:23.400" v="89" actId="14100"/>
          <ac:cxnSpMkLst>
            <pc:docMk/>
            <pc:sldMk cId="3427605731" sldId="272"/>
            <ac:cxnSpMk id="54" creationId="{811F4402-F6C2-B232-B6A7-CA53B79A5D49}"/>
          </ac:cxnSpMkLst>
        </pc:cxnChg>
        <pc:cxnChg chg="add del">
          <ac:chgData name="David Lucsanyi" userId="O7+Sfe/LXypmJ+6xrZ7IpYcscw6NdEw+GxAcb1ekBcE=" providerId="None" clId="Web-{92FA7C20-8002-4993-9342-62502A77A6CC}" dt="2022-12-05T15:57:51.005" v="66"/>
          <ac:cxnSpMkLst>
            <pc:docMk/>
            <pc:sldMk cId="3427605731" sldId="272"/>
            <ac:cxnSpMk id="55" creationId="{A9127864-81A4-FEB6-E02A-947FE72E34F3}"/>
          </ac:cxnSpMkLst>
        </pc:cxnChg>
        <pc:cxnChg chg="add">
          <ac:chgData name="David Lucsanyi" userId="O7+Sfe/LXypmJ+6xrZ7IpYcscw6NdEw+GxAcb1ekBcE=" providerId="None" clId="Web-{92FA7C20-8002-4993-9342-62502A77A6CC}" dt="2022-12-05T15:53:23.451" v="50"/>
          <ac:cxnSpMkLst>
            <pc:docMk/>
            <pc:sldMk cId="3427605731" sldId="272"/>
            <ac:cxnSpMk id="58" creationId="{9F97D888-94EB-B39C-5F3C-F1CD1E98D6E1}"/>
          </ac:cxnSpMkLst>
        </pc:cxnChg>
        <pc:cxnChg chg="add">
          <ac:chgData name="David Lucsanyi" userId="O7+Sfe/LXypmJ+6xrZ7IpYcscw6NdEw+GxAcb1ekBcE=" providerId="None" clId="Web-{92FA7C20-8002-4993-9342-62502A77A6CC}" dt="2022-12-05T15:53:23.451" v="50"/>
          <ac:cxnSpMkLst>
            <pc:docMk/>
            <pc:sldMk cId="3427605731" sldId="272"/>
            <ac:cxnSpMk id="59" creationId="{76A8C640-0B28-29C4-EBE9-C748490C6C18}"/>
          </ac:cxnSpMkLst>
        </pc:cxnChg>
        <pc:cxnChg chg="add">
          <ac:chgData name="David Lucsanyi" userId="O7+Sfe/LXypmJ+6xrZ7IpYcscw6NdEw+GxAcb1ekBcE=" providerId="None" clId="Web-{92FA7C20-8002-4993-9342-62502A77A6CC}" dt="2022-12-05T15:53:23.451" v="50"/>
          <ac:cxnSpMkLst>
            <pc:docMk/>
            <pc:sldMk cId="3427605731" sldId="272"/>
            <ac:cxnSpMk id="60" creationId="{C22D7B25-A010-2BBD-5670-1EB9D07CD2C6}"/>
          </ac:cxnSpMkLst>
        </pc:cxnChg>
        <pc:cxnChg chg="add mod">
          <ac:chgData name="David Lucsanyi" userId="O7+Sfe/LXypmJ+6xrZ7IpYcscw6NdEw+GxAcb1ekBcE=" providerId="None" clId="Web-{92FA7C20-8002-4993-9342-62502A77A6CC}" dt="2022-12-05T16:00:00.993" v="85" actId="14100"/>
          <ac:cxnSpMkLst>
            <pc:docMk/>
            <pc:sldMk cId="3427605731" sldId="272"/>
            <ac:cxnSpMk id="66" creationId="{3890D61D-E588-2C34-D58A-FEFB0AEAA034}"/>
          </ac:cxnSpMkLst>
        </pc:cxnChg>
      </pc:sldChg>
      <pc:sldChg chg="addSp delSp modSp">
        <pc:chgData name="David Lucsanyi" userId="O7+Sfe/LXypmJ+6xrZ7IpYcscw6NdEw+GxAcb1ekBcE=" providerId="None" clId="Web-{92FA7C20-8002-4993-9342-62502A77A6CC}" dt="2022-12-05T17:19:55.710" v="724" actId="20577"/>
        <pc:sldMkLst>
          <pc:docMk/>
          <pc:sldMk cId="1156766615" sldId="273"/>
        </pc:sldMkLst>
        <pc:spChg chg="mod">
          <ac:chgData name="David Lucsanyi" userId="O7+Sfe/LXypmJ+6xrZ7IpYcscw6NdEw+GxAcb1ekBcE=" providerId="None" clId="Web-{92FA7C20-8002-4993-9342-62502A77A6CC}" dt="2022-12-05T16:43:48.242" v="451" actId="1076"/>
          <ac:spMkLst>
            <pc:docMk/>
            <pc:sldMk cId="1156766615" sldId="273"/>
            <ac:spMk id="10" creationId="{E1B48602-B0BE-FEEB-9D07-9DAAA8BCFB10}"/>
          </ac:spMkLst>
        </pc:spChg>
        <pc:spChg chg="mod">
          <ac:chgData name="David Lucsanyi" userId="O7+Sfe/LXypmJ+6xrZ7IpYcscw6NdEw+GxAcb1ekBcE=" providerId="None" clId="Web-{92FA7C20-8002-4993-9342-62502A77A6CC}" dt="2022-12-05T16:44:46.915" v="459" actId="20577"/>
          <ac:spMkLst>
            <pc:docMk/>
            <pc:sldMk cId="1156766615" sldId="273"/>
            <ac:spMk id="11" creationId="{C804474A-EB07-A18C-0FEF-12ADD2842509}"/>
          </ac:spMkLst>
        </pc:spChg>
        <pc:spChg chg="mod">
          <ac:chgData name="David Lucsanyi" userId="O7+Sfe/LXypmJ+6xrZ7IpYcscw6NdEw+GxAcb1ekBcE=" providerId="None" clId="Web-{92FA7C20-8002-4993-9342-62502A77A6CC}" dt="2022-12-05T16:43:52.898" v="452" actId="1076"/>
          <ac:spMkLst>
            <pc:docMk/>
            <pc:sldMk cId="1156766615" sldId="273"/>
            <ac:spMk id="13" creationId="{639C7F79-9979-9306-B031-3595A211DBBD}"/>
          </ac:spMkLst>
        </pc:spChg>
        <pc:spChg chg="mod">
          <ac:chgData name="David Lucsanyi" userId="O7+Sfe/LXypmJ+6xrZ7IpYcscw6NdEw+GxAcb1ekBcE=" providerId="None" clId="Web-{92FA7C20-8002-4993-9342-62502A77A6CC}" dt="2022-12-05T17:19:55.710" v="724" actId="20577"/>
          <ac:spMkLst>
            <pc:docMk/>
            <pc:sldMk cId="1156766615" sldId="273"/>
            <ac:spMk id="15" creationId="{F335C677-0605-374E-E466-7FDCF5E0CFFA}"/>
          </ac:spMkLst>
        </pc:spChg>
        <pc:spChg chg="mod">
          <ac:chgData name="David Lucsanyi" userId="O7+Sfe/LXypmJ+6xrZ7IpYcscw6NdEw+GxAcb1ekBcE=" providerId="None" clId="Web-{92FA7C20-8002-4993-9342-62502A77A6CC}" dt="2022-12-05T16:50:19.440" v="535" actId="1076"/>
          <ac:spMkLst>
            <pc:docMk/>
            <pc:sldMk cId="1156766615" sldId="273"/>
            <ac:spMk id="19" creationId="{1E2F21BD-4607-9906-617C-315AA43532CF}"/>
          </ac:spMkLst>
        </pc:spChg>
        <pc:spChg chg="add mod">
          <ac:chgData name="David Lucsanyi" userId="O7+Sfe/LXypmJ+6xrZ7IpYcscw6NdEw+GxAcb1ekBcE=" providerId="None" clId="Web-{92FA7C20-8002-4993-9342-62502A77A6CC}" dt="2022-12-05T16:52:07.006" v="582" actId="20577"/>
          <ac:spMkLst>
            <pc:docMk/>
            <pc:sldMk cId="1156766615" sldId="273"/>
            <ac:spMk id="25" creationId="{588DC82E-CC8D-21A6-A9F4-DB0E98602780}"/>
          </ac:spMkLst>
        </pc:spChg>
        <pc:grpChg chg="add mod">
          <ac:chgData name="David Lucsanyi" userId="O7+Sfe/LXypmJ+6xrZ7IpYcscw6NdEw+GxAcb1ekBcE=" providerId="None" clId="Web-{92FA7C20-8002-4993-9342-62502A77A6CC}" dt="2022-12-05T16:50:11.175" v="534" actId="1076"/>
          <ac:grpSpMkLst>
            <pc:docMk/>
            <pc:sldMk cId="1156766615" sldId="273"/>
            <ac:grpSpMk id="23" creationId="{583A932E-8C20-C45C-7DDB-0609C0DA04B4}"/>
          </ac:grpSpMkLst>
        </pc:grpChg>
        <pc:picChg chg="add mod">
          <ac:chgData name="David Lucsanyi" userId="O7+Sfe/LXypmJ+6xrZ7IpYcscw6NdEw+GxAcb1ekBcE=" providerId="None" clId="Web-{92FA7C20-8002-4993-9342-62502A77A6CC}" dt="2022-12-05T16:47:38.576" v="490" actId="1076"/>
          <ac:picMkLst>
            <pc:docMk/>
            <pc:sldMk cId="1156766615" sldId="273"/>
            <ac:picMk id="3" creationId="{66F8A64D-517C-C197-C364-5166B90F6ADD}"/>
          </ac:picMkLst>
        </pc:picChg>
        <pc:picChg chg="add del mod">
          <ac:chgData name="David Lucsanyi" userId="O7+Sfe/LXypmJ+6xrZ7IpYcscw6NdEw+GxAcb1ekBcE=" providerId="None" clId="Web-{92FA7C20-8002-4993-9342-62502A77A6CC}" dt="2022-12-05T16:45:53.183" v="467"/>
          <ac:picMkLst>
            <pc:docMk/>
            <pc:sldMk cId="1156766615" sldId="273"/>
            <ac:picMk id="12" creationId="{2D117304-4736-F2B3-5B68-B88D4198C8CF}"/>
          </ac:picMkLst>
        </pc:picChg>
        <pc:picChg chg="add mod">
          <ac:chgData name="David Lucsanyi" userId="O7+Sfe/LXypmJ+6xrZ7IpYcscw6NdEw+GxAcb1ekBcE=" providerId="None" clId="Web-{92FA7C20-8002-4993-9342-62502A77A6CC}" dt="2022-12-05T16:47:27.498" v="488" actId="1076"/>
          <ac:picMkLst>
            <pc:docMk/>
            <pc:sldMk cId="1156766615" sldId="273"/>
            <ac:picMk id="20" creationId="{E97DB697-9ECA-143B-FDC7-5C9B2ECA3ACC}"/>
          </ac:picMkLst>
        </pc:picChg>
        <pc:picChg chg="add mod">
          <ac:chgData name="David Lucsanyi" userId="O7+Sfe/LXypmJ+6xrZ7IpYcscw6NdEw+GxAcb1ekBcE=" providerId="None" clId="Web-{92FA7C20-8002-4993-9342-62502A77A6CC}" dt="2022-12-05T16:47:32.623" v="489" actId="1076"/>
          <ac:picMkLst>
            <pc:docMk/>
            <pc:sldMk cId="1156766615" sldId="273"/>
            <ac:picMk id="22" creationId="{8E6F4578-F2EF-8302-3E34-24AF9F131240}"/>
          </ac:picMkLst>
        </pc:picChg>
      </pc:sldChg>
      <pc:sldChg chg="delSp modSp add replId">
        <pc:chgData name="David Lucsanyi" userId="O7+Sfe/LXypmJ+6xrZ7IpYcscw6NdEw+GxAcb1ekBcE=" providerId="None" clId="Web-{92FA7C20-8002-4993-9342-62502A77A6CC}" dt="2022-12-05T17:24:35.445" v="814" actId="20577"/>
        <pc:sldMkLst>
          <pc:docMk/>
          <pc:sldMk cId="1157651738" sldId="274"/>
        </pc:sldMkLst>
        <pc:spChg chg="mod">
          <ac:chgData name="David Lucsanyi" userId="O7+Sfe/LXypmJ+6xrZ7IpYcscw6NdEw+GxAcb1ekBcE=" providerId="None" clId="Web-{92FA7C20-8002-4993-9342-62502A77A6CC}" dt="2022-12-05T17:19:48.007" v="722" actId="20577"/>
          <ac:spMkLst>
            <pc:docMk/>
            <pc:sldMk cId="1157651738" sldId="274"/>
            <ac:spMk id="2" creationId="{C8D09F31-E18D-9140-050E-B3B7478FE1AD}"/>
          </ac:spMkLst>
        </pc:spChg>
        <pc:spChg chg="del mod">
          <ac:chgData name="David Lucsanyi" userId="O7+Sfe/LXypmJ+6xrZ7IpYcscw6NdEw+GxAcb1ekBcE=" providerId="None" clId="Web-{92FA7C20-8002-4993-9342-62502A77A6CC}" dt="2022-12-05T17:20:27.696" v="729"/>
          <ac:spMkLst>
            <pc:docMk/>
            <pc:sldMk cId="1157651738" sldId="274"/>
            <ac:spMk id="8" creationId="{ECCBFAB5-6D23-1AED-78D5-C758E3C7808E}"/>
          </ac:spMkLst>
        </pc:spChg>
        <pc:spChg chg="mod">
          <ac:chgData name="David Lucsanyi" userId="O7+Sfe/LXypmJ+6xrZ7IpYcscw6NdEw+GxAcb1ekBcE=" providerId="None" clId="Web-{92FA7C20-8002-4993-9342-62502A77A6CC}" dt="2022-12-05T16:58:36.142" v="598" actId="20577"/>
          <ac:spMkLst>
            <pc:docMk/>
            <pc:sldMk cId="1157651738" sldId="274"/>
            <ac:spMk id="11" creationId="{C804474A-EB07-A18C-0FEF-12ADD2842509}"/>
          </ac:spMkLst>
        </pc:spChg>
        <pc:spChg chg="mod">
          <ac:chgData name="David Lucsanyi" userId="O7+Sfe/LXypmJ+6xrZ7IpYcscw6NdEw+GxAcb1ekBcE=" providerId="None" clId="Web-{92FA7C20-8002-4993-9342-62502A77A6CC}" dt="2022-12-05T17:23:59.865" v="794" actId="20577"/>
          <ac:spMkLst>
            <pc:docMk/>
            <pc:sldMk cId="1157651738" sldId="274"/>
            <ac:spMk id="15" creationId="{F335C677-0605-374E-E466-7FDCF5E0CFFA}"/>
          </ac:spMkLst>
        </pc:spChg>
        <pc:spChg chg="mod">
          <ac:chgData name="David Lucsanyi" userId="O7+Sfe/LXypmJ+6xrZ7IpYcscw6NdEw+GxAcb1ekBcE=" providerId="None" clId="Web-{92FA7C20-8002-4993-9342-62502A77A6CC}" dt="2022-12-05T17:24:35.445" v="814" actId="20577"/>
          <ac:spMkLst>
            <pc:docMk/>
            <pc:sldMk cId="1157651738" sldId="274"/>
            <ac:spMk id="19" creationId="{1E2F21BD-4607-9906-617C-315AA43532CF}"/>
          </ac:spMkLst>
        </pc:spChg>
        <pc:spChg chg="mod">
          <ac:chgData name="David Lucsanyi" userId="O7+Sfe/LXypmJ+6xrZ7IpYcscw6NdEw+GxAcb1ekBcE=" providerId="None" clId="Web-{92FA7C20-8002-4993-9342-62502A77A6CC}" dt="2022-12-05T17:01:15.616" v="699" actId="20577"/>
          <ac:spMkLst>
            <pc:docMk/>
            <pc:sldMk cId="1157651738" sldId="274"/>
            <ac:spMk id="25" creationId="{588DC82E-CC8D-21A6-A9F4-DB0E98602780}"/>
          </ac:spMkLst>
        </pc:spChg>
        <pc:grpChg chg="del">
          <ac:chgData name="David Lucsanyi" userId="O7+Sfe/LXypmJ+6xrZ7IpYcscw6NdEw+GxAcb1ekBcE=" providerId="None" clId="Web-{92FA7C20-8002-4993-9342-62502A77A6CC}" dt="2022-12-05T17:00:57.162" v="686"/>
          <ac:grpSpMkLst>
            <pc:docMk/>
            <pc:sldMk cId="1157651738" sldId="274"/>
            <ac:grpSpMk id="23" creationId="{583A932E-8C20-C45C-7DDB-0609C0DA04B4}"/>
          </ac:grpSpMkLst>
        </pc:grpChg>
      </pc:sldChg>
      <pc:sldChg chg="delSp modSp add replId">
        <pc:chgData name="David Lucsanyi" userId="O7+Sfe/LXypmJ+6xrZ7IpYcscw6NdEw+GxAcb1ekBcE=" providerId="None" clId="Web-{92FA7C20-8002-4993-9342-62502A77A6CC}" dt="2022-12-05T17:19:40.006" v="720" actId="20577"/>
        <pc:sldMkLst>
          <pc:docMk/>
          <pc:sldMk cId="3235712255" sldId="275"/>
        </pc:sldMkLst>
        <pc:spChg chg="mod">
          <ac:chgData name="David Lucsanyi" userId="O7+Sfe/LXypmJ+6xrZ7IpYcscw6NdEw+GxAcb1ekBcE=" providerId="None" clId="Web-{92FA7C20-8002-4993-9342-62502A77A6CC}" dt="2022-12-05T17:19:40.006" v="720" actId="20577"/>
          <ac:spMkLst>
            <pc:docMk/>
            <pc:sldMk cId="3235712255" sldId="275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92FA7C20-8002-4993-9342-62502A77A6CC}" dt="2022-12-05T17:02:13.633" v="709" actId="20577"/>
          <ac:spMkLst>
            <pc:docMk/>
            <pc:sldMk cId="3235712255" sldId="275"/>
            <ac:spMk id="3" creationId="{0F9C900D-E622-9CCE-1E7B-DA5F73CD3B4B}"/>
          </ac:spMkLst>
        </pc:spChg>
        <pc:spChg chg="del mod">
          <ac:chgData name="David Lucsanyi" userId="O7+Sfe/LXypmJ+6xrZ7IpYcscw6NdEw+GxAcb1ekBcE=" providerId="None" clId="Web-{92FA7C20-8002-4993-9342-62502A77A6CC}" dt="2022-12-05T17:00:13.129" v="674"/>
          <ac:spMkLst>
            <pc:docMk/>
            <pc:sldMk cId="3235712255" sldId="275"/>
            <ac:spMk id="51" creationId="{3B30171E-5B59-F9FB-EA72-7B7868115D5D}"/>
          </ac:spMkLst>
        </pc:spChg>
        <pc:spChg chg="del mod">
          <ac:chgData name="David Lucsanyi" userId="O7+Sfe/LXypmJ+6xrZ7IpYcscw6NdEw+GxAcb1ekBcE=" providerId="None" clId="Web-{92FA7C20-8002-4993-9342-62502A77A6CC}" dt="2022-12-05T17:00:27.536" v="682"/>
          <ac:spMkLst>
            <pc:docMk/>
            <pc:sldMk cId="3235712255" sldId="275"/>
            <ac:spMk id="61" creationId="{81F3D0BB-ACC7-950B-E88B-E7EDABBD0BFD}"/>
          </ac:spMkLst>
        </pc:spChg>
        <pc:spChg chg="del mod">
          <ac:chgData name="David Lucsanyi" userId="O7+Sfe/LXypmJ+6xrZ7IpYcscw6NdEw+GxAcb1ekBcE=" providerId="None" clId="Web-{92FA7C20-8002-4993-9342-62502A77A6CC}" dt="2022-12-05T17:00:17.630" v="677"/>
          <ac:spMkLst>
            <pc:docMk/>
            <pc:sldMk cId="3235712255" sldId="275"/>
            <ac:spMk id="63" creationId="{2738A936-C234-A09B-522B-DC2A1D1DA146}"/>
          </ac:spMkLst>
        </pc:spChg>
        <pc:spChg chg="del mod">
          <ac:chgData name="David Lucsanyi" userId="O7+Sfe/LXypmJ+6xrZ7IpYcscw6NdEw+GxAcb1ekBcE=" providerId="None" clId="Web-{92FA7C20-8002-4993-9342-62502A77A6CC}" dt="2022-12-05T17:00:03.535" v="672"/>
          <ac:spMkLst>
            <pc:docMk/>
            <pc:sldMk cId="3235712255" sldId="275"/>
            <ac:spMk id="71" creationId="{22A6B603-BFCB-C76D-0A7C-8D82831F4AF8}"/>
          </ac:spMkLst>
        </pc:spChg>
        <pc:grpChg chg="del">
          <ac:chgData name="David Lucsanyi" userId="O7+Sfe/LXypmJ+6xrZ7IpYcscw6NdEw+GxAcb1ekBcE=" providerId="None" clId="Web-{92FA7C20-8002-4993-9342-62502A77A6CC}" dt="2022-12-05T17:00:14.442" v="675"/>
          <ac:grpSpMkLst>
            <pc:docMk/>
            <pc:sldMk cId="3235712255" sldId="275"/>
            <ac:grpSpMk id="49" creationId="{26044573-48D7-8E21-883E-648437E97ECB}"/>
          </ac:grpSpMkLst>
        </pc:grpChg>
        <pc:grpChg chg="del">
          <ac:chgData name="David Lucsanyi" userId="O7+Sfe/LXypmJ+6xrZ7IpYcscw6NdEw+GxAcb1ekBcE=" providerId="None" clId="Web-{92FA7C20-8002-4993-9342-62502A77A6CC}" dt="2022-12-05T17:00:20.223" v="678"/>
          <ac:grpSpMkLst>
            <pc:docMk/>
            <pc:sldMk cId="3235712255" sldId="275"/>
            <ac:grpSpMk id="50" creationId="{E5081211-BC46-5896-4C17-8C4E3547AD94}"/>
          </ac:grpSpMkLst>
        </pc:grpChg>
        <pc:grpChg chg="mod">
          <ac:chgData name="David Lucsanyi" userId="O7+Sfe/LXypmJ+6xrZ7IpYcscw6NdEw+GxAcb1ekBcE=" providerId="None" clId="Web-{92FA7C20-8002-4993-9342-62502A77A6CC}" dt="2022-12-05T17:00:45.052" v="685" actId="14100"/>
          <ac:grpSpMkLst>
            <pc:docMk/>
            <pc:sldMk cId="3235712255" sldId="275"/>
            <ac:grpSpMk id="69" creationId="{403EA666-F9A2-A3DE-2598-27ABD6685B69}"/>
          </ac:grpSpMkLst>
        </pc:grpChg>
        <pc:picChg chg="del">
          <ac:chgData name="David Lucsanyi" userId="O7+Sfe/LXypmJ+6xrZ7IpYcscw6NdEw+GxAcb1ekBcE=" providerId="None" clId="Web-{92FA7C20-8002-4993-9342-62502A77A6CC}" dt="2022-12-05T16:59:58.723" v="670"/>
          <ac:picMkLst>
            <pc:docMk/>
            <pc:sldMk cId="3235712255" sldId="275"/>
            <ac:picMk id="44" creationId="{6AA87B60-AFCD-1EE1-8B4D-1798F87F89EF}"/>
          </ac:picMkLst>
        </pc:picChg>
        <pc:cxnChg chg="del">
          <ac:chgData name="David Lucsanyi" userId="O7+Sfe/LXypmJ+6xrZ7IpYcscw6NdEw+GxAcb1ekBcE=" providerId="None" clId="Web-{92FA7C20-8002-4993-9342-62502A77A6CC}" dt="2022-12-05T17:00:14.442" v="675"/>
          <ac:cxnSpMkLst>
            <pc:docMk/>
            <pc:sldMk cId="3235712255" sldId="275"/>
            <ac:cxnSpMk id="52" creationId="{CF6013F3-B955-3FD7-EDE4-8077BB41DCFF}"/>
          </ac:cxnSpMkLst>
        </pc:cxnChg>
        <pc:cxnChg chg="del">
          <ac:chgData name="David Lucsanyi" userId="O7+Sfe/LXypmJ+6xrZ7IpYcscw6NdEw+GxAcb1ekBcE=" providerId="None" clId="Web-{92FA7C20-8002-4993-9342-62502A77A6CC}" dt="2022-12-05T17:00:20.223" v="678"/>
          <ac:cxnSpMkLst>
            <pc:docMk/>
            <pc:sldMk cId="3235712255" sldId="275"/>
            <ac:cxnSpMk id="54" creationId="{811F4402-F6C2-B232-B6A7-CA53B79A5D49}"/>
          </ac:cxnSpMkLst>
        </pc:cxnChg>
        <pc:cxnChg chg="del">
          <ac:chgData name="David Lucsanyi" userId="O7+Sfe/LXypmJ+6xrZ7IpYcscw6NdEw+GxAcb1ekBcE=" providerId="None" clId="Web-{92FA7C20-8002-4993-9342-62502A77A6CC}" dt="2022-12-05T17:00:30.739" v="683"/>
          <ac:cxnSpMkLst>
            <pc:docMk/>
            <pc:sldMk cId="3235712255" sldId="275"/>
            <ac:cxnSpMk id="60" creationId="{C22D7B25-A010-2BBD-5670-1EB9D07CD2C6}"/>
          </ac:cxnSpMkLst>
        </pc:cxnChg>
      </pc:sldChg>
    </pc:docChg>
  </pc:docChgLst>
  <pc:docChgLst>
    <pc:chgData name="David Lucsanyi" clId="Web-{92FA7C20-8002-4993-9342-62502A77A6CC}"/>
    <pc:docChg chg="modSld">
      <pc:chgData name="David Lucsanyi" userId="" providerId="" clId="Web-{92FA7C20-8002-4993-9342-62502A77A6CC}" dt="2022-12-05T20:44:12.302" v="1331" actId="1076"/>
      <pc:docMkLst>
        <pc:docMk/>
      </pc:docMkLst>
      <pc:sldChg chg="delSp modSp mod modShow">
        <pc:chgData name="David Lucsanyi" userId="" providerId="" clId="Web-{92FA7C20-8002-4993-9342-62502A77A6CC}" dt="2022-12-05T20:09:24.772" v="578"/>
        <pc:sldMkLst>
          <pc:docMk/>
          <pc:sldMk cId="1153357857" sldId="268"/>
        </pc:sldMkLst>
        <pc:spChg chg="mod">
          <ac:chgData name="David Lucsanyi" userId="" providerId="" clId="Web-{92FA7C20-8002-4993-9342-62502A77A6CC}" dt="2022-12-05T20:08:41.943" v="577" actId="20577"/>
          <ac:spMkLst>
            <pc:docMk/>
            <pc:sldMk cId="1153357857" sldId="268"/>
            <ac:spMk id="3" creationId="{0F9C900D-E622-9CCE-1E7B-DA5F73CD3B4B}"/>
          </ac:spMkLst>
        </pc:spChg>
        <pc:spChg chg="del mod">
          <ac:chgData name="David Lucsanyi" userId="" providerId="" clId="Web-{92FA7C20-8002-4993-9342-62502A77A6CC}" dt="2022-12-05T20:07:21.190" v="564"/>
          <ac:spMkLst>
            <pc:docMk/>
            <pc:sldMk cId="1153357857" sldId="268"/>
            <ac:spMk id="21" creationId="{71478129-CE65-A73E-78FD-7F63F607382E}"/>
          </ac:spMkLst>
        </pc:spChg>
        <pc:picChg chg="del">
          <ac:chgData name="David Lucsanyi" userId="" providerId="" clId="Web-{92FA7C20-8002-4993-9342-62502A77A6CC}" dt="2022-12-05T20:07:17.987" v="562"/>
          <ac:picMkLst>
            <pc:docMk/>
            <pc:sldMk cId="1153357857" sldId="268"/>
            <ac:picMk id="7" creationId="{9709B5E5-FBEC-F201-2BAB-92D8523BC455}"/>
          </ac:picMkLst>
        </pc:picChg>
        <pc:picChg chg="mod">
          <ac:chgData name="David Lucsanyi" userId="" providerId="" clId="Web-{92FA7C20-8002-4993-9342-62502A77A6CC}" dt="2022-12-05T18:46:28.766" v="217" actId="1076"/>
          <ac:picMkLst>
            <pc:docMk/>
            <pc:sldMk cId="1153357857" sldId="268"/>
            <ac:picMk id="16" creationId="{E1F9574F-CFD2-BF48-242D-12702E333E48}"/>
          </ac:picMkLst>
        </pc:picChg>
      </pc:sldChg>
      <pc:sldChg chg="addSp delSp modSp">
        <pc:chgData name="David Lucsanyi" userId="" providerId="" clId="Web-{92FA7C20-8002-4993-9342-62502A77A6CC}" dt="2022-12-05T19:11:18.003" v="561" actId="20577"/>
        <pc:sldMkLst>
          <pc:docMk/>
          <pc:sldMk cId="1157651738" sldId="274"/>
        </pc:sldMkLst>
        <pc:spChg chg="add mod">
          <ac:chgData name="David Lucsanyi" userId="" providerId="" clId="Web-{92FA7C20-8002-4993-9342-62502A77A6CC}" dt="2022-12-05T19:02:14.297" v="506" actId="1076"/>
          <ac:spMkLst>
            <pc:docMk/>
            <pc:sldMk cId="1157651738" sldId="274"/>
            <ac:spMk id="5" creationId="{2BCC04FB-7303-C41E-0B98-F021A5023321}"/>
          </ac:spMkLst>
        </pc:spChg>
        <pc:spChg chg="del">
          <ac:chgData name="David Lucsanyi" userId="" providerId="" clId="Web-{92FA7C20-8002-4993-9342-62502A77A6CC}" dt="2022-12-05T19:10:44.689" v="549"/>
          <ac:spMkLst>
            <pc:docMk/>
            <pc:sldMk cId="1157651738" sldId="274"/>
            <ac:spMk id="10" creationId="{E1B48602-B0BE-FEEB-9D07-9DAAA8BCFB10}"/>
          </ac:spMkLst>
        </pc:spChg>
        <pc:spChg chg="mod">
          <ac:chgData name="David Lucsanyi" userId="" providerId="" clId="Web-{92FA7C20-8002-4993-9342-62502A77A6CC}" dt="2022-12-05T19:11:18.003" v="561" actId="20577"/>
          <ac:spMkLst>
            <pc:docMk/>
            <pc:sldMk cId="1157651738" sldId="274"/>
            <ac:spMk id="11" creationId="{C804474A-EB07-A18C-0FEF-12ADD2842509}"/>
          </ac:spMkLst>
        </pc:spChg>
        <pc:spChg chg="add mod">
          <ac:chgData name="David Lucsanyi" userId="" providerId="" clId="Web-{92FA7C20-8002-4993-9342-62502A77A6CC}" dt="2022-12-05T19:10:38.736" v="548" actId="1076"/>
          <ac:spMkLst>
            <pc:docMk/>
            <pc:sldMk cId="1157651738" sldId="274"/>
            <ac:spMk id="12" creationId="{1006A45C-888D-4DF5-C7EB-6CA0AF56A1A9}"/>
          </ac:spMkLst>
        </pc:spChg>
        <pc:spChg chg="del">
          <ac:chgData name="David Lucsanyi" userId="" providerId="" clId="Web-{92FA7C20-8002-4993-9342-62502A77A6CC}" dt="2022-12-05T19:10:47.345" v="550"/>
          <ac:spMkLst>
            <pc:docMk/>
            <pc:sldMk cId="1157651738" sldId="274"/>
            <ac:spMk id="13" creationId="{639C7F79-9979-9306-B031-3595A211DBBD}"/>
          </ac:spMkLst>
        </pc:spChg>
        <pc:spChg chg="mod">
          <ac:chgData name="David Lucsanyi" userId="" providerId="" clId="Web-{92FA7C20-8002-4993-9342-62502A77A6CC}" dt="2022-12-05T18:18:51.431" v="5" actId="20577"/>
          <ac:spMkLst>
            <pc:docMk/>
            <pc:sldMk cId="1157651738" sldId="274"/>
            <ac:spMk id="15" creationId="{F335C677-0605-374E-E466-7FDCF5E0CFFA}"/>
          </ac:spMkLst>
        </pc:spChg>
        <pc:spChg chg="mod">
          <ac:chgData name="David Lucsanyi" userId="" providerId="" clId="Web-{92FA7C20-8002-4993-9342-62502A77A6CC}" dt="2022-12-05T19:10:31.470" v="547" actId="14100"/>
          <ac:spMkLst>
            <pc:docMk/>
            <pc:sldMk cId="1157651738" sldId="274"/>
            <ac:spMk id="19" creationId="{1E2F21BD-4607-9906-617C-315AA43532CF}"/>
          </ac:spMkLst>
        </pc:spChg>
        <pc:spChg chg="del mod">
          <ac:chgData name="David Lucsanyi" userId="" providerId="" clId="Web-{92FA7C20-8002-4993-9342-62502A77A6CC}" dt="2022-12-05T18:37:45.124" v="109"/>
          <ac:spMkLst>
            <pc:docMk/>
            <pc:sldMk cId="1157651738" sldId="274"/>
            <ac:spMk id="25" creationId="{588DC82E-CC8D-21A6-A9F4-DB0E98602780}"/>
          </ac:spMkLst>
        </pc:spChg>
        <pc:picChg chg="add mod">
          <ac:chgData name="David Lucsanyi" userId="" providerId="" clId="Web-{92FA7C20-8002-4993-9342-62502A77A6CC}" dt="2022-12-05T18:46:44.267" v="220" actId="1076"/>
          <ac:picMkLst>
            <pc:docMk/>
            <pc:sldMk cId="1157651738" sldId="274"/>
            <ac:picMk id="3" creationId="{A69EED4F-28A8-A4AC-498A-A9B370A3F822}"/>
          </ac:picMkLst>
        </pc:picChg>
        <pc:picChg chg="add del mod">
          <ac:chgData name="David Lucsanyi" userId="" providerId="" clId="Web-{92FA7C20-8002-4993-9342-62502A77A6CC}" dt="2022-12-05T18:42:38.228" v="212"/>
          <ac:picMkLst>
            <pc:docMk/>
            <pc:sldMk cId="1157651738" sldId="274"/>
            <ac:picMk id="6" creationId="{457ED791-23C8-42A0-3DF2-4EAF8BE00215}"/>
          </ac:picMkLst>
        </pc:picChg>
        <pc:picChg chg="add mod">
          <ac:chgData name="David Lucsanyi" userId="" providerId="" clId="Web-{92FA7C20-8002-4993-9342-62502A77A6CC}" dt="2022-12-05T18:47:02.221" v="222" actId="1076"/>
          <ac:picMkLst>
            <pc:docMk/>
            <pc:sldMk cId="1157651738" sldId="274"/>
            <ac:picMk id="8" creationId="{3CA81628-561A-0537-32A1-842A696E11A0}"/>
          </ac:picMkLst>
        </pc:picChg>
      </pc:sldChg>
      <pc:sldChg chg="addSp delSp modSp">
        <pc:chgData name="David Lucsanyi" userId="" providerId="" clId="Web-{92FA7C20-8002-4993-9342-62502A77A6CC}" dt="2022-12-05T20:44:12.302" v="1331" actId="1076"/>
        <pc:sldMkLst>
          <pc:docMk/>
          <pc:sldMk cId="3235712255" sldId="275"/>
        </pc:sldMkLst>
        <pc:spChg chg="mod">
          <ac:chgData name="David Lucsanyi" userId="" providerId="" clId="Web-{92FA7C20-8002-4993-9342-62502A77A6CC}" dt="2022-12-05T20:21:23.121" v="829" actId="20577"/>
          <ac:spMkLst>
            <pc:docMk/>
            <pc:sldMk cId="3235712255" sldId="275"/>
            <ac:spMk id="3" creationId="{0F9C900D-E622-9CCE-1E7B-DA5F73CD3B4B}"/>
          </ac:spMkLst>
        </pc:spChg>
        <pc:spChg chg="add mod">
          <ac:chgData name="David Lucsanyi" userId="" providerId="" clId="Web-{92FA7C20-8002-4993-9342-62502A77A6CC}" dt="2022-12-05T20:18:02.819" v="760" actId="20577"/>
          <ac:spMkLst>
            <pc:docMk/>
            <pc:sldMk cId="3235712255" sldId="275"/>
            <ac:spMk id="11" creationId="{770B3BD4-A957-B593-F0B5-9EBCDEC44F62}"/>
          </ac:spMkLst>
        </pc:spChg>
        <pc:spChg chg="add mod">
          <ac:chgData name="David Lucsanyi" userId="" providerId="" clId="Web-{92FA7C20-8002-4993-9342-62502A77A6CC}" dt="2022-12-05T20:27:08.913" v="978" actId="1076"/>
          <ac:spMkLst>
            <pc:docMk/>
            <pc:sldMk cId="3235712255" sldId="275"/>
            <ac:spMk id="12" creationId="{B5815B4D-6913-E2E6-7071-14EC779DC231}"/>
          </ac:spMkLst>
        </pc:spChg>
        <pc:spChg chg="add mod">
          <ac:chgData name="David Lucsanyi" userId="" providerId="" clId="Web-{92FA7C20-8002-4993-9342-62502A77A6CC}" dt="2022-12-05T20:43:47.754" v="1329" actId="20577"/>
          <ac:spMkLst>
            <pc:docMk/>
            <pc:sldMk cId="3235712255" sldId="275"/>
            <ac:spMk id="14" creationId="{955BC270-16B2-3603-EF23-C5E2D3243252}"/>
          </ac:spMkLst>
        </pc:spChg>
        <pc:spChg chg="add del mod">
          <ac:chgData name="David Lucsanyi" userId="" providerId="" clId="Web-{92FA7C20-8002-4993-9342-62502A77A6CC}" dt="2022-12-05T20:25:46.129" v="960"/>
          <ac:spMkLst>
            <pc:docMk/>
            <pc:sldMk cId="3235712255" sldId="275"/>
            <ac:spMk id="21" creationId="{9387D7F6-CFD3-584B-5B4E-6EF6FAD8E403}"/>
          </ac:spMkLst>
        </pc:spChg>
        <pc:spChg chg="add mod">
          <ac:chgData name="David Lucsanyi" userId="" providerId="" clId="Web-{92FA7C20-8002-4993-9342-62502A77A6CC}" dt="2022-12-05T20:39:05.293" v="1197" actId="20577"/>
          <ac:spMkLst>
            <pc:docMk/>
            <pc:sldMk cId="3235712255" sldId="275"/>
            <ac:spMk id="25" creationId="{15DF8C03-4717-F69E-1470-0BB5E9437155}"/>
          </ac:spMkLst>
        </pc:spChg>
        <pc:spChg chg="add del">
          <ac:chgData name="David Lucsanyi" userId="" providerId="" clId="Web-{92FA7C20-8002-4993-9342-62502A77A6CC}" dt="2022-12-05T20:19:17.883" v="767"/>
          <ac:spMkLst>
            <pc:docMk/>
            <pc:sldMk cId="3235712255" sldId="275"/>
            <ac:spMk id="27" creationId="{45C63E74-D15D-3E7E-A2D1-AD13E6156C35}"/>
          </ac:spMkLst>
        </pc:spChg>
        <pc:spChg chg="add mod">
          <ac:chgData name="David Lucsanyi" userId="" providerId="" clId="Web-{92FA7C20-8002-4993-9342-62502A77A6CC}" dt="2022-12-05T20:29:10.791" v="1014" actId="20577"/>
          <ac:spMkLst>
            <pc:docMk/>
            <pc:sldMk cId="3235712255" sldId="275"/>
            <ac:spMk id="29" creationId="{95E64C18-872D-938C-AE8C-5526AB3FA42C}"/>
          </ac:spMkLst>
        </pc:spChg>
        <pc:spChg chg="add mod">
          <ac:chgData name="David Lucsanyi" userId="" providerId="" clId="Web-{92FA7C20-8002-4993-9342-62502A77A6CC}" dt="2022-12-05T20:31:40.749" v="1097" actId="1076"/>
          <ac:spMkLst>
            <pc:docMk/>
            <pc:sldMk cId="3235712255" sldId="275"/>
            <ac:spMk id="30" creationId="{1F0C0DEA-45D6-55EB-6D17-E43D3EA049C9}"/>
          </ac:spMkLst>
        </pc:spChg>
        <pc:spChg chg="add mod">
          <ac:chgData name="David Lucsanyi" userId="" providerId="" clId="Web-{92FA7C20-8002-4993-9342-62502A77A6CC}" dt="2022-12-05T20:34:51.567" v="1168" actId="14100"/>
          <ac:spMkLst>
            <pc:docMk/>
            <pc:sldMk cId="3235712255" sldId="275"/>
            <ac:spMk id="33" creationId="{29AEF70D-13DD-8116-2BEC-461426AE8CAC}"/>
          </ac:spMkLst>
        </pc:spChg>
        <pc:spChg chg="add mod">
          <ac:chgData name="David Lucsanyi" userId="" providerId="" clId="Web-{92FA7C20-8002-4993-9342-62502A77A6CC}" dt="2022-12-05T20:42:59.050" v="1316" actId="1076"/>
          <ac:spMkLst>
            <pc:docMk/>
            <pc:sldMk cId="3235712255" sldId="275"/>
            <ac:spMk id="34" creationId="{744BF8AF-4B9D-35C0-159E-C1DC2EC22CA2}"/>
          </ac:spMkLst>
        </pc:spChg>
        <pc:spChg chg="add mod">
          <ac:chgData name="David Lucsanyi" userId="" providerId="" clId="Web-{92FA7C20-8002-4993-9342-62502A77A6CC}" dt="2022-12-05T20:33:36.768" v="1116" actId="1076"/>
          <ac:spMkLst>
            <pc:docMk/>
            <pc:sldMk cId="3235712255" sldId="275"/>
            <ac:spMk id="35" creationId="{0D8F4779-D5A4-D938-3646-9A8A721B6E35}"/>
          </ac:spMkLst>
        </pc:spChg>
        <pc:spChg chg="add mod">
          <ac:chgData name="David Lucsanyi" userId="" providerId="" clId="Web-{92FA7C20-8002-4993-9342-62502A77A6CC}" dt="2022-12-05T20:36:54.633" v="1186" actId="20577"/>
          <ac:spMkLst>
            <pc:docMk/>
            <pc:sldMk cId="3235712255" sldId="275"/>
            <ac:spMk id="36" creationId="{D75EA1A3-2ABD-AB93-8BFA-8515D269C28D}"/>
          </ac:spMkLst>
        </pc:spChg>
        <pc:spChg chg="add mod">
          <ac:chgData name="David Lucsanyi" userId="" providerId="" clId="Web-{92FA7C20-8002-4993-9342-62502A77A6CC}" dt="2022-12-05T20:44:12.302" v="1331" actId="1076"/>
          <ac:spMkLst>
            <pc:docMk/>
            <pc:sldMk cId="3235712255" sldId="275"/>
            <ac:spMk id="40" creationId="{264595FC-321F-6502-C019-E68D939E5578}"/>
          </ac:spMkLst>
        </pc:spChg>
        <pc:spChg chg="add mod">
          <ac:chgData name="David Lucsanyi" userId="" providerId="" clId="Web-{92FA7C20-8002-4993-9342-62502A77A6CC}" dt="2022-12-05T20:43:09.909" v="1323" actId="20577"/>
          <ac:spMkLst>
            <pc:docMk/>
            <pc:sldMk cId="3235712255" sldId="275"/>
            <ac:spMk id="42" creationId="{0C94BABA-3295-440F-BED3-6FE997E47098}"/>
          </ac:spMkLst>
        </pc:spChg>
        <pc:grpChg chg="add mod">
          <ac:chgData name="David Lucsanyi" userId="" providerId="" clId="Web-{92FA7C20-8002-4993-9342-62502A77A6CC}" dt="2022-12-05T20:13:00.653" v="584" actId="1076"/>
          <ac:grpSpMkLst>
            <pc:docMk/>
            <pc:sldMk cId="3235712255" sldId="275"/>
            <ac:grpSpMk id="6" creationId="{2E0DD093-6201-BCC7-9ABD-F9B6CF9099C9}"/>
          </ac:grpSpMkLst>
        </pc:grpChg>
        <pc:grpChg chg="add">
          <ac:chgData name="David Lucsanyi" userId="" providerId="" clId="Web-{92FA7C20-8002-4993-9342-62502A77A6CC}" dt="2022-12-05T20:12:55.747" v="583"/>
          <ac:grpSpMkLst>
            <pc:docMk/>
            <pc:sldMk cId="3235712255" sldId="275"/>
            <ac:grpSpMk id="7" creationId="{EA4F706A-8398-B811-E654-948F7DB61165}"/>
          </ac:grpSpMkLst>
        </pc:grpChg>
        <pc:grpChg chg="add">
          <ac:chgData name="David Lucsanyi" userId="" providerId="" clId="Web-{92FA7C20-8002-4993-9342-62502A77A6CC}" dt="2022-12-05T20:12:55.747" v="583"/>
          <ac:grpSpMkLst>
            <pc:docMk/>
            <pc:sldMk cId="3235712255" sldId="275"/>
            <ac:grpSpMk id="16" creationId="{F82C9B29-DAB1-BCD5-B53C-8C4FD2FFBBFA}"/>
          </ac:grpSpMkLst>
        </pc:grpChg>
        <pc:grpChg chg="add del">
          <ac:chgData name="David Lucsanyi" userId="" providerId="" clId="Web-{92FA7C20-8002-4993-9342-62502A77A6CC}" dt="2022-12-05T20:26:36.427" v="971"/>
          <ac:grpSpMkLst>
            <pc:docMk/>
            <pc:sldMk cId="3235712255" sldId="275"/>
            <ac:grpSpMk id="18" creationId="{EE863F09-B7E8-8E32-3B17-8BF67E55B5C9}"/>
          </ac:grpSpMkLst>
        </pc:grpChg>
        <pc:grpChg chg="del">
          <ac:chgData name="David Lucsanyi" userId="" providerId="" clId="Web-{92FA7C20-8002-4993-9342-62502A77A6CC}" dt="2022-12-05T20:12:54.075" v="582"/>
          <ac:grpSpMkLst>
            <pc:docMk/>
            <pc:sldMk cId="3235712255" sldId="275"/>
            <ac:grpSpMk id="69" creationId="{403EA666-F9A2-A3DE-2598-27ABD6685B69}"/>
          </ac:grpSpMkLst>
        </pc:grpChg>
        <pc:picChg chg="add mod">
          <ac:chgData name="David Lucsanyi" userId="" providerId="" clId="Web-{92FA7C20-8002-4993-9342-62502A77A6CC}" dt="2022-12-05T20:28:08.086" v="984" actId="1076"/>
          <ac:picMkLst>
            <pc:docMk/>
            <pc:sldMk cId="3235712255" sldId="275"/>
            <ac:picMk id="5" creationId="{789C15FC-0B99-4E8E-CEA7-04CBC5C28500}"/>
          </ac:picMkLst>
        </pc:picChg>
        <pc:inkChg chg="add">
          <ac:chgData name="David Lucsanyi" userId="" providerId="" clId="Web-{92FA7C20-8002-4993-9342-62502A77A6CC}" dt="2022-12-05T20:12:55.747" v="583"/>
          <ac:inkMkLst>
            <pc:docMk/>
            <pc:sldMk cId="3235712255" sldId="275"/>
            <ac:inkMk id="17" creationId="{4CE9D237-2DDA-C58A-425F-E86D1D44C612}"/>
          </ac:inkMkLst>
        </pc:inkChg>
        <pc:cxnChg chg="add mod">
          <ac:chgData name="David Lucsanyi" userId="" providerId="" clId="Web-{92FA7C20-8002-4993-9342-62502A77A6CC}" dt="2022-12-05T20:16:37.347" v="721" actId="14100"/>
          <ac:cxnSpMkLst>
            <pc:docMk/>
            <pc:sldMk cId="3235712255" sldId="275"/>
            <ac:cxnSpMk id="10" creationId="{668C4777-13B1-B3C1-A503-125D0C2EC6A6}"/>
          </ac:cxnSpMkLst>
        </pc:cxnChg>
        <pc:cxnChg chg="add del">
          <ac:chgData name="David Lucsanyi" userId="" providerId="" clId="Web-{92FA7C20-8002-4993-9342-62502A77A6CC}" dt="2022-12-05T20:26:42.912" v="973"/>
          <ac:cxnSpMkLst>
            <pc:docMk/>
            <pc:sldMk cId="3235712255" sldId="275"/>
            <ac:cxnSpMk id="13" creationId="{8AC3B411-8CDD-B75D-FD89-9989173E7AF7}"/>
          </ac:cxnSpMkLst>
        </pc:cxnChg>
        <pc:cxnChg chg="add mod">
          <ac:chgData name="David Lucsanyi" userId="" providerId="" clId="Web-{92FA7C20-8002-4993-9342-62502A77A6CC}" dt="2022-12-05T20:26:34.052" v="970" actId="14100"/>
          <ac:cxnSpMkLst>
            <pc:docMk/>
            <pc:sldMk cId="3235712255" sldId="275"/>
            <ac:cxnSpMk id="15" creationId="{98EBE0DE-9A3F-101A-4A22-1A506B4A7B07}"/>
          </ac:cxnSpMkLst>
        </pc:cxnChg>
        <pc:cxnChg chg="add del">
          <ac:chgData name="David Lucsanyi" userId="" providerId="" clId="Web-{92FA7C20-8002-4993-9342-62502A77A6CC}" dt="2022-12-05T20:26:36.427" v="971"/>
          <ac:cxnSpMkLst>
            <pc:docMk/>
            <pc:sldMk cId="3235712255" sldId="275"/>
            <ac:cxnSpMk id="19" creationId="{F904F17C-FDD7-65FD-B23C-FA471B27642F}"/>
          </ac:cxnSpMkLst>
        </pc:cxnChg>
        <pc:cxnChg chg="add mod">
          <ac:chgData name="David Lucsanyi" userId="" providerId="" clId="Web-{92FA7C20-8002-4993-9342-62502A77A6CC}" dt="2022-12-05T20:26:55.803" v="976" actId="14100"/>
          <ac:cxnSpMkLst>
            <pc:docMk/>
            <pc:sldMk cId="3235712255" sldId="275"/>
            <ac:cxnSpMk id="20" creationId="{751C4636-D5D6-9C54-AAEC-711C29565FD4}"/>
          </ac:cxnSpMkLst>
        </pc:cxnChg>
        <pc:cxnChg chg="add mod">
          <ac:chgData name="David Lucsanyi" userId="" providerId="" clId="Web-{92FA7C20-8002-4993-9342-62502A77A6CC}" dt="2022-12-05T20:16:46.785" v="724" actId="14100"/>
          <ac:cxnSpMkLst>
            <pc:docMk/>
            <pc:sldMk cId="3235712255" sldId="275"/>
            <ac:cxnSpMk id="23" creationId="{979592E7-15EC-2DBA-5BE1-0B5AC262F558}"/>
          </ac:cxnSpMkLst>
        </pc:cxnChg>
        <pc:cxnChg chg="add mod">
          <ac:chgData name="David Lucsanyi" userId="" providerId="" clId="Web-{92FA7C20-8002-4993-9342-62502A77A6CC}" dt="2022-12-05T20:28:18.290" v="986" actId="14100"/>
          <ac:cxnSpMkLst>
            <pc:docMk/>
            <pc:sldMk cId="3235712255" sldId="275"/>
            <ac:cxnSpMk id="32" creationId="{4C026CF9-6AC5-5C3E-686B-D5D188CEDC31}"/>
          </ac:cxnSpMkLst>
        </pc:cxnChg>
        <pc:cxnChg chg="add mod">
          <ac:chgData name="David Lucsanyi" userId="" providerId="" clId="Web-{92FA7C20-8002-4993-9342-62502A77A6CC}" dt="2022-12-05T20:38:17.682" v="1187" actId="14100"/>
          <ac:cxnSpMkLst>
            <pc:docMk/>
            <pc:sldMk cId="3235712255" sldId="275"/>
            <ac:cxnSpMk id="37" creationId="{7005AAA0-6527-B61C-A0A1-2B2A55627533}"/>
          </ac:cxnSpMkLst>
        </pc:cxnChg>
        <pc:cxnChg chg="add mod">
          <ac:chgData name="David Lucsanyi" userId="" providerId="" clId="Web-{92FA7C20-8002-4993-9342-62502A77A6CC}" dt="2022-12-05T20:35:34.193" v="1175" actId="14100"/>
          <ac:cxnSpMkLst>
            <pc:docMk/>
            <pc:sldMk cId="3235712255" sldId="275"/>
            <ac:cxnSpMk id="38" creationId="{F983D5F3-1354-9441-3DA1-02B0AD3B99CC}"/>
          </ac:cxnSpMkLst>
        </pc:cxnChg>
        <pc:cxnChg chg="add mod">
          <ac:chgData name="David Lucsanyi" userId="" providerId="" clId="Web-{92FA7C20-8002-4993-9342-62502A77A6CC}" dt="2022-12-05T20:35:42.146" v="1178" actId="14100"/>
          <ac:cxnSpMkLst>
            <pc:docMk/>
            <pc:sldMk cId="3235712255" sldId="275"/>
            <ac:cxnSpMk id="39" creationId="{BBBB58ED-B4D3-78B8-6527-ED891A0FF4EE}"/>
          </ac:cxnSpMkLst>
        </pc:cxnChg>
      </pc:sldChg>
    </pc:docChg>
  </pc:docChgLst>
  <pc:docChgLst>
    <pc:chgData name="David Lucsanyi" userId="O7+Sfe/LXypmJ+6xrZ7IpYcscw6NdEw+GxAcb1ekBcE=" providerId="None" clId="Web-{A7368245-6BDC-4E04-9BE0-240886373DB2}"/>
    <pc:docChg chg="addSld modSld">
      <pc:chgData name="David Lucsanyi" userId="O7+Sfe/LXypmJ+6xrZ7IpYcscw6NdEw+GxAcb1ekBcE=" providerId="None" clId="Web-{A7368245-6BDC-4E04-9BE0-240886373DB2}" dt="2022-12-02T16:32:42.727" v="364"/>
      <pc:docMkLst>
        <pc:docMk/>
      </pc:docMkLst>
      <pc:sldChg chg="modSp">
        <pc:chgData name="David Lucsanyi" userId="O7+Sfe/LXypmJ+6xrZ7IpYcscw6NdEw+GxAcb1ekBcE=" providerId="None" clId="Web-{A7368245-6BDC-4E04-9BE0-240886373DB2}" dt="2022-12-02T16:32:34.023" v="360" actId="20577"/>
        <pc:sldMkLst>
          <pc:docMk/>
          <pc:sldMk cId="1897798811" sldId="263"/>
        </pc:sldMkLst>
        <pc:spChg chg="mod">
          <ac:chgData name="David Lucsanyi" userId="O7+Sfe/LXypmJ+6xrZ7IpYcscw6NdEw+GxAcb1ekBcE=" providerId="None" clId="Web-{A7368245-6BDC-4E04-9BE0-240886373DB2}" dt="2022-12-02T16:32:34.023" v="360" actId="20577"/>
          <ac:spMkLst>
            <pc:docMk/>
            <pc:sldMk cId="1897798811" sldId="263"/>
            <ac:spMk id="13" creationId="{639C7F79-9979-9306-B031-3595A211DBBD}"/>
          </ac:spMkLst>
        </pc:spChg>
      </pc:sldChg>
      <pc:sldChg chg="modSp">
        <pc:chgData name="David Lucsanyi" userId="O7+Sfe/LXypmJ+6xrZ7IpYcscw6NdEw+GxAcb1ekBcE=" providerId="None" clId="Web-{A7368245-6BDC-4E04-9BE0-240886373DB2}" dt="2022-12-02T16:12:07.095" v="303" actId="20577"/>
        <pc:sldMkLst>
          <pc:docMk/>
          <pc:sldMk cId="1640210946" sldId="266"/>
        </pc:sldMkLst>
        <pc:spChg chg="mod">
          <ac:chgData name="David Lucsanyi" userId="O7+Sfe/LXypmJ+6xrZ7IpYcscw6NdEw+GxAcb1ekBcE=" providerId="None" clId="Web-{A7368245-6BDC-4E04-9BE0-240886373DB2}" dt="2022-12-02T15:49:40.476" v="61" actId="20577"/>
          <ac:spMkLst>
            <pc:docMk/>
            <pc:sldMk cId="1640210946" sldId="266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A7368245-6BDC-4E04-9BE0-240886373DB2}" dt="2022-12-02T15:32:38.602" v="30" actId="20577"/>
          <ac:spMkLst>
            <pc:docMk/>
            <pc:sldMk cId="1640210946" sldId="266"/>
            <ac:spMk id="3" creationId="{0F9C900D-E622-9CCE-1E7B-DA5F73CD3B4B}"/>
          </ac:spMkLst>
        </pc:spChg>
        <pc:spChg chg="mod">
          <ac:chgData name="David Lucsanyi" userId="O7+Sfe/LXypmJ+6xrZ7IpYcscw6NdEw+GxAcb1ekBcE=" providerId="None" clId="Web-{A7368245-6BDC-4E04-9BE0-240886373DB2}" dt="2022-12-02T16:08:19.042" v="199" actId="1076"/>
          <ac:spMkLst>
            <pc:docMk/>
            <pc:sldMk cId="1640210946" sldId="266"/>
            <ac:spMk id="10" creationId="{E2145362-119D-6E6B-34EE-0FF20A311A2C}"/>
          </ac:spMkLst>
        </pc:spChg>
        <pc:spChg chg="mod">
          <ac:chgData name="David Lucsanyi" userId="O7+Sfe/LXypmJ+6xrZ7IpYcscw6NdEw+GxAcb1ekBcE=" providerId="None" clId="Web-{A7368245-6BDC-4E04-9BE0-240886373DB2}" dt="2022-12-02T16:09:13.731" v="220" actId="20577"/>
          <ac:spMkLst>
            <pc:docMk/>
            <pc:sldMk cId="1640210946" sldId="266"/>
            <ac:spMk id="11" creationId="{C7940F5A-FA19-3EF2-D329-9DB7E0CCF562}"/>
          </ac:spMkLst>
        </pc:spChg>
        <pc:spChg chg="mod">
          <ac:chgData name="David Lucsanyi" userId="O7+Sfe/LXypmJ+6xrZ7IpYcscw6NdEw+GxAcb1ekBcE=" providerId="None" clId="Web-{A7368245-6BDC-4E04-9BE0-240886373DB2}" dt="2022-12-02T16:08:14.604" v="198" actId="14100"/>
          <ac:spMkLst>
            <pc:docMk/>
            <pc:sldMk cId="1640210946" sldId="266"/>
            <ac:spMk id="12" creationId="{6D2E0559-6086-5717-07C7-2D2B17681826}"/>
          </ac:spMkLst>
        </pc:spChg>
        <pc:spChg chg="mod">
          <ac:chgData name="David Lucsanyi" userId="O7+Sfe/LXypmJ+6xrZ7IpYcscw6NdEw+GxAcb1ekBcE=" providerId="None" clId="Web-{A7368245-6BDC-4E04-9BE0-240886373DB2}" dt="2022-12-02T16:12:07.095" v="303" actId="20577"/>
          <ac:spMkLst>
            <pc:docMk/>
            <pc:sldMk cId="1640210946" sldId="266"/>
            <ac:spMk id="21" creationId="{71478129-CE65-A73E-78FD-7F63F607382E}"/>
          </ac:spMkLst>
        </pc:spChg>
        <pc:grpChg chg="mod">
          <ac:chgData name="David Lucsanyi" userId="O7+Sfe/LXypmJ+6xrZ7IpYcscw6NdEw+GxAcb1ekBcE=" providerId="None" clId="Web-{A7368245-6BDC-4E04-9BE0-240886373DB2}" dt="2022-12-02T16:08:34.464" v="201" actId="1076"/>
          <ac:grpSpMkLst>
            <pc:docMk/>
            <pc:sldMk cId="1640210946" sldId="266"/>
            <ac:grpSpMk id="15" creationId="{08D8362E-24C7-B3A6-F563-EB1628C41C9C}"/>
          </ac:grpSpMkLst>
        </pc:grpChg>
        <pc:picChg chg="mod">
          <ac:chgData name="David Lucsanyi" userId="O7+Sfe/LXypmJ+6xrZ7IpYcscw6NdEw+GxAcb1ekBcE=" providerId="None" clId="Web-{A7368245-6BDC-4E04-9BE0-240886373DB2}" dt="2022-12-02T16:09:31.919" v="221" actId="1076"/>
          <ac:picMkLst>
            <pc:docMk/>
            <pc:sldMk cId="1640210946" sldId="266"/>
            <ac:picMk id="18" creationId="{7A089B94-B810-9F73-830A-8ED7132C52E4}"/>
          </ac:picMkLst>
        </pc:picChg>
      </pc:sldChg>
      <pc:sldChg chg="addSp delSp modSp">
        <pc:chgData name="David Lucsanyi" userId="O7+Sfe/LXypmJ+6xrZ7IpYcscw6NdEw+GxAcb1ekBcE=" providerId="None" clId="Web-{A7368245-6BDC-4E04-9BE0-240886373DB2}" dt="2022-12-02T16:25:07.353" v="354" actId="20577"/>
        <pc:sldMkLst>
          <pc:docMk/>
          <pc:sldMk cId="1153357857" sldId="268"/>
        </pc:sldMkLst>
        <pc:spChg chg="mod">
          <ac:chgData name="David Lucsanyi" userId="O7+Sfe/LXypmJ+6xrZ7IpYcscw6NdEw+GxAcb1ekBcE=" providerId="None" clId="Web-{A7368245-6BDC-4E04-9BE0-240886373DB2}" dt="2022-12-02T15:52:52.482" v="76" actId="20577"/>
          <ac:spMkLst>
            <pc:docMk/>
            <pc:sldMk cId="1153357857" sldId="268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A7368245-6BDC-4E04-9BE0-240886373DB2}" dt="2022-12-02T15:32:18.929" v="28" actId="20577"/>
          <ac:spMkLst>
            <pc:docMk/>
            <pc:sldMk cId="1153357857" sldId="268"/>
            <ac:spMk id="3" creationId="{0F9C900D-E622-9CCE-1E7B-DA5F73CD3B4B}"/>
          </ac:spMkLst>
        </pc:spChg>
        <pc:spChg chg="add del mod">
          <ac:chgData name="David Lucsanyi" userId="O7+Sfe/LXypmJ+6xrZ7IpYcscw6NdEw+GxAcb1ekBcE=" providerId="None" clId="Web-{A7368245-6BDC-4E04-9BE0-240886373DB2}" dt="2022-12-02T16:22:18.223" v="327"/>
          <ac:spMkLst>
            <pc:docMk/>
            <pc:sldMk cId="1153357857" sldId="268"/>
            <ac:spMk id="5" creationId="{D4D5C219-CAE5-EB2A-8DB4-EAB2957D3B49}"/>
          </ac:spMkLst>
        </pc:spChg>
        <pc:spChg chg="mod">
          <ac:chgData name="David Lucsanyi" userId="O7+Sfe/LXypmJ+6xrZ7IpYcscw6NdEw+GxAcb1ekBcE=" providerId="None" clId="Web-{A7368245-6BDC-4E04-9BE0-240886373DB2}" dt="2022-12-02T16:05:55.334" v="176" actId="20577"/>
          <ac:spMkLst>
            <pc:docMk/>
            <pc:sldMk cId="1153357857" sldId="268"/>
            <ac:spMk id="10" creationId="{E2145362-119D-6E6B-34EE-0FF20A311A2C}"/>
          </ac:spMkLst>
        </pc:spChg>
        <pc:spChg chg="mod">
          <ac:chgData name="David Lucsanyi" userId="O7+Sfe/LXypmJ+6xrZ7IpYcscw6NdEw+GxAcb1ekBcE=" providerId="None" clId="Web-{A7368245-6BDC-4E04-9BE0-240886373DB2}" dt="2022-12-02T16:09:08.121" v="215" actId="20577"/>
          <ac:spMkLst>
            <pc:docMk/>
            <pc:sldMk cId="1153357857" sldId="268"/>
            <ac:spMk id="11" creationId="{C7940F5A-FA19-3EF2-D329-9DB7E0CCF562}"/>
          </ac:spMkLst>
        </pc:spChg>
        <pc:spChg chg="mod">
          <ac:chgData name="David Lucsanyi" userId="O7+Sfe/LXypmJ+6xrZ7IpYcscw6NdEw+GxAcb1ekBcE=" providerId="None" clId="Web-{A7368245-6BDC-4E04-9BE0-240886373DB2}" dt="2022-12-02T15:56:32.536" v="99" actId="14100"/>
          <ac:spMkLst>
            <pc:docMk/>
            <pc:sldMk cId="1153357857" sldId="268"/>
            <ac:spMk id="12" creationId="{6D2E0559-6086-5717-07C7-2D2B17681826}"/>
          </ac:spMkLst>
        </pc:spChg>
        <pc:spChg chg="add mod">
          <ac:chgData name="David Lucsanyi" userId="O7+Sfe/LXypmJ+6xrZ7IpYcscw6NdEw+GxAcb1ekBcE=" providerId="None" clId="Web-{A7368245-6BDC-4E04-9BE0-240886373DB2}" dt="2022-12-02T16:25:07.353" v="354" actId="20577"/>
          <ac:spMkLst>
            <pc:docMk/>
            <pc:sldMk cId="1153357857" sldId="268"/>
            <ac:spMk id="17" creationId="{38A3BED2-19EF-B7C0-D730-E7A29CC772A2}"/>
          </ac:spMkLst>
        </pc:spChg>
        <pc:spChg chg="mod">
          <ac:chgData name="David Lucsanyi" userId="O7+Sfe/LXypmJ+6xrZ7IpYcscw6NdEw+GxAcb1ekBcE=" providerId="None" clId="Web-{A7368245-6BDC-4E04-9BE0-240886373DB2}" dt="2022-12-02T16:23:54.304" v="335" actId="1076"/>
          <ac:spMkLst>
            <pc:docMk/>
            <pc:sldMk cId="1153357857" sldId="268"/>
            <ac:spMk id="19" creationId="{38AB2534-C919-7B29-AC2B-1AF3E62FAA6B}"/>
          </ac:spMkLst>
        </pc:spChg>
        <pc:spChg chg="mod">
          <ac:chgData name="David Lucsanyi" userId="O7+Sfe/LXypmJ+6xrZ7IpYcscw6NdEw+GxAcb1ekBcE=" providerId="None" clId="Web-{A7368245-6BDC-4E04-9BE0-240886373DB2}" dt="2022-12-02T16:23:58.695" v="336" actId="1076"/>
          <ac:spMkLst>
            <pc:docMk/>
            <pc:sldMk cId="1153357857" sldId="268"/>
            <ac:spMk id="21" creationId="{71478129-CE65-A73E-78FD-7F63F607382E}"/>
          </ac:spMkLst>
        </pc:spChg>
        <pc:grpChg chg="mod">
          <ac:chgData name="David Lucsanyi" userId="O7+Sfe/LXypmJ+6xrZ7IpYcscw6NdEw+GxAcb1ekBcE=" providerId="None" clId="Web-{A7368245-6BDC-4E04-9BE0-240886373DB2}" dt="2022-12-02T15:56:12.223" v="96" actId="1076"/>
          <ac:grpSpMkLst>
            <pc:docMk/>
            <pc:sldMk cId="1153357857" sldId="268"/>
            <ac:grpSpMk id="15" creationId="{08D8362E-24C7-B3A6-F563-EB1628C41C9C}"/>
          </ac:grpSpMkLst>
        </pc:grpChg>
        <pc:picChg chg="add mod">
          <ac:chgData name="David Lucsanyi" userId="O7+Sfe/LXypmJ+6xrZ7IpYcscw6NdEw+GxAcb1ekBcE=" providerId="None" clId="Web-{A7368245-6BDC-4E04-9BE0-240886373DB2}" dt="2022-12-02T16:24:00.586" v="337" actId="1076"/>
          <ac:picMkLst>
            <pc:docMk/>
            <pc:sldMk cId="1153357857" sldId="268"/>
            <ac:picMk id="7" creationId="{9709B5E5-FBEC-F201-2BAB-92D8523BC455}"/>
          </ac:picMkLst>
        </pc:picChg>
        <pc:picChg chg="add mod">
          <ac:chgData name="David Lucsanyi" userId="O7+Sfe/LXypmJ+6xrZ7IpYcscw6NdEw+GxAcb1ekBcE=" providerId="None" clId="Web-{A7368245-6BDC-4E04-9BE0-240886373DB2}" dt="2022-12-02T16:23:36.476" v="334" actId="1076"/>
          <ac:picMkLst>
            <pc:docMk/>
            <pc:sldMk cId="1153357857" sldId="268"/>
            <ac:picMk id="16" creationId="{E1F9574F-CFD2-BF48-242D-12702E333E48}"/>
          </ac:picMkLst>
        </pc:picChg>
      </pc:sldChg>
      <pc:sldChg chg="addSp delSp modSp add replId">
        <pc:chgData name="David Lucsanyi" userId="O7+Sfe/LXypmJ+6xrZ7IpYcscw6NdEw+GxAcb1ekBcE=" providerId="None" clId="Web-{A7368245-6BDC-4E04-9BE0-240886373DB2}" dt="2022-12-02T16:32:38.601" v="362"/>
        <pc:sldMkLst>
          <pc:docMk/>
          <pc:sldMk cId="4287816312" sldId="269"/>
        </pc:sldMkLst>
        <pc:spChg chg="mod">
          <ac:chgData name="David Lucsanyi" userId="O7+Sfe/LXypmJ+6xrZ7IpYcscw6NdEw+GxAcb1ekBcE=" providerId="None" clId="Web-{A7368245-6BDC-4E04-9BE0-240886373DB2}" dt="2022-12-02T15:21:00.815" v="9" actId="20577"/>
          <ac:spMkLst>
            <pc:docMk/>
            <pc:sldMk cId="4287816312" sldId="269"/>
            <ac:spMk id="2" creationId="{C8D09F31-E18D-9140-050E-B3B7478FE1AD}"/>
          </ac:spMkLst>
        </pc:spChg>
        <pc:spChg chg="add">
          <ac:chgData name="David Lucsanyi" userId="O7+Sfe/LXypmJ+6xrZ7IpYcscw6NdEw+GxAcb1ekBcE=" providerId="None" clId="Web-{A7368245-6BDC-4E04-9BE0-240886373DB2}" dt="2022-12-02T16:32:38.601" v="362"/>
          <ac:spMkLst>
            <pc:docMk/>
            <pc:sldMk cId="4287816312" sldId="269"/>
            <ac:spMk id="6" creationId="{8A02DB59-EF90-D45B-943A-8499F29E5A9D}"/>
          </ac:spMkLst>
        </pc:spChg>
        <pc:spChg chg="del">
          <ac:chgData name="David Lucsanyi" userId="O7+Sfe/LXypmJ+6xrZ7IpYcscw6NdEw+GxAcb1ekBcE=" providerId="None" clId="Web-{A7368245-6BDC-4E04-9BE0-240886373DB2}" dt="2022-12-02T16:32:37.976" v="361"/>
          <ac:spMkLst>
            <pc:docMk/>
            <pc:sldMk cId="4287816312" sldId="269"/>
            <ac:spMk id="13" creationId="{639C7F79-9979-9306-B031-3595A211DBBD}"/>
          </ac:spMkLst>
        </pc:spChg>
      </pc:sldChg>
      <pc:sldChg chg="addSp delSp modSp add replId">
        <pc:chgData name="David Lucsanyi" userId="O7+Sfe/LXypmJ+6xrZ7IpYcscw6NdEw+GxAcb1ekBcE=" providerId="None" clId="Web-{A7368245-6BDC-4E04-9BE0-240886373DB2}" dt="2022-12-02T16:32:42.727" v="364"/>
        <pc:sldMkLst>
          <pc:docMk/>
          <pc:sldMk cId="1384957098" sldId="270"/>
        </pc:sldMkLst>
        <pc:spChg chg="mod">
          <ac:chgData name="David Lucsanyi" userId="O7+Sfe/LXypmJ+6xrZ7IpYcscw6NdEw+GxAcb1ekBcE=" providerId="None" clId="Web-{A7368245-6BDC-4E04-9BE0-240886373DB2}" dt="2022-12-02T15:21:40.691" v="20" actId="20577"/>
          <ac:spMkLst>
            <pc:docMk/>
            <pc:sldMk cId="1384957098" sldId="270"/>
            <ac:spMk id="2" creationId="{C8D09F31-E18D-9140-050E-B3B7478FE1AD}"/>
          </ac:spMkLst>
        </pc:spChg>
        <pc:spChg chg="add">
          <ac:chgData name="David Lucsanyi" userId="O7+Sfe/LXypmJ+6xrZ7IpYcscw6NdEw+GxAcb1ekBcE=" providerId="None" clId="Web-{A7368245-6BDC-4E04-9BE0-240886373DB2}" dt="2022-12-02T16:32:42.727" v="364"/>
          <ac:spMkLst>
            <pc:docMk/>
            <pc:sldMk cId="1384957098" sldId="270"/>
            <ac:spMk id="6" creationId="{9DFDD285-E9D0-4F78-C086-0EC497C1A549}"/>
          </ac:spMkLst>
        </pc:spChg>
        <pc:spChg chg="del">
          <ac:chgData name="David Lucsanyi" userId="O7+Sfe/LXypmJ+6xrZ7IpYcscw6NdEw+GxAcb1ekBcE=" providerId="None" clId="Web-{A7368245-6BDC-4E04-9BE0-240886373DB2}" dt="2022-12-02T16:32:42.258" v="363"/>
          <ac:spMkLst>
            <pc:docMk/>
            <pc:sldMk cId="1384957098" sldId="270"/>
            <ac:spMk id="13" creationId="{639C7F79-9979-9306-B031-3595A211DBBD}"/>
          </ac:spMkLst>
        </pc:spChg>
      </pc:sldChg>
    </pc:docChg>
  </pc:docChgLst>
  <pc:docChgLst>
    <pc:chgData name="David Lucsanyi" userId="O7+Sfe/LXypmJ+6xrZ7IpYcscw6NdEw+GxAcb1ekBcE=" providerId="None" clId="Web-{335716AC-97FA-408E-B8CC-DEDEE19B4110}"/>
    <pc:docChg chg="addSld modSld sldOrd">
      <pc:chgData name="David Lucsanyi" userId="O7+Sfe/LXypmJ+6xrZ7IpYcscw6NdEw+GxAcb1ekBcE=" providerId="None" clId="Web-{335716AC-97FA-408E-B8CC-DEDEE19B4110}" dt="2022-12-02T14:59:54.852" v="795" actId="20577"/>
      <pc:docMkLst>
        <pc:docMk/>
      </pc:docMkLst>
      <pc:sldChg chg="addSp delSp">
        <pc:chgData name="David Lucsanyi" userId="O7+Sfe/LXypmJ+6xrZ7IpYcscw6NdEw+GxAcb1ekBcE=" providerId="None" clId="Web-{335716AC-97FA-408E-B8CC-DEDEE19B4110}" dt="2022-12-02T10:38:13.371" v="379"/>
        <pc:sldMkLst>
          <pc:docMk/>
          <pc:sldMk cId="874441873" sldId="258"/>
        </pc:sldMkLst>
        <pc:picChg chg="del">
          <ac:chgData name="David Lucsanyi" userId="O7+Sfe/LXypmJ+6xrZ7IpYcscw6NdEw+GxAcb1ekBcE=" providerId="None" clId="Web-{335716AC-97FA-408E-B8CC-DEDEE19B4110}" dt="2022-12-02T10:38:12.308" v="378"/>
          <ac:picMkLst>
            <pc:docMk/>
            <pc:sldMk cId="874441873" sldId="258"/>
            <ac:picMk id="7" creationId="{5F03B929-772F-32B6-C7B6-27BAE7119C15}"/>
          </ac:picMkLst>
        </pc:picChg>
        <pc:picChg chg="add">
          <ac:chgData name="David Lucsanyi" userId="O7+Sfe/LXypmJ+6xrZ7IpYcscw6NdEw+GxAcb1ekBcE=" providerId="None" clId="Web-{335716AC-97FA-408E-B8CC-DEDEE19B4110}" dt="2022-12-02T10:38:13.371" v="379"/>
          <ac:picMkLst>
            <pc:docMk/>
            <pc:sldMk cId="874441873" sldId="258"/>
            <ac:picMk id="8" creationId="{66543254-2854-E068-A665-71A60729E0AF}"/>
          </ac:picMkLst>
        </pc:picChg>
      </pc:sldChg>
      <pc:sldChg chg="addSp delSp modSp">
        <pc:chgData name="David Lucsanyi" userId="O7+Sfe/LXypmJ+6xrZ7IpYcscw6NdEw+GxAcb1ekBcE=" providerId="None" clId="Web-{335716AC-97FA-408E-B8CC-DEDEE19B4110}" dt="2022-12-02T10:38:07.199" v="377"/>
        <pc:sldMkLst>
          <pc:docMk/>
          <pc:sldMk cId="2252109671" sldId="262"/>
        </pc:sldMkLst>
        <pc:spChg chg="mod">
          <ac:chgData name="David Lucsanyi" userId="O7+Sfe/LXypmJ+6xrZ7IpYcscw6NdEw+GxAcb1ekBcE=" providerId="None" clId="Web-{335716AC-97FA-408E-B8CC-DEDEE19B4110}" dt="2022-12-02T10:35:14.398" v="319" actId="20577"/>
          <ac:spMkLst>
            <pc:docMk/>
            <pc:sldMk cId="2252109671" sldId="262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335716AC-97FA-408E-B8CC-DEDEE19B4110}" dt="2022-12-02T10:31:56.254" v="274" actId="20577"/>
          <ac:spMkLst>
            <pc:docMk/>
            <pc:sldMk cId="2252109671" sldId="262"/>
            <ac:spMk id="3" creationId="{0F9C900D-E622-9CCE-1E7B-DA5F73CD3B4B}"/>
          </ac:spMkLst>
        </pc:spChg>
        <pc:picChg chg="del">
          <ac:chgData name="David Lucsanyi" userId="O7+Sfe/LXypmJ+6xrZ7IpYcscw6NdEw+GxAcb1ekBcE=" providerId="None" clId="Web-{335716AC-97FA-408E-B8CC-DEDEE19B4110}" dt="2022-12-02T10:38:06.761" v="376"/>
          <ac:picMkLst>
            <pc:docMk/>
            <pc:sldMk cId="2252109671" sldId="262"/>
            <ac:picMk id="6" creationId="{1BED8791-B001-8C1D-F504-E4D19565DCC6}"/>
          </ac:picMkLst>
        </pc:picChg>
        <pc:picChg chg="add">
          <ac:chgData name="David Lucsanyi" userId="O7+Sfe/LXypmJ+6xrZ7IpYcscw6NdEw+GxAcb1ekBcE=" providerId="None" clId="Web-{335716AC-97FA-408E-B8CC-DEDEE19B4110}" dt="2022-12-02T10:38:07.199" v="377"/>
          <ac:picMkLst>
            <pc:docMk/>
            <pc:sldMk cId="2252109671" sldId="262"/>
            <ac:picMk id="13" creationId="{7B5E5D15-C1C2-97B7-C498-7AE1CD36C2B1}"/>
          </ac:picMkLst>
        </pc:picChg>
      </pc:sldChg>
      <pc:sldChg chg="addSp delSp modSp">
        <pc:chgData name="David Lucsanyi" userId="O7+Sfe/LXypmJ+6xrZ7IpYcscw6NdEw+GxAcb1ekBcE=" providerId="None" clId="Web-{335716AC-97FA-408E-B8CC-DEDEE19B4110}" dt="2022-12-02T10:45:49.490" v="415"/>
        <pc:sldMkLst>
          <pc:docMk/>
          <pc:sldMk cId="3844851692" sldId="264"/>
        </pc:sldMkLst>
        <pc:spChg chg="mod">
          <ac:chgData name="David Lucsanyi" userId="O7+Sfe/LXypmJ+6xrZ7IpYcscw6NdEw+GxAcb1ekBcE=" providerId="None" clId="Web-{335716AC-97FA-408E-B8CC-DEDEE19B4110}" dt="2022-12-02T10:30:04.783" v="203" actId="20577"/>
          <ac:spMkLst>
            <pc:docMk/>
            <pc:sldMk cId="3844851692" sldId="264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335716AC-97FA-408E-B8CC-DEDEE19B4110}" dt="2022-12-02T10:45:15.067" v="414" actId="1076"/>
          <ac:spMkLst>
            <pc:docMk/>
            <pc:sldMk cId="3844851692" sldId="264"/>
            <ac:spMk id="12" creationId="{1FEBB6E7-34C0-4042-8C9A-0CA9E3FFC1F6}"/>
          </ac:spMkLst>
        </pc:spChg>
        <pc:grpChg chg="add">
          <ac:chgData name="David Lucsanyi" userId="O7+Sfe/LXypmJ+6xrZ7IpYcscw6NdEw+GxAcb1ekBcE=" providerId="None" clId="Web-{335716AC-97FA-408E-B8CC-DEDEE19B4110}" dt="2022-12-02T10:45:49.490" v="415"/>
          <ac:grpSpMkLst>
            <pc:docMk/>
            <pc:sldMk cId="3844851692" sldId="264"/>
            <ac:grpSpMk id="11" creationId="{F0E1821F-6CC8-50AF-641C-28AF184264EE}"/>
          </ac:grpSpMkLst>
        </pc:grpChg>
        <pc:picChg chg="del">
          <ac:chgData name="David Lucsanyi" userId="O7+Sfe/LXypmJ+6xrZ7IpYcscw6NdEw+GxAcb1ekBcE=" providerId="None" clId="Web-{335716AC-97FA-408E-B8CC-DEDEE19B4110}" dt="2022-12-02T10:38:02.683" v="374"/>
          <ac:picMkLst>
            <pc:docMk/>
            <pc:sldMk cId="3844851692" sldId="264"/>
            <ac:picMk id="6" creationId="{1BED8791-B001-8C1D-F504-E4D19565DCC6}"/>
          </ac:picMkLst>
        </pc:picChg>
        <pc:picChg chg="add">
          <ac:chgData name="David Lucsanyi" userId="O7+Sfe/LXypmJ+6xrZ7IpYcscw6NdEw+GxAcb1ekBcE=" providerId="None" clId="Web-{335716AC-97FA-408E-B8CC-DEDEE19B4110}" dt="2022-12-02T10:38:03.027" v="375"/>
          <ac:picMkLst>
            <pc:docMk/>
            <pc:sldMk cId="3844851692" sldId="264"/>
            <ac:picMk id="7" creationId="{5AC187D7-B3EC-97BE-A1E8-C35A1BC8CBA7}"/>
          </ac:picMkLst>
        </pc:picChg>
        <pc:picChg chg="add mod">
          <ac:chgData name="David Lucsanyi" userId="O7+Sfe/LXypmJ+6xrZ7IpYcscw6NdEw+GxAcb1ekBcE=" providerId="None" clId="Web-{335716AC-97FA-408E-B8CC-DEDEE19B4110}" dt="2022-12-02T10:45:08.754" v="413" actId="1076"/>
          <ac:picMkLst>
            <pc:docMk/>
            <pc:sldMk cId="3844851692" sldId="264"/>
            <ac:picMk id="10" creationId="{3F85A54E-781D-E438-2755-674CEB3F8284}"/>
          </ac:picMkLst>
        </pc:picChg>
      </pc:sldChg>
      <pc:sldChg chg="modSp">
        <pc:chgData name="David Lucsanyi" userId="O7+Sfe/LXypmJ+6xrZ7IpYcscw6NdEw+GxAcb1ekBcE=" providerId="None" clId="Web-{335716AC-97FA-408E-B8CC-DEDEE19B4110}" dt="2022-12-02T10:37:37.542" v="373" actId="1076"/>
        <pc:sldMkLst>
          <pc:docMk/>
          <pc:sldMk cId="1752682124" sldId="265"/>
        </pc:sldMkLst>
        <pc:spChg chg="mod">
          <ac:chgData name="David Lucsanyi" userId="O7+Sfe/LXypmJ+6xrZ7IpYcscw6NdEw+GxAcb1ekBcE=" providerId="None" clId="Web-{335716AC-97FA-408E-B8CC-DEDEE19B4110}" dt="2022-12-02T10:37:10.698" v="371" actId="20577"/>
          <ac:spMkLst>
            <pc:docMk/>
            <pc:sldMk cId="1752682124" sldId="265"/>
            <ac:spMk id="2" creationId="{C8D09F31-E18D-9140-050E-B3B7478FE1AD}"/>
          </ac:spMkLst>
        </pc:spChg>
        <pc:picChg chg="mod">
          <ac:chgData name="David Lucsanyi" userId="O7+Sfe/LXypmJ+6xrZ7IpYcscw6NdEw+GxAcb1ekBcE=" providerId="None" clId="Web-{335716AC-97FA-408E-B8CC-DEDEE19B4110}" dt="2022-12-02T10:37:37.542" v="373" actId="1076"/>
          <ac:picMkLst>
            <pc:docMk/>
            <pc:sldMk cId="1752682124" sldId="265"/>
            <ac:picMk id="6" creationId="{1BED8791-B001-8C1D-F504-E4D19565DCC6}"/>
          </ac:picMkLst>
        </pc:picChg>
      </pc:sldChg>
      <pc:sldChg chg="addSp delSp">
        <pc:chgData name="David Lucsanyi" userId="O7+Sfe/LXypmJ+6xrZ7IpYcscw6NdEw+GxAcb1ekBcE=" providerId="None" clId="Web-{335716AC-97FA-408E-B8CC-DEDEE19B4110}" dt="2022-12-02T10:38:29.543" v="383"/>
        <pc:sldMkLst>
          <pc:docMk/>
          <pc:sldMk cId="1640210946" sldId="266"/>
        </pc:sldMkLst>
        <pc:picChg chg="add">
          <ac:chgData name="David Lucsanyi" userId="O7+Sfe/LXypmJ+6xrZ7IpYcscw6NdEw+GxAcb1ekBcE=" providerId="None" clId="Web-{335716AC-97FA-408E-B8CC-DEDEE19B4110}" dt="2022-12-02T10:38:29.543" v="383"/>
          <ac:picMkLst>
            <pc:docMk/>
            <pc:sldMk cId="1640210946" sldId="266"/>
            <ac:picMk id="6" creationId="{BB95FA17-E40C-9980-756D-429D69CA1CF4}"/>
          </ac:picMkLst>
        </pc:picChg>
        <pc:picChg chg="del">
          <ac:chgData name="David Lucsanyi" userId="O7+Sfe/LXypmJ+6xrZ7IpYcscw6NdEw+GxAcb1ekBcE=" providerId="None" clId="Web-{335716AC-97FA-408E-B8CC-DEDEE19B4110}" dt="2022-12-02T10:38:28.793" v="382"/>
          <ac:picMkLst>
            <pc:docMk/>
            <pc:sldMk cId="1640210946" sldId="266"/>
            <ac:picMk id="7" creationId="{EED9298F-6F50-4E92-9B7C-ACBC486D8C44}"/>
          </ac:picMkLst>
        </pc:picChg>
      </pc:sldChg>
      <pc:sldChg chg="addSp delSp modSp add ord replId">
        <pc:chgData name="David Lucsanyi" userId="O7+Sfe/LXypmJ+6xrZ7IpYcscw6NdEw+GxAcb1ekBcE=" providerId="None" clId="Web-{335716AC-97FA-408E-B8CC-DEDEE19B4110}" dt="2022-12-02T12:25:16.667" v="767" actId="20577"/>
        <pc:sldMkLst>
          <pc:docMk/>
          <pc:sldMk cId="946928992" sldId="267"/>
        </pc:sldMkLst>
        <pc:spChg chg="mod">
          <ac:chgData name="David Lucsanyi" userId="O7+Sfe/LXypmJ+6xrZ7IpYcscw6NdEw+GxAcb1ekBcE=" providerId="None" clId="Web-{335716AC-97FA-408E-B8CC-DEDEE19B4110}" dt="2022-12-02T10:40:32.358" v="397" actId="20577"/>
          <ac:spMkLst>
            <pc:docMk/>
            <pc:sldMk cId="946928992" sldId="267"/>
            <ac:spMk id="2" creationId="{C8D09F31-E18D-9140-050E-B3B7478FE1AD}"/>
          </ac:spMkLst>
        </pc:spChg>
        <pc:spChg chg="mod">
          <ac:chgData name="David Lucsanyi" userId="O7+Sfe/LXypmJ+6xrZ7IpYcscw6NdEw+GxAcb1ekBcE=" providerId="None" clId="Web-{335716AC-97FA-408E-B8CC-DEDEE19B4110}" dt="2022-12-02T12:25:16.667" v="767" actId="20577"/>
          <ac:spMkLst>
            <pc:docMk/>
            <pc:sldMk cId="946928992" sldId="267"/>
            <ac:spMk id="18" creationId="{13483B48-4497-7B6B-8B27-597529649DBA}"/>
          </ac:spMkLst>
        </pc:spChg>
        <pc:grpChg chg="del">
          <ac:chgData name="David Lucsanyi" userId="O7+Sfe/LXypmJ+6xrZ7IpYcscw6NdEw+GxAcb1ekBcE=" providerId="None" clId="Web-{335716AC-97FA-408E-B8CC-DEDEE19B4110}" dt="2022-12-02T10:26:51.341" v="102"/>
          <ac:grpSpMkLst>
            <pc:docMk/>
            <pc:sldMk cId="946928992" sldId="267"/>
            <ac:grpSpMk id="13" creationId="{C2DDE644-5F6D-5C7D-BC07-12CCEF046641}"/>
          </ac:grpSpMkLst>
        </pc:grpChg>
        <pc:picChg chg="del">
          <ac:chgData name="David Lucsanyi" userId="O7+Sfe/LXypmJ+6xrZ7IpYcscw6NdEw+GxAcb1ekBcE=" providerId="None" clId="Web-{335716AC-97FA-408E-B8CC-DEDEE19B4110}" dt="2022-12-02T10:38:22.652" v="380"/>
          <ac:picMkLst>
            <pc:docMk/>
            <pc:sldMk cId="946928992" sldId="267"/>
            <ac:picMk id="6" creationId="{1BED8791-B001-8C1D-F504-E4D19565DCC6}"/>
          </ac:picMkLst>
        </pc:picChg>
        <pc:picChg chg="add">
          <ac:chgData name="David Lucsanyi" userId="O7+Sfe/LXypmJ+6xrZ7IpYcscw6NdEw+GxAcb1ekBcE=" providerId="None" clId="Web-{335716AC-97FA-408E-B8CC-DEDEE19B4110}" dt="2022-12-02T10:38:22.996" v="381"/>
          <ac:picMkLst>
            <pc:docMk/>
            <pc:sldMk cId="946928992" sldId="267"/>
            <ac:picMk id="7" creationId="{1B0403A2-081D-5978-CAD0-5E195FD97DEA}"/>
          </ac:picMkLst>
        </pc:picChg>
        <pc:picChg chg="add del mod">
          <ac:chgData name="David Lucsanyi" userId="O7+Sfe/LXypmJ+6xrZ7IpYcscw6NdEw+GxAcb1ekBcE=" providerId="None" clId="Web-{335716AC-97FA-408E-B8CC-DEDEE19B4110}" dt="2022-12-02T10:49:01.087" v="433"/>
          <ac:picMkLst>
            <pc:docMk/>
            <pc:sldMk cId="946928992" sldId="267"/>
            <ac:picMk id="10" creationId="{085158F1-0DA9-EA9E-910E-E070B32B1C00}"/>
          </ac:picMkLst>
        </pc:picChg>
        <pc:picChg chg="add mod">
          <ac:chgData name="David Lucsanyi" userId="O7+Sfe/LXypmJ+6xrZ7IpYcscw6NdEw+GxAcb1ekBcE=" providerId="None" clId="Web-{335716AC-97FA-408E-B8CC-DEDEE19B4110}" dt="2022-12-02T11:07:55.595" v="649" actId="1076"/>
          <ac:picMkLst>
            <pc:docMk/>
            <pc:sldMk cId="946928992" sldId="267"/>
            <ac:picMk id="11" creationId="{057FF748-935F-52AB-8852-601E12995DF0}"/>
          </ac:picMkLst>
        </pc:picChg>
        <pc:picChg chg="add mod">
          <ac:chgData name="David Lucsanyi" userId="O7+Sfe/LXypmJ+6xrZ7IpYcscw6NdEw+GxAcb1ekBcE=" providerId="None" clId="Web-{335716AC-97FA-408E-B8CC-DEDEE19B4110}" dt="2022-12-02T11:07:45.611" v="647" actId="1076"/>
          <ac:picMkLst>
            <pc:docMk/>
            <pc:sldMk cId="946928992" sldId="267"/>
            <ac:picMk id="14" creationId="{1516F5BA-5F0D-6ED9-1E32-98ACDC9698F4}"/>
          </ac:picMkLst>
        </pc:picChg>
      </pc:sldChg>
      <pc:sldChg chg="modSp">
        <pc:chgData name="David Lucsanyi" userId="O7+Sfe/LXypmJ+6xrZ7IpYcscw6NdEw+GxAcb1ekBcE=" providerId="None" clId="Web-{335716AC-97FA-408E-B8CC-DEDEE19B4110}" dt="2022-12-02T14:59:54.852" v="795" actId="20577"/>
        <pc:sldMkLst>
          <pc:docMk/>
          <pc:sldMk cId="1153357857" sldId="268"/>
        </pc:sldMkLst>
        <pc:spChg chg="mod">
          <ac:chgData name="David Lucsanyi" userId="O7+Sfe/LXypmJ+6xrZ7IpYcscw6NdEw+GxAcb1ekBcE=" providerId="None" clId="Web-{335716AC-97FA-408E-B8CC-DEDEE19B4110}" dt="2022-12-02T14:59:32.991" v="788" actId="20577"/>
          <ac:spMkLst>
            <pc:docMk/>
            <pc:sldMk cId="1153357857" sldId="268"/>
            <ac:spMk id="3" creationId="{0F9C900D-E622-9CCE-1E7B-DA5F73CD3B4B}"/>
          </ac:spMkLst>
        </pc:spChg>
        <pc:spChg chg="mod">
          <ac:chgData name="David Lucsanyi" userId="O7+Sfe/LXypmJ+6xrZ7IpYcscw6NdEw+GxAcb1ekBcE=" providerId="None" clId="Web-{335716AC-97FA-408E-B8CC-DEDEE19B4110}" dt="2022-12-02T14:58:26.348" v="772" actId="20577"/>
          <ac:spMkLst>
            <pc:docMk/>
            <pc:sldMk cId="1153357857" sldId="268"/>
            <ac:spMk id="10" creationId="{E2145362-119D-6E6B-34EE-0FF20A311A2C}"/>
          </ac:spMkLst>
        </pc:spChg>
        <pc:spChg chg="mod">
          <ac:chgData name="David Lucsanyi" userId="O7+Sfe/LXypmJ+6xrZ7IpYcscw6NdEw+GxAcb1ekBcE=" providerId="None" clId="Web-{335716AC-97FA-408E-B8CC-DEDEE19B4110}" dt="2022-12-02T14:59:24.132" v="787" actId="1076"/>
          <ac:spMkLst>
            <pc:docMk/>
            <pc:sldMk cId="1153357857" sldId="268"/>
            <ac:spMk id="19" creationId="{38AB2534-C919-7B29-AC2B-1AF3E62FAA6B}"/>
          </ac:spMkLst>
        </pc:spChg>
        <pc:spChg chg="mod">
          <ac:chgData name="David Lucsanyi" userId="O7+Sfe/LXypmJ+6xrZ7IpYcscw6NdEw+GxAcb1ekBcE=" providerId="None" clId="Web-{335716AC-97FA-408E-B8CC-DEDEE19B4110}" dt="2022-12-02T14:59:54.852" v="795" actId="20577"/>
          <ac:spMkLst>
            <pc:docMk/>
            <pc:sldMk cId="1153357857" sldId="268"/>
            <ac:spMk id="21" creationId="{71478129-CE65-A73E-78FD-7F63F607382E}"/>
          </ac:spMkLst>
        </pc:spChg>
      </pc:sldChg>
    </pc:docChg>
  </pc:docChgLst>
  <pc:docChgLst>
    <pc:chgData name="David Lucsanyi" userId="O7+Sfe/LXypmJ+6xrZ7IpYcscw6NdEw+GxAcb1ekBcE=" providerId="None" clId="Web-{290E6D77-0A04-4A97-AF14-1D1C312FF775}"/>
    <pc:docChg chg="addSld delSld modSld">
      <pc:chgData name="David Lucsanyi" userId="O7+Sfe/LXypmJ+6xrZ7IpYcscw6NdEw+GxAcb1ekBcE=" providerId="None" clId="Web-{290E6D77-0A04-4A97-AF14-1D1C312FF775}" dt="2022-12-05T12:50:07.770" v="1026" actId="20577"/>
      <pc:docMkLst>
        <pc:docMk/>
      </pc:docMkLst>
      <pc:sldChg chg="addSp delSp modSp">
        <pc:chgData name="David Lucsanyi" userId="O7+Sfe/LXypmJ+6xrZ7IpYcscw6NdEw+GxAcb1ekBcE=" providerId="None" clId="Web-{290E6D77-0A04-4A97-AF14-1D1C312FF775}" dt="2022-12-05T12:07:18.537" v="1004" actId="14100"/>
        <pc:sldMkLst>
          <pc:docMk/>
          <pc:sldMk cId="1897798811" sldId="263"/>
        </pc:sldMkLst>
        <pc:spChg chg="mod">
          <ac:chgData name="David Lucsanyi" userId="O7+Sfe/LXypmJ+6xrZ7IpYcscw6NdEw+GxAcb1ekBcE=" providerId="None" clId="Web-{290E6D77-0A04-4A97-AF14-1D1C312FF775}" dt="2022-12-05T11:59:23.524" v="890" actId="20577"/>
          <ac:spMkLst>
            <pc:docMk/>
            <pc:sldMk cId="1897798811" sldId="263"/>
            <ac:spMk id="3" creationId="{0F9C900D-E622-9CCE-1E7B-DA5F73CD3B4B}"/>
          </ac:spMkLst>
        </pc:spChg>
        <pc:spChg chg="del mod">
          <ac:chgData name="David Lucsanyi" userId="O7+Sfe/LXypmJ+6xrZ7IpYcscw6NdEw+GxAcb1ekBcE=" providerId="None" clId="Web-{290E6D77-0A04-4A97-AF14-1D1C312FF775}" dt="2022-12-05T11:29:37.355" v="277"/>
          <ac:spMkLst>
            <pc:docMk/>
            <pc:sldMk cId="1897798811" sldId="263"/>
            <ac:spMk id="10" creationId="{E1B48602-B0BE-FEEB-9D07-9DAAA8BCFB10}"/>
          </ac:spMkLst>
        </pc:spChg>
        <pc:spChg chg="del">
          <ac:chgData name="David Lucsanyi" userId="O7+Sfe/LXypmJ+6xrZ7IpYcscw6NdEw+GxAcb1ekBcE=" providerId="None" clId="Web-{290E6D77-0A04-4A97-AF14-1D1C312FF775}" dt="2022-12-05T11:29:39.355" v="278"/>
          <ac:spMkLst>
            <pc:docMk/>
            <pc:sldMk cId="1897798811" sldId="263"/>
            <ac:spMk id="13" creationId="{639C7F79-9979-9306-B031-3595A211DBBD}"/>
          </ac:spMkLst>
        </pc:spChg>
        <pc:spChg chg="add mod">
          <ac:chgData name="David Lucsanyi" userId="O7+Sfe/LXypmJ+6xrZ7IpYcscw6NdEw+GxAcb1ekBcE=" providerId="None" clId="Web-{290E6D77-0A04-4A97-AF14-1D1C312FF775}" dt="2022-12-05T11:59:56.385" v="896" actId="1076"/>
          <ac:spMkLst>
            <pc:docMk/>
            <pc:sldMk cId="1897798811" sldId="263"/>
            <ac:spMk id="14" creationId="{4E692A46-53B8-629E-2856-4DB66B1B7823}"/>
          </ac:spMkLst>
        </pc:spChg>
        <pc:spChg chg="add mod">
          <ac:chgData name="David Lucsanyi" userId="O7+Sfe/LXypmJ+6xrZ7IpYcscw6NdEw+GxAcb1ekBcE=" providerId="None" clId="Web-{290E6D77-0A04-4A97-AF14-1D1C312FF775}" dt="2022-12-05T12:00:44.498" v="903" actId="1076"/>
          <ac:spMkLst>
            <pc:docMk/>
            <pc:sldMk cId="1897798811" sldId="263"/>
            <ac:spMk id="15" creationId="{9EA6F8A9-184D-D7A7-BC4B-77B5557CF213}"/>
          </ac:spMkLst>
        </pc:spChg>
        <pc:spChg chg="add mod">
          <ac:chgData name="David Lucsanyi" userId="O7+Sfe/LXypmJ+6xrZ7IpYcscw6NdEw+GxAcb1ekBcE=" providerId="None" clId="Web-{290E6D77-0A04-4A97-AF14-1D1C312FF775}" dt="2022-12-05T11:59:42.728" v="892" actId="1076"/>
          <ac:spMkLst>
            <pc:docMk/>
            <pc:sldMk cId="1897798811" sldId="263"/>
            <ac:spMk id="16" creationId="{54C5DDB8-6F31-9442-C00A-35F3024F541C}"/>
          </ac:spMkLst>
        </pc:spChg>
        <pc:spChg chg="add mod">
          <ac:chgData name="David Lucsanyi" userId="O7+Sfe/LXypmJ+6xrZ7IpYcscw6NdEw+GxAcb1ekBcE=" providerId="None" clId="Web-{290E6D77-0A04-4A97-AF14-1D1C312FF775}" dt="2022-12-05T12:06:04.298" v="1001" actId="20577"/>
          <ac:spMkLst>
            <pc:docMk/>
            <pc:sldMk cId="1897798811" sldId="263"/>
            <ac:spMk id="19" creationId="{44321CC4-F06E-0D2E-4B58-833041F3F0F2}"/>
          </ac:spMkLst>
        </pc:spChg>
        <pc:spChg chg="add del mod">
          <ac:chgData name="David Lucsanyi" userId="O7+Sfe/LXypmJ+6xrZ7IpYcscw6NdEw+GxAcb1ekBcE=" providerId="None" clId="Web-{290E6D77-0A04-4A97-AF14-1D1C312FF775}" dt="2022-12-05T11:54:37.663" v="804" actId="20577"/>
          <ac:spMkLst>
            <pc:docMk/>
            <pc:sldMk cId="1897798811" sldId="263"/>
            <ac:spMk id="20" creationId="{D40FFE78-D693-61A8-AA79-6FB8F6F8104C}"/>
          </ac:spMkLst>
        </pc:spChg>
        <pc:spChg chg="add mod">
          <ac:chgData name="David Lucsanyi" userId="O7+Sfe/LXypmJ+6xrZ7IpYcscw6NdEw+GxAcb1ekBcE=" providerId="None" clId="Web-{290E6D77-0A04-4A97-AF14-1D1C312FF775}" dt="2022-12-05T11:54:23.147" v="799" actId="20577"/>
          <ac:spMkLst>
            <pc:docMk/>
            <pc:sldMk cId="1897798811" sldId="263"/>
            <ac:spMk id="21" creationId="{B0BB664C-807B-030B-2630-BB75B485B237}"/>
          </ac:spMkLst>
        </pc:spChg>
        <pc:spChg chg="add mod">
          <ac:chgData name="David Lucsanyi" userId="O7+Sfe/LXypmJ+6xrZ7IpYcscw6NdEw+GxAcb1ekBcE=" providerId="None" clId="Web-{290E6D77-0A04-4A97-AF14-1D1C312FF775}" dt="2022-12-05T11:44:12.751" v="575" actId="1076"/>
          <ac:spMkLst>
            <pc:docMk/>
            <pc:sldMk cId="1897798811" sldId="263"/>
            <ac:spMk id="24" creationId="{7C0000DA-EE34-D035-66AD-E440D1416BD7}"/>
          </ac:spMkLst>
        </pc:spChg>
        <pc:spChg chg="add mod">
          <ac:chgData name="David Lucsanyi" userId="O7+Sfe/LXypmJ+6xrZ7IpYcscw6NdEw+GxAcb1ekBcE=" providerId="None" clId="Web-{290E6D77-0A04-4A97-AF14-1D1C312FF775}" dt="2022-12-05T11:44:04.235" v="574" actId="1076"/>
          <ac:spMkLst>
            <pc:docMk/>
            <pc:sldMk cId="1897798811" sldId="263"/>
            <ac:spMk id="25" creationId="{4DF4C03D-B891-0576-F4B3-F5DE21F29864}"/>
          </ac:spMkLst>
        </pc:spChg>
        <pc:spChg chg="add mod">
          <ac:chgData name="David Lucsanyi" userId="O7+Sfe/LXypmJ+6xrZ7IpYcscw6NdEw+GxAcb1ekBcE=" providerId="None" clId="Web-{290E6D77-0A04-4A97-AF14-1D1C312FF775}" dt="2022-12-05T11:58:22.192" v="882" actId="20577"/>
          <ac:spMkLst>
            <pc:docMk/>
            <pc:sldMk cId="1897798811" sldId="263"/>
            <ac:spMk id="34" creationId="{5AFCF731-2E8A-255D-4934-F513C5423C21}"/>
          </ac:spMkLst>
        </pc:spChg>
        <pc:spChg chg="add mod">
          <ac:chgData name="David Lucsanyi" userId="O7+Sfe/LXypmJ+6xrZ7IpYcscw6NdEw+GxAcb1ekBcE=" providerId="None" clId="Web-{290E6D77-0A04-4A97-AF14-1D1C312FF775}" dt="2022-12-05T12:04:16.151" v="987" actId="20577"/>
          <ac:spMkLst>
            <pc:docMk/>
            <pc:sldMk cId="1897798811" sldId="263"/>
            <ac:spMk id="40" creationId="{3FDFEA1C-2931-0A53-1A6B-41DB8D9941B0}"/>
          </ac:spMkLst>
        </pc:spChg>
        <pc:grpChg chg="add mod">
          <ac:chgData name="David Lucsanyi" userId="O7+Sfe/LXypmJ+6xrZ7IpYcscw6NdEw+GxAcb1ekBcE=" providerId="None" clId="Web-{290E6D77-0A04-4A97-AF14-1D1C312FF775}" dt="2022-12-05T11:31:53.347" v="354" actId="1076"/>
          <ac:grpSpMkLst>
            <pc:docMk/>
            <pc:sldMk cId="1897798811" sldId="263"/>
            <ac:grpSpMk id="17" creationId="{BC7ED6B9-0A99-7984-1640-DC43B61C1583}"/>
          </ac:grpSpMkLst>
        </pc:grpChg>
        <pc:grpChg chg="add mod">
          <ac:chgData name="David Lucsanyi" userId="O7+Sfe/LXypmJ+6xrZ7IpYcscw6NdEw+GxAcb1ekBcE=" providerId="None" clId="Web-{290E6D77-0A04-4A97-AF14-1D1C312FF775}" dt="2022-12-05T11:41:29.897" v="547" actId="1076"/>
          <ac:grpSpMkLst>
            <pc:docMk/>
            <pc:sldMk cId="1897798811" sldId="263"/>
            <ac:grpSpMk id="22" creationId="{DABF56F7-1AA1-C306-CBE2-F8A5BC0D4651}"/>
          </ac:grpSpMkLst>
        </pc:grpChg>
        <pc:grpChg chg="add mod">
          <ac:chgData name="David Lucsanyi" userId="O7+Sfe/LXypmJ+6xrZ7IpYcscw6NdEw+GxAcb1ekBcE=" providerId="None" clId="Web-{290E6D77-0A04-4A97-AF14-1D1C312FF775}" dt="2022-12-05T11:53:12.736" v="784" actId="1076"/>
          <ac:grpSpMkLst>
            <pc:docMk/>
            <pc:sldMk cId="1897798811" sldId="263"/>
            <ac:grpSpMk id="26" creationId="{23010F5F-2AC2-E354-26C8-1DF52C726D0B}"/>
          </ac:grpSpMkLst>
        </pc:grpChg>
        <pc:grpChg chg="add">
          <ac:chgData name="David Lucsanyi" userId="O7+Sfe/LXypmJ+6xrZ7IpYcscw6NdEw+GxAcb1ekBcE=" providerId="None" clId="Web-{290E6D77-0A04-4A97-AF14-1D1C312FF775}" dt="2022-12-05T11:58:42.334" v="883"/>
          <ac:grpSpMkLst>
            <pc:docMk/>
            <pc:sldMk cId="1897798811" sldId="263"/>
            <ac:grpSpMk id="38" creationId="{57D038D8-0A1E-8CAD-6882-9E1368FF6DB2}"/>
          </ac:grpSpMkLst>
        </pc:grpChg>
        <pc:grpChg chg="add">
          <ac:chgData name="David Lucsanyi" userId="O7+Sfe/LXypmJ+6xrZ7IpYcscw6NdEw+GxAcb1ekBcE=" providerId="None" clId="Web-{290E6D77-0A04-4A97-AF14-1D1C312FF775}" dt="2022-12-05T12:04:48.950" v="988"/>
          <ac:grpSpMkLst>
            <pc:docMk/>
            <pc:sldMk cId="1897798811" sldId="263"/>
            <ac:grpSpMk id="43" creationId="{790E2E5E-93E0-D8DF-DEF7-8A024CFF3779}"/>
          </ac:grpSpMkLst>
        </pc:grpChg>
        <pc:picChg chg="add mod">
          <ac:chgData name="David Lucsanyi" userId="O7+Sfe/LXypmJ+6xrZ7IpYcscw6NdEw+GxAcb1ekBcE=" providerId="None" clId="Web-{290E6D77-0A04-4A97-AF14-1D1C312FF775}" dt="2022-12-05T11:21:58.468" v="46" actId="1076"/>
          <ac:picMkLst>
            <pc:docMk/>
            <pc:sldMk cId="1897798811" sldId="263"/>
            <ac:picMk id="5" creationId="{01FA95A0-1702-D841-433E-3AA870480243}"/>
          </ac:picMkLst>
        </pc:picChg>
        <pc:picChg chg="del mod">
          <ac:chgData name="David Lucsanyi" userId="O7+Sfe/LXypmJ+6xrZ7IpYcscw6NdEw+GxAcb1ekBcE=" providerId="None" clId="Web-{290E6D77-0A04-4A97-AF14-1D1C312FF775}" dt="2022-12-05T11:18:44.331" v="13"/>
          <ac:picMkLst>
            <pc:docMk/>
            <pc:sldMk cId="1897798811" sldId="263"/>
            <ac:picMk id="31" creationId="{34F8750F-E5C8-9E15-2905-BE4C5E1AEB66}"/>
          </ac:picMkLst>
        </pc:picChg>
        <pc:picChg chg="del mod">
          <ac:chgData name="David Lucsanyi" userId="O7+Sfe/LXypmJ+6xrZ7IpYcscw6NdEw+GxAcb1ekBcE=" providerId="None" clId="Web-{290E6D77-0A04-4A97-AF14-1D1C312FF775}" dt="2022-12-05T11:18:42.925" v="12"/>
          <ac:picMkLst>
            <pc:docMk/>
            <pc:sldMk cId="1897798811" sldId="263"/>
            <ac:picMk id="32" creationId="{6EAD7E0A-EAAF-E2EE-D376-CCDB863A6A04}"/>
          </ac:picMkLst>
        </pc:picChg>
        <pc:picChg chg="del mod">
          <ac:chgData name="David Lucsanyi" userId="O7+Sfe/LXypmJ+6xrZ7IpYcscw6NdEw+GxAcb1ekBcE=" providerId="None" clId="Web-{290E6D77-0A04-4A97-AF14-1D1C312FF775}" dt="2022-12-05T11:18:48.019" v="15"/>
          <ac:picMkLst>
            <pc:docMk/>
            <pc:sldMk cId="1897798811" sldId="263"/>
            <ac:picMk id="33" creationId="{4B4F9F11-94D3-3B96-D332-E6272CC959EF}"/>
          </ac:picMkLst>
        </pc:picChg>
        <pc:cxnChg chg="add mod">
          <ac:chgData name="David Lucsanyi" userId="O7+Sfe/LXypmJ+6xrZ7IpYcscw6NdEw+GxAcb1ekBcE=" providerId="None" clId="Web-{290E6D77-0A04-4A97-AF14-1D1C312FF775}" dt="2022-12-05T11:22:12.344" v="48" actId="14100"/>
          <ac:cxnSpMkLst>
            <pc:docMk/>
            <pc:sldMk cId="1897798811" sldId="263"/>
            <ac:cxnSpMk id="7" creationId="{98685B4E-8FDD-84D5-C2BB-206FBDE51DC0}"/>
          </ac:cxnSpMkLst>
        </pc:cxnChg>
        <pc:cxnChg chg="add mod">
          <ac:chgData name="David Lucsanyi" userId="O7+Sfe/LXypmJ+6xrZ7IpYcscw6NdEw+GxAcb1ekBcE=" providerId="None" clId="Web-{290E6D77-0A04-4A97-AF14-1D1C312FF775}" dt="2022-12-05T12:03:39.399" v="965" actId="14100"/>
          <ac:cxnSpMkLst>
            <pc:docMk/>
            <pc:sldMk cId="1897798811" sldId="263"/>
            <ac:cxnSpMk id="11" creationId="{1E349F0F-0A5A-8780-4A59-CA1C1D32766F}"/>
          </ac:cxnSpMkLst>
        </pc:cxnChg>
        <pc:cxnChg chg="add mod">
          <ac:chgData name="David Lucsanyi" userId="O7+Sfe/LXypmJ+6xrZ7IpYcscw6NdEw+GxAcb1ekBcE=" providerId="None" clId="Web-{290E6D77-0A04-4A97-AF14-1D1C312FF775}" dt="2022-12-05T11:22:06.531" v="47" actId="14100"/>
          <ac:cxnSpMkLst>
            <pc:docMk/>
            <pc:sldMk cId="1897798811" sldId="263"/>
            <ac:cxnSpMk id="12" creationId="{17C1BA23-32DD-BFBC-5319-0376FF702B2F}"/>
          </ac:cxnSpMkLst>
        </pc:cxnChg>
        <pc:cxnChg chg="add mod">
          <ac:chgData name="David Lucsanyi" userId="O7+Sfe/LXypmJ+6xrZ7IpYcscw6NdEw+GxAcb1ekBcE=" providerId="None" clId="Web-{290E6D77-0A04-4A97-AF14-1D1C312FF775}" dt="2022-12-05T12:06:54.707" v="1003" actId="14100"/>
          <ac:cxnSpMkLst>
            <pc:docMk/>
            <pc:sldMk cId="1897798811" sldId="263"/>
            <ac:cxnSpMk id="28" creationId="{62D83C5C-C501-2C22-B39E-3D5D6CC2C040}"/>
          </ac:cxnSpMkLst>
        </pc:cxnChg>
        <pc:cxnChg chg="add mod">
          <ac:chgData name="David Lucsanyi" userId="O7+Sfe/LXypmJ+6xrZ7IpYcscw6NdEw+GxAcb1ekBcE=" providerId="None" clId="Web-{290E6D77-0A04-4A97-AF14-1D1C312FF775}" dt="2022-12-05T12:07:18.537" v="1004" actId="14100"/>
          <ac:cxnSpMkLst>
            <pc:docMk/>
            <pc:sldMk cId="1897798811" sldId="263"/>
            <ac:cxnSpMk id="29" creationId="{2EB1461F-AADB-C0F0-6710-BA2B20453D7E}"/>
          </ac:cxnSpMkLst>
        </pc:cxnChg>
        <pc:cxnChg chg="add mod">
          <ac:chgData name="David Lucsanyi" userId="O7+Sfe/LXypmJ+6xrZ7IpYcscw6NdEw+GxAcb1ekBcE=" providerId="None" clId="Web-{290E6D77-0A04-4A97-AF14-1D1C312FF775}" dt="2022-12-05T11:50:27.914" v="730" actId="14100"/>
          <ac:cxnSpMkLst>
            <pc:docMk/>
            <pc:sldMk cId="1897798811" sldId="263"/>
            <ac:cxnSpMk id="36" creationId="{DC4BA28C-9516-29D0-F797-51956B00758C}"/>
          </ac:cxnSpMkLst>
        </pc:cxnChg>
        <pc:cxnChg chg="add mod">
          <ac:chgData name="David Lucsanyi" userId="O7+Sfe/LXypmJ+6xrZ7IpYcscw6NdEw+GxAcb1ekBcE=" providerId="None" clId="Web-{290E6D77-0A04-4A97-AF14-1D1C312FF775}" dt="2022-12-05T11:53:18.502" v="785" actId="14100"/>
          <ac:cxnSpMkLst>
            <pc:docMk/>
            <pc:sldMk cId="1897798811" sldId="263"/>
            <ac:cxnSpMk id="37" creationId="{931323B8-B5AF-9DD1-0CB9-5B3B50C9F572}"/>
          </ac:cxnSpMkLst>
        </pc:cxnChg>
        <pc:cxnChg chg="add mod">
          <ac:chgData name="David Lucsanyi" userId="O7+Sfe/LXypmJ+6xrZ7IpYcscw6NdEw+GxAcb1ekBcE=" providerId="None" clId="Web-{290E6D77-0A04-4A97-AF14-1D1C312FF775}" dt="2022-12-05T12:01:52.830" v="915" actId="14100"/>
          <ac:cxnSpMkLst>
            <pc:docMk/>
            <pc:sldMk cId="1897798811" sldId="263"/>
            <ac:cxnSpMk id="42" creationId="{3AA19980-8445-77A1-CAD3-8B40DE6E878B}"/>
          </ac:cxnSpMkLst>
        </pc:cxnChg>
      </pc:sldChg>
      <pc:sldChg chg="addSp delSp modSp">
        <pc:chgData name="David Lucsanyi" userId="O7+Sfe/LXypmJ+6xrZ7IpYcscw6NdEw+GxAcb1ekBcE=" providerId="None" clId="Web-{290E6D77-0A04-4A97-AF14-1D1C312FF775}" dt="2022-12-05T12:50:07.770" v="1026" actId="20577"/>
        <pc:sldMkLst>
          <pc:docMk/>
          <pc:sldMk cId="1867863344" sldId="271"/>
        </pc:sldMkLst>
        <pc:spChg chg="del mod">
          <ac:chgData name="David Lucsanyi" userId="O7+Sfe/LXypmJ+6xrZ7IpYcscw6NdEw+GxAcb1ekBcE=" providerId="None" clId="Web-{290E6D77-0A04-4A97-AF14-1D1C312FF775}" dt="2022-12-05T12:08:07.196" v="1008"/>
          <ac:spMkLst>
            <pc:docMk/>
            <pc:sldMk cId="1867863344" sldId="271"/>
            <ac:spMk id="3" creationId="{0F9C900D-E622-9CCE-1E7B-DA5F73CD3B4B}"/>
          </ac:spMkLst>
        </pc:spChg>
        <pc:spChg chg="add mod">
          <ac:chgData name="David Lucsanyi" userId="O7+Sfe/LXypmJ+6xrZ7IpYcscw6NdEw+GxAcb1ekBcE=" providerId="None" clId="Web-{290E6D77-0A04-4A97-AF14-1D1C312FF775}" dt="2022-12-05T12:50:07.770" v="1026" actId="20577"/>
          <ac:spMkLst>
            <pc:docMk/>
            <pc:sldMk cId="1867863344" sldId="271"/>
            <ac:spMk id="11" creationId="{C804474A-EB07-A18C-0FEF-12ADD2842509}"/>
          </ac:spMkLst>
        </pc:spChg>
      </pc:sldChg>
      <pc:sldChg chg="add del replId">
        <pc:chgData name="David Lucsanyi" userId="O7+Sfe/LXypmJ+6xrZ7IpYcscw6NdEw+GxAcb1ekBcE=" providerId="None" clId="Web-{290E6D77-0A04-4A97-AF14-1D1C312FF775}" dt="2022-12-05T12:00:23.199" v="899"/>
        <pc:sldMkLst>
          <pc:docMk/>
          <pc:sldMk cId="3583341139" sldId="272"/>
        </pc:sldMkLst>
      </pc:sldChg>
      <pc:sldChg chg="add del replId">
        <pc:chgData name="David Lucsanyi" userId="O7+Sfe/LXypmJ+6xrZ7IpYcscw6NdEw+GxAcb1ekBcE=" providerId="None" clId="Web-{290E6D77-0A04-4A97-AF14-1D1C312FF775}" dt="2022-12-05T12:00:26.340" v="900"/>
        <pc:sldMkLst>
          <pc:docMk/>
          <pc:sldMk cId="2542542960" sldId="273"/>
        </pc:sldMkLst>
      </pc:sldChg>
    </pc:docChg>
  </pc:docChgLst>
  <pc:docChgLst>
    <pc:chgData name="David Lucsanyi" clId="Web-{DDCDB54E-98D4-4738-99B4-B5512D630D89}"/>
    <pc:docChg chg="addSld modSld">
      <pc:chgData name="David Lucsanyi" userId="" providerId="" clId="Web-{DDCDB54E-98D4-4738-99B4-B5512D630D89}" dt="2022-12-01T16:55:22.106" v="775" actId="20577"/>
      <pc:docMkLst>
        <pc:docMk/>
      </pc:docMkLst>
      <pc:sldChg chg="modSp">
        <pc:chgData name="David Lucsanyi" userId="" providerId="" clId="Web-{DDCDB54E-98D4-4738-99B4-B5512D630D89}" dt="2022-12-01T10:13:00.097" v="6" actId="1076"/>
        <pc:sldMkLst>
          <pc:docMk/>
          <pc:sldMk cId="3218605534" sldId="257"/>
        </pc:sldMkLst>
        <pc:grpChg chg="mod">
          <ac:chgData name="David Lucsanyi" userId="" providerId="" clId="Web-{DDCDB54E-98D4-4738-99B4-B5512D630D89}" dt="2022-12-01T10:13:00.097" v="6" actId="1076"/>
          <ac:grpSpMkLst>
            <pc:docMk/>
            <pc:sldMk cId="3218605534" sldId="257"/>
            <ac:grpSpMk id="5" creationId="{F5C21889-4AE1-EE41-D450-8C418CDB15A6}"/>
          </ac:grpSpMkLst>
        </pc:grpChg>
        <pc:picChg chg="mod">
          <ac:chgData name="David Lucsanyi" userId="" providerId="" clId="Web-{DDCDB54E-98D4-4738-99B4-B5512D630D89}" dt="2022-12-01T10:12:47.519" v="4" actId="1076"/>
          <ac:picMkLst>
            <pc:docMk/>
            <pc:sldMk cId="3218605534" sldId="257"/>
            <ac:picMk id="4" creationId="{F3AC78E2-56E9-F845-30A5-DB06094D40BB}"/>
          </ac:picMkLst>
        </pc:picChg>
      </pc:sldChg>
      <pc:sldChg chg="addSp modSp">
        <pc:chgData name="David Lucsanyi" userId="" providerId="" clId="Web-{DDCDB54E-98D4-4738-99B4-B5512D630D89}" dt="2022-12-01T13:04:46.390" v="73" actId="20577"/>
        <pc:sldMkLst>
          <pc:docMk/>
          <pc:sldMk cId="874441873" sldId="258"/>
        </pc:sldMkLst>
        <pc:spChg chg="mod">
          <ac:chgData name="David Lucsanyi" userId="" providerId="" clId="Web-{DDCDB54E-98D4-4738-99B4-B5512D630D89}" dt="2022-12-01T13:04:46.390" v="73" actId="20577"/>
          <ac:spMkLst>
            <pc:docMk/>
            <pc:sldMk cId="874441873" sldId="258"/>
            <ac:spMk id="3" creationId="{397C0A6D-D86B-ABDE-5138-8000C640D1EB}"/>
          </ac:spMkLst>
        </pc:spChg>
        <pc:picChg chg="add mod">
          <ac:chgData name="David Lucsanyi" userId="" providerId="" clId="Web-{DDCDB54E-98D4-4738-99B4-B5512D630D89}" dt="2022-12-01T10:14:14.990" v="13" actId="1076"/>
          <ac:picMkLst>
            <pc:docMk/>
            <pc:sldMk cId="874441873" sldId="258"/>
            <ac:picMk id="7" creationId="{5F03B929-772F-32B6-C7B6-27BAE7119C15}"/>
          </ac:picMkLst>
        </pc:picChg>
      </pc:sldChg>
      <pc:sldChg chg="addSp">
        <pc:chgData name="David Lucsanyi" userId="" providerId="" clId="Web-{DDCDB54E-98D4-4738-99B4-B5512D630D89}" dt="2022-12-01T10:14:22.272" v="15"/>
        <pc:sldMkLst>
          <pc:docMk/>
          <pc:sldMk cId="1161168841" sldId="259"/>
        </pc:sldMkLst>
        <pc:picChg chg="add">
          <ac:chgData name="David Lucsanyi" userId="" providerId="" clId="Web-{DDCDB54E-98D4-4738-99B4-B5512D630D89}" dt="2022-12-01T10:14:22.272" v="15"/>
          <ac:picMkLst>
            <pc:docMk/>
            <pc:sldMk cId="1161168841" sldId="259"/>
            <ac:picMk id="6" creationId="{53C65221-3F2C-270A-9DEA-77EB711BE307}"/>
          </ac:picMkLst>
        </pc:picChg>
      </pc:sldChg>
      <pc:sldChg chg="addSp">
        <pc:chgData name="David Lucsanyi" userId="" providerId="" clId="Web-{DDCDB54E-98D4-4738-99B4-B5512D630D89}" dt="2022-12-01T10:14:24.319" v="16"/>
        <pc:sldMkLst>
          <pc:docMk/>
          <pc:sldMk cId="2980870780" sldId="260"/>
        </pc:sldMkLst>
        <pc:picChg chg="add">
          <ac:chgData name="David Lucsanyi" userId="" providerId="" clId="Web-{DDCDB54E-98D4-4738-99B4-B5512D630D89}" dt="2022-12-01T10:14:24.319" v="16"/>
          <ac:picMkLst>
            <pc:docMk/>
            <pc:sldMk cId="2980870780" sldId="260"/>
            <ac:picMk id="8" creationId="{33E5F721-D2FA-26D6-F778-0E79DCD8830D}"/>
          </ac:picMkLst>
        </pc:picChg>
      </pc:sldChg>
      <pc:sldChg chg="addSp delSp modSp">
        <pc:chgData name="David Lucsanyi" userId="" providerId="" clId="Web-{DDCDB54E-98D4-4738-99B4-B5512D630D89}" dt="2022-12-01T14:00:04.358" v="730" actId="1076"/>
        <pc:sldMkLst>
          <pc:docMk/>
          <pc:sldMk cId="2252109671" sldId="262"/>
        </pc:sldMkLst>
        <pc:spChg chg="mod">
          <ac:chgData name="David Lucsanyi" userId="" providerId="" clId="Web-{DDCDB54E-98D4-4738-99B4-B5512D630D89}" dt="2022-12-01T13:04:50.234" v="75" actId="20577"/>
          <ac:spMkLst>
            <pc:docMk/>
            <pc:sldMk cId="2252109671" sldId="262"/>
            <ac:spMk id="2" creationId="{C8D09F31-E18D-9140-050E-B3B7478FE1AD}"/>
          </ac:spMkLst>
        </pc:spChg>
        <pc:spChg chg="mod">
          <ac:chgData name="David Lucsanyi" userId="" providerId="" clId="Web-{DDCDB54E-98D4-4738-99B4-B5512D630D89}" dt="2022-12-01T13:57:08.101" v="719" actId="20577"/>
          <ac:spMkLst>
            <pc:docMk/>
            <pc:sldMk cId="2252109671" sldId="262"/>
            <ac:spMk id="3" creationId="{0F9C900D-E622-9CCE-1E7B-DA5F73CD3B4B}"/>
          </ac:spMkLst>
        </pc:spChg>
        <pc:spChg chg="add del mod">
          <ac:chgData name="David Lucsanyi" userId="" providerId="" clId="Web-{DDCDB54E-98D4-4738-99B4-B5512D630D89}" dt="2022-12-01T13:54:41.751" v="686"/>
          <ac:spMkLst>
            <pc:docMk/>
            <pc:sldMk cId="2252109671" sldId="262"/>
            <ac:spMk id="10" creationId="{98E15834-33F5-BD79-64F6-F79A230001F9}"/>
          </ac:spMkLst>
        </pc:spChg>
        <pc:spChg chg="add del mod">
          <ac:chgData name="David Lucsanyi" userId="" providerId="" clId="Web-{DDCDB54E-98D4-4738-99B4-B5512D630D89}" dt="2022-12-01T13:55:16.377" v="692"/>
          <ac:spMkLst>
            <pc:docMk/>
            <pc:sldMk cId="2252109671" sldId="262"/>
            <ac:spMk id="12" creationId="{80880E44-3F42-AB09-1610-FEE7F78EF846}"/>
          </ac:spMkLst>
        </pc:spChg>
        <pc:picChg chg="add mod">
          <ac:chgData name="David Lucsanyi" userId="" providerId="" clId="Web-{DDCDB54E-98D4-4738-99B4-B5512D630D89}" dt="2022-12-01T14:00:04.358" v="730" actId="1076"/>
          <ac:picMkLst>
            <pc:docMk/>
            <pc:sldMk cId="2252109671" sldId="262"/>
            <ac:picMk id="5" creationId="{EB6FAFFE-563F-C28E-5273-22B595C1F098}"/>
          </ac:picMkLst>
        </pc:picChg>
        <pc:picChg chg="add">
          <ac:chgData name="David Lucsanyi" userId="" providerId="" clId="Web-{DDCDB54E-98D4-4738-99B4-B5512D630D89}" dt="2022-12-01T10:14:20.365" v="14"/>
          <ac:picMkLst>
            <pc:docMk/>
            <pc:sldMk cId="2252109671" sldId="262"/>
            <ac:picMk id="6" creationId="{1BED8791-B001-8C1D-F504-E4D19565DCC6}"/>
          </ac:picMkLst>
        </pc:picChg>
        <pc:picChg chg="add del mod">
          <ac:chgData name="David Lucsanyi" userId="" providerId="" clId="Web-{DDCDB54E-98D4-4738-99B4-B5512D630D89}" dt="2022-12-01T13:54:46.798" v="687"/>
          <ac:picMkLst>
            <pc:docMk/>
            <pc:sldMk cId="2252109671" sldId="262"/>
            <ac:picMk id="7" creationId="{5FE711C7-5418-C1F9-E5BC-FA43438D8680}"/>
          </ac:picMkLst>
        </pc:picChg>
        <pc:picChg chg="add del mod">
          <ac:chgData name="David Lucsanyi" userId="" providerId="" clId="Web-{DDCDB54E-98D4-4738-99B4-B5512D630D89}" dt="2022-12-01T13:52:25.948" v="682"/>
          <ac:picMkLst>
            <pc:docMk/>
            <pc:sldMk cId="2252109671" sldId="262"/>
            <ac:picMk id="8" creationId="{9A0EAB14-2914-C497-39B6-8B78B8DDCFBB}"/>
          </ac:picMkLst>
        </pc:picChg>
        <pc:picChg chg="add mod">
          <ac:chgData name="David Lucsanyi" userId="" providerId="" clId="Web-{DDCDB54E-98D4-4738-99B4-B5512D630D89}" dt="2022-12-01T13:56:20.708" v="711" actId="1076"/>
          <ac:picMkLst>
            <pc:docMk/>
            <pc:sldMk cId="2252109671" sldId="262"/>
            <ac:picMk id="11" creationId="{85614939-51F2-A943-D2AD-A305EA06B01D}"/>
          </ac:picMkLst>
        </pc:picChg>
        <pc:picChg chg="add del mod">
          <ac:chgData name="David Lucsanyi" userId="" providerId="" clId="Web-{DDCDB54E-98D4-4738-99B4-B5512D630D89}" dt="2022-12-01T13:59:57.358" v="729"/>
          <ac:picMkLst>
            <pc:docMk/>
            <pc:sldMk cId="2252109671" sldId="262"/>
            <ac:picMk id="13" creationId="{7FBFD301-86DB-846C-C849-D36A778D8506}"/>
          </ac:picMkLst>
        </pc:picChg>
        <pc:picChg chg="add mod">
          <ac:chgData name="David Lucsanyi" userId="" providerId="" clId="Web-{DDCDB54E-98D4-4738-99B4-B5512D630D89}" dt="2022-12-01T13:56:26.724" v="712" actId="1076"/>
          <ac:picMkLst>
            <pc:docMk/>
            <pc:sldMk cId="2252109671" sldId="262"/>
            <ac:picMk id="14" creationId="{968686C8-1415-09E9-74E2-E8D813218056}"/>
          </ac:picMkLst>
        </pc:picChg>
      </pc:sldChg>
      <pc:sldChg chg="addSp modSp">
        <pc:chgData name="David Lucsanyi" userId="" providerId="" clId="Web-{DDCDB54E-98D4-4738-99B4-B5512D630D89}" dt="2022-12-01T13:02:45.682" v="18"/>
        <pc:sldMkLst>
          <pc:docMk/>
          <pc:sldMk cId="1897798811" sldId="263"/>
        </pc:sldMkLst>
        <pc:picChg chg="add mod">
          <ac:chgData name="David Lucsanyi" userId="" providerId="" clId="Web-{DDCDB54E-98D4-4738-99B4-B5512D630D89}" dt="2022-12-01T13:02:45.682" v="18"/>
          <ac:picMkLst>
            <pc:docMk/>
            <pc:sldMk cId="1897798811" sldId="263"/>
            <ac:picMk id="6" creationId="{D3E85BE2-5416-2C57-87CC-541D189E2F14}"/>
          </ac:picMkLst>
        </pc:picChg>
        <pc:picChg chg="add">
          <ac:chgData name="David Lucsanyi" userId="" providerId="" clId="Web-{DDCDB54E-98D4-4738-99B4-B5512D630D89}" dt="2022-12-01T10:14:25.928" v="17"/>
          <ac:picMkLst>
            <pc:docMk/>
            <pc:sldMk cId="1897798811" sldId="263"/>
            <ac:picMk id="7" creationId="{EED9298F-6F50-4E92-9B7C-ACBC486D8C44}"/>
          </ac:picMkLst>
        </pc:picChg>
      </pc:sldChg>
      <pc:sldChg chg="addSp delSp modSp add replId">
        <pc:chgData name="David Lucsanyi" userId="" providerId="" clId="Web-{DDCDB54E-98D4-4738-99B4-B5512D630D89}" dt="2022-12-01T14:00:39.735" v="736" actId="1076"/>
        <pc:sldMkLst>
          <pc:docMk/>
          <pc:sldMk cId="3844851692" sldId="264"/>
        </pc:sldMkLst>
        <pc:spChg chg="mod">
          <ac:chgData name="David Lucsanyi" userId="" providerId="" clId="Web-{DDCDB54E-98D4-4738-99B4-B5512D630D89}" dt="2022-12-01T13:44:51.148" v="659" actId="20577"/>
          <ac:spMkLst>
            <pc:docMk/>
            <pc:sldMk cId="3844851692" sldId="264"/>
            <ac:spMk id="2" creationId="{C8D09F31-E18D-9140-050E-B3B7478FE1AD}"/>
          </ac:spMkLst>
        </pc:spChg>
        <pc:spChg chg="del mod">
          <ac:chgData name="David Lucsanyi" userId="" providerId="" clId="Web-{DDCDB54E-98D4-4738-99B4-B5512D630D89}" dt="2022-12-01T13:24:59.394" v="313"/>
          <ac:spMkLst>
            <pc:docMk/>
            <pc:sldMk cId="3844851692" sldId="264"/>
            <ac:spMk id="3" creationId="{0F9C900D-E622-9CCE-1E7B-DA5F73CD3B4B}"/>
          </ac:spMkLst>
        </pc:spChg>
        <pc:spChg chg="add del">
          <ac:chgData name="David Lucsanyi" userId="" providerId="" clId="Web-{DDCDB54E-98D4-4738-99B4-B5512D630D89}" dt="2022-12-01T13:24:56.253" v="311"/>
          <ac:spMkLst>
            <pc:docMk/>
            <pc:sldMk cId="3844851692" sldId="264"/>
            <ac:spMk id="12" creationId="{AF2A17D6-4D09-BEC5-3B6D-BDF40E3AA92A}"/>
          </ac:spMkLst>
        </pc:spChg>
        <pc:spChg chg="add del mod">
          <ac:chgData name="David Lucsanyi" userId="" providerId="" clId="Web-{DDCDB54E-98D4-4738-99B4-B5512D630D89}" dt="2022-12-01T13:25:07.082" v="316"/>
          <ac:spMkLst>
            <pc:docMk/>
            <pc:sldMk cId="3844851692" sldId="264"/>
            <ac:spMk id="14" creationId="{5EC01AE4-D6A1-DF95-6138-542E54E2A24B}"/>
          </ac:spMkLst>
        </pc:spChg>
        <pc:spChg chg="add del">
          <ac:chgData name="David Lucsanyi" userId="" providerId="" clId="Web-{DDCDB54E-98D4-4738-99B4-B5512D630D89}" dt="2022-12-01T13:25:03.285" v="315"/>
          <ac:spMkLst>
            <pc:docMk/>
            <pc:sldMk cId="3844851692" sldId="264"/>
            <ac:spMk id="16" creationId="{18EBA0BE-9463-7691-306B-8B0706912536}"/>
          </ac:spMkLst>
        </pc:spChg>
        <pc:spChg chg="add mod">
          <ac:chgData name="David Lucsanyi" userId="" providerId="" clId="Web-{DDCDB54E-98D4-4738-99B4-B5512D630D89}" dt="2022-12-01T13:44:11.490" v="655" actId="20577"/>
          <ac:spMkLst>
            <pc:docMk/>
            <pc:sldMk cId="3844851692" sldId="264"/>
            <ac:spMk id="18" creationId="{13483B48-4497-7B6B-8B27-597529649DBA}"/>
          </ac:spMkLst>
        </pc:spChg>
        <pc:grpChg chg="add mod">
          <ac:chgData name="David Lucsanyi" userId="" providerId="" clId="Web-{DDCDB54E-98D4-4738-99B4-B5512D630D89}" dt="2022-12-01T13:32:36.164" v="519" actId="14100"/>
          <ac:grpSpMkLst>
            <pc:docMk/>
            <pc:sldMk cId="3844851692" sldId="264"/>
            <ac:grpSpMk id="19" creationId="{8A897B67-B003-C5AC-6882-1B1BA6954118}"/>
          </ac:grpSpMkLst>
        </pc:grpChg>
        <pc:picChg chg="add del mod">
          <ac:chgData name="David Lucsanyi" userId="" providerId="" clId="Web-{DDCDB54E-98D4-4738-99B4-B5512D630D89}" dt="2022-12-01T13:11:54.705" v="236"/>
          <ac:picMkLst>
            <pc:docMk/>
            <pc:sldMk cId="3844851692" sldId="264"/>
            <ac:picMk id="5" creationId="{BF71E25E-FD62-238D-F429-07F2412A4BD0}"/>
          </ac:picMkLst>
        </pc:picChg>
        <pc:picChg chg="add mod">
          <ac:chgData name="David Lucsanyi" userId="" providerId="" clId="Web-{DDCDB54E-98D4-4738-99B4-B5512D630D89}" dt="2022-12-01T13:25:23.114" v="320" actId="1076"/>
          <ac:picMkLst>
            <pc:docMk/>
            <pc:sldMk cId="3844851692" sldId="264"/>
            <ac:picMk id="7" creationId="{27B378E0-115C-BABA-7002-E679E02FBD35}"/>
          </ac:picMkLst>
        </pc:picChg>
        <pc:picChg chg="add mod">
          <ac:chgData name="David Lucsanyi" userId="" providerId="" clId="Web-{DDCDB54E-98D4-4738-99B4-B5512D630D89}" dt="2022-12-01T13:25:23.114" v="321" actId="1076"/>
          <ac:picMkLst>
            <pc:docMk/>
            <pc:sldMk cId="3844851692" sldId="264"/>
            <ac:picMk id="8" creationId="{E46D3189-DBD0-7F21-0D4B-896079B648C6}"/>
          </ac:picMkLst>
        </pc:picChg>
        <pc:picChg chg="add del mod">
          <ac:chgData name="David Lucsanyi" userId="" providerId="" clId="Web-{DDCDB54E-98D4-4738-99B4-B5512D630D89}" dt="2022-12-01T13:15:39.355" v="254"/>
          <ac:picMkLst>
            <pc:docMk/>
            <pc:sldMk cId="3844851692" sldId="264"/>
            <ac:picMk id="10" creationId="{471A983B-C9BC-A4CC-3CA6-35698995A5A8}"/>
          </ac:picMkLst>
        </pc:picChg>
        <pc:picChg chg="add mod">
          <ac:chgData name="David Lucsanyi" userId="" providerId="" clId="Web-{DDCDB54E-98D4-4738-99B4-B5512D630D89}" dt="2022-12-01T14:00:39.735" v="736" actId="1076"/>
          <ac:picMkLst>
            <pc:docMk/>
            <pc:sldMk cId="3844851692" sldId="264"/>
            <ac:picMk id="20" creationId="{4180F4EE-E62F-11BB-2812-E3C67DFFA096}"/>
          </ac:picMkLst>
        </pc:picChg>
      </pc:sldChg>
      <pc:sldChg chg="addSp delSp modSp add replId">
        <pc:chgData name="David Lucsanyi" userId="" providerId="" clId="Web-{DDCDB54E-98D4-4738-99B4-B5512D630D89}" dt="2022-12-01T16:55:22.106" v="775" actId="20577"/>
        <pc:sldMkLst>
          <pc:docMk/>
          <pc:sldMk cId="1752682124" sldId="265"/>
        </pc:sldMkLst>
        <pc:spChg chg="mod">
          <ac:chgData name="David Lucsanyi" userId="" providerId="" clId="Web-{DDCDB54E-98D4-4738-99B4-B5512D630D89}" dt="2022-12-01T13:59:26.591" v="728" actId="20577"/>
          <ac:spMkLst>
            <pc:docMk/>
            <pc:sldMk cId="1752682124" sldId="265"/>
            <ac:spMk id="2" creationId="{C8D09F31-E18D-9140-050E-B3B7478FE1AD}"/>
          </ac:spMkLst>
        </pc:spChg>
        <pc:spChg chg="mod">
          <ac:chgData name="David Lucsanyi" userId="" providerId="" clId="Web-{DDCDB54E-98D4-4738-99B4-B5512D630D89}" dt="2022-12-01T16:54:11.213" v="755" actId="14100"/>
          <ac:spMkLst>
            <pc:docMk/>
            <pc:sldMk cId="1752682124" sldId="265"/>
            <ac:spMk id="3" creationId="{0F9C900D-E622-9CCE-1E7B-DA5F73CD3B4B}"/>
          </ac:spMkLst>
        </pc:spChg>
        <pc:spChg chg="add mod">
          <ac:chgData name="David Lucsanyi" userId="" providerId="" clId="Web-{DDCDB54E-98D4-4738-99B4-B5512D630D89}" dt="2022-12-01T16:54:46.245" v="771" actId="1076"/>
          <ac:spMkLst>
            <pc:docMk/>
            <pc:sldMk cId="1752682124" sldId="265"/>
            <ac:spMk id="11" creationId="{A27A61B5-5A77-7B57-7FBF-5EE0986E85BA}"/>
          </ac:spMkLst>
        </pc:spChg>
        <pc:spChg chg="add mod">
          <ac:chgData name="David Lucsanyi" userId="" providerId="" clId="Web-{DDCDB54E-98D4-4738-99B4-B5512D630D89}" dt="2022-12-01T16:55:22.106" v="775" actId="20577"/>
          <ac:spMkLst>
            <pc:docMk/>
            <pc:sldMk cId="1752682124" sldId="265"/>
            <ac:spMk id="12" creationId="{CC2F69D7-D859-0EB4-66EB-3A078FB1F02C}"/>
          </ac:spMkLst>
        </pc:spChg>
        <pc:picChg chg="add mod">
          <ac:chgData name="David Lucsanyi" userId="" providerId="" clId="Web-{DDCDB54E-98D4-4738-99B4-B5512D630D89}" dt="2022-12-01T16:52:42.898" v="741" actId="1076"/>
          <ac:picMkLst>
            <pc:docMk/>
            <pc:sldMk cId="1752682124" sldId="265"/>
            <ac:picMk id="5" creationId="{5D5DF642-4BDD-4E45-637B-AE74D5AC6912}"/>
          </ac:picMkLst>
        </pc:picChg>
        <pc:picChg chg="add mod">
          <ac:chgData name="David Lucsanyi" userId="" providerId="" clId="Web-{DDCDB54E-98D4-4738-99B4-B5512D630D89}" dt="2022-12-01T13:16:20.497" v="260" actId="1076"/>
          <ac:picMkLst>
            <pc:docMk/>
            <pc:sldMk cId="1752682124" sldId="265"/>
            <ac:picMk id="5" creationId="{8C8F97F0-E5F9-DED9-E8E1-E5294EB20D75}"/>
          </ac:picMkLst>
        </pc:picChg>
        <pc:picChg chg="del">
          <ac:chgData name="David Lucsanyi" userId="" providerId="" clId="Web-{DDCDB54E-98D4-4738-99B4-B5512D630D89}" dt="2022-12-01T13:16:11.810" v="256"/>
          <ac:picMkLst>
            <pc:docMk/>
            <pc:sldMk cId="1752682124" sldId="265"/>
            <ac:picMk id="7" creationId="{27B378E0-115C-BABA-7002-E679E02FBD35}"/>
          </ac:picMkLst>
        </pc:picChg>
        <pc:picChg chg="add mod">
          <ac:chgData name="David Lucsanyi" userId="" providerId="" clId="Web-{DDCDB54E-98D4-4738-99B4-B5512D630D89}" dt="2022-12-01T16:52:42.054" v="739"/>
          <ac:picMkLst>
            <pc:docMk/>
            <pc:sldMk cId="1752682124" sldId="265"/>
            <ac:picMk id="7" creationId="{51B06FD7-6CBD-1777-94C4-CC62ABE252B8}"/>
          </ac:picMkLst>
        </pc:picChg>
        <pc:picChg chg="add mod">
          <ac:chgData name="David Lucsanyi" userId="" providerId="" clId="Web-{DDCDB54E-98D4-4738-99B4-B5512D630D89}" dt="2022-12-01T16:52:47.132" v="743" actId="1076"/>
          <ac:picMkLst>
            <pc:docMk/>
            <pc:sldMk cId="1752682124" sldId="265"/>
            <ac:picMk id="8" creationId="{504D66B4-1E68-E819-F74C-B660550FCF81}"/>
          </ac:picMkLst>
        </pc:picChg>
        <pc:picChg chg="del">
          <ac:chgData name="David Lucsanyi" userId="" providerId="" clId="Web-{DDCDB54E-98D4-4738-99B4-B5512D630D89}" dt="2022-12-01T13:16:14.278" v="257"/>
          <ac:picMkLst>
            <pc:docMk/>
            <pc:sldMk cId="1752682124" sldId="265"/>
            <ac:picMk id="8" creationId="{E46D3189-DBD0-7F21-0D4B-896079B648C6}"/>
          </ac:picMkLst>
        </pc:picChg>
        <pc:picChg chg="add mod">
          <ac:chgData name="David Lucsanyi" userId="" providerId="" clId="Web-{DDCDB54E-98D4-4738-99B4-B5512D630D89}" dt="2022-12-01T16:52:49.664" v="744" actId="1076"/>
          <ac:picMkLst>
            <pc:docMk/>
            <pc:sldMk cId="1752682124" sldId="265"/>
            <ac:picMk id="10" creationId="{1A82D01C-0C60-B53B-74CC-A625C8DD3FA9}"/>
          </ac:picMkLst>
        </pc:picChg>
      </pc:sldChg>
    </pc:docChg>
  </pc:docChgLst>
  <pc:docChgLst>
    <pc:chgData name="David Lucsanyi" userId="O7+Sfe/LXypmJ+6xrZ7IpYcscw6NdEw+GxAcb1ekBcE=" providerId="None" clId="Web-{18E00A77-C7F3-4F7A-97CF-5FE9DB4619F6}"/>
    <pc:docChg chg="modSld">
      <pc:chgData name="David Lucsanyi" userId="O7+Sfe/LXypmJ+6xrZ7IpYcscw6NdEw+GxAcb1ekBcE=" providerId="None" clId="Web-{18E00A77-C7F3-4F7A-97CF-5FE9DB4619F6}" dt="2022-12-04T18:07:55.264" v="56" actId="20577"/>
      <pc:docMkLst>
        <pc:docMk/>
      </pc:docMkLst>
      <pc:sldChg chg="modSp">
        <pc:chgData name="David Lucsanyi" userId="O7+Sfe/LXypmJ+6xrZ7IpYcscw6NdEw+GxAcb1ekBcE=" providerId="None" clId="Web-{18E00A77-C7F3-4F7A-97CF-5FE9DB4619F6}" dt="2022-12-04T18:07:55.264" v="56" actId="20577"/>
        <pc:sldMkLst>
          <pc:docMk/>
          <pc:sldMk cId="1640210946" sldId="266"/>
        </pc:sldMkLst>
        <pc:spChg chg="mod">
          <ac:chgData name="David Lucsanyi" userId="O7+Sfe/LXypmJ+6xrZ7IpYcscw6NdEw+GxAcb1ekBcE=" providerId="None" clId="Web-{18E00A77-C7F3-4F7A-97CF-5FE9DB4619F6}" dt="2022-12-04T18:07:55.264" v="56" actId="20577"/>
          <ac:spMkLst>
            <pc:docMk/>
            <pc:sldMk cId="1640210946" sldId="266"/>
            <ac:spMk id="2" creationId="{C8D09F31-E18D-9140-050E-B3B7478FE1AD}"/>
          </ac:spMkLst>
        </pc:spChg>
      </pc:sldChg>
      <pc:sldChg chg="modSp">
        <pc:chgData name="David Lucsanyi" userId="O7+Sfe/LXypmJ+6xrZ7IpYcscw6NdEw+GxAcb1ekBcE=" providerId="None" clId="Web-{18E00A77-C7F3-4F7A-97CF-5FE9DB4619F6}" dt="2022-12-04T18:06:35.699" v="18" actId="20577"/>
        <pc:sldMkLst>
          <pc:docMk/>
          <pc:sldMk cId="1153357857" sldId="268"/>
        </pc:sldMkLst>
        <pc:spChg chg="mod">
          <ac:chgData name="David Lucsanyi" userId="O7+Sfe/LXypmJ+6xrZ7IpYcscw6NdEw+GxAcb1ekBcE=" providerId="None" clId="Web-{18E00A77-C7F3-4F7A-97CF-5FE9DB4619F6}" dt="2022-12-04T18:06:35.699" v="18" actId="20577"/>
          <ac:spMkLst>
            <pc:docMk/>
            <pc:sldMk cId="1153357857" sldId="268"/>
            <ac:spMk id="2" creationId="{C8D09F31-E18D-9140-050E-B3B7478FE1AD}"/>
          </ac:spMkLst>
        </pc:spChg>
      </pc:sldChg>
    </pc:docChg>
  </pc:docChgLst>
  <pc:docChgLst>
    <pc:chgData name="David Lucsanyi" userId="O7+Sfe/LXypmJ+6xrZ7IpYcscw6NdEw+GxAcb1ekBcE=" providerId="None" clId="Web-{DDCDB54E-98D4-4738-99B4-B5512D630D89}"/>
    <pc:docChg chg="modSld sldOrd">
      <pc:chgData name="David Lucsanyi" userId="O7+Sfe/LXypmJ+6xrZ7IpYcscw6NdEw+GxAcb1ekBcE=" providerId="None" clId="Web-{DDCDB54E-98D4-4738-99B4-B5512D630D89}" dt="2022-12-01T15:13:20.785" v="487" actId="20577"/>
      <pc:docMkLst>
        <pc:docMk/>
      </pc:docMkLst>
      <pc:sldChg chg="addSp modSp">
        <pc:chgData name="David Lucsanyi" userId="O7+Sfe/LXypmJ+6xrZ7IpYcscw6NdEw+GxAcb1ekBcE=" providerId="None" clId="Web-{DDCDB54E-98D4-4738-99B4-B5512D630D89}" dt="2022-12-01T09:55:13.863" v="111"/>
        <pc:sldMkLst>
          <pc:docMk/>
          <pc:sldMk cId="3218605534" sldId="257"/>
        </pc:sldMkLst>
        <pc:spChg chg="mod">
          <ac:chgData name="David Lucsanyi" userId="O7+Sfe/LXypmJ+6xrZ7IpYcscw6NdEw+GxAcb1ekBcE=" providerId="None" clId="Web-{DDCDB54E-98D4-4738-99B4-B5512D630D89}" dt="2022-12-01T09:48:56.275" v="34" actId="14100"/>
          <ac:spMkLst>
            <pc:docMk/>
            <pc:sldMk cId="3218605534" sldId="257"/>
            <ac:spMk id="2" creationId="{055536C3-3126-B863-EF7D-E02411AE7B60}"/>
          </ac:spMkLst>
        </pc:spChg>
        <pc:grpChg chg="add">
          <ac:chgData name="David Lucsanyi" userId="O7+Sfe/LXypmJ+6xrZ7IpYcscw6NdEw+GxAcb1ekBcE=" providerId="None" clId="Web-{DDCDB54E-98D4-4738-99B4-B5512D630D89}" dt="2022-12-01T09:55:13.863" v="111"/>
          <ac:grpSpMkLst>
            <pc:docMk/>
            <pc:sldMk cId="3218605534" sldId="257"/>
            <ac:grpSpMk id="5" creationId="{F5C21889-4AE1-EE41-D450-8C418CDB15A6}"/>
          </ac:grpSpMkLst>
        </pc:grpChg>
        <pc:picChg chg="add mod">
          <ac:chgData name="David Lucsanyi" userId="O7+Sfe/LXypmJ+6xrZ7IpYcscw6NdEw+GxAcb1ekBcE=" providerId="None" clId="Web-{DDCDB54E-98D4-4738-99B4-B5512D630D89}" dt="2022-12-01T09:55:07.035" v="110" actId="1076"/>
          <ac:picMkLst>
            <pc:docMk/>
            <pc:sldMk cId="3218605534" sldId="257"/>
            <ac:picMk id="4" creationId="{F3AC78E2-56E9-F845-30A5-DB06094D40BB}"/>
          </ac:picMkLst>
        </pc:picChg>
        <pc:picChg chg="mod">
          <ac:chgData name="David Lucsanyi" userId="O7+Sfe/LXypmJ+6xrZ7IpYcscw6NdEw+GxAcb1ekBcE=" providerId="None" clId="Web-{DDCDB54E-98D4-4738-99B4-B5512D630D89}" dt="2022-12-01T09:54:32.753" v="102" actId="1076"/>
          <ac:picMkLst>
            <pc:docMk/>
            <pc:sldMk cId="3218605534" sldId="257"/>
            <ac:picMk id="8" creationId="{B5847DC1-36C7-A8D1-B563-12EC62389E06}"/>
          </ac:picMkLst>
        </pc:picChg>
      </pc:sldChg>
      <pc:sldChg chg="modSp">
        <pc:chgData name="David Lucsanyi" userId="O7+Sfe/LXypmJ+6xrZ7IpYcscw6NdEw+GxAcb1ekBcE=" providerId="None" clId="Web-{DDCDB54E-98D4-4738-99B4-B5512D630D89}" dt="2022-12-01T09:52:16.718" v="91" actId="20577"/>
        <pc:sldMkLst>
          <pc:docMk/>
          <pc:sldMk cId="874441873" sldId="258"/>
        </pc:sldMkLst>
        <pc:spChg chg="mod">
          <ac:chgData name="David Lucsanyi" userId="O7+Sfe/LXypmJ+6xrZ7IpYcscw6NdEw+GxAcb1ekBcE=" providerId="None" clId="Web-{DDCDB54E-98D4-4738-99B4-B5512D630D89}" dt="2022-12-01T09:52:16.718" v="91" actId="20577"/>
          <ac:spMkLst>
            <pc:docMk/>
            <pc:sldMk cId="874441873" sldId="258"/>
            <ac:spMk id="5" creationId="{B0FE6690-4198-C434-7AEA-6DD04F7F8561}"/>
          </ac:spMkLst>
        </pc:spChg>
      </pc:sldChg>
      <pc:sldChg chg="addSp delSp modSp">
        <pc:chgData name="David Lucsanyi" userId="O7+Sfe/LXypmJ+6xrZ7IpYcscw6NdEw+GxAcb1ekBcE=" providerId="None" clId="Web-{DDCDB54E-98D4-4738-99B4-B5512D630D89}" dt="2022-12-01T09:52:49.250" v="97"/>
        <pc:sldMkLst>
          <pc:docMk/>
          <pc:sldMk cId="1161168841" sldId="259"/>
        </pc:sldMkLst>
        <pc:spChg chg="add del mod">
          <ac:chgData name="David Lucsanyi" userId="O7+Sfe/LXypmJ+6xrZ7IpYcscw6NdEw+GxAcb1ekBcE=" providerId="None" clId="Web-{DDCDB54E-98D4-4738-99B4-B5512D630D89}" dt="2022-12-01T09:52:26.749" v="93"/>
          <ac:spMkLst>
            <pc:docMk/>
            <pc:sldMk cId="1161168841" sldId="259"/>
            <ac:spMk id="6" creationId="{184C1206-241E-DA1D-6489-312137B9B0B2}"/>
          </ac:spMkLst>
        </pc:spChg>
        <pc:spChg chg="add mod">
          <ac:chgData name="David Lucsanyi" userId="O7+Sfe/LXypmJ+6xrZ7IpYcscw6NdEw+GxAcb1ekBcE=" providerId="None" clId="Web-{DDCDB54E-98D4-4738-99B4-B5512D630D89}" dt="2022-12-01T09:52:49.250" v="97"/>
          <ac:spMkLst>
            <pc:docMk/>
            <pc:sldMk cId="1161168841" sldId="259"/>
            <ac:spMk id="8" creationId="{4FC7A334-D8D5-A5E6-AE83-4E35BD191176}"/>
          </ac:spMkLst>
        </pc:spChg>
        <pc:spChg chg="del">
          <ac:chgData name="David Lucsanyi" userId="O7+Sfe/LXypmJ+6xrZ7IpYcscw6NdEw+GxAcb1ekBcE=" providerId="None" clId="Web-{DDCDB54E-98D4-4738-99B4-B5512D630D89}" dt="2022-12-01T09:51:18.810" v="54"/>
          <ac:spMkLst>
            <pc:docMk/>
            <pc:sldMk cId="1161168841" sldId="259"/>
            <ac:spMk id="9" creationId="{D92A00F4-7B20-5B80-55B0-C23C869ABE9E}"/>
          </ac:spMkLst>
        </pc:spChg>
      </pc:sldChg>
      <pc:sldChg chg="addSp delSp modSp">
        <pc:chgData name="David Lucsanyi" userId="O7+Sfe/LXypmJ+6xrZ7IpYcscw6NdEw+GxAcb1ekBcE=" providerId="None" clId="Web-{DDCDB54E-98D4-4738-99B4-B5512D630D89}" dt="2022-12-01T09:52:53" v="98"/>
        <pc:sldMkLst>
          <pc:docMk/>
          <pc:sldMk cId="2980870780" sldId="260"/>
        </pc:sldMkLst>
        <pc:spChg chg="add del mod">
          <ac:chgData name="David Lucsanyi" userId="O7+Sfe/LXypmJ+6xrZ7IpYcscw6NdEw+GxAcb1ekBcE=" providerId="None" clId="Web-{DDCDB54E-98D4-4738-99B4-B5512D630D89}" dt="2022-12-01T09:52:29.531" v="94"/>
          <ac:spMkLst>
            <pc:docMk/>
            <pc:sldMk cId="2980870780" sldId="260"/>
            <ac:spMk id="8" creationId="{AB07B8D9-4931-7239-6D68-36E0B3959B96}"/>
          </ac:spMkLst>
        </pc:spChg>
        <pc:spChg chg="del">
          <ac:chgData name="David Lucsanyi" userId="O7+Sfe/LXypmJ+6xrZ7IpYcscw6NdEw+GxAcb1ekBcE=" providerId="None" clId="Web-{DDCDB54E-98D4-4738-99B4-B5512D630D89}" dt="2022-12-01T09:51:27.279" v="56"/>
          <ac:spMkLst>
            <pc:docMk/>
            <pc:sldMk cId="2980870780" sldId="260"/>
            <ac:spMk id="14" creationId="{54663E60-FCA6-3AA4-7525-017AE475891F}"/>
          </ac:spMkLst>
        </pc:spChg>
        <pc:spChg chg="add mod">
          <ac:chgData name="David Lucsanyi" userId="O7+Sfe/LXypmJ+6xrZ7IpYcscw6NdEw+GxAcb1ekBcE=" providerId="None" clId="Web-{DDCDB54E-98D4-4738-99B4-B5512D630D89}" dt="2022-12-01T09:52:53" v="98"/>
          <ac:spMkLst>
            <pc:docMk/>
            <pc:sldMk cId="2980870780" sldId="260"/>
            <ac:spMk id="16" creationId="{612AD21D-3CE1-85FB-040D-15152AB396A3}"/>
          </ac:spMkLst>
        </pc:spChg>
      </pc:sldChg>
      <pc:sldChg chg="addSp delSp modSp ord">
        <pc:chgData name="David Lucsanyi" userId="O7+Sfe/LXypmJ+6xrZ7IpYcscw6NdEw+GxAcb1ekBcE=" providerId="None" clId="Web-{DDCDB54E-98D4-4738-99B4-B5512D630D89}" dt="2022-12-01T15:04:50.471" v="341" actId="1076"/>
        <pc:sldMkLst>
          <pc:docMk/>
          <pc:sldMk cId="2252109671" sldId="262"/>
        </pc:sldMkLst>
        <pc:spChg chg="add del mod">
          <ac:chgData name="David Lucsanyi" userId="O7+Sfe/LXypmJ+6xrZ7IpYcscw6NdEw+GxAcb1ekBcE=" providerId="None" clId="Web-{DDCDB54E-98D4-4738-99B4-B5512D630D89}" dt="2022-12-01T09:52:22.906" v="92"/>
          <ac:spMkLst>
            <pc:docMk/>
            <pc:sldMk cId="2252109671" sldId="262"/>
            <ac:spMk id="6" creationId="{85A83F07-A880-A063-E4FC-964BE5F228DF}"/>
          </ac:spMkLst>
        </pc:spChg>
        <pc:spChg chg="del mod">
          <ac:chgData name="David Lucsanyi" userId="O7+Sfe/LXypmJ+6xrZ7IpYcscw6NdEw+GxAcb1ekBcE=" providerId="None" clId="Web-{DDCDB54E-98D4-4738-99B4-B5512D630D89}" dt="2022-12-01T09:51:11.622" v="52"/>
          <ac:spMkLst>
            <pc:docMk/>
            <pc:sldMk cId="2252109671" sldId="262"/>
            <ac:spMk id="7" creationId="{7BD14424-26BD-F9C7-5A33-2BFAA4BE9A80}"/>
          </ac:spMkLst>
        </pc:spChg>
        <pc:spChg chg="add del mod">
          <ac:chgData name="David Lucsanyi" userId="O7+Sfe/LXypmJ+6xrZ7IpYcscw6NdEw+GxAcb1ekBcE=" providerId="None" clId="Web-{DDCDB54E-98D4-4738-99B4-B5512D630D89}" dt="2022-12-01T15:04:37.877" v="340" actId="1076"/>
          <ac:spMkLst>
            <pc:docMk/>
            <pc:sldMk cId="2252109671" sldId="262"/>
            <ac:spMk id="7" creationId="{8565AE4D-4392-EDEE-E77F-A9914E809E57}"/>
          </ac:spMkLst>
        </pc:spChg>
        <pc:spChg chg="add mod">
          <ac:chgData name="David Lucsanyi" userId="O7+Sfe/LXypmJ+6xrZ7IpYcscw6NdEw+GxAcb1ekBcE=" providerId="None" clId="Web-{DDCDB54E-98D4-4738-99B4-B5512D630D89}" dt="2022-12-01T09:52:45.797" v="96"/>
          <ac:spMkLst>
            <pc:docMk/>
            <pc:sldMk cId="2252109671" sldId="262"/>
            <ac:spMk id="9" creationId="{A2950A3B-3D8D-F569-E6A5-128780DE63F1}"/>
          </ac:spMkLst>
        </pc:spChg>
        <pc:grpChg chg="add mod">
          <ac:chgData name="David Lucsanyi" userId="O7+Sfe/LXypmJ+6xrZ7IpYcscw6NdEw+GxAcb1ekBcE=" providerId="None" clId="Web-{DDCDB54E-98D4-4738-99B4-B5512D630D89}" dt="2022-12-01T15:04:50.471" v="341" actId="1076"/>
          <ac:grpSpMkLst>
            <pc:docMk/>
            <pc:sldMk cId="2252109671" sldId="262"/>
            <ac:grpSpMk id="8" creationId="{88E76469-A5C2-6BCA-9DEA-9B2BFA216A95}"/>
          </ac:grpSpMkLst>
        </pc:grpChg>
        <pc:picChg chg="mod">
          <ac:chgData name="David Lucsanyi" userId="O7+Sfe/LXypmJ+6xrZ7IpYcscw6NdEw+GxAcb1ekBcE=" providerId="None" clId="Web-{DDCDB54E-98D4-4738-99B4-B5512D630D89}" dt="2022-12-01T15:04:00.063" v="335" actId="1076"/>
          <ac:picMkLst>
            <pc:docMk/>
            <pc:sldMk cId="2252109671" sldId="262"/>
            <ac:picMk id="5" creationId="{EB6FAFFE-563F-C28E-5273-22B595C1F098}"/>
          </ac:picMkLst>
        </pc:picChg>
      </pc:sldChg>
      <pc:sldChg chg="addSp delSp modSp">
        <pc:chgData name="David Lucsanyi" userId="O7+Sfe/LXypmJ+6xrZ7IpYcscw6NdEw+GxAcb1ekBcE=" providerId="None" clId="Web-{DDCDB54E-98D4-4738-99B4-B5512D630D89}" dt="2022-12-01T09:52:57.282" v="99"/>
        <pc:sldMkLst>
          <pc:docMk/>
          <pc:sldMk cId="1897798811" sldId="263"/>
        </pc:sldMkLst>
        <pc:spChg chg="del">
          <ac:chgData name="David Lucsanyi" userId="O7+Sfe/LXypmJ+6xrZ7IpYcscw6NdEw+GxAcb1ekBcE=" providerId="None" clId="Web-{DDCDB54E-98D4-4738-99B4-B5512D630D89}" dt="2022-12-01T09:52:34.968" v="95"/>
          <ac:spMkLst>
            <pc:docMk/>
            <pc:sldMk cId="1897798811" sldId="263"/>
            <ac:spMk id="7" creationId="{7BD14424-26BD-F9C7-5A33-2BFAA4BE9A80}"/>
          </ac:spMkLst>
        </pc:spChg>
        <pc:spChg chg="add mod">
          <ac:chgData name="David Lucsanyi" userId="O7+Sfe/LXypmJ+6xrZ7IpYcscw6NdEw+GxAcb1ekBcE=" providerId="None" clId="Web-{DDCDB54E-98D4-4738-99B4-B5512D630D89}" dt="2022-12-01T09:52:57.282" v="99"/>
          <ac:spMkLst>
            <pc:docMk/>
            <pc:sldMk cId="1897798811" sldId="263"/>
            <ac:spMk id="8" creationId="{B9E223DC-2AA4-ECB5-70C3-8A21C6C0C7CB}"/>
          </ac:spMkLst>
        </pc:spChg>
      </pc:sldChg>
      <pc:sldChg chg="addSp delSp modSp">
        <pc:chgData name="David Lucsanyi" userId="O7+Sfe/LXypmJ+6xrZ7IpYcscw6NdEw+GxAcb1ekBcE=" providerId="None" clId="Web-{DDCDB54E-98D4-4738-99B4-B5512D630D89}" dt="2022-12-01T15:07:37.617" v="397" actId="1076"/>
        <pc:sldMkLst>
          <pc:docMk/>
          <pc:sldMk cId="3844851692" sldId="264"/>
        </pc:sldMkLst>
        <pc:spChg chg="add del mod">
          <ac:chgData name="David Lucsanyi" userId="O7+Sfe/LXypmJ+6xrZ7IpYcscw6NdEw+GxAcb1ekBcE=" providerId="None" clId="Web-{DDCDB54E-98D4-4738-99B4-B5512D630D89}" dt="2022-12-01T14:56:27.361" v="115"/>
          <ac:spMkLst>
            <pc:docMk/>
            <pc:sldMk cId="3844851692" sldId="264"/>
            <ac:spMk id="3" creationId="{88DA5420-C624-FBA1-1EC5-DEE9A466CE60}"/>
          </ac:spMkLst>
        </pc:spChg>
        <pc:spChg chg="add mod">
          <ac:chgData name="David Lucsanyi" userId="O7+Sfe/LXypmJ+6xrZ7IpYcscw6NdEw+GxAcb1ekBcE=" providerId="None" clId="Web-{DDCDB54E-98D4-4738-99B4-B5512D630D89}" dt="2022-12-01T15:07:34.383" v="396" actId="1076"/>
          <ac:spMkLst>
            <pc:docMk/>
            <pc:sldMk cId="3844851692" sldId="264"/>
            <ac:spMk id="12" creationId="{1FEBB6E7-34C0-4042-8C9A-0CA9E3FFC1F6}"/>
          </ac:spMkLst>
        </pc:spChg>
        <pc:grpChg chg="add del mod">
          <ac:chgData name="David Lucsanyi" userId="O7+Sfe/LXypmJ+6xrZ7IpYcscw6NdEw+GxAcb1ekBcE=" providerId="None" clId="Web-{DDCDB54E-98D4-4738-99B4-B5512D630D89}" dt="2022-12-01T15:06:51.131" v="378"/>
          <ac:grpSpMkLst>
            <pc:docMk/>
            <pc:sldMk cId="3844851692" sldId="264"/>
            <ac:grpSpMk id="10" creationId="{D0211717-16A8-DE1D-5043-3F3037B4FD1F}"/>
          </ac:grpSpMkLst>
        </pc:grpChg>
        <pc:grpChg chg="add mod">
          <ac:chgData name="David Lucsanyi" userId="O7+Sfe/LXypmJ+6xrZ7IpYcscw6NdEw+GxAcb1ekBcE=" providerId="None" clId="Web-{DDCDB54E-98D4-4738-99B4-B5512D630D89}" dt="2022-12-01T15:07:37.617" v="397" actId="1076"/>
          <ac:grpSpMkLst>
            <pc:docMk/>
            <pc:sldMk cId="3844851692" sldId="264"/>
            <ac:grpSpMk id="13" creationId="{C2DDE644-5F6D-5C7D-BC07-12CCEF046641}"/>
          </ac:grpSpMkLst>
        </pc:grpChg>
        <pc:grpChg chg="del">
          <ac:chgData name="David Lucsanyi" userId="O7+Sfe/LXypmJ+6xrZ7IpYcscw6NdEw+GxAcb1ekBcE=" providerId="None" clId="Web-{DDCDB54E-98D4-4738-99B4-B5512D630D89}" dt="2022-12-01T14:56:44.643" v="117"/>
          <ac:grpSpMkLst>
            <pc:docMk/>
            <pc:sldMk cId="3844851692" sldId="264"/>
            <ac:grpSpMk id="19" creationId="{8A897B67-B003-C5AC-6882-1B1BA6954118}"/>
          </ac:grpSpMkLst>
        </pc:grpChg>
        <pc:picChg chg="add del mod ord topLvl">
          <ac:chgData name="David Lucsanyi" userId="O7+Sfe/LXypmJ+6xrZ7IpYcscw6NdEw+GxAcb1ekBcE=" providerId="None" clId="Web-{DDCDB54E-98D4-4738-99B4-B5512D630D89}" dt="2022-12-01T15:06:51.131" v="378"/>
          <ac:picMkLst>
            <pc:docMk/>
            <pc:sldMk cId="3844851692" sldId="264"/>
            <ac:picMk id="5" creationId="{6F142F3A-4306-98C4-975D-89D2E598AC94}"/>
          </ac:picMkLst>
        </pc:picChg>
        <pc:picChg chg="del topLvl">
          <ac:chgData name="David Lucsanyi" userId="O7+Sfe/LXypmJ+6xrZ7IpYcscw6NdEw+GxAcb1ekBcE=" providerId="None" clId="Web-{DDCDB54E-98D4-4738-99B4-B5512D630D89}" dt="2022-12-01T14:56:44.643" v="117"/>
          <ac:picMkLst>
            <pc:docMk/>
            <pc:sldMk cId="3844851692" sldId="264"/>
            <ac:picMk id="7" creationId="{27B378E0-115C-BABA-7002-E679E02FBD35}"/>
          </ac:picMkLst>
        </pc:picChg>
        <pc:picChg chg="topLvl">
          <ac:chgData name="David Lucsanyi" userId="O7+Sfe/LXypmJ+6xrZ7IpYcscw6NdEw+GxAcb1ekBcE=" providerId="None" clId="Web-{DDCDB54E-98D4-4738-99B4-B5512D630D89}" dt="2022-12-01T15:06:51.131" v="378"/>
          <ac:picMkLst>
            <pc:docMk/>
            <pc:sldMk cId="3844851692" sldId="264"/>
            <ac:picMk id="8" creationId="{E46D3189-DBD0-7F21-0D4B-896079B648C6}"/>
          </ac:picMkLst>
        </pc:picChg>
        <pc:picChg chg="mod topLvl">
          <ac:chgData name="David Lucsanyi" userId="O7+Sfe/LXypmJ+6xrZ7IpYcscw6NdEw+GxAcb1ekBcE=" providerId="None" clId="Web-{DDCDB54E-98D4-4738-99B4-B5512D630D89}" dt="2022-12-01T15:06:51.131" v="378"/>
          <ac:picMkLst>
            <pc:docMk/>
            <pc:sldMk cId="3844851692" sldId="264"/>
            <ac:picMk id="20" creationId="{4180F4EE-E62F-11BB-2812-E3C67DFFA096}"/>
          </ac:picMkLst>
        </pc:picChg>
      </pc:sldChg>
      <pc:sldChg chg="addSp delSp modSp">
        <pc:chgData name="David Lucsanyi" userId="O7+Sfe/LXypmJ+6xrZ7IpYcscw6NdEw+GxAcb1ekBcE=" providerId="None" clId="Web-{DDCDB54E-98D4-4738-99B4-B5512D630D89}" dt="2022-12-01T15:13:20.785" v="487" actId="20577"/>
        <pc:sldMkLst>
          <pc:docMk/>
          <pc:sldMk cId="1752682124" sldId="265"/>
        </pc:sldMkLst>
        <pc:spChg chg="mod">
          <ac:chgData name="David Lucsanyi" userId="O7+Sfe/LXypmJ+6xrZ7IpYcscw6NdEw+GxAcb1ekBcE=" providerId="None" clId="Web-{DDCDB54E-98D4-4738-99B4-B5512D630D89}" dt="2022-12-01T15:13:20.785" v="487" actId="20577"/>
          <ac:spMkLst>
            <pc:docMk/>
            <pc:sldMk cId="1752682124" sldId="265"/>
            <ac:spMk id="3" creationId="{0F9C900D-E622-9CCE-1E7B-DA5F73CD3B4B}"/>
          </ac:spMkLst>
        </pc:spChg>
        <pc:spChg chg="add del mod">
          <ac:chgData name="David Lucsanyi" userId="O7+Sfe/LXypmJ+6xrZ7IpYcscw6NdEw+GxAcb1ekBcE=" providerId="None" clId="Web-{DDCDB54E-98D4-4738-99B4-B5512D630D89}" dt="2022-12-01T15:08:59.073" v="417"/>
          <ac:spMkLst>
            <pc:docMk/>
            <pc:sldMk cId="1752682124" sldId="265"/>
            <ac:spMk id="7" creationId="{196DC59A-1FAC-54B2-1E6B-4A7E35E85063}"/>
          </ac:spMkLst>
        </pc:spChg>
        <pc:picChg chg="del">
          <ac:chgData name="David Lucsanyi" userId="O7+Sfe/LXypmJ+6xrZ7IpYcscw6NdEw+GxAcb1ekBcE=" providerId="None" clId="Web-{DDCDB54E-98D4-4738-99B4-B5512D630D89}" dt="2022-12-01T15:11:46.172" v="475"/>
          <ac:picMkLst>
            <pc:docMk/>
            <pc:sldMk cId="1752682124" sldId="265"/>
            <ac:picMk id="5" creationId="{8C8F97F0-E5F9-DED9-E8E1-E5294EB20D75}"/>
          </ac:picMkLst>
        </pc:picChg>
      </pc:sldChg>
    </pc:docChg>
  </pc:docChgLst>
  <pc:docChgLst>
    <pc:chgData name="David Lucsanyi" clId="Web-{95D09B38-F38B-48C1-9932-0138EC4DD8DB}"/>
    <pc:docChg chg="addSld modSld">
      <pc:chgData name="David Lucsanyi" userId="" providerId="" clId="Web-{95D09B38-F38B-48C1-9932-0138EC4DD8DB}" dt="2022-12-06T02:59:52.376" v="1670" actId="20577"/>
      <pc:docMkLst>
        <pc:docMk/>
      </pc:docMkLst>
      <pc:sldChg chg="modSp">
        <pc:chgData name="David Lucsanyi" userId="" providerId="" clId="Web-{95D09B38-F38B-48C1-9932-0138EC4DD8DB}" dt="2022-12-05T22:40:13.739" v="443" actId="20577"/>
        <pc:sldMkLst>
          <pc:docMk/>
          <pc:sldMk cId="874441873" sldId="258"/>
        </pc:sldMkLst>
        <pc:spChg chg="mod">
          <ac:chgData name="David Lucsanyi" userId="" providerId="" clId="Web-{95D09B38-F38B-48C1-9932-0138EC4DD8DB}" dt="2022-12-05T22:40:13.739" v="443" actId="20577"/>
          <ac:spMkLst>
            <pc:docMk/>
            <pc:sldMk cId="874441873" sldId="258"/>
            <ac:spMk id="3" creationId="{397C0A6D-D86B-ABDE-5138-8000C640D1EB}"/>
          </ac:spMkLst>
        </pc:spChg>
      </pc:sldChg>
      <pc:sldChg chg="addSp modSp">
        <pc:chgData name="David Lucsanyi" userId="" providerId="" clId="Web-{95D09B38-F38B-48C1-9932-0138EC4DD8DB}" dt="2022-12-06T02:57:35.745" v="1638" actId="1076"/>
        <pc:sldMkLst>
          <pc:docMk/>
          <pc:sldMk cId="1897798811" sldId="263"/>
        </pc:sldMkLst>
        <pc:spChg chg="mod">
          <ac:chgData name="David Lucsanyi" userId="" providerId="" clId="Web-{95D09B38-F38B-48C1-9932-0138EC4DD8DB}" dt="2022-12-05T22:00:01.881" v="38" actId="14100"/>
          <ac:spMkLst>
            <pc:docMk/>
            <pc:sldMk cId="1897798811" sldId="263"/>
            <ac:spMk id="3" creationId="{0F9C900D-E622-9CCE-1E7B-DA5F73CD3B4B}"/>
          </ac:spMkLst>
        </pc:spChg>
        <pc:spChg chg="add mod">
          <ac:chgData name="David Lucsanyi" userId="" providerId="" clId="Web-{95D09B38-F38B-48C1-9932-0138EC4DD8DB}" dt="2022-12-06T02:57:35.745" v="1638" actId="1076"/>
          <ac:spMkLst>
            <pc:docMk/>
            <pc:sldMk cId="1897798811" sldId="263"/>
            <ac:spMk id="10" creationId="{DAB9D74D-17FE-2758-724F-D121CA9CE454}"/>
          </ac:spMkLst>
        </pc:spChg>
      </pc:sldChg>
      <pc:sldChg chg="modSp">
        <pc:chgData name="David Lucsanyi" userId="" providerId="" clId="Web-{95D09B38-F38B-48C1-9932-0138EC4DD8DB}" dt="2022-12-06T02:56:16.556" v="1636" actId="20577"/>
        <pc:sldMkLst>
          <pc:docMk/>
          <pc:sldMk cId="1752682124" sldId="265"/>
        </pc:sldMkLst>
        <pc:spChg chg="mod">
          <ac:chgData name="David Lucsanyi" userId="" providerId="" clId="Web-{95D09B38-F38B-48C1-9932-0138EC4DD8DB}" dt="2022-12-06T02:56:16.556" v="1636" actId="20577"/>
          <ac:spMkLst>
            <pc:docMk/>
            <pc:sldMk cId="1752682124" sldId="265"/>
            <ac:spMk id="34" creationId="{09C0188A-C351-CABF-1FA2-7A030C64FB34}"/>
          </ac:spMkLst>
        </pc:spChg>
      </pc:sldChg>
      <pc:sldChg chg="addSp delSp modSp">
        <pc:chgData name="David Lucsanyi" userId="" providerId="" clId="Web-{95D09B38-F38B-48C1-9932-0138EC4DD8DB}" dt="2022-12-06T02:59:52.376" v="1670" actId="20577"/>
        <pc:sldMkLst>
          <pc:docMk/>
          <pc:sldMk cId="1640210946" sldId="266"/>
        </pc:sldMkLst>
        <pc:spChg chg="mod">
          <ac:chgData name="David Lucsanyi" userId="" providerId="" clId="Web-{95D09B38-F38B-48C1-9932-0138EC4DD8DB}" dt="2022-12-06T02:59:52.376" v="1670" actId="20577"/>
          <ac:spMkLst>
            <pc:docMk/>
            <pc:sldMk cId="1640210946" sldId="266"/>
            <ac:spMk id="3" creationId="{0F9C900D-E622-9CCE-1E7B-DA5F73CD3B4B}"/>
          </ac:spMkLst>
        </pc:spChg>
        <pc:spChg chg="add del mod">
          <ac:chgData name="David Lucsanyi" userId="" providerId="" clId="Web-{95D09B38-F38B-48C1-9932-0138EC4DD8DB}" dt="2022-12-06T02:58:45.451" v="1648"/>
          <ac:spMkLst>
            <pc:docMk/>
            <pc:sldMk cId="1640210946" sldId="266"/>
            <ac:spMk id="7" creationId="{CB92A7B0-460F-04BB-81D9-45AEFCFBD8EB}"/>
          </ac:spMkLst>
        </pc:spChg>
      </pc:sldChg>
      <pc:sldChg chg="addSp delSp modSp">
        <pc:chgData name="David Lucsanyi" userId="" providerId="" clId="Web-{95D09B38-F38B-48C1-9932-0138EC4DD8DB}" dt="2022-12-06T02:05:05.900" v="1584" actId="1076"/>
        <pc:sldMkLst>
          <pc:docMk/>
          <pc:sldMk cId="946928992" sldId="267"/>
        </pc:sldMkLst>
        <pc:spChg chg="del">
          <ac:chgData name="David Lucsanyi" userId="" providerId="" clId="Web-{95D09B38-F38B-48C1-9932-0138EC4DD8DB}" dt="2022-12-06T01:54:46.068" v="1476"/>
          <ac:spMkLst>
            <pc:docMk/>
            <pc:sldMk cId="946928992" sldId="267"/>
            <ac:spMk id="3" creationId="{93542431-CA85-0660-32D4-ECB20E2805A8}"/>
          </ac:spMkLst>
        </pc:spChg>
        <pc:spChg chg="del mod">
          <ac:chgData name="David Lucsanyi" userId="" providerId="" clId="Web-{95D09B38-F38B-48C1-9932-0138EC4DD8DB}" dt="2022-12-06T02:01:19.033" v="1535"/>
          <ac:spMkLst>
            <pc:docMk/>
            <pc:sldMk cId="946928992" sldId="267"/>
            <ac:spMk id="5" creationId="{07BCE5A5-720F-78CA-A3FE-5DE915CF78EC}"/>
          </ac:spMkLst>
        </pc:spChg>
        <pc:spChg chg="mod">
          <ac:chgData name="David Lucsanyi" userId="" providerId="" clId="Web-{95D09B38-F38B-48C1-9932-0138EC4DD8DB}" dt="2022-12-06T01:55:44.586" v="1483" actId="1076"/>
          <ac:spMkLst>
            <pc:docMk/>
            <pc:sldMk cId="946928992" sldId="267"/>
            <ac:spMk id="23" creationId="{28AE25D0-9246-6178-DCD0-6158664FCDE3}"/>
          </ac:spMkLst>
        </pc:spChg>
        <pc:spChg chg="mod">
          <ac:chgData name="David Lucsanyi" userId="" providerId="" clId="Web-{95D09B38-F38B-48C1-9932-0138EC4DD8DB}" dt="2022-12-06T02:04:20.226" v="1581" actId="20577"/>
          <ac:spMkLst>
            <pc:docMk/>
            <pc:sldMk cId="946928992" sldId="267"/>
            <ac:spMk id="24" creationId="{E10ADDFA-CA11-AD20-1E87-F10A85640FD6}"/>
          </ac:spMkLst>
        </pc:spChg>
        <pc:spChg chg="add del mod">
          <ac:chgData name="David Lucsanyi" userId="" providerId="" clId="Web-{95D09B38-F38B-48C1-9932-0138EC4DD8DB}" dt="2022-12-06T01:51:40.732" v="1441"/>
          <ac:spMkLst>
            <pc:docMk/>
            <pc:sldMk cId="946928992" sldId="267"/>
            <ac:spMk id="29" creationId="{ACED26C3-39EA-F7E8-B505-1C4B1E03D5BF}"/>
          </ac:spMkLst>
        </pc:spChg>
        <pc:spChg chg="add mod">
          <ac:chgData name="David Lucsanyi" userId="" providerId="" clId="Web-{95D09B38-F38B-48C1-9932-0138EC4DD8DB}" dt="2022-12-06T02:05:05.900" v="1584" actId="1076"/>
          <ac:spMkLst>
            <pc:docMk/>
            <pc:sldMk cId="946928992" sldId="267"/>
            <ac:spMk id="30" creationId="{1E10118E-EABC-EEDC-40BC-439843627D34}"/>
          </ac:spMkLst>
        </pc:spChg>
        <pc:grpChg chg="add mod">
          <ac:chgData name="David Lucsanyi" userId="" providerId="" clId="Web-{95D09B38-F38B-48C1-9932-0138EC4DD8DB}" dt="2022-12-06T02:02:11.613" v="1545" actId="1076"/>
          <ac:grpSpMkLst>
            <pc:docMk/>
            <pc:sldMk cId="946928992" sldId="267"/>
            <ac:grpSpMk id="27" creationId="{FB552BAD-1E10-6F16-4441-6F9AD12246BE}"/>
          </ac:grpSpMkLst>
        </pc:grpChg>
      </pc:sldChg>
      <pc:sldChg chg="addSp delSp modSp">
        <pc:chgData name="David Lucsanyi" userId="" providerId="" clId="Web-{95D09B38-F38B-48C1-9932-0138EC4DD8DB}" dt="2022-12-06T02:57:45.652" v="1640"/>
        <pc:sldMkLst>
          <pc:docMk/>
          <pc:sldMk cId="1867863344" sldId="271"/>
        </pc:sldMkLst>
        <pc:spChg chg="add del">
          <ac:chgData name="David Lucsanyi" userId="" providerId="" clId="Web-{95D09B38-F38B-48C1-9932-0138EC4DD8DB}" dt="2022-12-06T02:57:43.292" v="1639"/>
          <ac:spMkLst>
            <pc:docMk/>
            <pc:sldMk cId="1867863344" sldId="271"/>
            <ac:spMk id="8" creationId="{1BF05D60-76DF-19C1-7DC9-92F7F0B55230}"/>
          </ac:spMkLst>
        </pc:spChg>
        <pc:spChg chg="mod">
          <ac:chgData name="David Lucsanyi" userId="" providerId="" clId="Web-{95D09B38-F38B-48C1-9932-0138EC4DD8DB}" dt="2022-12-05T22:02:48.250" v="74" actId="20577"/>
          <ac:spMkLst>
            <pc:docMk/>
            <pc:sldMk cId="1867863344" sldId="271"/>
            <ac:spMk id="11" creationId="{C804474A-EB07-A18C-0FEF-12ADD2842509}"/>
          </ac:spMkLst>
        </pc:spChg>
        <pc:spChg chg="add">
          <ac:chgData name="David Lucsanyi" userId="" providerId="" clId="Web-{95D09B38-F38B-48C1-9932-0138EC4DD8DB}" dt="2022-12-06T02:57:45.652" v="1640"/>
          <ac:spMkLst>
            <pc:docMk/>
            <pc:sldMk cId="1867863344" sldId="271"/>
            <ac:spMk id="12" creationId="{1DEFE3F8-4759-E64C-0BB4-18391F9D7575}"/>
          </ac:spMkLst>
        </pc:spChg>
      </pc:sldChg>
      <pc:sldChg chg="modSp">
        <pc:chgData name="David Lucsanyi" userId="" providerId="" clId="Web-{95D09B38-F38B-48C1-9932-0138EC4DD8DB}" dt="2022-12-05T22:00:28.320" v="41" actId="20577"/>
        <pc:sldMkLst>
          <pc:docMk/>
          <pc:sldMk cId="3427605731" sldId="272"/>
        </pc:sldMkLst>
        <pc:spChg chg="mod">
          <ac:chgData name="David Lucsanyi" userId="" providerId="" clId="Web-{95D09B38-F38B-48C1-9932-0138EC4DD8DB}" dt="2022-12-05T22:00:28.320" v="41" actId="20577"/>
          <ac:spMkLst>
            <pc:docMk/>
            <pc:sldMk cId="3427605731" sldId="272"/>
            <ac:spMk id="3" creationId="{0F9C900D-E622-9CCE-1E7B-DA5F73CD3B4B}"/>
          </ac:spMkLst>
        </pc:spChg>
      </pc:sldChg>
      <pc:sldChg chg="modSp">
        <pc:chgData name="David Lucsanyi" userId="" providerId="" clId="Web-{95D09B38-F38B-48C1-9932-0138EC4DD8DB}" dt="2022-12-05T22:00:43.773" v="43" actId="20577"/>
        <pc:sldMkLst>
          <pc:docMk/>
          <pc:sldMk cId="1156766615" sldId="273"/>
        </pc:sldMkLst>
        <pc:spChg chg="mod">
          <ac:chgData name="David Lucsanyi" userId="" providerId="" clId="Web-{95D09B38-F38B-48C1-9932-0138EC4DD8DB}" dt="2022-12-05T22:00:43.773" v="43" actId="20577"/>
          <ac:spMkLst>
            <pc:docMk/>
            <pc:sldMk cId="1156766615" sldId="273"/>
            <ac:spMk id="19" creationId="{1E2F21BD-4607-9906-617C-315AA43532CF}"/>
          </ac:spMkLst>
        </pc:spChg>
      </pc:sldChg>
      <pc:sldChg chg="modSp">
        <pc:chgData name="David Lucsanyi" userId="" providerId="" clId="Web-{95D09B38-F38B-48C1-9932-0138EC4DD8DB}" dt="2022-12-05T22:01:05.868" v="47" actId="20577"/>
        <pc:sldMkLst>
          <pc:docMk/>
          <pc:sldMk cId="1157651738" sldId="274"/>
        </pc:sldMkLst>
        <pc:spChg chg="mod">
          <ac:chgData name="David Lucsanyi" userId="" providerId="" clId="Web-{95D09B38-F38B-48C1-9932-0138EC4DD8DB}" dt="2022-12-05T22:01:05.868" v="47" actId="20577"/>
          <ac:spMkLst>
            <pc:docMk/>
            <pc:sldMk cId="1157651738" sldId="274"/>
            <ac:spMk id="11" creationId="{C804474A-EB07-A18C-0FEF-12ADD2842509}"/>
          </ac:spMkLst>
        </pc:spChg>
      </pc:sldChg>
      <pc:sldChg chg="modSp">
        <pc:chgData name="David Lucsanyi" userId="" providerId="" clId="Web-{95D09B38-F38B-48C1-9932-0138EC4DD8DB}" dt="2022-12-06T00:33:19.964" v="461" actId="20577"/>
        <pc:sldMkLst>
          <pc:docMk/>
          <pc:sldMk cId="3235712255" sldId="275"/>
        </pc:sldMkLst>
        <pc:spChg chg="mod">
          <ac:chgData name="David Lucsanyi" userId="" providerId="" clId="Web-{95D09B38-F38B-48C1-9932-0138EC4DD8DB}" dt="2022-12-05T22:00:51.664" v="45" actId="20577"/>
          <ac:spMkLst>
            <pc:docMk/>
            <pc:sldMk cId="3235712255" sldId="275"/>
            <ac:spMk id="3" creationId="{0F9C900D-E622-9CCE-1E7B-DA5F73CD3B4B}"/>
          </ac:spMkLst>
        </pc:spChg>
        <pc:spChg chg="mod">
          <ac:chgData name="David Lucsanyi" userId="" providerId="" clId="Web-{95D09B38-F38B-48C1-9932-0138EC4DD8DB}" dt="2022-12-05T22:20:22.953" v="346" actId="14100"/>
          <ac:spMkLst>
            <pc:docMk/>
            <pc:sldMk cId="3235712255" sldId="275"/>
            <ac:spMk id="30" creationId="{1F0C0DEA-45D6-55EB-6D17-E43D3EA049C9}"/>
          </ac:spMkLst>
        </pc:spChg>
        <pc:spChg chg="mod">
          <ac:chgData name="David Lucsanyi" userId="" providerId="" clId="Web-{95D09B38-F38B-48C1-9932-0138EC4DD8DB}" dt="2022-12-05T22:21:09.861" v="347" actId="1076"/>
          <ac:spMkLst>
            <pc:docMk/>
            <pc:sldMk cId="3235712255" sldId="275"/>
            <ac:spMk id="33" creationId="{29AEF70D-13DD-8116-2BEC-461426AE8CAC}"/>
          </ac:spMkLst>
        </pc:spChg>
        <pc:spChg chg="mod">
          <ac:chgData name="David Lucsanyi" userId="" providerId="" clId="Web-{95D09B38-F38B-48C1-9932-0138EC4DD8DB}" dt="2022-12-05T22:20:07.562" v="341" actId="20577"/>
          <ac:spMkLst>
            <pc:docMk/>
            <pc:sldMk cId="3235712255" sldId="275"/>
            <ac:spMk id="35" creationId="{0D8F4779-D5A4-D938-3646-9A8A721B6E35}"/>
          </ac:spMkLst>
        </pc:spChg>
        <pc:spChg chg="mod">
          <ac:chgData name="David Lucsanyi" userId="" providerId="" clId="Web-{95D09B38-F38B-48C1-9932-0138EC4DD8DB}" dt="2022-12-06T00:33:19.964" v="461" actId="20577"/>
          <ac:spMkLst>
            <pc:docMk/>
            <pc:sldMk cId="3235712255" sldId="275"/>
            <ac:spMk id="36" creationId="{D75EA1A3-2ABD-AB93-8BFA-8515D269C28D}"/>
          </ac:spMkLst>
        </pc:spChg>
        <pc:cxnChg chg="mod">
          <ac:chgData name="David Lucsanyi" userId="" providerId="" clId="Web-{95D09B38-F38B-48C1-9932-0138EC4DD8DB}" dt="2022-12-05T22:21:43.409" v="351" actId="14100"/>
          <ac:cxnSpMkLst>
            <pc:docMk/>
            <pc:sldMk cId="3235712255" sldId="275"/>
            <ac:cxnSpMk id="15" creationId="{98EBE0DE-9A3F-101A-4A22-1A506B4A7B07}"/>
          </ac:cxnSpMkLst>
        </pc:cxnChg>
        <pc:cxnChg chg="mod">
          <ac:chgData name="David Lucsanyi" userId="" providerId="" clId="Web-{95D09B38-F38B-48C1-9932-0138EC4DD8DB}" dt="2022-12-05T22:21:29.518" v="350" actId="14100"/>
          <ac:cxnSpMkLst>
            <pc:docMk/>
            <pc:sldMk cId="3235712255" sldId="275"/>
            <ac:cxnSpMk id="20" creationId="{751C4636-D5D6-9C54-AAEC-711C29565FD4}"/>
          </ac:cxnSpMkLst>
        </pc:cxnChg>
        <pc:cxnChg chg="mod">
          <ac:chgData name="David Lucsanyi" userId="" providerId="" clId="Web-{95D09B38-F38B-48C1-9932-0138EC4DD8DB}" dt="2022-12-05T22:21:16.768" v="349" actId="14100"/>
          <ac:cxnSpMkLst>
            <pc:docMk/>
            <pc:sldMk cId="3235712255" sldId="275"/>
            <ac:cxnSpMk id="32" creationId="{4C026CF9-6AC5-5C3E-686B-D5D188CEDC31}"/>
          </ac:cxnSpMkLst>
        </pc:cxnChg>
      </pc:sldChg>
      <pc:sldChg chg="addSp delSp modSp">
        <pc:chgData name="David Lucsanyi" userId="" providerId="" clId="Web-{95D09B38-F38B-48C1-9932-0138EC4DD8DB}" dt="2022-12-06T01:44:35.651" v="1427" actId="1076"/>
        <pc:sldMkLst>
          <pc:docMk/>
          <pc:sldMk cId="682945596" sldId="276"/>
        </pc:sldMkLst>
        <pc:spChg chg="del mod">
          <ac:chgData name="David Lucsanyi" userId="" providerId="" clId="Web-{95D09B38-F38B-48C1-9932-0138EC4DD8DB}" dt="2022-12-06T00:45:59.211" v="652"/>
          <ac:spMkLst>
            <pc:docMk/>
            <pc:sldMk cId="682945596" sldId="276"/>
            <ac:spMk id="11" creationId="{C804474A-EB07-A18C-0FEF-12ADD2842509}"/>
          </ac:spMkLst>
        </pc:spChg>
        <pc:spChg chg="mod">
          <ac:chgData name="David Lucsanyi" userId="" providerId="" clId="Web-{95D09B38-F38B-48C1-9932-0138EC4DD8DB}" dt="2022-12-06T00:28:28.471" v="458" actId="1076"/>
          <ac:spMkLst>
            <pc:docMk/>
            <pc:sldMk cId="682945596" sldId="276"/>
            <ac:spMk id="15" creationId="{F335C677-0605-374E-E466-7FDCF5E0CFFA}"/>
          </ac:spMkLst>
        </pc:spChg>
        <pc:spChg chg="mod">
          <ac:chgData name="David Lucsanyi" userId="" providerId="" clId="Web-{95D09B38-F38B-48C1-9932-0138EC4DD8DB}" dt="2022-12-06T01:44:35.651" v="1427" actId="1076"/>
          <ac:spMkLst>
            <pc:docMk/>
            <pc:sldMk cId="682945596" sldId="276"/>
            <ac:spMk id="19" creationId="{1E2F21BD-4607-9906-617C-315AA43532CF}"/>
          </ac:spMkLst>
        </pc:spChg>
        <pc:spChg chg="add mod">
          <ac:chgData name="David Lucsanyi" userId="" providerId="" clId="Web-{95D09B38-F38B-48C1-9932-0138EC4DD8DB}" dt="2022-12-06T01:43:50.525" v="1426" actId="20577"/>
          <ac:spMkLst>
            <pc:docMk/>
            <pc:sldMk cId="682945596" sldId="276"/>
            <ac:spMk id="22" creationId="{5847535A-E36D-F9BA-B28A-A03136CAB2B9}"/>
          </ac:spMkLst>
        </pc:spChg>
        <pc:spChg chg="add del mod">
          <ac:chgData name="David Lucsanyi" userId="" providerId="" clId="Web-{95D09B38-F38B-48C1-9932-0138EC4DD8DB}" dt="2022-12-06T01:31:14.709" v="1284"/>
          <ac:spMkLst>
            <pc:docMk/>
            <pc:sldMk cId="682945596" sldId="276"/>
            <ac:spMk id="23" creationId="{5C74F222-37FB-EB43-D254-85632697F320}"/>
          </ac:spMkLst>
        </pc:spChg>
        <pc:spChg chg="add del mod">
          <ac:chgData name="David Lucsanyi" userId="" providerId="" clId="Web-{95D09B38-F38B-48C1-9932-0138EC4DD8DB}" dt="2022-12-06T01:31:17.865" v="1288"/>
          <ac:spMkLst>
            <pc:docMk/>
            <pc:sldMk cId="682945596" sldId="276"/>
            <ac:spMk id="24" creationId="{351C946A-E2BF-4956-4918-F9EEBD06F483}"/>
          </ac:spMkLst>
        </pc:spChg>
        <pc:spChg chg="add mod">
          <ac:chgData name="David Lucsanyi" userId="" providerId="" clId="Web-{95D09B38-F38B-48C1-9932-0138EC4DD8DB}" dt="2022-12-06T01:40:46.858" v="1412" actId="20577"/>
          <ac:spMkLst>
            <pc:docMk/>
            <pc:sldMk cId="682945596" sldId="276"/>
            <ac:spMk id="26" creationId="{ECF8245F-F42B-A230-B0CD-B9436F14990E}"/>
          </ac:spMkLst>
        </pc:spChg>
        <pc:spChg chg="add mod">
          <ac:chgData name="David Lucsanyi" userId="" providerId="" clId="Web-{95D09B38-F38B-48C1-9932-0138EC4DD8DB}" dt="2022-12-06T01:39:59.310" v="1390" actId="20577"/>
          <ac:spMkLst>
            <pc:docMk/>
            <pc:sldMk cId="682945596" sldId="276"/>
            <ac:spMk id="27" creationId="{4047B4FA-C014-C7E5-359B-8E43DD503ED9}"/>
          </ac:spMkLst>
        </pc:spChg>
        <pc:spChg chg="add mod">
          <ac:chgData name="David Lucsanyi" userId="" providerId="" clId="Web-{95D09B38-F38B-48C1-9932-0138EC4DD8DB}" dt="2022-12-06T01:41:52.813" v="1422" actId="1076"/>
          <ac:spMkLst>
            <pc:docMk/>
            <pc:sldMk cId="682945596" sldId="276"/>
            <ac:spMk id="29" creationId="{55FEAC21-052A-70BF-903E-4E6863A9B199}"/>
          </ac:spMkLst>
        </pc:spChg>
        <pc:grpChg chg="del mod">
          <ac:chgData name="David Lucsanyi" userId="" providerId="" clId="Web-{95D09B38-F38B-48C1-9932-0138EC4DD8DB}" dt="2022-12-06T00:45:59.211" v="651"/>
          <ac:grpSpMkLst>
            <pc:docMk/>
            <pc:sldMk cId="682945596" sldId="276"/>
            <ac:grpSpMk id="18" creationId="{D8D5239A-BE51-8621-0788-C78CADEC82C3}"/>
          </ac:grpSpMkLst>
        </pc:grpChg>
        <pc:picChg chg="add del mod">
          <ac:chgData name="David Lucsanyi" userId="" providerId="" clId="Web-{95D09B38-F38B-48C1-9932-0138EC4DD8DB}" dt="2022-12-06T01:22:06.813" v="1135"/>
          <ac:picMkLst>
            <pc:docMk/>
            <pc:sldMk cId="682945596" sldId="276"/>
            <ac:picMk id="3" creationId="{6FB76713-1D17-DD83-D2D3-D71B5EC835C7}"/>
          </ac:picMkLst>
        </pc:picChg>
        <pc:picChg chg="add del mod">
          <ac:chgData name="David Lucsanyi" userId="" providerId="" clId="Web-{95D09B38-F38B-48C1-9932-0138EC4DD8DB}" dt="2022-12-06T01:17:30.461" v="1124"/>
          <ac:picMkLst>
            <pc:docMk/>
            <pc:sldMk cId="682945596" sldId="276"/>
            <ac:picMk id="5" creationId="{834E27B7-2252-128A-0E66-7B2C84AC312C}"/>
          </ac:picMkLst>
        </pc:picChg>
        <pc:picChg chg="add del mod">
          <ac:chgData name="David Lucsanyi" userId="" providerId="" clId="Web-{95D09B38-F38B-48C1-9932-0138EC4DD8DB}" dt="2022-12-06T01:22:05.454" v="1134"/>
          <ac:picMkLst>
            <pc:docMk/>
            <pc:sldMk cId="682945596" sldId="276"/>
            <ac:picMk id="6" creationId="{4F1173BB-734D-EF10-D6F9-DFB539939198}"/>
          </ac:picMkLst>
        </pc:picChg>
        <pc:picChg chg="add del mod">
          <ac:chgData name="David Lucsanyi" userId="" providerId="" clId="Web-{95D09B38-F38B-48C1-9932-0138EC4DD8DB}" dt="2022-12-06T01:18:11.962" v="1129"/>
          <ac:picMkLst>
            <pc:docMk/>
            <pc:sldMk cId="682945596" sldId="276"/>
            <ac:picMk id="8" creationId="{56FE3B08-292C-EC5C-5E25-BB6301C32FCD}"/>
          </ac:picMkLst>
        </pc:picChg>
        <pc:picChg chg="add mod">
          <ac:chgData name="David Lucsanyi" userId="" providerId="" clId="Web-{95D09B38-F38B-48C1-9932-0138EC4DD8DB}" dt="2022-12-06T01:39:38.278" v="1387" actId="1076"/>
          <ac:picMkLst>
            <pc:docMk/>
            <pc:sldMk cId="682945596" sldId="276"/>
            <ac:picMk id="10" creationId="{AC37699C-85B7-E494-064F-E687743F9160}"/>
          </ac:picMkLst>
        </pc:picChg>
        <pc:picChg chg="add mod">
          <ac:chgData name="David Lucsanyi" userId="" providerId="" clId="Web-{95D09B38-F38B-48C1-9932-0138EC4DD8DB}" dt="2022-12-06T01:42:12.251" v="1423" actId="1076"/>
          <ac:picMkLst>
            <pc:docMk/>
            <pc:sldMk cId="682945596" sldId="276"/>
            <ac:picMk id="12" creationId="{379B7F77-F124-3B42-59BD-825A2D1043E2}"/>
          </ac:picMkLst>
        </pc:picChg>
        <pc:picChg chg="add mod">
          <ac:chgData name="David Lucsanyi" userId="" providerId="" clId="Web-{95D09B38-F38B-48C1-9932-0138EC4DD8DB}" dt="2022-12-06T01:24:45.365" v="1158" actId="1076"/>
          <ac:picMkLst>
            <pc:docMk/>
            <pc:sldMk cId="682945596" sldId="276"/>
            <ac:picMk id="13" creationId="{67F8C82D-19B6-B904-90A6-0163EA7D0276}"/>
          </ac:picMkLst>
        </pc:picChg>
        <pc:picChg chg="add del mod">
          <ac:chgData name="David Lucsanyi" userId="" providerId="" clId="Web-{95D09B38-F38B-48C1-9932-0138EC4DD8DB}" dt="2022-12-06T01:32:03.585" v="1297"/>
          <ac:picMkLst>
            <pc:docMk/>
            <pc:sldMk cId="682945596" sldId="276"/>
            <ac:picMk id="25" creationId="{55634E7A-FCD8-D063-51A0-570D10110D91}"/>
          </ac:picMkLst>
        </pc:picChg>
        <pc:cxnChg chg="add del mod">
          <ac:chgData name="David Lucsanyi" userId="" providerId="" clId="Web-{95D09B38-F38B-48C1-9932-0138EC4DD8DB}" dt="2022-12-06T01:39:43.294" v="1388"/>
          <ac:cxnSpMkLst>
            <pc:docMk/>
            <pc:sldMk cId="682945596" sldId="276"/>
            <ac:cxnSpMk id="28" creationId="{A1762383-5D37-3554-3BC6-ACA4979A8C53}"/>
          </ac:cxnSpMkLst>
        </pc:cxnChg>
      </pc:sldChg>
      <pc:sldChg chg="addSp delSp modSp">
        <pc:chgData name="David Lucsanyi" userId="" providerId="" clId="Web-{95D09B38-F38B-48C1-9932-0138EC4DD8DB}" dt="2022-12-06T01:00:42.053" v="832" actId="20577"/>
        <pc:sldMkLst>
          <pc:docMk/>
          <pc:sldMk cId="2100367628" sldId="277"/>
        </pc:sldMkLst>
        <pc:spChg chg="mod">
          <ac:chgData name="David Lucsanyi" userId="" providerId="" clId="Web-{95D09B38-F38B-48C1-9932-0138EC4DD8DB}" dt="2022-12-06T00:38:49.459" v="483" actId="20577"/>
          <ac:spMkLst>
            <pc:docMk/>
            <pc:sldMk cId="2100367628" sldId="277"/>
            <ac:spMk id="3" creationId="{0F9C900D-E622-9CCE-1E7B-DA5F73CD3B4B}"/>
          </ac:spMkLst>
        </pc:spChg>
        <pc:spChg chg="add mod">
          <ac:chgData name="David Lucsanyi" userId="" providerId="" clId="Web-{95D09B38-F38B-48C1-9932-0138EC4DD8DB}" dt="2022-12-06T00:52:57.130" v="736" actId="1076"/>
          <ac:spMkLst>
            <pc:docMk/>
            <pc:sldMk cId="2100367628" sldId="277"/>
            <ac:spMk id="12" creationId="{8C511024-9130-378A-6406-C065351F378F}"/>
          </ac:spMkLst>
        </pc:spChg>
        <pc:spChg chg="add mod">
          <ac:chgData name="David Lucsanyi" userId="" providerId="" clId="Web-{95D09B38-F38B-48C1-9932-0138EC4DD8DB}" dt="2022-12-06T00:59:46.302" v="829" actId="14100"/>
          <ac:spMkLst>
            <pc:docMk/>
            <pc:sldMk cId="2100367628" sldId="277"/>
            <ac:spMk id="16" creationId="{DD7561EA-16E3-A1A7-CE3A-6A358743CC31}"/>
          </ac:spMkLst>
        </pc:spChg>
        <pc:spChg chg="add mod">
          <ac:chgData name="David Lucsanyi" userId="" providerId="" clId="Web-{95D09B38-F38B-48C1-9932-0138EC4DD8DB}" dt="2022-12-06T00:52:57.193" v="740" actId="1076"/>
          <ac:spMkLst>
            <pc:docMk/>
            <pc:sldMk cId="2100367628" sldId="277"/>
            <ac:spMk id="17" creationId="{18560D99-DCA5-3DFB-A3B2-A74043BFDA88}"/>
          </ac:spMkLst>
        </pc:spChg>
        <pc:spChg chg="add mod">
          <ac:chgData name="David Lucsanyi" userId="" providerId="" clId="Web-{95D09B38-F38B-48C1-9932-0138EC4DD8DB}" dt="2022-12-06T00:53:04.912" v="742" actId="14100"/>
          <ac:spMkLst>
            <pc:docMk/>
            <pc:sldMk cId="2100367628" sldId="277"/>
            <ac:spMk id="18" creationId="{6A73B963-60FC-10B0-A7F1-E0375BE9A230}"/>
          </ac:spMkLst>
        </pc:spChg>
        <pc:spChg chg="add del mod">
          <ac:chgData name="David Lucsanyi" userId="" providerId="" clId="Web-{95D09B38-F38B-48C1-9932-0138EC4DD8DB}" dt="2022-12-06T00:46:40.150" v="661"/>
          <ac:spMkLst>
            <pc:docMk/>
            <pc:sldMk cId="2100367628" sldId="277"/>
            <ac:spMk id="19" creationId="{CBE0F032-6F66-C8D2-C0ED-6836D0BDF79F}"/>
          </ac:spMkLst>
        </pc:spChg>
        <pc:spChg chg="add">
          <ac:chgData name="David Lucsanyi" userId="" providerId="" clId="Web-{95D09B38-F38B-48C1-9932-0138EC4DD8DB}" dt="2022-12-06T00:46:02.383" v="653"/>
          <ac:spMkLst>
            <pc:docMk/>
            <pc:sldMk cId="2100367628" sldId="277"/>
            <ac:spMk id="22" creationId="{E8F4C2F3-2D23-FAC6-FE60-B3BE8C5262CE}"/>
          </ac:spMkLst>
        </pc:spChg>
        <pc:spChg chg="add">
          <ac:chgData name="David Lucsanyi" userId="" providerId="" clId="Web-{95D09B38-F38B-48C1-9932-0138EC4DD8DB}" dt="2022-12-06T00:46:02.383" v="653"/>
          <ac:spMkLst>
            <pc:docMk/>
            <pc:sldMk cId="2100367628" sldId="277"/>
            <ac:spMk id="23" creationId="{D3E584FF-E992-FEE2-4A2B-83F7B58C741C}"/>
          </ac:spMkLst>
        </pc:spChg>
        <pc:spChg chg="add">
          <ac:chgData name="David Lucsanyi" userId="" providerId="" clId="Web-{95D09B38-F38B-48C1-9932-0138EC4DD8DB}" dt="2022-12-06T00:46:02.383" v="653"/>
          <ac:spMkLst>
            <pc:docMk/>
            <pc:sldMk cId="2100367628" sldId="277"/>
            <ac:spMk id="24" creationId="{64343B8C-9300-B91A-E43A-CEBB2FDBC743}"/>
          </ac:spMkLst>
        </pc:spChg>
        <pc:spChg chg="del mod">
          <ac:chgData name="David Lucsanyi" userId="" providerId="" clId="Web-{95D09B38-F38B-48C1-9932-0138EC4DD8DB}" dt="2022-12-06T00:39:12.678" v="490"/>
          <ac:spMkLst>
            <pc:docMk/>
            <pc:sldMk cId="2100367628" sldId="277"/>
            <ac:spMk id="25" creationId="{15DF8C03-4717-F69E-1470-0BB5E9437155}"/>
          </ac:spMkLst>
        </pc:spChg>
        <pc:spChg chg="add">
          <ac:chgData name="David Lucsanyi" userId="" providerId="" clId="Web-{95D09B38-F38B-48C1-9932-0138EC4DD8DB}" dt="2022-12-06T00:46:02.383" v="653"/>
          <ac:spMkLst>
            <pc:docMk/>
            <pc:sldMk cId="2100367628" sldId="277"/>
            <ac:spMk id="26" creationId="{5CC1D608-B36D-8A59-2CDA-0C0D2D77CA7C}"/>
          </ac:spMkLst>
        </pc:spChg>
        <pc:spChg chg="add del mod">
          <ac:chgData name="David Lucsanyi" userId="" providerId="" clId="Web-{95D09B38-F38B-48C1-9932-0138EC4DD8DB}" dt="2022-12-06T00:49:31.921" v="678"/>
          <ac:spMkLst>
            <pc:docMk/>
            <pc:sldMk cId="2100367628" sldId="277"/>
            <ac:spMk id="27" creationId="{1EBE14D0-6589-629A-40C8-1692F8A6A9DD}"/>
          </ac:spMkLst>
        </pc:spChg>
        <pc:spChg chg="add del mod">
          <ac:chgData name="David Lucsanyi" userId="" providerId="" clId="Web-{95D09B38-F38B-48C1-9932-0138EC4DD8DB}" dt="2022-12-06T01:00:42.053" v="832" actId="20577"/>
          <ac:spMkLst>
            <pc:docMk/>
            <pc:sldMk cId="2100367628" sldId="277"/>
            <ac:spMk id="29" creationId="{17427D15-4894-7DAB-1374-65D436382AA1}"/>
          </ac:spMkLst>
        </pc:spChg>
        <pc:grpChg chg="add mod">
          <ac:chgData name="David Lucsanyi" userId="" providerId="" clId="Web-{95D09B38-F38B-48C1-9932-0138EC4DD8DB}" dt="2022-12-06T00:46:12.712" v="654" actId="1076"/>
          <ac:grpSpMkLst>
            <pc:docMk/>
            <pc:sldMk cId="2100367628" sldId="277"/>
            <ac:grpSpMk id="20" creationId="{0AD54246-2D58-0F2E-0810-4EB41FBA2A62}"/>
          </ac:grpSpMkLst>
        </pc:grpChg>
        <pc:grpChg chg="add">
          <ac:chgData name="David Lucsanyi" userId="" providerId="" clId="Web-{95D09B38-F38B-48C1-9932-0138EC4DD8DB}" dt="2022-12-06T00:46:02.383" v="653"/>
          <ac:grpSpMkLst>
            <pc:docMk/>
            <pc:sldMk cId="2100367628" sldId="277"/>
            <ac:grpSpMk id="21" creationId="{84355B10-D476-E94A-ABBE-A3745CE60E5B}"/>
          </ac:grpSpMkLst>
        </pc:grpChg>
        <pc:grpChg chg="add">
          <ac:chgData name="David Lucsanyi" userId="" providerId="" clId="Web-{95D09B38-F38B-48C1-9932-0138EC4DD8DB}" dt="2022-12-06T00:53:16.522" v="743"/>
          <ac:grpSpMkLst>
            <pc:docMk/>
            <pc:sldMk cId="2100367628" sldId="277"/>
            <ac:grpSpMk id="30" creationId="{B7E85A47-3D31-D06B-6376-27B046FC4D1E}"/>
          </ac:grpSpMkLst>
        </pc:grpChg>
        <pc:picChg chg="add mod">
          <ac:chgData name="David Lucsanyi" userId="" providerId="" clId="Web-{95D09B38-F38B-48C1-9932-0138EC4DD8DB}" dt="2022-12-06T00:52:57.083" v="733" actId="1076"/>
          <ac:picMkLst>
            <pc:docMk/>
            <pc:sldMk cId="2100367628" sldId="277"/>
            <ac:picMk id="5" creationId="{B48690DC-28E8-5EC4-C924-8C09FC869EEC}"/>
          </ac:picMkLst>
        </pc:picChg>
        <pc:picChg chg="add del mod">
          <ac:chgData name="David Lucsanyi" userId="" providerId="" clId="Web-{95D09B38-F38B-48C1-9932-0138EC4DD8DB}" dt="2022-12-06T00:53:21.132" v="744"/>
          <ac:picMkLst>
            <pc:docMk/>
            <pc:sldMk cId="2100367628" sldId="277"/>
            <ac:picMk id="6" creationId="{85B8BDCA-C304-82C5-AA26-8C30564F2CAC}"/>
          </ac:picMkLst>
        </pc:picChg>
        <pc:cxnChg chg="add mod">
          <ac:chgData name="David Lucsanyi" userId="" providerId="" clId="Web-{95D09B38-F38B-48C1-9932-0138EC4DD8DB}" dt="2022-12-06T00:52:57.099" v="734" actId="1076"/>
          <ac:cxnSpMkLst>
            <pc:docMk/>
            <pc:sldMk cId="2100367628" sldId="277"/>
            <ac:cxnSpMk id="7" creationId="{FB35C6B9-C497-B2C0-6681-586034A0EB2F}"/>
          </ac:cxnSpMkLst>
        </pc:cxnChg>
        <pc:cxnChg chg="del mod">
          <ac:chgData name="David Lucsanyi" userId="" providerId="" clId="Web-{95D09B38-F38B-48C1-9932-0138EC4DD8DB}" dt="2022-12-06T00:38:09.114" v="474"/>
          <ac:cxnSpMkLst>
            <pc:docMk/>
            <pc:sldMk cId="2100367628" sldId="277"/>
            <ac:cxnSpMk id="10" creationId="{668C4777-13B1-B3C1-A503-125D0C2EC6A6}"/>
          </ac:cxnSpMkLst>
        </pc:cxnChg>
        <pc:cxnChg chg="add mod">
          <ac:chgData name="David Lucsanyi" userId="" providerId="" clId="Web-{95D09B38-F38B-48C1-9932-0138EC4DD8DB}" dt="2022-12-06T00:52:57.115" v="735" actId="1076"/>
          <ac:cxnSpMkLst>
            <pc:docMk/>
            <pc:sldMk cId="2100367628" sldId="277"/>
            <ac:cxnSpMk id="11" creationId="{E3874D46-1C40-6EA5-5523-0BDBDF40F343}"/>
          </ac:cxnSpMkLst>
        </pc:cxnChg>
        <pc:cxnChg chg="add mod">
          <ac:chgData name="David Lucsanyi" userId="" providerId="" clId="Web-{95D09B38-F38B-48C1-9932-0138EC4DD8DB}" dt="2022-12-06T00:52:57.146" v="737" actId="1076"/>
          <ac:cxnSpMkLst>
            <pc:docMk/>
            <pc:sldMk cId="2100367628" sldId="277"/>
            <ac:cxnSpMk id="13" creationId="{F796437E-FE09-BF3F-E662-EBB2D4594295}"/>
          </ac:cxnSpMkLst>
        </pc:cxnChg>
        <pc:cxnChg chg="add mod">
          <ac:chgData name="David Lucsanyi" userId="" providerId="" clId="Web-{95D09B38-F38B-48C1-9932-0138EC4DD8DB}" dt="2022-12-06T00:52:57.161" v="738" actId="1076"/>
          <ac:cxnSpMkLst>
            <pc:docMk/>
            <pc:sldMk cId="2100367628" sldId="277"/>
            <ac:cxnSpMk id="14" creationId="{DC95AB4F-64E2-A167-3F31-67AE27C23E3C}"/>
          </ac:cxnSpMkLst>
        </pc:cxnChg>
        <pc:cxnChg chg="add del mod">
          <ac:chgData name="David Lucsanyi" userId="" providerId="" clId="Web-{95D09B38-F38B-48C1-9932-0138EC4DD8DB}" dt="2022-12-06T00:39:52.351" v="503"/>
          <ac:cxnSpMkLst>
            <pc:docMk/>
            <pc:sldMk cId="2100367628" sldId="277"/>
            <ac:cxnSpMk id="15" creationId="{499E065A-6046-6C03-3B61-AFC65F9AF6A2}"/>
          </ac:cxnSpMkLst>
        </pc:cxnChg>
      </pc:sldChg>
      <pc:sldChg chg="delSp modSp add replId">
        <pc:chgData name="David Lucsanyi" userId="" providerId="" clId="Web-{95D09B38-F38B-48C1-9932-0138EC4DD8DB}" dt="2022-12-05T22:32:15.865" v="391" actId="20577"/>
        <pc:sldMkLst>
          <pc:docMk/>
          <pc:sldMk cId="1263183113" sldId="278"/>
        </pc:sldMkLst>
        <pc:spChg chg="mod">
          <ac:chgData name="David Lucsanyi" userId="" providerId="" clId="Web-{95D09B38-F38B-48C1-9932-0138EC4DD8DB}" dt="2022-12-05T22:14:53.178" v="276" actId="20577"/>
          <ac:spMkLst>
            <pc:docMk/>
            <pc:sldMk cId="1263183113" sldId="278"/>
            <ac:spMk id="2" creationId="{C8D09F31-E18D-9140-050E-B3B7478FE1AD}"/>
          </ac:spMkLst>
        </pc:spChg>
        <pc:spChg chg="mod">
          <ac:chgData name="David Lucsanyi" userId="" providerId="" clId="Web-{95D09B38-F38B-48C1-9932-0138EC4DD8DB}" dt="2022-12-05T22:32:15.865" v="391" actId="20577"/>
          <ac:spMkLst>
            <pc:docMk/>
            <pc:sldMk cId="1263183113" sldId="278"/>
            <ac:spMk id="3" creationId="{0F9C900D-E622-9CCE-1E7B-DA5F73CD3B4B}"/>
          </ac:spMkLst>
        </pc:spChg>
        <pc:spChg chg="del mod">
          <ac:chgData name="David Lucsanyi" userId="" providerId="" clId="Web-{95D09B38-F38B-48C1-9932-0138EC4DD8DB}" dt="2022-12-05T22:11:43.313" v="139"/>
          <ac:spMkLst>
            <pc:docMk/>
            <pc:sldMk cId="1263183113" sldId="278"/>
            <ac:spMk id="21" creationId="{71478129-CE65-A73E-78FD-7F63F607382E}"/>
          </ac:spMkLst>
        </pc:spChg>
        <pc:grpChg chg="del">
          <ac:chgData name="David Lucsanyi" userId="" providerId="" clId="Web-{95D09B38-F38B-48C1-9932-0138EC4DD8DB}" dt="2022-12-05T22:08:35.151" v="96"/>
          <ac:grpSpMkLst>
            <pc:docMk/>
            <pc:sldMk cId="1263183113" sldId="278"/>
            <ac:grpSpMk id="15" creationId="{08D8362E-24C7-B3A6-F563-EB1628C41C9C}"/>
          </ac:grpSpMkLst>
        </pc:grpChg>
        <pc:picChg chg="del">
          <ac:chgData name="David Lucsanyi" userId="" providerId="" clId="Web-{95D09B38-F38B-48C1-9932-0138EC4DD8DB}" dt="2022-12-05T22:11:40.782" v="137"/>
          <ac:picMkLst>
            <pc:docMk/>
            <pc:sldMk cId="1263183113" sldId="278"/>
            <ac:picMk id="18" creationId="{7A089B94-B810-9F73-830A-8ED7132C52E4}"/>
          </ac:picMkLst>
        </pc:picChg>
      </pc:sldChg>
    </pc:docChg>
  </pc:docChgLst>
  <pc:docChgLst>
    <pc:chgData name="David Lucsanyi" clId="Web-{CB6F1EA6-2054-4A2F-ADF3-B17B3BF37F9E}"/>
    <pc:docChg chg="addSld modSld">
      <pc:chgData name="David Lucsanyi" userId="" providerId="" clId="Web-{CB6F1EA6-2054-4A2F-ADF3-B17B3BF37F9E}" dt="2022-12-05T11:13:16.265" v="177" actId="20577"/>
      <pc:docMkLst>
        <pc:docMk/>
      </pc:docMkLst>
      <pc:sldChg chg="addSp delSp modSp">
        <pc:chgData name="David Lucsanyi" userId="" providerId="" clId="Web-{CB6F1EA6-2054-4A2F-ADF3-B17B3BF37F9E}" dt="2022-12-05T11:13:16.265" v="177" actId="20577"/>
        <pc:sldMkLst>
          <pc:docMk/>
          <pc:sldMk cId="1897798811" sldId="263"/>
        </pc:sldMkLst>
        <pc:spChg chg="mod">
          <ac:chgData name="David Lucsanyi" userId="" providerId="" clId="Web-{CB6F1EA6-2054-4A2F-ADF3-B17B3BF37F9E}" dt="2022-12-05T10:55:58.505" v="51" actId="20577"/>
          <ac:spMkLst>
            <pc:docMk/>
            <pc:sldMk cId="1897798811" sldId="263"/>
            <ac:spMk id="2" creationId="{C8D09F31-E18D-9140-050E-B3B7478FE1AD}"/>
          </ac:spMkLst>
        </pc:spChg>
        <pc:spChg chg="mod">
          <ac:chgData name="David Lucsanyi" userId="" providerId="" clId="Web-{CB6F1EA6-2054-4A2F-ADF3-B17B3BF37F9E}" dt="2022-12-05T11:13:16.265" v="177" actId="20577"/>
          <ac:spMkLst>
            <pc:docMk/>
            <pc:sldMk cId="1897798811" sldId="263"/>
            <ac:spMk id="3" creationId="{0F9C900D-E622-9CCE-1E7B-DA5F73CD3B4B}"/>
          </ac:spMkLst>
        </pc:spChg>
        <pc:picChg chg="add del mod">
          <ac:chgData name="David Lucsanyi" userId="" providerId="" clId="Web-{CB6F1EA6-2054-4A2F-ADF3-B17B3BF37F9E}" dt="2022-12-05T11:11:05.903" v="141"/>
          <ac:picMkLst>
            <pc:docMk/>
            <pc:sldMk cId="1897798811" sldId="263"/>
            <ac:picMk id="30" creationId="{C7E5F031-7431-D9B1-CE2D-5A412BF002EC}"/>
          </ac:picMkLst>
        </pc:picChg>
        <pc:picChg chg="add mod">
          <ac:chgData name="David Lucsanyi" userId="" providerId="" clId="Web-{CB6F1EA6-2054-4A2F-ADF3-B17B3BF37F9E}" dt="2022-12-05T11:11:49.466" v="153" actId="1076"/>
          <ac:picMkLst>
            <pc:docMk/>
            <pc:sldMk cId="1897798811" sldId="263"/>
            <ac:picMk id="31" creationId="{34F8750F-E5C8-9E15-2905-BE4C5E1AEB66}"/>
          </ac:picMkLst>
        </pc:picChg>
        <pc:picChg chg="add mod">
          <ac:chgData name="David Lucsanyi" userId="" providerId="" clId="Web-{CB6F1EA6-2054-4A2F-ADF3-B17B3BF37F9E}" dt="2022-12-05T11:11:46.904" v="152" actId="1076"/>
          <ac:picMkLst>
            <pc:docMk/>
            <pc:sldMk cId="1897798811" sldId="263"/>
            <ac:picMk id="32" creationId="{6EAD7E0A-EAAF-E2EE-D376-CCDB863A6A04}"/>
          </ac:picMkLst>
        </pc:picChg>
        <pc:picChg chg="add mod">
          <ac:chgData name="David Lucsanyi" userId="" providerId="" clId="Web-{CB6F1EA6-2054-4A2F-ADF3-B17B3BF37F9E}" dt="2022-12-05T11:12:15.514" v="156" actId="1076"/>
          <ac:picMkLst>
            <pc:docMk/>
            <pc:sldMk cId="1897798811" sldId="263"/>
            <ac:picMk id="33" creationId="{4B4F9F11-94D3-3B96-D332-E6272CC959EF}"/>
          </ac:picMkLst>
        </pc:picChg>
        <pc:inkChg chg="add del">
          <ac:chgData name="David Lucsanyi" userId="" providerId="" clId="Web-{CB6F1EA6-2054-4A2F-ADF3-B17B3BF37F9E}" dt="2022-12-05T10:54:39.566" v="39"/>
          <ac:inkMkLst>
            <pc:docMk/>
            <pc:sldMk cId="1897798811" sldId="263"/>
            <ac:inkMk id="5" creationId="{7F02F4BE-D788-182D-0BE1-2B7A6D7B8C29}"/>
          </ac:inkMkLst>
        </pc:inkChg>
        <pc:inkChg chg="add del">
          <ac:chgData name="David Lucsanyi" userId="" providerId="" clId="Web-{CB6F1EA6-2054-4A2F-ADF3-B17B3BF37F9E}" dt="2022-12-05T10:54:38.488" v="38"/>
          <ac:inkMkLst>
            <pc:docMk/>
            <pc:sldMk cId="1897798811" sldId="263"/>
            <ac:inkMk id="6" creationId="{E7ED9000-411C-738E-4ED5-6F9E69A369AC}"/>
          </ac:inkMkLst>
        </pc:inkChg>
        <pc:inkChg chg="add del">
          <ac:chgData name="David Lucsanyi" userId="" providerId="" clId="Web-{CB6F1EA6-2054-4A2F-ADF3-B17B3BF37F9E}" dt="2022-12-05T10:54:36.738" v="37"/>
          <ac:inkMkLst>
            <pc:docMk/>
            <pc:sldMk cId="1897798811" sldId="263"/>
            <ac:inkMk id="7" creationId="{5BC1E8CC-629E-0028-A586-D154665A2B82}"/>
          </ac:inkMkLst>
        </pc:inkChg>
        <pc:inkChg chg="add del">
          <ac:chgData name="David Lucsanyi" userId="" providerId="" clId="Web-{CB6F1EA6-2054-4A2F-ADF3-B17B3BF37F9E}" dt="2022-12-05T10:54:36.738" v="36"/>
          <ac:inkMkLst>
            <pc:docMk/>
            <pc:sldMk cId="1897798811" sldId="263"/>
            <ac:inkMk id="11" creationId="{A983BD83-4EB4-89C8-2DC0-14030BEC0A42}"/>
          </ac:inkMkLst>
        </pc:inkChg>
        <pc:inkChg chg="add del">
          <ac:chgData name="David Lucsanyi" userId="" providerId="" clId="Web-{CB6F1EA6-2054-4A2F-ADF3-B17B3BF37F9E}" dt="2022-12-05T10:54:34.597" v="35"/>
          <ac:inkMkLst>
            <pc:docMk/>
            <pc:sldMk cId="1897798811" sldId="263"/>
            <ac:inkMk id="12" creationId="{12D422C6-4F7B-3E37-171D-8999120F9FC9}"/>
          </ac:inkMkLst>
        </pc:inkChg>
        <pc:inkChg chg="add del">
          <ac:chgData name="David Lucsanyi" userId="" providerId="" clId="Web-{CB6F1EA6-2054-4A2F-ADF3-B17B3BF37F9E}" dt="2022-12-05T10:54:34.597" v="34"/>
          <ac:inkMkLst>
            <pc:docMk/>
            <pc:sldMk cId="1897798811" sldId="263"/>
            <ac:inkMk id="14" creationId="{6B6664B0-CB18-7D04-4735-F5EA98FBB67B}"/>
          </ac:inkMkLst>
        </pc:inkChg>
        <pc:inkChg chg="add del">
          <ac:chgData name="David Lucsanyi" userId="" providerId="" clId="Web-{CB6F1EA6-2054-4A2F-ADF3-B17B3BF37F9E}" dt="2022-12-05T10:54:33.785" v="33"/>
          <ac:inkMkLst>
            <pc:docMk/>
            <pc:sldMk cId="1897798811" sldId="263"/>
            <ac:inkMk id="15" creationId="{99A378CC-C531-F527-3DAE-82B8D5CDBFF4}"/>
          </ac:inkMkLst>
        </pc:inkChg>
        <pc:inkChg chg="add del">
          <ac:chgData name="David Lucsanyi" userId="" providerId="" clId="Web-{CB6F1EA6-2054-4A2F-ADF3-B17B3BF37F9E}" dt="2022-12-05T10:54:33.785" v="32"/>
          <ac:inkMkLst>
            <pc:docMk/>
            <pc:sldMk cId="1897798811" sldId="263"/>
            <ac:inkMk id="16" creationId="{60D1C11B-9237-FEFE-A594-CA50CC34265D}"/>
          </ac:inkMkLst>
        </pc:inkChg>
        <pc:inkChg chg="add del">
          <ac:chgData name="David Lucsanyi" userId="" providerId="" clId="Web-{CB6F1EA6-2054-4A2F-ADF3-B17B3BF37F9E}" dt="2022-12-05T10:54:31.566" v="31"/>
          <ac:inkMkLst>
            <pc:docMk/>
            <pc:sldMk cId="1897798811" sldId="263"/>
            <ac:inkMk id="17" creationId="{99162F88-688A-6BFB-4A2C-97FDDFFC298B}"/>
          </ac:inkMkLst>
        </pc:inkChg>
        <pc:inkChg chg="add del">
          <ac:chgData name="David Lucsanyi" userId="" providerId="" clId="Web-{CB6F1EA6-2054-4A2F-ADF3-B17B3BF37F9E}" dt="2022-12-05T10:54:11.378" v="30"/>
          <ac:inkMkLst>
            <pc:docMk/>
            <pc:sldMk cId="1897798811" sldId="263"/>
            <ac:inkMk id="18" creationId="{C4D2C5A7-693C-88BE-C949-32A81DB8750B}"/>
          </ac:inkMkLst>
        </pc:inkChg>
        <pc:inkChg chg="add del">
          <ac:chgData name="David Lucsanyi" userId="" providerId="" clId="Web-{CB6F1EA6-2054-4A2F-ADF3-B17B3BF37F9E}" dt="2022-12-05T10:54:09.518" v="29"/>
          <ac:inkMkLst>
            <pc:docMk/>
            <pc:sldMk cId="1897798811" sldId="263"/>
            <ac:inkMk id="19" creationId="{25A154B3-5392-870C-E05F-5146F6A4BA32}"/>
          </ac:inkMkLst>
        </pc:inkChg>
        <pc:inkChg chg="add del">
          <ac:chgData name="David Lucsanyi" userId="" providerId="" clId="Web-{CB6F1EA6-2054-4A2F-ADF3-B17B3BF37F9E}" dt="2022-12-05T10:54:00.846" v="28"/>
          <ac:inkMkLst>
            <pc:docMk/>
            <pc:sldMk cId="1897798811" sldId="263"/>
            <ac:inkMk id="20" creationId="{44CB0632-7FBE-A9C4-AD69-567637C5C805}"/>
          </ac:inkMkLst>
        </pc:inkChg>
        <pc:inkChg chg="add del">
          <ac:chgData name="David Lucsanyi" userId="" providerId="" clId="Web-{CB6F1EA6-2054-4A2F-ADF3-B17B3BF37F9E}" dt="2022-12-05T10:54:00.846" v="27"/>
          <ac:inkMkLst>
            <pc:docMk/>
            <pc:sldMk cId="1897798811" sldId="263"/>
            <ac:inkMk id="21" creationId="{5C166376-CFAF-6975-5863-6E7A92E4A764}"/>
          </ac:inkMkLst>
        </pc:inkChg>
        <pc:inkChg chg="add del">
          <ac:chgData name="David Lucsanyi" userId="" providerId="" clId="Web-{CB6F1EA6-2054-4A2F-ADF3-B17B3BF37F9E}" dt="2022-12-05T10:53:59.846" v="26"/>
          <ac:inkMkLst>
            <pc:docMk/>
            <pc:sldMk cId="1897798811" sldId="263"/>
            <ac:inkMk id="22" creationId="{F6F3F1E9-FED2-2126-FC35-9B7447344C17}"/>
          </ac:inkMkLst>
        </pc:inkChg>
        <pc:inkChg chg="add del">
          <ac:chgData name="David Lucsanyi" userId="" providerId="" clId="Web-{CB6F1EA6-2054-4A2F-ADF3-B17B3BF37F9E}" dt="2022-12-05T10:53:59.846" v="25"/>
          <ac:inkMkLst>
            <pc:docMk/>
            <pc:sldMk cId="1897798811" sldId="263"/>
            <ac:inkMk id="23" creationId="{4620CEB9-F77C-9419-5A0D-FC63ADA561E0}"/>
          </ac:inkMkLst>
        </pc:inkChg>
        <pc:inkChg chg="add del">
          <ac:chgData name="David Lucsanyi" userId="" providerId="" clId="Web-{CB6F1EA6-2054-4A2F-ADF3-B17B3BF37F9E}" dt="2022-12-05T10:53:59.846" v="24"/>
          <ac:inkMkLst>
            <pc:docMk/>
            <pc:sldMk cId="1897798811" sldId="263"/>
            <ac:inkMk id="24" creationId="{E2082EBF-8839-BECB-7E5A-9930A7FCC2D5}"/>
          </ac:inkMkLst>
        </pc:inkChg>
        <pc:inkChg chg="add del">
          <ac:chgData name="David Lucsanyi" userId="" providerId="" clId="Web-{CB6F1EA6-2054-4A2F-ADF3-B17B3BF37F9E}" dt="2022-12-05T10:53:59.846" v="23"/>
          <ac:inkMkLst>
            <pc:docMk/>
            <pc:sldMk cId="1897798811" sldId="263"/>
            <ac:inkMk id="25" creationId="{DF98211C-A5B4-DED6-9EB6-9B7B4F9048AD}"/>
          </ac:inkMkLst>
        </pc:inkChg>
        <pc:inkChg chg="add del">
          <ac:chgData name="David Lucsanyi" userId="" providerId="" clId="Web-{CB6F1EA6-2054-4A2F-ADF3-B17B3BF37F9E}" dt="2022-12-05T10:53:59.846" v="22"/>
          <ac:inkMkLst>
            <pc:docMk/>
            <pc:sldMk cId="1897798811" sldId="263"/>
            <ac:inkMk id="26" creationId="{56531ACB-545D-D076-C28C-4B8CA1EA0907}"/>
          </ac:inkMkLst>
        </pc:inkChg>
        <pc:inkChg chg="add del">
          <ac:chgData name="David Lucsanyi" userId="" providerId="" clId="Web-{CB6F1EA6-2054-4A2F-ADF3-B17B3BF37F9E}" dt="2022-12-05T10:53:59.846" v="21"/>
          <ac:inkMkLst>
            <pc:docMk/>
            <pc:sldMk cId="1897798811" sldId="263"/>
            <ac:inkMk id="27" creationId="{4E12D1E0-C863-378B-3461-2E5AE8FB5400}"/>
          </ac:inkMkLst>
        </pc:inkChg>
        <pc:inkChg chg="add del">
          <ac:chgData name="David Lucsanyi" userId="" providerId="" clId="Web-{CB6F1EA6-2054-4A2F-ADF3-B17B3BF37F9E}" dt="2022-12-05T10:53:57.596" v="20"/>
          <ac:inkMkLst>
            <pc:docMk/>
            <pc:sldMk cId="1897798811" sldId="263"/>
            <ac:inkMk id="28" creationId="{FC26EDE2-864F-6D6E-33F5-2C10C8DC2290}"/>
          </ac:inkMkLst>
        </pc:inkChg>
        <pc:inkChg chg="add del">
          <ac:chgData name="David Lucsanyi" userId="" providerId="" clId="Web-{CB6F1EA6-2054-4A2F-ADF3-B17B3BF37F9E}" dt="2022-12-05T10:55:19.629" v="41"/>
          <ac:inkMkLst>
            <pc:docMk/>
            <pc:sldMk cId="1897798811" sldId="263"/>
            <ac:inkMk id="29" creationId="{44352425-D2C2-0A68-8BF5-77BFD7DC3540}"/>
          </ac:inkMkLst>
        </pc:inkChg>
        <pc:inkChg chg="add del">
          <ac:chgData name="David Lucsanyi" userId="" providerId="" clId="Web-{CB6F1EA6-2054-4A2F-ADF3-B17B3BF37F9E}" dt="2022-12-05T11:13:01.499" v="175"/>
          <ac:inkMkLst>
            <pc:docMk/>
            <pc:sldMk cId="1897798811" sldId="263"/>
            <ac:inkMk id="34" creationId="{9F902BE6-20A0-877C-C9C7-E9094A62CFC8}"/>
          </ac:inkMkLst>
        </pc:inkChg>
        <pc:inkChg chg="add del">
          <ac:chgData name="David Lucsanyi" userId="" providerId="" clId="Web-{CB6F1EA6-2054-4A2F-ADF3-B17B3BF37F9E}" dt="2022-12-05T11:13:00.140" v="174"/>
          <ac:inkMkLst>
            <pc:docMk/>
            <pc:sldMk cId="1897798811" sldId="263"/>
            <ac:inkMk id="35" creationId="{B184CC77-1C7A-FE04-95A0-72E087C63EE1}"/>
          </ac:inkMkLst>
        </pc:inkChg>
      </pc:sldChg>
      <pc:sldChg chg="addSp delSp modSp">
        <pc:chgData name="David Lucsanyi" userId="" providerId="" clId="Web-{CB6F1EA6-2054-4A2F-ADF3-B17B3BF37F9E}" dt="2022-12-05T11:04:26.752" v="85" actId="20577"/>
        <pc:sldMkLst>
          <pc:docMk/>
          <pc:sldMk cId="946928992" sldId="267"/>
        </pc:sldMkLst>
        <pc:spChg chg="mod">
          <ac:chgData name="David Lucsanyi" userId="" providerId="" clId="Web-{CB6F1EA6-2054-4A2F-ADF3-B17B3BF37F9E}" dt="2022-12-05T11:04:26.752" v="85" actId="20577"/>
          <ac:spMkLst>
            <pc:docMk/>
            <pc:sldMk cId="946928992" sldId="267"/>
            <ac:spMk id="5" creationId="{07BCE5A5-720F-78CA-A3FE-5DE915CF78EC}"/>
          </ac:spMkLst>
        </pc:spChg>
        <pc:inkChg chg="add">
          <ac:chgData name="David Lucsanyi" userId="" providerId="" clId="Web-{CB6F1EA6-2054-4A2F-ADF3-B17B3BF37F9E}" dt="2022-12-05T11:03:43.392" v="55"/>
          <ac:inkMkLst>
            <pc:docMk/>
            <pc:sldMk cId="946928992" sldId="267"/>
            <ac:inkMk id="6" creationId="{F6FAA827-F617-5C8B-DA35-DE9887B5B2D8}"/>
          </ac:inkMkLst>
        </pc:inkChg>
        <pc:inkChg chg="add">
          <ac:chgData name="David Lucsanyi" userId="" providerId="" clId="Web-{CB6F1EA6-2054-4A2F-ADF3-B17B3BF37F9E}" dt="2022-12-05T11:03:44.142" v="56"/>
          <ac:inkMkLst>
            <pc:docMk/>
            <pc:sldMk cId="946928992" sldId="267"/>
            <ac:inkMk id="8" creationId="{C251EA1F-9A4A-6CE9-17E6-F72E13620381}"/>
          </ac:inkMkLst>
        </pc:inkChg>
        <pc:inkChg chg="add">
          <ac:chgData name="David Lucsanyi" userId="" providerId="" clId="Web-{CB6F1EA6-2054-4A2F-ADF3-B17B3BF37F9E}" dt="2022-12-05T11:03:44.157" v="57"/>
          <ac:inkMkLst>
            <pc:docMk/>
            <pc:sldMk cId="946928992" sldId="267"/>
            <ac:inkMk id="10" creationId="{B79A6816-9551-0688-F767-AD63D6390DE9}"/>
          </ac:inkMkLst>
        </pc:inkChg>
        <pc:inkChg chg="add">
          <ac:chgData name="David Lucsanyi" userId="" providerId="" clId="Web-{CB6F1EA6-2054-4A2F-ADF3-B17B3BF37F9E}" dt="2022-12-05T11:03:45.204" v="58"/>
          <ac:inkMkLst>
            <pc:docMk/>
            <pc:sldMk cId="946928992" sldId="267"/>
            <ac:inkMk id="12" creationId="{FDFAFE89-FA9B-4EBC-911E-E81A95793C0E}"/>
          </ac:inkMkLst>
        </pc:inkChg>
        <pc:inkChg chg="add">
          <ac:chgData name="David Lucsanyi" userId="" providerId="" clId="Web-{CB6F1EA6-2054-4A2F-ADF3-B17B3BF37F9E}" dt="2022-12-05T11:03:46.845" v="59"/>
          <ac:inkMkLst>
            <pc:docMk/>
            <pc:sldMk cId="946928992" sldId="267"/>
            <ac:inkMk id="13" creationId="{E638FE94-EC09-8953-DAAB-BBBD6F854E8D}"/>
          </ac:inkMkLst>
        </pc:inkChg>
        <pc:inkChg chg="add">
          <ac:chgData name="David Lucsanyi" userId="" providerId="" clId="Web-{CB6F1EA6-2054-4A2F-ADF3-B17B3BF37F9E}" dt="2022-12-05T11:03:46.861" v="60"/>
          <ac:inkMkLst>
            <pc:docMk/>
            <pc:sldMk cId="946928992" sldId="267"/>
            <ac:inkMk id="15" creationId="{9EE286B8-51D0-3415-7AFF-A57014C5809B}"/>
          </ac:inkMkLst>
        </pc:inkChg>
        <pc:inkChg chg="add">
          <ac:chgData name="David Lucsanyi" userId="" providerId="" clId="Web-{CB6F1EA6-2054-4A2F-ADF3-B17B3BF37F9E}" dt="2022-12-05T11:03:46.907" v="61"/>
          <ac:inkMkLst>
            <pc:docMk/>
            <pc:sldMk cId="946928992" sldId="267"/>
            <ac:inkMk id="16" creationId="{112184CE-C4FD-4DE8-394A-99B7FE1D309B}"/>
          </ac:inkMkLst>
        </pc:inkChg>
        <pc:inkChg chg="add">
          <ac:chgData name="David Lucsanyi" userId="" providerId="" clId="Web-{CB6F1EA6-2054-4A2F-ADF3-B17B3BF37F9E}" dt="2022-12-05T11:03:52.642" v="62"/>
          <ac:inkMkLst>
            <pc:docMk/>
            <pc:sldMk cId="946928992" sldId="267"/>
            <ac:inkMk id="17" creationId="{B435DC2B-F663-0B62-51A4-65E3B72B43D3}"/>
          </ac:inkMkLst>
        </pc:inkChg>
        <pc:inkChg chg="add">
          <ac:chgData name="David Lucsanyi" userId="" providerId="" clId="Web-{CB6F1EA6-2054-4A2F-ADF3-B17B3BF37F9E}" dt="2022-12-05T11:03:53.376" v="63"/>
          <ac:inkMkLst>
            <pc:docMk/>
            <pc:sldMk cId="946928992" sldId="267"/>
            <ac:inkMk id="19" creationId="{172EB425-0585-20A6-4100-872C0DF83B10}"/>
          </ac:inkMkLst>
        </pc:inkChg>
        <pc:inkChg chg="add">
          <ac:chgData name="David Lucsanyi" userId="" providerId="" clId="Web-{CB6F1EA6-2054-4A2F-ADF3-B17B3BF37F9E}" dt="2022-12-05T11:03:55.361" v="64"/>
          <ac:inkMkLst>
            <pc:docMk/>
            <pc:sldMk cId="946928992" sldId="267"/>
            <ac:inkMk id="20" creationId="{56B2CF9E-C81C-7F88-0A3C-A0D46D0E7D3B}"/>
          </ac:inkMkLst>
        </pc:inkChg>
        <pc:inkChg chg="add del">
          <ac:chgData name="David Lucsanyi" userId="" providerId="" clId="Web-{CB6F1EA6-2054-4A2F-ADF3-B17B3BF37F9E}" dt="2022-12-05T11:03:58.845" v="66"/>
          <ac:inkMkLst>
            <pc:docMk/>
            <pc:sldMk cId="946928992" sldId="267"/>
            <ac:inkMk id="21" creationId="{98080FD5-DED1-0ABA-2129-82275C35E0F6}"/>
          </ac:inkMkLst>
        </pc:inkChg>
      </pc:sldChg>
      <pc:sldChg chg="addSp delSp modSp add replId">
        <pc:chgData name="David Lucsanyi" userId="" providerId="" clId="Web-{CB6F1EA6-2054-4A2F-ADF3-B17B3BF37F9E}" dt="2022-12-05T11:12:54.843" v="171" actId="20577"/>
        <pc:sldMkLst>
          <pc:docMk/>
          <pc:sldMk cId="1867863344" sldId="271"/>
        </pc:sldMkLst>
        <pc:spChg chg="mod">
          <ac:chgData name="David Lucsanyi" userId="" providerId="" clId="Web-{CB6F1EA6-2054-4A2F-ADF3-B17B3BF37F9E}" dt="2022-12-05T11:12:54.843" v="171" actId="20577"/>
          <ac:spMkLst>
            <pc:docMk/>
            <pc:sldMk cId="1867863344" sldId="271"/>
            <ac:spMk id="3" creationId="{0F9C900D-E622-9CCE-1E7B-DA5F73CD3B4B}"/>
          </ac:spMkLst>
        </pc:spChg>
        <pc:picChg chg="del">
          <ac:chgData name="David Lucsanyi" userId="" providerId="" clId="Web-{CB6F1EA6-2054-4A2F-ADF3-B17B3BF37F9E}" dt="2022-12-05T11:12:48.343" v="168"/>
          <ac:picMkLst>
            <pc:docMk/>
            <pc:sldMk cId="1867863344" sldId="271"/>
            <ac:picMk id="31" creationId="{34F8750F-E5C8-9E15-2905-BE4C5E1AEB66}"/>
          </ac:picMkLst>
        </pc:picChg>
        <pc:picChg chg="del">
          <ac:chgData name="David Lucsanyi" userId="" providerId="" clId="Web-{CB6F1EA6-2054-4A2F-ADF3-B17B3BF37F9E}" dt="2022-12-05T11:12:47.311" v="167"/>
          <ac:picMkLst>
            <pc:docMk/>
            <pc:sldMk cId="1867863344" sldId="271"/>
            <ac:picMk id="32" creationId="{6EAD7E0A-EAAF-E2EE-D376-CCDB863A6A04}"/>
          </ac:picMkLst>
        </pc:picChg>
        <pc:picChg chg="del">
          <ac:chgData name="David Lucsanyi" userId="" providerId="" clId="Web-{CB6F1EA6-2054-4A2F-ADF3-B17B3BF37F9E}" dt="2022-12-05T11:12:46.561" v="166"/>
          <ac:picMkLst>
            <pc:docMk/>
            <pc:sldMk cId="1867863344" sldId="271"/>
            <ac:picMk id="33" creationId="{4B4F9F11-94D3-3B96-D332-E6272CC959EF}"/>
          </ac:picMkLst>
        </pc:picChg>
        <pc:inkChg chg="add">
          <ac:chgData name="David Lucsanyi" userId="" providerId="" clId="Web-{CB6F1EA6-2054-4A2F-ADF3-B17B3BF37F9E}" dt="2022-12-05T11:12:23.342" v="158"/>
          <ac:inkMkLst>
            <pc:docMk/>
            <pc:sldMk cId="1867863344" sldId="271"/>
            <ac:inkMk id="5" creationId="{CE9FCB5C-3ABF-9A06-A64C-8205357CC89B}"/>
          </ac:inkMkLst>
        </pc:inkChg>
        <pc:inkChg chg="add">
          <ac:chgData name="David Lucsanyi" userId="" providerId="" clId="Web-{CB6F1EA6-2054-4A2F-ADF3-B17B3BF37F9E}" dt="2022-12-05T11:12:24.373" v="159"/>
          <ac:inkMkLst>
            <pc:docMk/>
            <pc:sldMk cId="1867863344" sldId="271"/>
            <ac:inkMk id="6" creationId="{0CBF6F6C-0978-8771-D08F-41E97DFBEAD5}"/>
          </ac:inkMkLst>
        </pc:inkChg>
        <pc:inkChg chg="add del">
          <ac:chgData name="David Lucsanyi" userId="" providerId="" clId="Web-{CB6F1EA6-2054-4A2F-ADF3-B17B3BF37F9E}" dt="2022-12-05T11:12:35.467" v="165"/>
          <ac:inkMkLst>
            <pc:docMk/>
            <pc:sldMk cId="1867863344" sldId="271"/>
            <ac:inkMk id="7" creationId="{FAE802A3-1C72-F755-BC3D-7E333F022974}"/>
          </ac:inkMkLst>
        </pc:inkChg>
        <pc:inkChg chg="add del">
          <ac:chgData name="David Lucsanyi" userId="" providerId="" clId="Web-{CB6F1EA6-2054-4A2F-ADF3-B17B3BF37F9E}" dt="2022-12-05T11:12:32.748" v="164"/>
          <ac:inkMkLst>
            <pc:docMk/>
            <pc:sldMk cId="1867863344" sldId="271"/>
            <ac:inkMk id="11" creationId="{02F1745B-EC4A-D94E-C3D9-CB012ABA02CD}"/>
          </ac:inkMkLst>
        </pc:inkChg>
        <pc:inkChg chg="add del">
          <ac:chgData name="David Lucsanyi" userId="" providerId="" clId="Web-{CB6F1EA6-2054-4A2F-ADF3-B17B3BF37F9E}" dt="2022-12-05T11:12:31.686" v="163"/>
          <ac:inkMkLst>
            <pc:docMk/>
            <pc:sldMk cId="1867863344" sldId="271"/>
            <ac:inkMk id="12" creationId="{82FD9FF5-7C39-27F9-E6BD-ADB1C6F2052F}"/>
          </ac:inkMkLst>
        </pc:inkChg>
      </pc:sldChg>
    </pc:docChg>
  </pc:docChgLst>
  <pc:docChgLst>
    <pc:chgData name="David Lucsanyi" userId="O7+Sfe/LXypmJ+6xrZ7IpYcscw6NdEw+GxAcb1ekBcE=" providerId="None" clId="Web-{277F0F28-3660-449B-8860-16485D79EF6C}"/>
    <pc:docChg chg="delSld modSld">
      <pc:chgData name="David Lucsanyi" userId="O7+Sfe/LXypmJ+6xrZ7IpYcscw6NdEw+GxAcb1ekBcE=" providerId="None" clId="Web-{277F0F28-3660-449B-8860-16485D79EF6C}" dt="2022-11-30T15:21:24.099" v="225" actId="20577"/>
      <pc:docMkLst>
        <pc:docMk/>
      </pc:docMkLst>
      <pc:sldChg chg="modSp">
        <pc:chgData name="David Lucsanyi" userId="O7+Sfe/LXypmJ+6xrZ7IpYcscw6NdEw+GxAcb1ekBcE=" providerId="None" clId="Web-{277F0F28-3660-449B-8860-16485D79EF6C}" dt="2022-11-30T15:19:39.061" v="190" actId="20577"/>
        <pc:sldMkLst>
          <pc:docMk/>
          <pc:sldMk cId="3218605534" sldId="257"/>
        </pc:sldMkLst>
        <pc:spChg chg="mod">
          <ac:chgData name="David Lucsanyi" userId="O7+Sfe/LXypmJ+6xrZ7IpYcscw6NdEw+GxAcb1ekBcE=" providerId="None" clId="Web-{277F0F28-3660-449B-8860-16485D79EF6C}" dt="2022-11-30T15:18:48.714" v="165" actId="20577"/>
          <ac:spMkLst>
            <pc:docMk/>
            <pc:sldMk cId="3218605534" sldId="257"/>
            <ac:spMk id="2" creationId="{055536C3-3126-B863-EF7D-E02411AE7B60}"/>
          </ac:spMkLst>
        </pc:spChg>
        <pc:spChg chg="mod">
          <ac:chgData name="David Lucsanyi" userId="O7+Sfe/LXypmJ+6xrZ7IpYcscw6NdEw+GxAcb1ekBcE=" providerId="None" clId="Web-{277F0F28-3660-449B-8860-16485D79EF6C}" dt="2022-11-30T15:19:39.061" v="190" actId="20577"/>
          <ac:spMkLst>
            <pc:docMk/>
            <pc:sldMk cId="3218605534" sldId="257"/>
            <ac:spMk id="3" creationId="{0FDCCA66-7A5C-3316-B5EC-9708452AE97E}"/>
          </ac:spMkLst>
        </pc:spChg>
      </pc:sldChg>
      <pc:sldChg chg="modSp">
        <pc:chgData name="David Lucsanyi" userId="O7+Sfe/LXypmJ+6xrZ7IpYcscw6NdEw+GxAcb1ekBcE=" providerId="None" clId="Web-{277F0F28-3660-449B-8860-16485D79EF6C}" dt="2022-11-30T15:21:01.801" v="222" actId="20577"/>
        <pc:sldMkLst>
          <pc:docMk/>
          <pc:sldMk cId="874441873" sldId="258"/>
        </pc:sldMkLst>
        <pc:spChg chg="mod">
          <ac:chgData name="David Lucsanyi" userId="O7+Sfe/LXypmJ+6xrZ7IpYcscw6NdEw+GxAcb1ekBcE=" providerId="None" clId="Web-{277F0F28-3660-449B-8860-16485D79EF6C}" dt="2022-11-30T15:15:04.948" v="144" actId="20577"/>
          <ac:spMkLst>
            <pc:docMk/>
            <pc:sldMk cId="874441873" sldId="258"/>
            <ac:spMk id="3" creationId="{397C0A6D-D86B-ABDE-5138-8000C640D1EB}"/>
          </ac:spMkLst>
        </pc:spChg>
        <pc:spChg chg="mod">
          <ac:chgData name="David Lucsanyi" userId="O7+Sfe/LXypmJ+6xrZ7IpYcscw6NdEw+GxAcb1ekBcE=" providerId="None" clId="Web-{277F0F28-3660-449B-8860-16485D79EF6C}" dt="2022-11-30T15:21:01.801" v="222" actId="20577"/>
          <ac:spMkLst>
            <pc:docMk/>
            <pc:sldMk cId="874441873" sldId="258"/>
            <ac:spMk id="5" creationId="{B0FE6690-4198-C434-7AEA-6DD04F7F8561}"/>
          </ac:spMkLst>
        </pc:spChg>
      </pc:sldChg>
      <pc:sldChg chg="addSp delSp modSp">
        <pc:chgData name="David Lucsanyi" userId="O7+Sfe/LXypmJ+6xrZ7IpYcscw6NdEw+GxAcb1ekBcE=" providerId="None" clId="Web-{277F0F28-3660-449B-8860-16485D79EF6C}" dt="2022-11-30T15:21:09.989" v="223" actId="20577"/>
        <pc:sldMkLst>
          <pc:docMk/>
          <pc:sldMk cId="1161168841" sldId="259"/>
        </pc:sldMkLst>
        <pc:spChg chg="mod">
          <ac:chgData name="David Lucsanyi" userId="O7+Sfe/LXypmJ+6xrZ7IpYcscw6NdEw+GxAcb1ekBcE=" providerId="None" clId="Web-{277F0F28-3660-449B-8860-16485D79EF6C}" dt="2022-11-30T15:14:52.213" v="140" actId="20577"/>
          <ac:spMkLst>
            <pc:docMk/>
            <pc:sldMk cId="1161168841" sldId="259"/>
            <ac:spMk id="3" creationId="{4369E83C-882B-F8BF-DD5B-7439A2CD8670}"/>
          </ac:spMkLst>
        </pc:spChg>
        <pc:spChg chg="del mod">
          <ac:chgData name="David Lucsanyi" userId="O7+Sfe/LXypmJ+6xrZ7IpYcscw6NdEw+GxAcb1ekBcE=" providerId="None" clId="Web-{277F0F28-3660-449B-8860-16485D79EF6C}" dt="2022-11-30T15:20:38.784" v="216"/>
          <ac:spMkLst>
            <pc:docMk/>
            <pc:sldMk cId="1161168841" sldId="259"/>
            <ac:spMk id="5" creationId="{3FF58892-3278-AC79-FEC5-6FF174DCB572}"/>
          </ac:spMkLst>
        </pc:spChg>
        <pc:spChg chg="add del">
          <ac:chgData name="David Lucsanyi" userId="O7+Sfe/LXypmJ+6xrZ7IpYcscw6NdEw+GxAcb1ekBcE=" providerId="None" clId="Web-{277F0F28-3660-449B-8860-16485D79EF6C}" dt="2022-11-30T15:20:35.112" v="214"/>
          <ac:spMkLst>
            <pc:docMk/>
            <pc:sldMk cId="1161168841" sldId="259"/>
            <ac:spMk id="7" creationId="{AA4300AC-6D34-6361-FBA9-52F5DA3533FF}"/>
          </ac:spMkLst>
        </pc:spChg>
        <pc:spChg chg="add mod">
          <ac:chgData name="David Lucsanyi" userId="O7+Sfe/LXypmJ+6xrZ7IpYcscw6NdEw+GxAcb1ekBcE=" providerId="None" clId="Web-{277F0F28-3660-449B-8860-16485D79EF6C}" dt="2022-11-30T15:21:09.989" v="223" actId="20577"/>
          <ac:spMkLst>
            <pc:docMk/>
            <pc:sldMk cId="1161168841" sldId="259"/>
            <ac:spMk id="9" creationId="{D92A00F4-7B20-5B80-55B0-C23C869ABE9E}"/>
          </ac:spMkLst>
        </pc:spChg>
        <pc:spChg chg="mod">
          <ac:chgData name="David Lucsanyi" userId="O7+Sfe/LXypmJ+6xrZ7IpYcscw6NdEw+GxAcb1ekBcE=" providerId="None" clId="Web-{277F0F28-3660-449B-8860-16485D79EF6C}" dt="2022-11-30T15:09:56.021" v="42" actId="14100"/>
          <ac:spMkLst>
            <pc:docMk/>
            <pc:sldMk cId="1161168841" sldId="259"/>
            <ac:spMk id="16" creationId="{8397B20E-FAAA-D216-4879-FC13914C8F13}"/>
          </ac:spMkLst>
        </pc:spChg>
        <pc:spChg chg="mod">
          <ac:chgData name="David Lucsanyi" userId="O7+Sfe/LXypmJ+6xrZ7IpYcscw6NdEw+GxAcb1ekBcE=" providerId="None" clId="Web-{277F0F28-3660-449B-8860-16485D79EF6C}" dt="2022-11-30T15:17:55.866" v="157"/>
          <ac:spMkLst>
            <pc:docMk/>
            <pc:sldMk cId="1161168841" sldId="259"/>
            <ac:spMk id="17" creationId="{C83399CA-DD7D-A956-FD93-5F77705F1618}"/>
          </ac:spMkLst>
        </pc:spChg>
        <pc:spChg chg="mod">
          <ac:chgData name="David Lucsanyi" userId="O7+Sfe/LXypmJ+6xrZ7IpYcscw6NdEw+GxAcb1ekBcE=" providerId="None" clId="Web-{277F0F28-3660-449B-8860-16485D79EF6C}" dt="2022-11-30T15:09:45.739" v="40" actId="1076"/>
          <ac:spMkLst>
            <pc:docMk/>
            <pc:sldMk cId="1161168841" sldId="259"/>
            <ac:spMk id="18" creationId="{CA7BB46C-671F-3EC5-3827-96DEDE63C6AF}"/>
          </ac:spMkLst>
        </pc:spChg>
        <pc:spChg chg="mod">
          <ac:chgData name="David Lucsanyi" userId="O7+Sfe/LXypmJ+6xrZ7IpYcscw6NdEw+GxAcb1ekBcE=" providerId="None" clId="Web-{277F0F28-3660-449B-8860-16485D79EF6C}" dt="2022-11-30T15:07:44.215" v="29"/>
          <ac:spMkLst>
            <pc:docMk/>
            <pc:sldMk cId="1161168841" sldId="259"/>
            <ac:spMk id="19" creationId="{45BF41B8-60DB-B2AB-1247-0CC662F488C0}"/>
          </ac:spMkLst>
        </pc:spChg>
        <pc:spChg chg="mod topLvl">
          <ac:chgData name="David Lucsanyi" userId="O7+Sfe/LXypmJ+6xrZ7IpYcscw6NdEw+GxAcb1ekBcE=" providerId="None" clId="Web-{277F0F28-3660-449B-8860-16485D79EF6C}" dt="2022-11-30T15:10:34.696" v="65" actId="20577"/>
          <ac:spMkLst>
            <pc:docMk/>
            <pc:sldMk cId="1161168841" sldId="259"/>
            <ac:spMk id="20" creationId="{C9980C81-52F2-4AC4-9C59-8615D0EE531B}"/>
          </ac:spMkLst>
        </pc:spChg>
        <pc:grpChg chg="add del topLvl">
          <ac:chgData name="David Lucsanyi" userId="O7+Sfe/LXypmJ+6xrZ7IpYcscw6NdEw+GxAcb1ekBcE=" providerId="None" clId="Web-{277F0F28-3660-449B-8860-16485D79EF6C}" dt="2022-11-30T15:03:09.810" v="4"/>
          <ac:grpSpMkLst>
            <pc:docMk/>
            <pc:sldMk cId="1161168841" sldId="259"/>
            <ac:grpSpMk id="14" creationId="{0CD6850B-3859-EFBA-3B89-9DFE34AE3BD2}"/>
          </ac:grpSpMkLst>
        </pc:grpChg>
        <pc:grpChg chg="add del">
          <ac:chgData name="David Lucsanyi" userId="O7+Sfe/LXypmJ+6xrZ7IpYcscw6NdEw+GxAcb1ekBcE=" providerId="None" clId="Web-{277F0F28-3660-449B-8860-16485D79EF6C}" dt="2022-11-30T15:03:03.403" v="2"/>
          <ac:grpSpMkLst>
            <pc:docMk/>
            <pc:sldMk cId="1161168841" sldId="259"/>
            <ac:grpSpMk id="21" creationId="{BD2FF91F-5B68-EFEA-A2B2-3A6713CF70CC}"/>
          </ac:grpSpMkLst>
        </pc:grpChg>
      </pc:sldChg>
      <pc:sldChg chg="addSp delSp modSp">
        <pc:chgData name="David Lucsanyi" userId="O7+Sfe/LXypmJ+6xrZ7IpYcscw6NdEw+GxAcb1ekBcE=" providerId="None" clId="Web-{277F0F28-3660-449B-8860-16485D79EF6C}" dt="2022-11-30T15:21:18.693" v="224" actId="20577"/>
        <pc:sldMkLst>
          <pc:docMk/>
          <pc:sldMk cId="2980870780" sldId="260"/>
        </pc:sldMkLst>
        <pc:spChg chg="mod">
          <ac:chgData name="David Lucsanyi" userId="O7+Sfe/LXypmJ+6xrZ7IpYcscw6NdEw+GxAcb1ekBcE=" providerId="None" clId="Web-{277F0F28-3660-449B-8860-16485D79EF6C}" dt="2022-11-30T15:14:45.478" v="138" actId="20577"/>
          <ac:spMkLst>
            <pc:docMk/>
            <pc:sldMk cId="2980870780" sldId="260"/>
            <ac:spMk id="3" creationId="{4369E83C-882B-F8BF-DD5B-7439A2CD8670}"/>
          </ac:spMkLst>
        </pc:spChg>
        <pc:spChg chg="del">
          <ac:chgData name="David Lucsanyi" userId="O7+Sfe/LXypmJ+6xrZ7IpYcscw6NdEw+GxAcb1ekBcE=" providerId="None" clId="Web-{277F0F28-3660-449B-8860-16485D79EF6C}" dt="2022-11-30T15:20:43.128" v="218"/>
          <ac:spMkLst>
            <pc:docMk/>
            <pc:sldMk cId="2980870780" sldId="260"/>
            <ac:spMk id="5" creationId="{3FF58892-3278-AC79-FEC5-6FF174DCB572}"/>
          </ac:spMkLst>
        </pc:spChg>
        <pc:spChg chg="mod">
          <ac:chgData name="David Lucsanyi" userId="O7+Sfe/LXypmJ+6xrZ7IpYcscw6NdEw+GxAcb1ekBcE=" providerId="None" clId="Web-{277F0F28-3660-449B-8860-16485D79EF6C}" dt="2022-11-30T15:17:08.973" v="152"/>
          <ac:spMkLst>
            <pc:docMk/>
            <pc:sldMk cId="2980870780" sldId="260"/>
            <ac:spMk id="6" creationId="{B4529CA3-5C02-1D52-9760-95B3B479E60F}"/>
          </ac:spMkLst>
        </pc:spChg>
        <pc:spChg chg="mod">
          <ac:chgData name="David Lucsanyi" userId="O7+Sfe/LXypmJ+6xrZ7IpYcscw6NdEw+GxAcb1ekBcE=" providerId="None" clId="Web-{277F0F28-3660-449B-8860-16485D79EF6C}" dt="2022-11-30T15:17:37.537" v="156"/>
          <ac:spMkLst>
            <pc:docMk/>
            <pc:sldMk cId="2980870780" sldId="260"/>
            <ac:spMk id="7" creationId="{DF1ED3C9-8AEB-8EF7-EEC2-D0435793185F}"/>
          </ac:spMkLst>
        </pc:spChg>
        <pc:spChg chg="mod">
          <ac:chgData name="David Lucsanyi" userId="O7+Sfe/LXypmJ+6xrZ7IpYcscw6NdEw+GxAcb1ekBcE=" providerId="None" clId="Web-{277F0F28-3660-449B-8860-16485D79EF6C}" dt="2022-11-30T15:17:16.161" v="154"/>
          <ac:spMkLst>
            <pc:docMk/>
            <pc:sldMk cId="2980870780" sldId="260"/>
            <ac:spMk id="9" creationId="{8BACACC0-20C6-D655-F103-2F6EBC5C5EDB}"/>
          </ac:spMkLst>
        </pc:spChg>
        <pc:spChg chg="mod">
          <ac:chgData name="David Lucsanyi" userId="O7+Sfe/LXypmJ+6xrZ7IpYcscw6NdEw+GxAcb1ekBcE=" providerId="None" clId="Web-{277F0F28-3660-449B-8860-16485D79EF6C}" dt="2022-11-30T15:11:58.998" v="100" actId="20577"/>
          <ac:spMkLst>
            <pc:docMk/>
            <pc:sldMk cId="2980870780" sldId="260"/>
            <ac:spMk id="11" creationId="{4991C2B3-DAD2-AFC6-E8AB-D45F602FFC8C}"/>
          </ac:spMkLst>
        </pc:spChg>
        <pc:spChg chg="mod">
          <ac:chgData name="David Lucsanyi" userId="O7+Sfe/LXypmJ+6xrZ7IpYcscw6NdEw+GxAcb1ekBcE=" providerId="None" clId="Web-{277F0F28-3660-449B-8860-16485D79EF6C}" dt="2022-11-30T15:18:15.649" v="158" actId="1076"/>
          <ac:spMkLst>
            <pc:docMk/>
            <pc:sldMk cId="2980870780" sldId="260"/>
            <ac:spMk id="12" creationId="{E61F4FAC-8BE6-10A3-6783-DEAF4166877B}"/>
          </ac:spMkLst>
        </pc:spChg>
        <pc:spChg chg="add mod">
          <ac:chgData name="David Lucsanyi" userId="O7+Sfe/LXypmJ+6xrZ7IpYcscw6NdEw+GxAcb1ekBcE=" providerId="None" clId="Web-{277F0F28-3660-449B-8860-16485D79EF6C}" dt="2022-11-30T15:21:18.693" v="224" actId="20577"/>
          <ac:spMkLst>
            <pc:docMk/>
            <pc:sldMk cId="2980870780" sldId="260"/>
            <ac:spMk id="14" creationId="{54663E60-FCA6-3AA4-7525-017AE475891F}"/>
          </ac:spMkLst>
        </pc:spChg>
      </pc:sldChg>
      <pc:sldChg chg="del">
        <pc:chgData name="David Lucsanyi" userId="O7+Sfe/LXypmJ+6xrZ7IpYcscw6NdEw+GxAcb1ekBcE=" providerId="None" clId="Web-{277F0F28-3660-449B-8860-16485D79EF6C}" dt="2022-11-30T15:12:13.937" v="116"/>
        <pc:sldMkLst>
          <pc:docMk/>
          <pc:sldMk cId="2289458776" sldId="261"/>
        </pc:sldMkLst>
      </pc:sldChg>
      <pc:sldChg chg="addSp delSp modSp">
        <pc:chgData name="David Lucsanyi" userId="O7+Sfe/LXypmJ+6xrZ7IpYcscw6NdEw+GxAcb1ekBcE=" providerId="None" clId="Web-{277F0F28-3660-449B-8860-16485D79EF6C}" dt="2022-11-30T15:21:24.099" v="225" actId="20577"/>
        <pc:sldMkLst>
          <pc:docMk/>
          <pc:sldMk cId="2252109671" sldId="262"/>
        </pc:sldMkLst>
        <pc:spChg chg="mod">
          <ac:chgData name="David Lucsanyi" userId="O7+Sfe/LXypmJ+6xrZ7IpYcscw6NdEw+GxAcb1ekBcE=" providerId="None" clId="Web-{277F0F28-3660-449B-8860-16485D79EF6C}" dt="2022-11-30T15:14:31.368" v="136" actId="20577"/>
          <ac:spMkLst>
            <pc:docMk/>
            <pc:sldMk cId="2252109671" sldId="262"/>
            <ac:spMk id="3" creationId="{0F9C900D-E622-9CCE-1E7B-DA5F73CD3B4B}"/>
          </ac:spMkLst>
        </pc:spChg>
        <pc:spChg chg="del">
          <ac:chgData name="David Lucsanyi" userId="O7+Sfe/LXypmJ+6xrZ7IpYcscw6NdEw+GxAcb1ekBcE=" providerId="None" clId="Web-{277F0F28-3660-449B-8860-16485D79EF6C}" dt="2022-11-30T15:20:47.753" v="220"/>
          <ac:spMkLst>
            <pc:docMk/>
            <pc:sldMk cId="2252109671" sldId="262"/>
            <ac:spMk id="5" creationId="{CC475C29-61FD-6D72-88A4-3A68866860B0}"/>
          </ac:spMkLst>
        </pc:spChg>
        <pc:spChg chg="add mod">
          <ac:chgData name="David Lucsanyi" userId="O7+Sfe/LXypmJ+6xrZ7IpYcscw6NdEw+GxAcb1ekBcE=" providerId="None" clId="Web-{277F0F28-3660-449B-8860-16485D79EF6C}" dt="2022-11-30T15:21:24.099" v="225" actId="20577"/>
          <ac:spMkLst>
            <pc:docMk/>
            <pc:sldMk cId="2252109671" sldId="262"/>
            <ac:spMk id="7" creationId="{7BD14424-26BD-F9C7-5A33-2BFAA4BE9A80}"/>
          </ac:spMkLst>
        </pc:spChg>
      </pc:sldChg>
    </pc:docChg>
  </pc:docChgLst>
  <pc:docChgLst>
    <pc:chgData name="David Lucsanyi" clId="Web-{A9911270-8F56-475E-B517-31C3B1F5BF84}"/>
    <pc:docChg chg="addSld modSld sldOrd">
      <pc:chgData name="David Lucsanyi" userId="" providerId="" clId="Web-{A9911270-8F56-475E-B517-31C3B1F5BF84}" dt="2022-12-01T18:05:57.827" v="515" actId="20577"/>
      <pc:docMkLst>
        <pc:docMk/>
      </pc:docMkLst>
      <pc:sldChg chg="addSp delSp modSp">
        <pc:chgData name="David Lucsanyi" userId="" providerId="" clId="Web-{A9911270-8F56-475E-B517-31C3B1F5BF84}" dt="2022-12-01T17:52:15.819" v="457" actId="20577"/>
        <pc:sldMkLst>
          <pc:docMk/>
          <pc:sldMk cId="2252109671" sldId="262"/>
        </pc:sldMkLst>
        <pc:spChg chg="mod">
          <ac:chgData name="David Lucsanyi" userId="" providerId="" clId="Web-{A9911270-8F56-475E-B517-31C3B1F5BF84}" dt="2022-12-01T17:41:13.754" v="336" actId="20577"/>
          <ac:spMkLst>
            <pc:docMk/>
            <pc:sldMk cId="2252109671" sldId="262"/>
            <ac:spMk id="3" creationId="{0F9C900D-E622-9CCE-1E7B-DA5F73CD3B4B}"/>
          </ac:spMkLst>
        </pc:spChg>
        <pc:spChg chg="mod">
          <ac:chgData name="David Lucsanyi" userId="" providerId="" clId="Web-{A9911270-8F56-475E-B517-31C3B1F5BF84}" dt="2022-12-01T17:52:15.819" v="457" actId="20577"/>
          <ac:spMkLst>
            <pc:docMk/>
            <pc:sldMk cId="2252109671" sldId="262"/>
            <ac:spMk id="7" creationId="{8565AE4D-4392-EDEE-E77F-A9914E809E57}"/>
          </ac:spMkLst>
        </pc:spChg>
        <pc:grpChg chg="mod">
          <ac:chgData name="David Lucsanyi" userId="" providerId="" clId="Web-{A9911270-8F56-475E-B517-31C3B1F5BF84}" dt="2022-12-01T17:40:17.252" v="324" actId="1076"/>
          <ac:grpSpMkLst>
            <pc:docMk/>
            <pc:sldMk cId="2252109671" sldId="262"/>
            <ac:grpSpMk id="8" creationId="{88E76469-A5C2-6BCA-9DEA-9B2BFA216A95}"/>
          </ac:grpSpMkLst>
        </pc:grpChg>
        <pc:grpChg chg="add del mod">
          <ac:chgData name="David Lucsanyi" userId="" providerId="" clId="Web-{A9911270-8F56-475E-B517-31C3B1F5BF84}" dt="2022-12-01T17:43:43.008" v="353"/>
          <ac:grpSpMkLst>
            <pc:docMk/>
            <pc:sldMk cId="2252109671" sldId="262"/>
            <ac:grpSpMk id="10" creationId="{ADDFDF93-8566-1E24-AAB2-9C3205A4D863}"/>
          </ac:grpSpMkLst>
        </pc:grpChg>
        <pc:grpChg chg="add mod">
          <ac:chgData name="David Lucsanyi" userId="" providerId="" clId="Web-{A9911270-8F56-475E-B517-31C3B1F5BF84}" dt="2022-12-01T17:44:11.571" v="356" actId="1076"/>
          <ac:grpSpMkLst>
            <pc:docMk/>
            <pc:sldMk cId="2252109671" sldId="262"/>
            <ac:grpSpMk id="12" creationId="{9AD42919-FEE2-7C8F-5C43-78A7480FD8B2}"/>
          </ac:grpSpMkLst>
        </pc:grpChg>
        <pc:picChg chg="mod topLvl">
          <ac:chgData name="David Lucsanyi" userId="" providerId="" clId="Web-{A9911270-8F56-475E-B517-31C3B1F5BF84}" dt="2022-12-01T17:43:52.727" v="354" actId="1076"/>
          <ac:picMkLst>
            <pc:docMk/>
            <pc:sldMk cId="2252109671" sldId="262"/>
            <ac:picMk id="11" creationId="{85614939-51F2-A943-D2AD-A305EA06B01D}"/>
          </ac:picMkLst>
        </pc:picChg>
        <pc:picChg chg="mod topLvl">
          <ac:chgData name="David Lucsanyi" userId="" providerId="" clId="Web-{A9911270-8F56-475E-B517-31C3B1F5BF84}" dt="2022-12-01T17:43:43.008" v="353"/>
          <ac:picMkLst>
            <pc:docMk/>
            <pc:sldMk cId="2252109671" sldId="262"/>
            <ac:picMk id="14" creationId="{968686C8-1415-09E9-74E2-E8D813218056}"/>
          </ac:picMkLst>
        </pc:picChg>
      </pc:sldChg>
      <pc:sldChg chg="delSp">
        <pc:chgData name="David Lucsanyi" userId="" providerId="" clId="Web-{A9911270-8F56-475E-B517-31C3B1F5BF84}" dt="2022-12-01T17:45:31.386" v="357"/>
        <pc:sldMkLst>
          <pc:docMk/>
          <pc:sldMk cId="1897798811" sldId="263"/>
        </pc:sldMkLst>
        <pc:picChg chg="del">
          <ac:chgData name="David Lucsanyi" userId="" providerId="" clId="Web-{A9911270-8F56-475E-B517-31C3B1F5BF84}" dt="2022-12-01T17:45:31.386" v="357"/>
          <ac:picMkLst>
            <pc:docMk/>
            <pc:sldMk cId="1897798811" sldId="263"/>
            <ac:picMk id="6" creationId="{D3E85BE2-5416-2C57-87CC-541D189E2F14}"/>
          </ac:picMkLst>
        </pc:picChg>
      </pc:sldChg>
      <pc:sldChg chg="modSp">
        <pc:chgData name="David Lucsanyi" userId="" providerId="" clId="Web-{A9911270-8F56-475E-B517-31C3B1F5BF84}" dt="2022-12-01T17:55:18.887" v="463" actId="20577"/>
        <pc:sldMkLst>
          <pc:docMk/>
          <pc:sldMk cId="3844851692" sldId="264"/>
        </pc:sldMkLst>
        <pc:spChg chg="mod">
          <ac:chgData name="David Lucsanyi" userId="" providerId="" clId="Web-{A9911270-8F56-475E-B517-31C3B1F5BF84}" dt="2022-12-01T17:55:18.887" v="463" actId="20577"/>
          <ac:spMkLst>
            <pc:docMk/>
            <pc:sldMk cId="3844851692" sldId="264"/>
            <ac:spMk id="18" creationId="{13483B48-4497-7B6B-8B27-597529649DBA}"/>
          </ac:spMkLst>
        </pc:spChg>
      </pc:sldChg>
      <pc:sldChg chg="addSp delSp modSp">
        <pc:chgData name="David Lucsanyi" userId="" providerId="" clId="Web-{A9911270-8F56-475E-B517-31C3B1F5BF84}" dt="2022-12-01T17:54:57.965" v="462" actId="20577"/>
        <pc:sldMkLst>
          <pc:docMk/>
          <pc:sldMk cId="1752682124" sldId="265"/>
        </pc:sldMkLst>
        <pc:spChg chg="del mod">
          <ac:chgData name="David Lucsanyi" userId="" providerId="" clId="Web-{A9911270-8F56-475E-B517-31C3B1F5BF84}" dt="2022-12-01T17:16:56.306" v="180"/>
          <ac:spMkLst>
            <pc:docMk/>
            <pc:sldMk cId="1752682124" sldId="265"/>
            <ac:spMk id="3" creationId="{0F9C900D-E622-9CCE-1E7B-DA5F73CD3B4B}"/>
          </ac:spMkLst>
        </pc:spChg>
        <pc:spChg chg="mod">
          <ac:chgData name="David Lucsanyi" userId="" providerId="" clId="Web-{A9911270-8F56-475E-B517-31C3B1F5BF84}" dt="2022-12-01T17:54:43.667" v="460" actId="20577"/>
          <ac:spMkLst>
            <pc:docMk/>
            <pc:sldMk cId="1752682124" sldId="265"/>
            <ac:spMk id="11" creationId="{A27A61B5-5A77-7B57-7FBF-5EE0986E85BA}"/>
          </ac:spMkLst>
        </pc:spChg>
        <pc:spChg chg="mod">
          <ac:chgData name="David Lucsanyi" userId="" providerId="" clId="Web-{A9911270-8F56-475E-B517-31C3B1F5BF84}" dt="2022-12-01T17:54:37.558" v="459" actId="20577"/>
          <ac:spMkLst>
            <pc:docMk/>
            <pc:sldMk cId="1752682124" sldId="265"/>
            <ac:spMk id="12" creationId="{CC2F69D7-D859-0EB4-66EB-3A078FB1F02C}"/>
          </ac:spMkLst>
        </pc:spChg>
        <pc:spChg chg="add mod">
          <ac:chgData name="David Lucsanyi" userId="" providerId="" clId="Web-{A9911270-8F56-475E-B517-31C3B1F5BF84}" dt="2022-12-01T17:54:50.090" v="461" actId="20577"/>
          <ac:spMkLst>
            <pc:docMk/>
            <pc:sldMk cId="1752682124" sldId="265"/>
            <ac:spMk id="13" creationId="{CE5364EF-FA67-AC42-99B3-15987CB13C65}"/>
          </ac:spMkLst>
        </pc:spChg>
        <pc:spChg chg="add del">
          <ac:chgData name="David Lucsanyi" userId="" providerId="" clId="Web-{A9911270-8F56-475E-B517-31C3B1F5BF84}" dt="2022-12-01T17:15:54.116" v="166"/>
          <ac:spMkLst>
            <pc:docMk/>
            <pc:sldMk cId="1752682124" sldId="265"/>
            <ac:spMk id="18" creationId="{7DD2B921-3C2B-8BA7-8467-76817AC2BEB6}"/>
          </ac:spMkLst>
        </pc:spChg>
        <pc:spChg chg="add del">
          <ac:chgData name="David Lucsanyi" userId="" providerId="" clId="Web-{A9911270-8F56-475E-B517-31C3B1F5BF84}" dt="2022-12-01T17:16:10.242" v="171"/>
          <ac:spMkLst>
            <pc:docMk/>
            <pc:sldMk cId="1752682124" sldId="265"/>
            <ac:spMk id="22" creationId="{CB2B0856-BA72-F003-7285-F2D88D12EC08}"/>
          </ac:spMkLst>
        </pc:spChg>
        <pc:spChg chg="mod">
          <ac:chgData name="David Lucsanyi" userId="" providerId="" clId="Web-{A9911270-8F56-475E-B517-31C3B1F5BF84}" dt="2022-12-01T17:17:53.292" v="194" actId="20577"/>
          <ac:spMkLst>
            <pc:docMk/>
            <pc:sldMk cId="1752682124" sldId="265"/>
            <ac:spMk id="25" creationId="{AEF20F10-964D-0EF2-817D-EE42402D373F}"/>
          </ac:spMkLst>
        </pc:spChg>
        <pc:spChg chg="mod">
          <ac:chgData name="David Lucsanyi" userId="" providerId="" clId="Web-{A9911270-8F56-475E-B517-31C3B1F5BF84}" dt="2022-12-01T17:18:12.370" v="201" actId="20577"/>
          <ac:spMkLst>
            <pc:docMk/>
            <pc:sldMk cId="1752682124" sldId="265"/>
            <ac:spMk id="26" creationId="{21A0B0A7-2AF8-B3E9-4FF9-5ADF8F640428}"/>
          </ac:spMkLst>
        </pc:spChg>
        <pc:spChg chg="mod">
          <ac:chgData name="David Lucsanyi" userId="" providerId="" clId="Web-{A9911270-8F56-475E-B517-31C3B1F5BF84}" dt="2022-12-01T17:18:44.215" v="208" actId="14100"/>
          <ac:spMkLst>
            <pc:docMk/>
            <pc:sldMk cId="1752682124" sldId="265"/>
            <ac:spMk id="27" creationId="{ED073E89-E0AA-E674-21BB-8C3A6128AC6D}"/>
          </ac:spMkLst>
        </pc:spChg>
        <pc:spChg chg="mod">
          <ac:chgData name="David Lucsanyi" userId="" providerId="" clId="Web-{A9911270-8F56-475E-B517-31C3B1F5BF84}" dt="2022-12-01T17:19:07.606" v="212" actId="14100"/>
          <ac:spMkLst>
            <pc:docMk/>
            <pc:sldMk cId="1752682124" sldId="265"/>
            <ac:spMk id="28" creationId="{272B0244-8CEF-0A55-BCEF-73ACFA74E776}"/>
          </ac:spMkLst>
        </pc:spChg>
        <pc:spChg chg="mod">
          <ac:chgData name="David Lucsanyi" userId="" providerId="" clId="Web-{A9911270-8F56-475E-B517-31C3B1F5BF84}" dt="2022-12-01T17:18:48.825" v="209" actId="14100"/>
          <ac:spMkLst>
            <pc:docMk/>
            <pc:sldMk cId="1752682124" sldId="265"/>
            <ac:spMk id="29" creationId="{5F4607E6-41F2-85F6-5EB9-1BAA51204AB4}"/>
          </ac:spMkLst>
        </pc:spChg>
        <pc:spChg chg="add mod">
          <ac:chgData name="David Lucsanyi" userId="" providerId="" clId="Web-{A9911270-8F56-475E-B517-31C3B1F5BF84}" dt="2022-12-01T17:54:57.965" v="462" actId="20577"/>
          <ac:spMkLst>
            <pc:docMk/>
            <pc:sldMk cId="1752682124" sldId="265"/>
            <ac:spMk id="34" creationId="{09C0188A-C351-CABF-1FA2-7A030C64FB34}"/>
          </ac:spMkLst>
        </pc:spChg>
        <pc:grpChg chg="add del ord">
          <ac:chgData name="David Lucsanyi" userId="" providerId="" clId="Web-{A9911270-8F56-475E-B517-31C3B1F5BF84}" dt="2022-12-01T17:15:56.679" v="168"/>
          <ac:grpSpMkLst>
            <pc:docMk/>
            <pc:sldMk cId="1752682124" sldId="265"/>
            <ac:grpSpMk id="21" creationId="{97DC8B89-20DE-8EA4-B165-B542FCCC87C9}"/>
          </ac:grpSpMkLst>
        </pc:grpChg>
        <pc:grpChg chg="add del mod">
          <ac:chgData name="David Lucsanyi" userId="" providerId="" clId="Web-{A9911270-8F56-475E-B517-31C3B1F5BF84}" dt="2022-12-01T17:35:18.915" v="302"/>
          <ac:grpSpMkLst>
            <pc:docMk/>
            <pc:sldMk cId="1752682124" sldId="265"/>
            <ac:grpSpMk id="30" creationId="{3EE63E53-50D9-346A-4726-E80047E86692}"/>
          </ac:grpSpMkLst>
        </pc:grpChg>
        <pc:grpChg chg="add mod">
          <ac:chgData name="David Lucsanyi" userId="" providerId="" clId="Web-{A9911270-8F56-475E-B517-31C3B1F5BF84}" dt="2022-12-01T17:34:37.711" v="300" actId="1076"/>
          <ac:grpSpMkLst>
            <pc:docMk/>
            <pc:sldMk cId="1752682124" sldId="265"/>
            <ac:grpSpMk id="37" creationId="{C0EAFEF5-8EF4-D22B-59DD-2C309AE6B053}"/>
          </ac:grpSpMkLst>
        </pc:grpChg>
        <pc:grpChg chg="add mod">
          <ac:chgData name="David Lucsanyi" userId="" providerId="" clId="Web-{A9911270-8F56-475E-B517-31C3B1F5BF84}" dt="2022-12-01T17:34:37.774" v="301" actId="1076"/>
          <ac:grpSpMkLst>
            <pc:docMk/>
            <pc:sldMk cId="1752682124" sldId="265"/>
            <ac:grpSpMk id="38" creationId="{DDBE9C89-C18C-2C07-D5DF-E376E9FD43B8}"/>
          </ac:grpSpMkLst>
        </pc:grpChg>
        <pc:grpChg chg="add mod">
          <ac:chgData name="David Lucsanyi" userId="" providerId="" clId="Web-{A9911270-8F56-475E-B517-31C3B1F5BF84}" dt="2022-12-01T17:34:37.664" v="299" actId="1076"/>
          <ac:grpSpMkLst>
            <pc:docMk/>
            <pc:sldMk cId="1752682124" sldId="265"/>
            <ac:grpSpMk id="39" creationId="{D26E825B-CBF9-AB7B-AEB6-B872236C086A}"/>
          </ac:grpSpMkLst>
        </pc:grpChg>
        <pc:grpChg chg="add mod">
          <ac:chgData name="David Lucsanyi" userId="" providerId="" clId="Web-{A9911270-8F56-475E-B517-31C3B1F5BF84}" dt="2022-12-01T17:33:44.100" v="298" actId="1076"/>
          <ac:grpSpMkLst>
            <pc:docMk/>
            <pc:sldMk cId="1752682124" sldId="265"/>
            <ac:grpSpMk id="40" creationId="{353019AB-1520-097F-CCCD-BD606209F7BC}"/>
          </ac:grpSpMkLst>
        </pc:grpChg>
        <pc:picChg chg="mod">
          <ac:chgData name="David Lucsanyi" userId="" providerId="" clId="Web-{A9911270-8F56-475E-B517-31C3B1F5BF84}" dt="2022-12-01T17:31:20.252" v="283" actId="1076"/>
          <ac:picMkLst>
            <pc:docMk/>
            <pc:sldMk cId="1752682124" sldId="265"/>
            <ac:picMk id="5" creationId="{5D5DF642-4BDD-4E45-637B-AE74D5AC6912}"/>
          </ac:picMkLst>
        </pc:picChg>
        <pc:picChg chg="del mod">
          <ac:chgData name="David Lucsanyi" userId="" providerId="" clId="Web-{A9911270-8F56-475E-B517-31C3B1F5BF84}" dt="2022-12-01T17:22:46.097" v="230"/>
          <ac:picMkLst>
            <pc:docMk/>
            <pc:sldMk cId="1752682124" sldId="265"/>
            <ac:picMk id="7" creationId="{51B06FD7-6CBD-1777-94C4-CC62ABE252B8}"/>
          </ac:picMkLst>
        </pc:picChg>
        <pc:picChg chg="mod">
          <ac:chgData name="David Lucsanyi" userId="" providerId="" clId="Web-{A9911270-8F56-475E-B517-31C3B1F5BF84}" dt="2022-12-01T17:23:39.770" v="236" actId="1076"/>
          <ac:picMkLst>
            <pc:docMk/>
            <pc:sldMk cId="1752682124" sldId="265"/>
            <ac:picMk id="8" creationId="{504D66B4-1E68-E819-F74C-B660550FCF81}"/>
          </ac:picMkLst>
        </pc:picChg>
        <pc:picChg chg="del mod">
          <ac:chgData name="David Lucsanyi" userId="" providerId="" clId="Web-{A9911270-8F56-475E-B517-31C3B1F5BF84}" dt="2022-12-01T17:02:25.984" v="86"/>
          <ac:picMkLst>
            <pc:docMk/>
            <pc:sldMk cId="1752682124" sldId="265"/>
            <ac:picMk id="10" creationId="{1A82D01C-0C60-B53B-74CC-A625C8DD3FA9}"/>
          </ac:picMkLst>
        </pc:picChg>
        <pc:picChg chg="add del mod">
          <ac:chgData name="David Lucsanyi" userId="" providerId="" clId="Web-{A9911270-8F56-475E-B517-31C3B1F5BF84}" dt="2022-12-01T17:21:53.689" v="224"/>
          <ac:picMkLst>
            <pc:docMk/>
            <pc:sldMk cId="1752682124" sldId="265"/>
            <ac:picMk id="31" creationId="{358750D2-4DF2-844E-4199-8D6628CFFFF8}"/>
          </ac:picMkLst>
        </pc:picChg>
        <pc:picChg chg="add del mod">
          <ac:chgData name="David Lucsanyi" userId="" providerId="" clId="Web-{A9911270-8F56-475E-B517-31C3B1F5BF84}" dt="2022-12-01T17:22:30.253" v="226"/>
          <ac:picMkLst>
            <pc:docMk/>
            <pc:sldMk cId="1752682124" sldId="265"/>
            <ac:picMk id="32" creationId="{F9F212FD-FACC-728C-5BF5-8ECF21981D5A}"/>
          </ac:picMkLst>
        </pc:picChg>
        <pc:picChg chg="add mod">
          <ac:chgData name="David Lucsanyi" userId="" providerId="" clId="Web-{A9911270-8F56-475E-B517-31C3B1F5BF84}" dt="2022-12-01T17:29:47.828" v="273" actId="14100"/>
          <ac:picMkLst>
            <pc:docMk/>
            <pc:sldMk cId="1752682124" sldId="265"/>
            <ac:picMk id="33" creationId="{F472B7F7-E17C-894E-3FCF-9C150CD9EF40}"/>
          </ac:picMkLst>
        </pc:picChg>
        <pc:picChg chg="add del mod ord">
          <ac:chgData name="David Lucsanyi" userId="" providerId="" clId="Web-{A9911270-8F56-475E-B517-31C3B1F5BF84}" dt="2022-12-01T17:29:05.999" v="266"/>
          <ac:picMkLst>
            <pc:docMk/>
            <pc:sldMk cId="1752682124" sldId="265"/>
            <ac:picMk id="35" creationId="{5E3517FF-5AF8-44CF-00E2-717279B29049}"/>
          </ac:picMkLst>
        </pc:picChg>
        <pc:picChg chg="add mod">
          <ac:chgData name="David Lucsanyi" userId="" providerId="" clId="Web-{A9911270-8F56-475E-B517-31C3B1F5BF84}" dt="2022-12-01T17:30:14.594" v="277" actId="1076"/>
          <ac:picMkLst>
            <pc:docMk/>
            <pc:sldMk cId="1752682124" sldId="265"/>
            <ac:picMk id="36" creationId="{DD6EB326-6CAE-A942-03B7-13E8B4A8EEDE}"/>
          </ac:picMkLst>
        </pc:picChg>
      </pc:sldChg>
      <pc:sldChg chg="addSp delSp modSp add ord replId">
        <pc:chgData name="David Lucsanyi" userId="" providerId="" clId="Web-{A9911270-8F56-475E-B517-31C3B1F5BF84}" dt="2022-12-01T18:05:57.827" v="515" actId="20577"/>
        <pc:sldMkLst>
          <pc:docMk/>
          <pc:sldMk cId="1640210946" sldId="266"/>
        </pc:sldMkLst>
        <pc:spChg chg="mod">
          <ac:chgData name="David Lucsanyi" userId="" providerId="" clId="Web-{A9911270-8F56-475E-B517-31C3B1F5BF84}" dt="2022-12-01T17:47:16.905" v="373" actId="20577"/>
          <ac:spMkLst>
            <pc:docMk/>
            <pc:sldMk cId="1640210946" sldId="266"/>
            <ac:spMk id="2" creationId="{C8D09F31-E18D-9140-050E-B3B7478FE1AD}"/>
          </ac:spMkLst>
        </pc:spChg>
        <pc:spChg chg="mod">
          <ac:chgData name="David Lucsanyi" userId="" providerId="" clId="Web-{A9911270-8F56-475E-B517-31C3B1F5BF84}" dt="2022-12-01T18:03:55.293" v="509" actId="20577"/>
          <ac:spMkLst>
            <pc:docMk/>
            <pc:sldMk cId="1640210946" sldId="266"/>
            <ac:spMk id="3" creationId="{0F9C900D-E622-9CCE-1E7B-DA5F73CD3B4B}"/>
          </ac:spMkLst>
        </pc:spChg>
        <pc:spChg chg="mod">
          <ac:chgData name="David Lucsanyi" userId="" providerId="" clId="Web-{A9911270-8F56-475E-B517-31C3B1F5BF84}" dt="2022-12-01T18:05:57.827" v="515" actId="20577"/>
          <ac:spMkLst>
            <pc:docMk/>
            <pc:sldMk cId="1640210946" sldId="266"/>
            <ac:spMk id="10" creationId="{E2145362-119D-6E6B-34EE-0FF20A311A2C}"/>
          </ac:spMkLst>
        </pc:spChg>
        <pc:spChg chg="mod">
          <ac:chgData name="David Lucsanyi" userId="" providerId="" clId="Web-{A9911270-8F56-475E-B517-31C3B1F5BF84}" dt="2022-12-01T17:49:29.674" v="427" actId="20577"/>
          <ac:spMkLst>
            <pc:docMk/>
            <pc:sldMk cId="1640210946" sldId="266"/>
            <ac:spMk id="11" creationId="{C7940F5A-FA19-3EF2-D329-9DB7E0CCF562}"/>
          </ac:spMkLst>
        </pc:spChg>
        <pc:spChg chg="mod">
          <ac:chgData name="David Lucsanyi" userId="" providerId="" clId="Web-{A9911270-8F56-475E-B517-31C3B1F5BF84}" dt="2022-12-01T18:01:47.023" v="494" actId="14100"/>
          <ac:spMkLst>
            <pc:docMk/>
            <pc:sldMk cId="1640210946" sldId="266"/>
            <ac:spMk id="12" creationId="{6D2E0559-6086-5717-07C7-2D2B17681826}"/>
          </ac:spMkLst>
        </pc:spChg>
        <pc:grpChg chg="add mod">
          <ac:chgData name="David Lucsanyi" userId="" providerId="" clId="Web-{A9911270-8F56-475E-B517-31C3B1F5BF84}" dt="2022-12-01T18:01:58.508" v="495" actId="1076"/>
          <ac:grpSpMkLst>
            <pc:docMk/>
            <pc:sldMk cId="1640210946" sldId="266"/>
            <ac:grpSpMk id="15" creationId="{08D8362E-24C7-B3A6-F563-EB1628C41C9C}"/>
          </ac:grpSpMkLst>
        </pc:grpChg>
        <pc:picChg chg="del">
          <ac:chgData name="David Lucsanyi" userId="" providerId="" clId="Web-{A9911270-8F56-475E-B517-31C3B1F5BF84}" dt="2022-12-01T17:45:58.543" v="360"/>
          <ac:picMkLst>
            <pc:docMk/>
            <pc:sldMk cId="1640210946" sldId="266"/>
            <ac:picMk id="5" creationId="{F9603C83-8C6F-2E91-8855-783F9804AC5B}"/>
          </ac:picMkLst>
        </pc:picChg>
      </pc:sldChg>
    </pc:docChg>
  </pc:docChgLst>
  <pc:docChgLst>
    <pc:chgData name="David Lucsanyi" userId="O7+Sfe/LXypmJ+6xrZ7IpYcscw6NdEw+GxAcb1ekBcE=" providerId="None" clId="Web-{CF4FB1A9-FFF5-4303-8B71-1F03D4D4EA87}"/>
    <pc:docChg chg="addSld modSld">
      <pc:chgData name="David Lucsanyi" userId="O7+Sfe/LXypmJ+6xrZ7IpYcscw6NdEw+GxAcb1ekBcE=" providerId="None" clId="Web-{CF4FB1A9-FFF5-4303-8B71-1F03D4D4EA87}" dt="2022-11-30T15:35:39.825" v="18" actId="1076"/>
      <pc:docMkLst>
        <pc:docMk/>
      </pc:docMkLst>
      <pc:sldChg chg="modSp">
        <pc:chgData name="David Lucsanyi" userId="O7+Sfe/LXypmJ+6xrZ7IpYcscw6NdEw+GxAcb1ekBcE=" providerId="None" clId="Web-{CF4FB1A9-FFF5-4303-8B71-1F03D4D4EA87}" dt="2022-11-30T15:35:39.825" v="18" actId="1076"/>
        <pc:sldMkLst>
          <pc:docMk/>
          <pc:sldMk cId="1161168841" sldId="259"/>
        </pc:sldMkLst>
        <pc:spChg chg="mod">
          <ac:chgData name="David Lucsanyi" userId="O7+Sfe/LXypmJ+6xrZ7IpYcscw6NdEw+GxAcb1ekBcE=" providerId="None" clId="Web-{CF4FB1A9-FFF5-4303-8B71-1F03D4D4EA87}" dt="2022-11-30T15:35:39.825" v="18" actId="1076"/>
          <ac:spMkLst>
            <pc:docMk/>
            <pc:sldMk cId="1161168841" sldId="259"/>
            <ac:spMk id="16" creationId="{8397B20E-FAAA-D216-4879-FC13914C8F13}"/>
          </ac:spMkLst>
        </pc:spChg>
        <pc:spChg chg="mod">
          <ac:chgData name="David Lucsanyi" userId="O7+Sfe/LXypmJ+6xrZ7IpYcscw6NdEw+GxAcb1ekBcE=" providerId="None" clId="Web-{CF4FB1A9-FFF5-4303-8B71-1F03D4D4EA87}" dt="2022-11-30T15:35:00.996" v="14" actId="1076"/>
          <ac:spMkLst>
            <pc:docMk/>
            <pc:sldMk cId="1161168841" sldId="259"/>
            <ac:spMk id="18" creationId="{CA7BB46C-671F-3EC5-3827-96DEDE63C6AF}"/>
          </ac:spMkLst>
        </pc:spChg>
        <pc:spChg chg="mod">
          <ac:chgData name="David Lucsanyi" userId="O7+Sfe/LXypmJ+6xrZ7IpYcscw6NdEw+GxAcb1ekBcE=" providerId="None" clId="Web-{CF4FB1A9-FFF5-4303-8B71-1F03D4D4EA87}" dt="2022-11-30T15:35:32.419" v="17" actId="1076"/>
          <ac:spMkLst>
            <pc:docMk/>
            <pc:sldMk cId="1161168841" sldId="259"/>
            <ac:spMk id="19" creationId="{45BF41B8-60DB-B2AB-1247-0CC662F488C0}"/>
          </ac:spMkLst>
        </pc:spChg>
      </pc:sldChg>
      <pc:sldChg chg="addSp modSp add replId">
        <pc:chgData name="David Lucsanyi" userId="O7+Sfe/LXypmJ+6xrZ7IpYcscw6NdEw+GxAcb1ekBcE=" providerId="None" clId="Web-{CF4FB1A9-FFF5-4303-8B71-1F03D4D4EA87}" dt="2022-11-30T15:27:13.371" v="11" actId="1076"/>
        <pc:sldMkLst>
          <pc:docMk/>
          <pc:sldMk cId="1897798811" sldId="263"/>
        </pc:sldMkLst>
        <pc:spChg chg="mod">
          <ac:chgData name="David Lucsanyi" userId="O7+Sfe/LXypmJ+6xrZ7IpYcscw6NdEw+GxAcb1ekBcE=" providerId="None" clId="Web-{CF4FB1A9-FFF5-4303-8B71-1F03D4D4EA87}" dt="2022-11-30T15:24:08.146" v="8" actId="20577"/>
          <ac:spMkLst>
            <pc:docMk/>
            <pc:sldMk cId="1897798811" sldId="263"/>
            <ac:spMk id="2" creationId="{C8D09F31-E18D-9140-050E-B3B7478FE1AD}"/>
          </ac:spMkLst>
        </pc:spChg>
        <pc:picChg chg="add mod">
          <ac:chgData name="David Lucsanyi" userId="O7+Sfe/LXypmJ+6xrZ7IpYcscw6NdEw+GxAcb1ekBcE=" providerId="None" clId="Web-{CF4FB1A9-FFF5-4303-8B71-1F03D4D4EA87}" dt="2022-11-30T15:27:13.371" v="11" actId="1076"/>
          <ac:picMkLst>
            <pc:docMk/>
            <pc:sldMk cId="1897798811" sldId="263"/>
            <ac:picMk id="5" creationId="{F9603C83-8C6F-2E91-8855-783F9804AC5B}"/>
          </ac:picMkLst>
        </pc:picChg>
      </pc:sldChg>
    </pc:docChg>
  </pc:docChgLst>
  <pc:docChgLst>
    <pc:chgData name="David Lucsanyi" userId="O7+Sfe/LXypmJ+6xrZ7IpYcscw6NdEw+GxAcb1ekBcE=" providerId="None" clId="Web-{6C0B007F-231B-468F-95B2-3CC3F07BC14F}"/>
    <pc:docChg chg="modSld">
      <pc:chgData name="David Lucsanyi" userId="O7+Sfe/LXypmJ+6xrZ7IpYcscw6NdEw+GxAcb1ekBcE=" providerId="None" clId="Web-{6C0B007F-231B-468F-95B2-3CC3F07BC14F}" dt="2022-12-05T11:16:56.686" v="2"/>
      <pc:docMkLst>
        <pc:docMk/>
      </pc:docMkLst>
      <pc:sldChg chg="addSp delSp">
        <pc:chgData name="David Lucsanyi" userId="O7+Sfe/LXypmJ+6xrZ7IpYcscw6NdEw+GxAcb1ekBcE=" providerId="None" clId="Web-{6C0B007F-231B-468F-95B2-3CC3F07BC14F}" dt="2022-12-05T11:16:56.686" v="2"/>
        <pc:sldMkLst>
          <pc:docMk/>
          <pc:sldMk cId="1897798811" sldId="263"/>
        </pc:sldMkLst>
        <pc:inkChg chg="add del">
          <ac:chgData name="David Lucsanyi" userId="O7+Sfe/LXypmJ+6xrZ7IpYcscw6NdEw+GxAcb1ekBcE=" providerId="None" clId="Web-{6C0B007F-231B-468F-95B2-3CC3F07BC14F}" dt="2022-12-05T11:13:48.924" v="1"/>
          <ac:inkMkLst>
            <pc:docMk/>
            <pc:sldMk cId="1897798811" sldId="263"/>
            <ac:inkMk id="5" creationId="{B01DA96F-0576-9773-0257-B5AD93E15F67}"/>
          </ac:inkMkLst>
        </pc:inkChg>
        <pc:inkChg chg="add">
          <ac:chgData name="David Lucsanyi" userId="O7+Sfe/LXypmJ+6xrZ7IpYcscw6NdEw+GxAcb1ekBcE=" providerId="None" clId="Web-{6C0B007F-231B-468F-95B2-3CC3F07BC14F}" dt="2022-12-05T11:16:56.686" v="2"/>
          <ac:inkMkLst>
            <pc:docMk/>
            <pc:sldMk cId="1897798811" sldId="263"/>
            <ac:inkMk id="6" creationId="{01C5960D-25CC-024C-75CA-F9E9C0821C5B}"/>
          </ac:inkMkLst>
        </pc:inkChg>
      </pc:sldChg>
    </pc:docChg>
  </pc:docChgLst>
  <pc:docChgLst>
    <pc:chgData name="David Lucsanyi" clId="Web-{A7368245-6BDC-4E04-9BE0-240886373DB2}"/>
    <pc:docChg chg="modSld">
      <pc:chgData name="David Lucsanyi" userId="" providerId="" clId="Web-{A7368245-6BDC-4E04-9BE0-240886373DB2}" dt="2022-12-02T17:59:09.247" v="35" actId="20577"/>
      <pc:docMkLst>
        <pc:docMk/>
      </pc:docMkLst>
      <pc:sldChg chg="modSp">
        <pc:chgData name="David Lucsanyi" userId="" providerId="" clId="Web-{A7368245-6BDC-4E04-9BE0-240886373DB2}" dt="2022-12-02T17:58:56.293" v="33" actId="20577"/>
        <pc:sldMkLst>
          <pc:docMk/>
          <pc:sldMk cId="874441873" sldId="258"/>
        </pc:sldMkLst>
        <pc:spChg chg="mod">
          <ac:chgData name="David Lucsanyi" userId="" providerId="" clId="Web-{A7368245-6BDC-4E04-9BE0-240886373DB2}" dt="2022-12-02T17:58:56.293" v="33" actId="20577"/>
          <ac:spMkLst>
            <pc:docMk/>
            <pc:sldMk cId="874441873" sldId="258"/>
            <ac:spMk id="3" creationId="{397C0A6D-D86B-ABDE-5138-8000C640D1EB}"/>
          </ac:spMkLst>
        </pc:spChg>
      </pc:sldChg>
      <pc:sldChg chg="modSp">
        <pc:chgData name="David Lucsanyi" userId="" providerId="" clId="Web-{A7368245-6BDC-4E04-9BE0-240886373DB2}" dt="2022-12-02T17:59:09.247" v="35" actId="20577"/>
        <pc:sldMkLst>
          <pc:docMk/>
          <pc:sldMk cId="1897798811" sldId="263"/>
        </pc:sldMkLst>
        <pc:spChg chg="mod">
          <ac:chgData name="David Lucsanyi" userId="" providerId="" clId="Web-{A7368245-6BDC-4E04-9BE0-240886373DB2}" dt="2022-12-02T17:59:09.247" v="35" actId="20577"/>
          <ac:spMkLst>
            <pc:docMk/>
            <pc:sldMk cId="1897798811" sldId="263"/>
            <ac:spMk id="2" creationId="{C8D09F31-E18D-9140-050E-B3B7478FE1AD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7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20161 15743 0 0 0,'5'0'0'0'0,"1"0"0"0"0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8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2381 14923 0 0 0,'0'0'0'0'0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7:02.27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4154 13044 0 0 0,'0'0'0'0'0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9.314"/>
    </inkml:context>
    <inkml:brush xml:id="br0">
      <inkml:brushProperty name="width" value="0.1" units="cm"/>
      <inkml:brushProperty name="height" value="0.1" units="cm"/>
    </inkml:brush>
  </inkml:definitions>
  <inkml:trace contextRef="#ctx0" brushRef="#br0">7805 11377 0 0 0,'0'0'0'0'0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9.315"/>
    </inkml:context>
    <inkml:brush xml:id="br0">
      <inkml:brushProperty name="width" value="0.1" units="cm"/>
      <inkml:brushProperty name="height" value="0.1" units="cm"/>
    </inkml:brush>
  </inkml:definitions>
  <inkml:trace contextRef="#ctx0" brushRef="#br0">8599 10107 0 0 0,'0'0'0'0'0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5:53:18.88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4154 13044 0 0 0,'0'0'0'0'0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9.314"/>
    </inkml:context>
    <inkml:brush xml:id="br0">
      <inkml:brushProperty name="width" value="0.1" units="cm"/>
      <inkml:brushProperty name="height" value="0.1" units="cm"/>
    </inkml:brush>
  </inkml:definitions>
  <inkml:trace contextRef="#ctx0" brushRef="#br0">7805 11377 0 0 0,'0'0'0'0'0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9.315"/>
    </inkml:context>
    <inkml:brush xml:id="br0">
      <inkml:brushProperty name="width" value="0.1" units="cm"/>
      <inkml:brushProperty name="height" value="0.1" units="cm"/>
    </inkml:brush>
  </inkml:definitions>
  <inkml:trace contextRef="#ctx0" brushRef="#br0">8599 10107 0 0 0,'0'0'0'0'0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20:12:54.07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4154 13044 0 0 0,'0'0'0'0'0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7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20929 15822 0 0 0,'0'0'0'0'0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7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20929 15822 0 0 0,'0'0'0'0'0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7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20558 16193 0 0 0,'-18'0'0'0'0,"-19"-14"0"0"0,-4-4 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8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19579 15901 0 0 0,'0'0'0'0'0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8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19659 15954 0 0 0,'0'0'0'0'0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8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20161 16457 0 0 0,'5'5'0'0'0,"1"1"0"0"0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8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18177 15161 0 0 0,'0'0'0'0'0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2-05T11:13:27.384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20743 16325 0 0 0,'0'0'0'0'0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CE938-073B-5F40-ACC8-D75D53E052AA}" type="datetimeFigureOut">
              <a:rPr lang="en-GB" smtClean="0"/>
              <a:t>05/12/2022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BAD11E-536F-2543-ABFC-E7EF90B75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041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DC601FE-54EB-B568-3503-BF55BA04F98A}"/>
              </a:ext>
            </a:extLst>
          </p:cNvPr>
          <p:cNvSpPr/>
          <p:nvPr userDrawn="1"/>
        </p:nvSpPr>
        <p:spPr>
          <a:xfrm>
            <a:off x="0" y="6316300"/>
            <a:ext cx="12192000" cy="541699"/>
          </a:xfrm>
          <a:prstGeom prst="rect">
            <a:avLst/>
          </a:prstGeom>
          <a:solidFill>
            <a:srgbClr val="1D55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Aft>
                <a:spcPts val="1000"/>
              </a:spcAft>
            </a:pPr>
            <a:endParaRPr lang="en-FR" sz="1000" i="1" dirty="0">
              <a:solidFill>
                <a:schemeClr val="accent1">
                  <a:lumMod val="40000"/>
                  <a:lumOff val="6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61ABAD-87C7-8D87-9D37-5A6B94D6E5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854201"/>
            <a:ext cx="9144000" cy="1655762"/>
          </a:xfrm>
        </p:spPr>
        <p:txBody>
          <a:bodyPr anchor="b"/>
          <a:lstStyle>
            <a:lvl1pPr algn="ctr">
              <a:defRPr sz="6000">
                <a:solidFill>
                  <a:srgbClr val="1C559E"/>
                </a:solidFill>
                <a:latin typeface="+mn-lt"/>
              </a:defRPr>
            </a:lvl1pPr>
          </a:lstStyle>
          <a:p>
            <a:r>
              <a:rPr lang="en-GB" dirty="0"/>
              <a:t>My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163A26-07D2-0CCC-2BAC-17D6CF5A521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24399"/>
            <a:ext cx="9144000" cy="541699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Speaker’s Name, Affiliation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19418DA-50A4-659D-A878-B2610F8B5760}"/>
              </a:ext>
            </a:extLst>
          </p:cNvPr>
          <p:cNvSpPr/>
          <p:nvPr userDrawn="1"/>
        </p:nvSpPr>
        <p:spPr>
          <a:xfrm>
            <a:off x="0" y="0"/>
            <a:ext cx="12192000" cy="1786467"/>
          </a:xfrm>
          <a:prstGeom prst="rect">
            <a:avLst/>
          </a:prstGeom>
          <a:solidFill>
            <a:srgbClr val="1D55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  <a:spcAft>
                <a:spcPts val="1000"/>
              </a:spcAft>
            </a:pPr>
            <a:r>
              <a:rPr lang="en-US" sz="6000" b="1" i="0" dirty="0">
                <a:effectLst/>
                <a:latin typeface="Gill Sans MT" panose="020B0502020104020203" pitchFamily="34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 SERESSA </a:t>
            </a:r>
            <a:r>
              <a:rPr lang="en-US" sz="6000" b="1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Gill Sans MT" panose="020B0502020104020203" pitchFamily="34" charset="77"/>
                <a:ea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3C1EB4-A951-9C4D-DF16-40B61E0190BC}"/>
              </a:ext>
            </a:extLst>
          </p:cNvPr>
          <p:cNvSpPr txBox="1"/>
          <p:nvPr userDrawn="1"/>
        </p:nvSpPr>
        <p:spPr>
          <a:xfrm>
            <a:off x="482278" y="1318527"/>
            <a:ext cx="387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5</a:t>
            </a:r>
            <a:r>
              <a:rPr lang="en-GB" baseline="30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th</a:t>
            </a:r>
            <a:r>
              <a:rPr lang="en-GB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to 9</a:t>
            </a:r>
            <a:r>
              <a:rPr lang="en-GB" baseline="30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th</a:t>
            </a:r>
            <a:r>
              <a:rPr lang="en-GB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of December at CERN, Geneva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685AB56-3F14-B47F-1B81-A6E7C78426E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158802" y="4480534"/>
            <a:ext cx="1874396" cy="1503081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en-GB" dirty="0"/>
              <a:t>Affiliation’s logo</a:t>
            </a:r>
          </a:p>
        </p:txBody>
      </p:sp>
    </p:spTree>
    <p:extLst>
      <p:ext uri="{BB962C8B-B14F-4D97-AF65-F5344CB8AC3E}">
        <p14:creationId xmlns:p14="http://schemas.microsoft.com/office/powerpoint/2010/main" val="778980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04CD0-486A-3343-2216-43E43E724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EBB2B2-DA59-9FA4-3881-1DFB811753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FD1B92-1CE7-B63B-F77E-5AA62971EC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73F91-11EC-E0EC-2A30-FB5AE261F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1DEA6-03B6-D9DC-3F90-629C6EC56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70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728636-B783-8203-2E45-DC32F50718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940433-D074-1A74-B4E8-26DE0FAD5E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120F0-9AA3-0717-E5AA-3F8270F7E3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0B5222-B32F-83DA-42D1-8A63B9121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E90B1-90C0-8664-7952-555A28D20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342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C57B471-C701-CCE5-64FC-9AD2F7A60079}"/>
              </a:ext>
            </a:extLst>
          </p:cNvPr>
          <p:cNvSpPr/>
          <p:nvPr userDrawn="1"/>
        </p:nvSpPr>
        <p:spPr>
          <a:xfrm>
            <a:off x="0" y="6319777"/>
            <a:ext cx="12192000" cy="538222"/>
          </a:xfrm>
          <a:prstGeom prst="rect">
            <a:avLst/>
          </a:prstGeom>
          <a:solidFill>
            <a:srgbClr val="1D55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  <a:spcAft>
                <a:spcPts val="1000"/>
              </a:spcAft>
            </a:pPr>
            <a:r>
              <a:rPr lang="en-US" sz="1800" b="1" i="0" dirty="0">
                <a:effectLst/>
                <a:latin typeface="Gill Sans MT" panose="020B0502020104020203" pitchFamily="34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 SERESSA </a:t>
            </a:r>
            <a:r>
              <a:rPr lang="en-US" sz="1800" b="1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Gill Sans MT" panose="020B0502020104020203" pitchFamily="34" charset="77"/>
                <a:ea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endParaRPr lang="en-FR" sz="1800" b="1" i="1" dirty="0">
              <a:solidFill>
                <a:schemeClr val="accent1">
                  <a:lumMod val="40000"/>
                  <a:lumOff val="6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DEBFB2-D8E5-34A8-4FCE-15979C4B8E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7241" y="365126"/>
            <a:ext cx="11620982" cy="803918"/>
          </a:xfrm>
        </p:spPr>
        <p:txBody>
          <a:bodyPr/>
          <a:lstStyle>
            <a:lvl1pPr>
              <a:defRPr>
                <a:solidFill>
                  <a:srgbClr val="1C559E"/>
                </a:solidFill>
                <a:latin typeface="+mn-lt"/>
              </a:defRPr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0811E-AF51-6D87-2EA7-C4F033AC1C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1" y="1321364"/>
            <a:ext cx="11620982" cy="4746141"/>
          </a:xfrm>
        </p:spPr>
        <p:txBody>
          <a:bodyPr/>
          <a:lstStyle>
            <a:lvl1pPr marL="228600" indent="-228600">
              <a:buClr>
                <a:srgbClr val="1C559E"/>
              </a:buClr>
              <a:buFont typeface="Wingdings" pitchFamily="2" charset="2"/>
              <a:buChar char="q"/>
              <a:defRPr/>
            </a:lvl1pPr>
            <a:lvl2pPr marL="685800" indent="-228600">
              <a:buClr>
                <a:srgbClr val="1C559E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rgbClr val="1C559E"/>
              </a:buClr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rgbClr val="1C559E"/>
              </a:buClr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rgbClr val="1C559E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3B961-1FDC-F235-07FC-CC5910B83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39960" y="6406324"/>
            <a:ext cx="462988" cy="365125"/>
          </a:xfrm>
        </p:spPr>
        <p:txBody>
          <a:bodyPr/>
          <a:lstStyle>
            <a:lvl1pPr>
              <a:defRPr sz="1600" b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D4673133-D447-D845-8E2D-2E17D9E9A3E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0D9EC-F239-31D6-C042-DB674773A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7225" y="6406323"/>
            <a:ext cx="9637855" cy="365125"/>
          </a:xfrm>
          <a:prstGeom prst="rect">
            <a:avLst/>
          </a:prstGeom>
        </p:spPr>
        <p:txBody>
          <a:bodyPr/>
          <a:lstStyle>
            <a:lvl1pPr algn="ctr">
              <a:defRPr sz="1600" b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Lecture Preparation Guideline - Ygor Aguiar,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2357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1E924-D4CA-4F93-5C21-077030CEE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C545BF-6F0D-3C50-5CF4-FA2ADAACA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2BE40-B3DB-069B-126C-E299B5C588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7740E-87C7-BD89-0022-BCBE838EE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543C9-5D3E-689A-BEAA-797218EA6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337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D2842-C39E-961C-2685-63CC2A4F2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AD8BA-9B66-7A20-5DDA-25077E3321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6F8ACC-1C0C-AB08-CF70-6E89FCC70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1F1770-48E7-382B-E64D-79F8249D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ED3448-DDB9-444C-AF29-D27FE6071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01A1A2-F2A8-E01D-CA5A-77E905293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017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4F6DC-3EBF-2CED-5508-86505088B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BD5A68-F460-353C-FC2D-78C029835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B2AE52-0A50-9EEF-5854-DB4151DA6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B2BD31-52FB-F396-2AA0-EFA12B5FB5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CFED8D-A23E-1529-B6EF-9169C8ABF5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EA7036-43BC-6B5D-190D-E1883AC422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7F3928-067E-D232-354C-856B76577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2A1706-8192-CB8B-0244-663C04F20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06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CC318-3866-D99D-6D46-045F22C44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8CD1DF-2543-BE0A-994A-1A1B1DAADD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57CB34-1C71-9324-891E-3B252ECD8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3777C2-BDA5-AD82-C3AA-93C749C03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42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FDFC4E-832F-BE3D-6E1E-7E5BD5A549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27A091-B9A8-51CA-9F22-417783E26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22CA5D-8F58-8D91-0A7E-2494B25D9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12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A110D-8F21-7903-F982-1D8F1813B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0A7D5-2D7A-DAD1-6B80-411EFDF06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572A38-3767-4A9E-B680-35F2842C2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F2514B-4174-B6AE-F89B-A3595BEBB3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4080AF-EB4A-D967-F6B7-887118105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84557-6C9B-71DB-8A22-289B047B8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39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7DFE3-6DBE-8F5D-1A67-6151CA50D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48E7C2-81D0-DCE0-D5AA-1C5BBFB8F2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923484-5E12-DCCB-1B80-74D6B5BD2C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2E3837-0BAF-CEE2-C203-A6ED3CC84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883F3C-59F6-CEDA-6887-B22E1ABA6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Lecture Preparation Guideline - Ygor Aguiar, CERN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92156C-2A7A-D3FD-ACF2-518FB189A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421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B8EF2C-FBCC-B343-7398-79A30C4B7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C5AEE3-C438-3AFD-7714-A0AB06C49A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3DD41-308A-8273-11E9-BFFF8370E2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75088" y="6356350"/>
            <a:ext cx="8787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73133-D447-D845-8E2D-2E17D9E9A3E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DF8970C-E1F3-0397-FB8D-DB386ED40B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Lecture Preparation Guideline - Ygor Aguiar, CERN</a:t>
            </a:r>
          </a:p>
        </p:txBody>
      </p:sp>
    </p:spTree>
    <p:extLst>
      <p:ext uri="{BB962C8B-B14F-4D97-AF65-F5344CB8AC3E}">
        <p14:creationId xmlns:p14="http://schemas.microsoft.com/office/powerpoint/2010/main" val="588558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customXml" Target="../ink/ink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customXml" Target="../ink/ink15.xml"/><Relationship Id="rId7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customXml" Target="../ink/ink16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customXml" Target="../ink/ink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G4see.toolkit@cern.c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png"/><Relationship Id="rId7" Type="http://schemas.openxmlformats.org/officeDocument/2006/relationships/hyperlink" Target="https://g4see-docs.web.cern.ch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09/TNS.2022.3149989" TargetMode="External"/><Relationship Id="rId11" Type="http://schemas.openxmlformats.org/officeDocument/2006/relationships/image" Target="../media/image12.png"/><Relationship Id="rId5" Type="http://schemas.openxmlformats.org/officeDocument/2006/relationships/image" Target="../media/image10.png"/><Relationship Id="rId10" Type="http://schemas.openxmlformats.org/officeDocument/2006/relationships/hyperlink" Target="mailto:g4see.toolkit@cern.ch" TargetMode="External"/><Relationship Id="rId4" Type="http://schemas.openxmlformats.org/officeDocument/2006/relationships/hyperlink" Target="https://g4see-forum.web.cern.ch/" TargetMode="External"/><Relationship Id="rId9" Type="http://schemas.openxmlformats.org/officeDocument/2006/relationships/hyperlink" Target="https://g4see.web.cern.ch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7.png"/><Relationship Id="rId18" Type="http://schemas.openxmlformats.org/officeDocument/2006/relationships/customXml" Target="../ink/ink8.xml"/><Relationship Id="rId3" Type="http://schemas.openxmlformats.org/officeDocument/2006/relationships/hyperlink" Target="https://gitlab.cern.ch/g4see/g4see" TargetMode="External"/><Relationship Id="rId7" Type="http://schemas.openxmlformats.org/officeDocument/2006/relationships/customXml" Target="../ink/ink1.xml"/><Relationship Id="rId12" Type="http://schemas.openxmlformats.org/officeDocument/2006/relationships/customXml" Target="../ink/ink4.xml"/><Relationship Id="rId17" Type="http://schemas.openxmlformats.org/officeDocument/2006/relationships/image" Target="../media/image18.png"/><Relationship Id="rId2" Type="http://schemas.openxmlformats.org/officeDocument/2006/relationships/hyperlink" Target="https://indico.cern.ch/event/1098043/contributions/4956227/attachments/2513212/4406608/G4SEE_lecture_preparation_guideline.pdf" TargetMode="External"/><Relationship Id="rId16" Type="http://schemas.openxmlformats.org/officeDocument/2006/relationships/customXml" Target="../ink/ink7.xml"/><Relationship Id="rId20" Type="http://schemas.openxmlformats.org/officeDocument/2006/relationships/customXml" Target="../ink/ink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customXml" Target="../ink/ink3.xml"/><Relationship Id="rId5" Type="http://schemas.openxmlformats.org/officeDocument/2006/relationships/image" Target="../media/image13.png"/><Relationship Id="rId15" Type="http://schemas.openxmlformats.org/officeDocument/2006/relationships/customXml" Target="../ink/ink6.xml"/><Relationship Id="rId10" Type="http://schemas.openxmlformats.org/officeDocument/2006/relationships/image" Target="../media/image16.png"/><Relationship Id="rId19" Type="http://schemas.openxmlformats.org/officeDocument/2006/relationships/customXml" Target="../ink/ink9.xml"/><Relationship Id="rId4" Type="http://schemas.openxmlformats.org/officeDocument/2006/relationships/image" Target="../media/image2.png"/><Relationship Id="rId9" Type="http://schemas.openxmlformats.org/officeDocument/2006/relationships/customXml" Target="../ink/ink2.xml"/><Relationship Id="rId14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TNS.2022.3207877" TargetMode="External"/><Relationship Id="rId2" Type="http://schemas.openxmlformats.org/officeDocument/2006/relationships/hyperlink" Target="https://gitlab.cern.ch/g4see/g4see/-/tree/v0.5.1/examples/tutorial_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lab.cern.ch/g4see/g4see/-/tree/v0.5.1/examples/tutorial_1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7" Type="http://schemas.openxmlformats.org/officeDocument/2006/relationships/hyperlink" Target="https://gitlab.cern.ch/g4see/g4see/-/tree/v0.5.1/examples/tutorial_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customXml" Target="../ink/ink13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536C3-3126-B863-EF7D-E02411AE7B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9276" y="2182447"/>
            <a:ext cx="11453447" cy="165576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4800" b="1" dirty="0">
                <a:ea typeface="+mn-lt"/>
                <a:cs typeface="+mn-lt"/>
              </a:rPr>
              <a:t>Introduction to G4SEE: </a:t>
            </a:r>
            <a:br>
              <a:rPr lang="en-GB" sz="4800" b="1" dirty="0">
                <a:ea typeface="+mn-lt"/>
                <a:cs typeface="+mn-lt"/>
              </a:rPr>
            </a:br>
            <a:r>
              <a:rPr lang="en-GB" sz="3600" dirty="0">
                <a:ea typeface="+mn-lt"/>
                <a:cs typeface="+mn-lt"/>
              </a:rPr>
              <a:t>a toolkit for simulating radiation effects in electronics</a:t>
            </a:r>
            <a:endParaRPr lang="en-GB" sz="3600" dirty="0">
              <a:cs typeface="Calibri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DCCA66-7A5C-3316-B5EC-9708452AE9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4932"/>
            <a:ext cx="9144000" cy="54169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Dávid Lucsányi, CERN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5C21889-4AE1-EE41-D450-8C418CDB15A6}"/>
              </a:ext>
            </a:extLst>
          </p:cNvPr>
          <p:cNvGrpSpPr/>
          <p:nvPr/>
        </p:nvGrpSpPr>
        <p:grpSpPr>
          <a:xfrm>
            <a:off x="3754581" y="4833561"/>
            <a:ext cx="4679590" cy="1077942"/>
            <a:chOff x="3497282" y="4853354"/>
            <a:chExt cx="4679590" cy="1077942"/>
          </a:xfrm>
        </p:grpSpPr>
        <p:pic>
          <p:nvPicPr>
            <p:cNvPr id="8" name="Picture 7" descr="Logo, icon&#10;&#10;Description automatically generated">
              <a:extLst>
                <a:ext uri="{FF2B5EF4-FFF2-40B4-BE49-F238E27FC236}">
                  <a16:creationId xmlns:a16="http://schemas.microsoft.com/office/drawing/2014/main" id="{B5847DC1-36C7-A8D1-B563-12EC62389E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02712" y="4853354"/>
              <a:ext cx="1074160" cy="1077942"/>
            </a:xfrm>
            <a:prstGeom prst="rect">
              <a:avLst/>
            </a:prstGeom>
          </p:spPr>
        </p:pic>
        <p:pic>
          <p:nvPicPr>
            <p:cNvPr id="4" name="Picture 4" descr="Icon&#10;&#10;Description automatically generated">
              <a:extLst>
                <a:ext uri="{FF2B5EF4-FFF2-40B4-BE49-F238E27FC236}">
                  <a16:creationId xmlns:a16="http://schemas.microsoft.com/office/drawing/2014/main" id="{F3AC78E2-56E9-F845-30A5-DB06094D4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97282" y="4956464"/>
              <a:ext cx="3495304" cy="8738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18605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/>
                <a:ea typeface="+mn-lt"/>
                <a:cs typeface="+mn-lt"/>
              </a:rPr>
              <a:t>Tutorial 1.2</a:t>
            </a:r>
            <a:r>
              <a:rPr lang="en-GB" dirty="0">
                <a:ea typeface="+mn-lt"/>
                <a:cs typeface="+mn-lt"/>
              </a:rPr>
              <a:t> </a:t>
            </a:r>
            <a:r>
              <a:rPr lang="en-GB" dirty="0">
                <a:latin typeface="Calibri"/>
                <a:ea typeface="+mn-lt"/>
                <a:cs typeface="+mn-lt"/>
              </a:rPr>
              <a:t>– </a:t>
            </a:r>
            <a:r>
              <a:rPr lang="en-GB" dirty="0">
                <a:ea typeface="+mn-lt"/>
                <a:cs typeface="+mn-lt"/>
              </a:rPr>
              <a:t>Geometry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C900D-E622-9CCE-1E7B-DA5F73CD3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1" y="1083858"/>
            <a:ext cx="11620982" cy="474614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Let's define a simplified geometry for a target SRAM cell (Bulk, SV and BEOL volumes)! 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ea typeface="Calibri"/>
              <a:cs typeface="Calibri"/>
            </a:endParaRPr>
          </a:p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Open the </a:t>
            </a:r>
            <a:r>
              <a:rPr lang="en-GB" sz="2000" i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tutorial_1-2.mac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 input macro file: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9" name="Picture 4" descr="Icon&#10;&#10;Description automatically generated">
            <a:extLst>
              <a:ext uri="{FF2B5EF4-FFF2-40B4-BE49-F238E27FC236}">
                <a16:creationId xmlns:a16="http://schemas.microsoft.com/office/drawing/2014/main" id="{F9499AF4-7F0F-0436-E1D0-A13D63821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403EA666-F9A2-A3DE-2598-27ABD6685B69}"/>
              </a:ext>
            </a:extLst>
          </p:cNvPr>
          <p:cNvGrpSpPr/>
          <p:nvPr/>
        </p:nvGrpSpPr>
        <p:grpSpPr>
          <a:xfrm>
            <a:off x="253281" y="2072974"/>
            <a:ext cx="9803707" cy="3335892"/>
            <a:chOff x="-241525" y="2102662"/>
            <a:chExt cx="9803707" cy="3335892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EFF398F-E715-B421-7818-C5D4C81CB9B9}"/>
                </a:ext>
              </a:extLst>
            </p:cNvPr>
            <p:cNvGrpSpPr/>
            <p:nvPr/>
          </p:nvGrpSpPr>
          <p:grpSpPr>
            <a:xfrm>
              <a:off x="-241525" y="2102662"/>
              <a:ext cx="9803707" cy="3335892"/>
              <a:chOff x="-469135" y="2201623"/>
              <a:chExt cx="9803707" cy="3335892"/>
            </a:xfrm>
          </p:grpSpPr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6AA87B60-AFCD-1EE1-8B4D-1798F87F89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9906" y="2490381"/>
                <a:ext cx="7988135" cy="1877239"/>
              </a:xfrm>
              <a:prstGeom prst="rect">
                <a:avLst/>
              </a:prstGeom>
            </p:spPr>
          </p:pic>
          <p:sp>
            <p:nvSpPr>
              <p:cNvPr id="45" name="TextBox 3">
                <a:extLst>
                  <a:ext uri="{FF2B5EF4-FFF2-40B4-BE49-F238E27FC236}">
                    <a16:creationId xmlns:a16="http://schemas.microsoft.com/office/drawing/2014/main" id="{0B060F91-4435-C368-1518-307336E68305}"/>
                  </a:ext>
                </a:extLst>
              </p:cNvPr>
              <p:cNvSpPr txBox="1"/>
              <p:nvPr/>
            </p:nvSpPr>
            <p:spPr>
              <a:xfrm>
                <a:off x="4439335" y="2220426"/>
                <a:ext cx="2187663" cy="584775"/>
              </a:xfrm>
              <a:prstGeom prst="rect">
                <a:avLst/>
              </a:prstGeom>
              <a:noFill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solidFill>
                      <a:srgbClr val="1C559E"/>
                    </a:solidFill>
                  </a:rPr>
                  <a:t>Dimensions (width and thickness) of a volume</a:t>
                </a:r>
                <a:endParaRPr lang="en-US" dirty="0"/>
              </a:p>
            </p:txBody>
          </p: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7B50B4EC-6744-CA36-4325-6D26C54279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49539" y="2827318"/>
                <a:ext cx="53436" cy="211776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5">
                <a:extLst>
                  <a:ext uri="{FF2B5EF4-FFF2-40B4-BE49-F238E27FC236}">
                    <a16:creationId xmlns:a16="http://schemas.microsoft.com/office/drawing/2014/main" id="{ED631C08-5A5D-E2E9-4689-264632E3FB7A}"/>
                  </a:ext>
                </a:extLst>
              </p:cNvPr>
              <p:cNvSpPr txBox="1"/>
              <p:nvPr/>
            </p:nvSpPr>
            <p:spPr>
              <a:xfrm>
                <a:off x="6824295" y="2260010"/>
                <a:ext cx="2068910" cy="584775"/>
              </a:xfrm>
              <a:prstGeom prst="rect">
                <a:avLst/>
              </a:prstGeom>
              <a:noFill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solidFill>
                      <a:srgbClr val="1C559E"/>
                    </a:solidFill>
                  </a:rPr>
                  <a:t>Enable/Disable biasing for a given volume</a:t>
                </a:r>
                <a:endParaRPr lang="en-US" dirty="0"/>
              </a:p>
            </p:txBody>
          </p: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DEED2E1F-F22A-AA94-879B-9A21C0364468}"/>
                  </a:ext>
                </a:extLst>
              </p:cNvPr>
              <p:cNvCxnSpPr/>
              <p:nvPr/>
            </p:nvCxnSpPr>
            <p:spPr>
              <a:xfrm flipH="1">
                <a:off x="8288977" y="3658589"/>
                <a:ext cx="213756" cy="350322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26044573-48D7-8E21-883E-648437E97ECB}"/>
                  </a:ext>
                </a:extLst>
              </p:cNvPr>
              <p:cNvGrpSpPr/>
              <p:nvPr/>
            </p:nvGrpSpPr>
            <p:grpSpPr>
              <a:xfrm>
                <a:off x="-469135" y="2201623"/>
                <a:ext cx="9803707" cy="3335892"/>
                <a:chOff x="-469135" y="2201623"/>
                <a:chExt cx="9803707" cy="3335892"/>
              </a:xfrm>
            </p:grpSpPr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E5081211-BC46-5896-4C17-8C4E3547AD94}"/>
                    </a:ext>
                  </a:extLst>
                </p:cNvPr>
                <p:cNvGrpSpPr/>
                <p:nvPr/>
              </p:nvGrpSpPr>
              <p:grpSpPr>
                <a:xfrm>
                  <a:off x="132113" y="2201623"/>
                  <a:ext cx="9202459" cy="3335892"/>
                  <a:chOff x="132113" y="2201623"/>
                  <a:chExt cx="9202459" cy="3335892"/>
                </a:xfrm>
              </p:grpSpPr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3BEBC45B-F2CF-837C-4E4F-39D11DAF42CE}"/>
                      </a:ext>
                    </a:extLst>
                  </p:cNvPr>
                  <p:cNvGrpSpPr/>
                  <p:nvPr/>
                </p:nvGrpSpPr>
                <p:grpSpPr>
                  <a:xfrm>
                    <a:off x="132113" y="2201623"/>
                    <a:ext cx="9202459" cy="3335892"/>
                    <a:chOff x="132113" y="2201623"/>
                    <a:chExt cx="9202459" cy="3335892"/>
                  </a:xfrm>
                </p:grpSpPr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4">
                      <p14:nvContentPartPr>
                        <p14:cNvPr id="56" name="Ink 55">
                          <a:extLst>
                            <a:ext uri="{FF2B5EF4-FFF2-40B4-BE49-F238E27FC236}">
                              <a16:creationId xmlns:a16="http://schemas.microsoft.com/office/drawing/2014/main" id="{043FEEDE-193C-2266-98E3-95DAD1820129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32113" y="4390653"/>
                        <a:ext cx="9525" cy="9525"/>
                      </p14:xfrm>
                    </p:contentPart>
                  </mc:Choice>
                  <mc:Fallback xmlns="">
                    <p:pic>
                      <p:nvPicPr>
                        <p:cNvPr id="56" name="Ink 55">
                          <a:extLst>
                            <a:ext uri="{FF2B5EF4-FFF2-40B4-BE49-F238E27FC236}">
                              <a16:creationId xmlns:a16="http://schemas.microsoft.com/office/drawing/2014/main" id="{043FEEDE-193C-2266-98E3-95DAD182012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-344137" y="3914403"/>
                          <a:ext cx="952500" cy="9525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5FED0800-77A5-66C5-D37E-87BAF4DADC8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96727" y="2201623"/>
                      <a:ext cx="8837845" cy="3335892"/>
                      <a:chOff x="496727" y="2201623"/>
                      <a:chExt cx="8837845" cy="3335892"/>
                    </a:xfrm>
                  </p:grpSpPr>
                  <p:cxnSp>
                    <p:nvCxnSpPr>
                      <p:cNvPr id="58" name="Straight Arrow Connector 57">
                        <a:extLst>
                          <a:ext uri="{FF2B5EF4-FFF2-40B4-BE49-F238E27FC236}">
                            <a16:creationId xmlns:a16="http://schemas.microsoft.com/office/drawing/2014/main" id="{9F97D888-94EB-B39C-5F3C-F1CD1E98D6E1}"/>
                          </a:ext>
                        </a:extLst>
                      </p:cNvPr>
                      <p:cNvCxnSpPr/>
                      <p:nvPr/>
                    </p:nvCxnSpPr>
                    <p:spPr>
                      <a:xfrm flipH="1">
                        <a:off x="7117278" y="2793670"/>
                        <a:ext cx="35627" cy="251360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9" name="Straight Arrow Connector 58">
                        <a:extLst>
                          <a:ext uri="{FF2B5EF4-FFF2-40B4-BE49-F238E27FC236}">
                            <a16:creationId xmlns:a16="http://schemas.microsoft.com/office/drawing/2014/main" id="{76A8C640-0B28-29C4-EBE9-C748490C6C1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801588" y="2823359"/>
                        <a:ext cx="55421" cy="241464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0" name="Straight Arrow Connector 59">
                        <a:extLst>
                          <a:ext uri="{FF2B5EF4-FFF2-40B4-BE49-F238E27FC236}">
                            <a16:creationId xmlns:a16="http://schemas.microsoft.com/office/drawing/2014/main" id="{C22D7B25-A010-2BBD-5670-1EB9D07CD2C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3283528" y="2823357"/>
                        <a:ext cx="33645" cy="211777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1" name="TextBox 13">
                        <a:extLst>
                          <a:ext uri="{FF2B5EF4-FFF2-40B4-BE49-F238E27FC236}">
                            <a16:creationId xmlns:a16="http://schemas.microsoft.com/office/drawing/2014/main" id="{81F3D0BB-ACC7-950B-E88B-E7EDABBD0BF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218649" y="2201623"/>
                        <a:ext cx="2118390" cy="58477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spAutoFit/>
                      </a:bodyPr>
                      <a:lstStyle>
                        <a:defPPr>
                          <a:defRPr lang="en-FR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r>
                          <a:rPr lang="en-GB" sz="1600" dirty="0">
                            <a:solidFill>
                              <a:srgbClr val="1C559E"/>
                            </a:solidFill>
                          </a:rPr>
                          <a:t>Silicon is defined as the material of Bulk vol.</a:t>
                        </a:r>
                        <a:endParaRPr lang="en-US" dirty="0"/>
                      </a:p>
                    </p:txBody>
                  </p:sp>
                  <p:sp>
                    <p:nvSpPr>
                      <p:cNvPr id="62" name="TextBox 14">
                        <a:extLst>
                          <a:ext uri="{FF2B5EF4-FFF2-40B4-BE49-F238E27FC236}">
                            <a16:creationId xmlns:a16="http://schemas.microsoft.com/office/drawing/2014/main" id="{38C9692C-0E97-F83A-A5FB-B471BFC1036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750569" y="2849818"/>
                        <a:ext cx="1584003" cy="83099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spAutoFit/>
                      </a:bodyPr>
                      <a:lstStyle>
                        <a:defPPr>
                          <a:defRPr lang="en-FR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r>
                          <a:rPr lang="en-GB" sz="1600" dirty="0">
                            <a:solidFill>
                              <a:srgbClr val="1C559E"/>
                            </a:solidFill>
                            <a:cs typeface="Calibri"/>
                          </a:rPr>
                          <a:t>Name of given Back End Of Line (BEOL) layer</a:t>
                        </a:r>
                      </a:p>
                    </p:txBody>
                  </p:sp>
                  <p:sp>
                    <p:nvSpPr>
                      <p:cNvPr id="63" name="TextBox 15">
                        <a:extLst>
                          <a:ext uri="{FF2B5EF4-FFF2-40B4-BE49-F238E27FC236}">
                            <a16:creationId xmlns:a16="http://schemas.microsoft.com/office/drawing/2014/main" id="{2738A936-C234-A09B-522B-DC2A1D1DA14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96727" y="4952740"/>
                        <a:ext cx="6779453" cy="58477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spAutoFit/>
                      </a:bodyPr>
                      <a:lstStyle>
                        <a:defPPr>
                          <a:defRPr lang="en-FR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r>
                          <a:rPr lang="en-GB" sz="1600" dirty="0">
                            <a:solidFill>
                              <a:srgbClr val="1C559E"/>
                            </a:solidFill>
                          </a:rPr>
                          <a:t>Any predefined </a:t>
                        </a:r>
                        <a:r>
                          <a:rPr lang="en-GB" sz="1600" dirty="0">
                            <a:solidFill>
                              <a:srgbClr val="1C559E"/>
                            </a:solidFill>
                            <a:ea typeface="+mn-lt"/>
                            <a:cs typeface="+mn-lt"/>
                          </a:rPr>
                          <a:t>material </a:t>
                        </a:r>
                        <a:r>
                          <a:rPr lang="en-GB" sz="1600" dirty="0">
                            <a:solidFill>
                              <a:srgbClr val="1C559E"/>
                            </a:solidFill>
                          </a:rPr>
                          <a:t>from G4 material database can be used here</a:t>
                        </a:r>
                      </a:p>
                      <a:p>
                        <a:r>
                          <a:rPr lang="en-GB" sz="1600" dirty="0">
                            <a:solidFill>
                              <a:srgbClr val="1C559E"/>
                            </a:solidFill>
                            <a:cs typeface="Calibri"/>
                          </a:rPr>
                          <a:t>Users can also define custom materials, like elements, compounds and mixtures</a:t>
                        </a:r>
                      </a:p>
                    </p:txBody>
                  </p:sp>
                </p:grpSp>
              </p:grpSp>
              <p:cxnSp>
                <p:nvCxnSpPr>
                  <p:cNvPr id="54" name="Straight Arrow Connector 53">
                    <a:extLst>
                      <a:ext uri="{FF2B5EF4-FFF2-40B4-BE49-F238E27FC236}">
                        <a16:creationId xmlns:a16="http://schemas.microsoft.com/office/drawing/2014/main" id="{811F4402-F6C2-B232-B6A7-CA53B79A5D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21876" y="4256314"/>
                    <a:ext cx="3954" cy="678871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1" name="TextBox 3">
                  <a:extLst>
                    <a:ext uri="{FF2B5EF4-FFF2-40B4-BE49-F238E27FC236}">
                      <a16:creationId xmlns:a16="http://schemas.microsoft.com/office/drawing/2014/main" id="{3B30171E-5B59-F9FB-EA72-7B7868115D5D}"/>
                    </a:ext>
                  </a:extLst>
                </p:cNvPr>
                <p:cNvSpPr txBox="1"/>
                <p:nvPr/>
              </p:nvSpPr>
              <p:spPr>
                <a:xfrm>
                  <a:off x="-469135" y="4298607"/>
                  <a:ext cx="4246050" cy="584775"/>
                </a:xfrm>
                <a:prstGeom prst="rect">
                  <a:avLst/>
                </a:prstGeom>
                <a:noFill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600" dirty="0">
                      <a:solidFill>
                        <a:srgbClr val="1C559E"/>
                      </a:solidFill>
                    </a:rPr>
                    <a:t>(X,Y,Z) position of a SV (scoring) volume inside the Bulk (relative to Bulk cube's top </a:t>
                  </a:r>
                  <a:r>
                    <a:rPr lang="en-GB" sz="1600" dirty="0" err="1">
                      <a:solidFill>
                        <a:srgbClr val="1C559E"/>
                      </a:solidFill>
                    </a:rPr>
                    <a:t>center</a:t>
                  </a:r>
                  <a:r>
                    <a:rPr lang="en-GB" sz="1600" dirty="0">
                      <a:solidFill>
                        <a:srgbClr val="1C559E"/>
                      </a:solidFill>
                    </a:rPr>
                    <a:t> point)</a:t>
                  </a:r>
                  <a:endParaRPr lang="en-GB" sz="1600">
                    <a:solidFill>
                      <a:srgbClr val="1C559E"/>
                    </a:solidFill>
                    <a:cs typeface="Calibri"/>
                  </a:endParaRPr>
                </a:p>
              </p:txBody>
            </p:sp>
            <p:cxnSp>
              <p:nvCxnSpPr>
                <p:cNvPr id="52" name="Straight Arrow Connector 51">
                  <a:extLst>
                    <a:ext uri="{FF2B5EF4-FFF2-40B4-BE49-F238E27FC236}">
                      <a16:creationId xmlns:a16="http://schemas.microsoft.com/office/drawing/2014/main" id="{CF6013F3-B955-3FD7-EDE4-8077BB41DC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574969" y="3791196"/>
                  <a:ext cx="439383" cy="520536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890D61D-E588-2C34-D58A-FEFB0AEAA03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11088" y="3666506"/>
              <a:ext cx="312719" cy="6887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14">
              <a:extLst>
                <a:ext uri="{FF2B5EF4-FFF2-40B4-BE49-F238E27FC236}">
                  <a16:creationId xmlns:a16="http://schemas.microsoft.com/office/drawing/2014/main" id="{D44D9938-358E-00E9-173C-CAE727FB2C20}"/>
                </a:ext>
              </a:extLst>
            </p:cNvPr>
            <p:cNvSpPr txBox="1"/>
            <p:nvPr/>
          </p:nvSpPr>
          <p:spPr>
            <a:xfrm>
              <a:off x="5993021" y="4229335"/>
              <a:ext cx="2306418" cy="584775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solidFill>
                    <a:srgbClr val="1C559E"/>
                  </a:solidFill>
                  <a:cs typeface="Calibri"/>
                </a:rPr>
                <a:t>SV can by asymmetric in size along X and Y axes</a:t>
              </a:r>
            </a:p>
          </p:txBody>
        </p:sp>
      </p:grpSp>
      <p:sp>
        <p:nvSpPr>
          <p:cNvPr id="71" name="TextBox 14">
            <a:extLst>
              <a:ext uri="{FF2B5EF4-FFF2-40B4-BE49-F238E27FC236}">
                <a16:creationId xmlns:a16="http://schemas.microsoft.com/office/drawing/2014/main" id="{22A6B603-BFCB-C76D-0A7C-8D82831F4AF8}"/>
              </a:ext>
            </a:extLst>
          </p:cNvPr>
          <p:cNvSpPr txBox="1"/>
          <p:nvPr/>
        </p:nvSpPr>
        <p:spPr>
          <a:xfrm>
            <a:off x="9149879" y="4167965"/>
            <a:ext cx="2514235" cy="181588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rgbClr val="1C559E"/>
                </a:solidFill>
                <a:cs typeface="Calibri"/>
              </a:rPr>
              <a:t>One can add arbitrary number of BEOL layers on top of each other, but only a single Bulk and SV for now</a:t>
            </a:r>
            <a:br>
              <a:rPr lang="en-GB" sz="1600" dirty="0">
                <a:solidFill>
                  <a:srgbClr val="1C559E"/>
                </a:solidFill>
                <a:cs typeface="Calibri"/>
              </a:rPr>
            </a:br>
            <a:r>
              <a:rPr lang="en-GB" sz="1600" dirty="0">
                <a:solidFill>
                  <a:schemeClr val="accent6"/>
                </a:solidFill>
                <a:cs typeface="Calibri"/>
              </a:rPr>
              <a:t>(NEW FEATURE SOON: arbitrary number of SVs, and nested SVs!)</a:t>
            </a:r>
          </a:p>
        </p:txBody>
      </p:sp>
    </p:spTree>
    <p:extLst>
      <p:ext uri="{BB962C8B-B14F-4D97-AF65-F5344CB8AC3E}">
        <p14:creationId xmlns:p14="http://schemas.microsoft.com/office/powerpoint/2010/main" val="3427605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/>
                <a:ea typeface="+mn-lt"/>
                <a:cs typeface="+mn-lt"/>
              </a:rPr>
              <a:t>Tutorial 1.2</a:t>
            </a:r>
            <a:r>
              <a:rPr lang="en-GB" dirty="0">
                <a:ea typeface="+mn-lt"/>
                <a:cs typeface="+mn-lt"/>
              </a:rPr>
              <a:t> </a:t>
            </a:r>
            <a:r>
              <a:rPr lang="en-GB" dirty="0">
                <a:latin typeface="Calibri"/>
                <a:ea typeface="+mn-lt"/>
                <a:cs typeface="+mn-lt"/>
              </a:rPr>
              <a:t>– </a:t>
            </a:r>
            <a:r>
              <a:rPr lang="en-GB" dirty="0">
                <a:ea typeface="+mn-lt"/>
                <a:cs typeface="+mn-lt"/>
              </a:rPr>
              <a:t>Geometry</a:t>
            </a:r>
            <a:endParaRPr lang="en-US" dirty="0">
              <a:ea typeface="+mn-lt"/>
              <a:cs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673133-D447-D845-8E2D-2E17D9E9A3E2}" type="slidenum">
              <a:rPr lang="en-GB" smtClean="0"/>
              <a:pPr algn="l"/>
              <a:t>11</a:t>
            </a:fld>
            <a:endParaRPr lang="en-GB"/>
          </a:p>
        </p:txBody>
      </p:sp>
      <p:pic>
        <p:nvPicPr>
          <p:cNvPr id="9" name="Picture 4" descr="Icon&#10;&#10;Description automatically generated">
            <a:extLst>
              <a:ext uri="{FF2B5EF4-FFF2-40B4-BE49-F238E27FC236}">
                <a16:creationId xmlns:a16="http://schemas.microsoft.com/office/drawing/2014/main" id="{F9499AF4-7F0F-0436-E1D0-A13D63821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804474A-EB07-A18C-0FEF-12ADD2842509}"/>
              </a:ext>
            </a:extLst>
          </p:cNvPr>
          <p:cNvSpPr txBox="1">
            <a:spLocks/>
          </p:cNvSpPr>
          <p:nvPr/>
        </p:nvSpPr>
        <p:spPr>
          <a:xfrm>
            <a:off x="347241" y="1083858"/>
            <a:ext cx="11601190" cy="41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C559E"/>
              </a:buClr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,Sans-Serif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Run a simulation with this macro file, and check changes in </a:t>
            </a:r>
            <a:r>
              <a:rPr lang="en-GB" sz="2000" dirty="0" err="1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stdout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 (materials and particle tracks)!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/>
            </a:endParaRPr>
          </a:p>
          <a:p>
            <a:pPr marL="0" indent="0">
              <a:buNone/>
            </a:pPr>
            <a:endParaRPr lang="en-GB" sz="2000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8D5239A-BE51-8621-0788-C78CADEC82C3}"/>
              </a:ext>
            </a:extLst>
          </p:cNvPr>
          <p:cNvGrpSpPr/>
          <p:nvPr/>
        </p:nvGrpSpPr>
        <p:grpSpPr>
          <a:xfrm>
            <a:off x="519140" y="1538494"/>
            <a:ext cx="11272474" cy="1298637"/>
            <a:chOff x="2080846" y="2607710"/>
            <a:chExt cx="6481263" cy="265928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E09A860-A6A0-C9D1-7A31-A42954F716A8}"/>
                </a:ext>
              </a:extLst>
            </p:cNvPr>
            <p:cNvGrpSpPr/>
            <p:nvPr/>
          </p:nvGrpSpPr>
          <p:grpSpPr>
            <a:xfrm>
              <a:off x="2080846" y="2607710"/>
              <a:ext cx="6481263" cy="2659283"/>
              <a:chOff x="2080846" y="2778164"/>
              <a:chExt cx="8030307" cy="2523082"/>
            </a:xfrm>
          </p:grpSpPr>
          <p:sp>
            <p:nvSpPr>
              <p:cNvPr id="15" name="Rounded Rectangle 6">
                <a:extLst>
                  <a:ext uri="{FF2B5EF4-FFF2-40B4-BE49-F238E27FC236}">
                    <a16:creationId xmlns:a16="http://schemas.microsoft.com/office/drawing/2014/main" id="{F335C677-0605-374E-E466-7FDCF5E0CFFA}"/>
                  </a:ext>
                </a:extLst>
              </p:cNvPr>
              <p:cNvSpPr/>
              <p:nvPr/>
            </p:nvSpPr>
            <p:spPr>
              <a:xfrm>
                <a:off x="2080846" y="3499707"/>
                <a:ext cx="8030307" cy="1801539"/>
              </a:xfrm>
              <a:prstGeom prst="roundRect">
                <a:avLst>
                  <a:gd name="adj" fmla="val 7328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rgbClr val="7F7F7F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45720" rIns="91440" bIns="45720" rtlCol="0" anchor="t"/>
              <a:lstStyle/>
              <a:p>
                <a:r>
                  <a:rPr lang="en-US" sz="1400" b="1" dirty="0">
                    <a:solidFill>
                      <a:srgbClr val="A1A1A1"/>
                    </a:solidFill>
                    <a:latin typeface="Mono"/>
                    <a:cs typeface="Calibri"/>
                  </a:rPr>
                  <a:t>:/home#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cd tutorial_1/ &amp;&amp; </a:t>
                </a:r>
                <a:r>
                  <a:rPr lang="en-US" sz="1400" b="1" dirty="0" err="1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mkdir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output_2 &amp;&amp; cd output_2/</a:t>
                </a:r>
                <a:endParaRPr lang="en-US" sz="1400" b="1" dirty="0">
                  <a:solidFill>
                    <a:schemeClr val="bg1"/>
                  </a:solidFill>
                  <a:latin typeface="Mono"/>
                  <a:cs typeface="Calibri"/>
                </a:endParaRPr>
              </a:p>
              <a:p>
                <a:r>
                  <a:rPr lang="en-US" sz="1400" b="1" dirty="0">
                    <a:solidFill>
                      <a:srgbClr val="A1A1A1"/>
                    </a:solidFill>
                    <a:latin typeface="Mono"/>
                    <a:ea typeface="+mn-lt"/>
                    <a:cs typeface="+mn-lt"/>
                  </a:rPr>
                  <a:t>:/home/tutorial_1/output_2#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g4see ../tutorial_1-2.mac &gt; stdout.log </a:t>
                </a:r>
                <a:endParaRPr lang="en-US" b="1" dirty="0">
                  <a:solidFill>
                    <a:schemeClr val="bg1"/>
                  </a:solidFill>
                  <a:latin typeface="Mono"/>
                </a:endParaRPr>
              </a:p>
              <a:p>
                <a:r>
                  <a:rPr lang="en-US" sz="1400" b="1" dirty="0">
                    <a:solidFill>
                      <a:srgbClr val="A1A1A1"/>
                    </a:solidFill>
                    <a:latin typeface="Mono"/>
                    <a:ea typeface="+mn-lt"/>
                    <a:cs typeface="+mn-lt"/>
                  </a:rPr>
                  <a:t>:/home/tutorial_1/output_2#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</a:t>
                </a:r>
                <a:r>
                  <a:rPr lang="en-US" sz="1400" b="1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Mono"/>
                    <a:ea typeface="+mn-lt"/>
                    <a:cs typeface="+mn-lt"/>
                  </a:rPr>
                  <a:t>less stdout.log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 </a:t>
                </a:r>
                <a:endParaRPr lang="en-US" b="1" dirty="0">
                  <a:solidFill>
                    <a:schemeClr val="bg1"/>
                  </a:solidFill>
                  <a:latin typeface="Mono"/>
                </a:endParaRPr>
              </a:p>
              <a:p>
                <a:r>
                  <a:rPr lang="en-US" sz="1400" b="1" dirty="0">
                    <a:solidFill>
                      <a:srgbClr val="A1A1A1"/>
                    </a:solidFill>
                    <a:latin typeface="Mono"/>
                    <a:ea typeface="+mn-lt"/>
                    <a:cs typeface="+mn-lt"/>
                  </a:rPr>
                  <a:t>:/home/tutorial_1/output_2#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python $G4SEE_BUILD/scripts/g4see.py view ../tutorial_1-2.mac</a:t>
                </a:r>
                <a:endParaRPr lang="en-US" b="1">
                  <a:solidFill>
                    <a:schemeClr val="bg1"/>
                  </a:solidFill>
                  <a:latin typeface="Mono"/>
                </a:endParaRPr>
              </a:p>
              <a:p>
                <a:endParaRPr lang="en-GB" sz="1400" b="1" dirty="0">
                  <a:solidFill>
                    <a:schemeClr val="bg1"/>
                  </a:solidFill>
                  <a:latin typeface="Mono"/>
                  <a:cs typeface="Calibri"/>
                </a:endParaRPr>
              </a:p>
            </p:txBody>
          </p:sp>
          <p:sp>
            <p:nvSpPr>
              <p:cNvPr id="16" name="Rounded Rectangle 5">
                <a:extLst>
                  <a:ext uri="{FF2B5EF4-FFF2-40B4-BE49-F238E27FC236}">
                    <a16:creationId xmlns:a16="http://schemas.microsoft.com/office/drawing/2014/main" id="{84EDC6A5-0BC8-BF5A-9F5B-205D02337133}"/>
                  </a:ext>
                </a:extLst>
              </p:cNvPr>
              <p:cNvSpPr/>
              <p:nvPr/>
            </p:nvSpPr>
            <p:spPr>
              <a:xfrm>
                <a:off x="2080846" y="2778164"/>
                <a:ext cx="8030307" cy="462889"/>
              </a:xfrm>
              <a:prstGeom prst="roundRect">
                <a:avLst>
                  <a:gd name="adj" fmla="val 29454"/>
                </a:avLst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45720" rIns="91440" bIns="45720" rtlCol="0" anchor="ctr"/>
              <a:lstStyle/>
              <a:p>
                <a:endPara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5BCD8DC-3157-8655-94F2-3B9E67982ABA}"/>
                  </a:ext>
                </a:extLst>
              </p:cNvPr>
              <p:cNvSpPr/>
              <p:nvPr/>
            </p:nvSpPr>
            <p:spPr>
              <a:xfrm>
                <a:off x="2080846" y="3010187"/>
                <a:ext cx="8030307" cy="534336"/>
              </a:xfrm>
              <a:prstGeom prst="rect">
                <a:avLst/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b"/>
              <a:lstStyle/>
              <a:p>
                <a:endParaRPr lang="en-GB" b="1" dirty="0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51A7090-D1A6-69B1-A4E1-2B25896AE5DA}"/>
                </a:ext>
              </a:extLst>
            </p:cNvPr>
            <p:cNvSpPr txBox="1"/>
            <p:nvPr/>
          </p:nvSpPr>
          <p:spPr>
            <a:xfrm>
              <a:off x="3663536" y="2661718"/>
              <a:ext cx="3277590" cy="75630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  <a:ea typeface="+mn-lt"/>
                  <a:cs typeface="+mn-lt"/>
                </a:rPr>
                <a:t>Commands in G4SEE Docker container (CLI)</a:t>
              </a:r>
              <a:endParaRPr lang="en-US"/>
            </a:p>
          </p:txBody>
        </p:sp>
      </p:grp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1E2F21BD-4607-9906-617C-315AA43532CF}"/>
              </a:ext>
            </a:extLst>
          </p:cNvPr>
          <p:cNvSpPr txBox="1">
            <a:spLocks/>
          </p:cNvSpPr>
          <p:nvPr/>
        </p:nvSpPr>
        <p:spPr>
          <a:xfrm>
            <a:off x="347241" y="2983911"/>
            <a:ext cx="6702618" cy="28361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C559E"/>
              </a:buClr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,Sans-Serif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Visualize geometry using G4SEE 'view' script: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44B4616F-31D4-DA89-A1C1-CB780377D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CBFAB5-6D23-1AED-78D5-C758E3C7808E}"/>
              </a:ext>
            </a:extLst>
          </p:cNvPr>
          <p:cNvSpPr txBox="1"/>
          <p:nvPr/>
        </p:nvSpPr>
        <p:spPr>
          <a:xfrm>
            <a:off x="9296400" y="2319648"/>
            <a:ext cx="241662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* press q to exit 'less'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83A932E-8C20-C45C-7DDB-0609C0DA04B4}"/>
              </a:ext>
            </a:extLst>
          </p:cNvPr>
          <p:cNvGrpSpPr/>
          <p:nvPr/>
        </p:nvGrpSpPr>
        <p:grpSpPr>
          <a:xfrm>
            <a:off x="647205" y="3125560"/>
            <a:ext cx="10986654" cy="2885829"/>
            <a:chOff x="805543" y="3343274"/>
            <a:chExt cx="10986654" cy="2885829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CE9FCB5C-3ABF-9A06-A64C-8205357CC89B}"/>
                    </a:ext>
                  </a:extLst>
                </p14:cNvPr>
                <p14:cNvContentPartPr/>
                <p14:nvPr/>
              </p14:nvContentPartPr>
              <p14:xfrm>
                <a:off x="971549" y="3800474"/>
                <a:ext cx="9525" cy="9525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CE9FCB5C-3ABF-9A06-A64C-8205357CC89B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95299" y="3324224"/>
                  <a:ext cx="952500" cy="9525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0CBF6F6C-0978-8771-D08F-41E97DFBEAD5}"/>
                    </a:ext>
                  </a:extLst>
                </p14:cNvPr>
                <p14:cNvContentPartPr/>
                <p14:nvPr/>
              </p14:nvContentPartPr>
              <p14:xfrm>
                <a:off x="1257299" y="3343274"/>
                <a:ext cx="9525" cy="9525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0CBF6F6C-0978-8771-D08F-41E97DFBEAD5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81049" y="2867024"/>
                  <a:ext cx="952500" cy="952500"/>
                </a:xfrm>
                <a:prstGeom prst="rect">
                  <a:avLst/>
                </a:prstGeom>
              </p:spPr>
            </p:pic>
          </mc:Fallback>
        </mc:AlternateContent>
        <p:pic>
          <p:nvPicPr>
            <p:cNvPr id="3" name="Picture 11" descr="Square&#10;&#10;Description automatically generated">
              <a:extLst>
                <a:ext uri="{FF2B5EF4-FFF2-40B4-BE49-F238E27FC236}">
                  <a16:creationId xmlns:a16="http://schemas.microsoft.com/office/drawing/2014/main" id="{66F8A64D-517C-C197-C364-5166B90F6A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5543" y="3508665"/>
              <a:ext cx="3604161" cy="2720438"/>
            </a:xfrm>
            <a:prstGeom prst="rect">
              <a:avLst/>
            </a:prstGeom>
          </p:spPr>
        </p:pic>
        <p:pic>
          <p:nvPicPr>
            <p:cNvPr id="20" name="Picture 21">
              <a:extLst>
                <a:ext uri="{FF2B5EF4-FFF2-40B4-BE49-F238E27FC236}">
                  <a16:creationId xmlns:a16="http://schemas.microsoft.com/office/drawing/2014/main" id="{E97DB697-9ECA-143B-FDC7-5C9B2ECA3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28557" y="3508664"/>
              <a:ext cx="3653641" cy="2720438"/>
            </a:xfrm>
            <a:prstGeom prst="rect">
              <a:avLst/>
            </a:prstGeom>
          </p:spPr>
        </p:pic>
        <p:pic>
          <p:nvPicPr>
            <p:cNvPr id="22" name="Picture 22" descr="Chart, waterfall chart&#10;&#10;Description automatically generated">
              <a:extLst>
                <a:ext uri="{FF2B5EF4-FFF2-40B4-BE49-F238E27FC236}">
                  <a16:creationId xmlns:a16="http://schemas.microsoft.com/office/drawing/2014/main" id="{8E6F4578-F2EF-8302-3E34-24AF9F13124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098972" y="3508664"/>
              <a:ext cx="3693225" cy="2720438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588DC82E-CC8D-21A6-A9F4-DB0E98602780}"/>
              </a:ext>
            </a:extLst>
          </p:cNvPr>
          <p:cNvSpPr txBox="1"/>
          <p:nvPr/>
        </p:nvSpPr>
        <p:spPr>
          <a:xfrm>
            <a:off x="647207" y="5965180"/>
            <a:ext cx="1098665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i="1" dirty="0">
                <a:solidFill>
                  <a:srgbClr val="7F7F7F"/>
                </a:solidFill>
                <a:ea typeface="+mn-lt"/>
                <a:cs typeface="+mn-lt"/>
              </a:rPr>
              <a:t>Top </a:t>
            </a:r>
            <a:r>
              <a:rPr lang="en-GB" sz="1600" i="1" dirty="0">
                <a:solidFill>
                  <a:srgbClr val="7F7F7F"/>
                </a:solidFill>
                <a:cs typeface="Calibri"/>
              </a:rPr>
              <a:t>(X-Y), side (X-Z) and zoomed-in (X-Z) view of simulated ISSI SRAM memory cell, proton beam will have –Z direction</a:t>
            </a:r>
          </a:p>
        </p:txBody>
      </p:sp>
    </p:spTree>
    <p:extLst>
      <p:ext uri="{BB962C8B-B14F-4D97-AF65-F5344CB8AC3E}">
        <p14:creationId xmlns:p14="http://schemas.microsoft.com/office/powerpoint/2010/main" val="1156766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/>
                <a:ea typeface="+mn-lt"/>
                <a:cs typeface="+mn-lt"/>
              </a:rPr>
              <a:t>Tutorial 1.3</a:t>
            </a:r>
            <a:r>
              <a:rPr lang="en-GB" dirty="0">
                <a:ea typeface="+mn-lt"/>
                <a:cs typeface="+mn-lt"/>
              </a:rPr>
              <a:t> </a:t>
            </a:r>
            <a:r>
              <a:rPr lang="en-GB" dirty="0">
                <a:latin typeface="Calibri"/>
                <a:ea typeface="+mn-lt"/>
                <a:cs typeface="+mn-lt"/>
              </a:rPr>
              <a:t>– </a:t>
            </a:r>
            <a:r>
              <a:rPr lang="en-GB" dirty="0">
                <a:ea typeface="+mn-lt"/>
                <a:cs typeface="+mn-lt"/>
              </a:rPr>
              <a:t>Primary particles, Scoring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C900D-E622-9CCE-1E7B-DA5F73CD3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1" y="1083858"/>
            <a:ext cx="11620982" cy="129240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We can also define a simple monoenergetic proton beam (or any arbitrary particle source distribution)</a:t>
            </a:r>
            <a:endParaRPr lang="en-US" sz="2000" dirty="0" err="1">
              <a:solidFill>
                <a:schemeClr val="tx1">
                  <a:lumMod val="50000"/>
                  <a:lumOff val="50000"/>
                </a:schemeClr>
              </a:solidFill>
              <a:ea typeface="Calibri"/>
              <a:cs typeface="Calibri"/>
            </a:endParaRPr>
          </a:p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Add scoring commands to record and write to file binned kinetic energy values of protons</a:t>
            </a:r>
          </a:p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Open the </a:t>
            </a:r>
            <a:r>
              <a:rPr lang="en-GB" sz="2000" i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tutorial_1-3.mac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 input macro file: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9" name="Picture 4" descr="Icon&#10;&#10;Description automatically generated">
            <a:extLst>
              <a:ext uri="{FF2B5EF4-FFF2-40B4-BE49-F238E27FC236}">
                <a16:creationId xmlns:a16="http://schemas.microsoft.com/office/drawing/2014/main" id="{F9499AF4-7F0F-0436-E1D0-A13D63821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650E082F-BC4F-528C-C90A-4C5DA69FB14D}"/>
              </a:ext>
            </a:extLst>
          </p:cNvPr>
          <p:cNvGrpSpPr/>
          <p:nvPr/>
        </p:nvGrpSpPr>
        <p:grpSpPr>
          <a:xfrm>
            <a:off x="538348" y="2357391"/>
            <a:ext cx="11832347" cy="3990615"/>
            <a:chOff x="538348" y="2357391"/>
            <a:chExt cx="11832347" cy="3990615"/>
          </a:xfrm>
        </p:grpSpPr>
        <p:pic>
          <p:nvPicPr>
            <p:cNvPr id="5" name="Picture 5" descr="Table&#10;&#10;Description automatically generated">
              <a:extLst>
                <a:ext uri="{FF2B5EF4-FFF2-40B4-BE49-F238E27FC236}">
                  <a16:creationId xmlns:a16="http://schemas.microsoft.com/office/drawing/2014/main" id="{789C15FC-0B99-4E8E-CEA7-04CBC5C285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8348" y="2441552"/>
              <a:ext cx="4999511" cy="3587962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E0DD093-6201-BCC7-9ABD-F9B6CF9099C9}"/>
                </a:ext>
              </a:extLst>
            </p:cNvPr>
            <p:cNvGrpSpPr/>
            <p:nvPr/>
          </p:nvGrpSpPr>
          <p:grpSpPr>
            <a:xfrm>
              <a:off x="1992581" y="2729485"/>
              <a:ext cx="10017897" cy="3618521"/>
              <a:chOff x="854529" y="2204992"/>
              <a:chExt cx="10017897" cy="3618521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EA4F706A-8398-B811-E654-948F7DB61165}"/>
                  </a:ext>
                </a:extLst>
              </p:cNvPr>
              <p:cNvGrpSpPr/>
              <p:nvPr/>
            </p:nvGrpSpPr>
            <p:grpSpPr>
              <a:xfrm>
                <a:off x="854529" y="2204992"/>
                <a:ext cx="9829871" cy="3024755"/>
                <a:chOff x="854529" y="2204992"/>
                <a:chExt cx="9829871" cy="3024755"/>
              </a:xfrm>
            </p:grpSpPr>
            <p:sp>
              <p:nvSpPr>
                <p:cNvPr id="12" name="TextBox 3">
                  <a:extLst>
                    <a:ext uri="{FF2B5EF4-FFF2-40B4-BE49-F238E27FC236}">
                      <a16:creationId xmlns:a16="http://schemas.microsoft.com/office/drawing/2014/main" id="{B5815B4D-6913-E2E6-7071-14EC779DC231}"/>
                    </a:ext>
                  </a:extLst>
                </p:cNvPr>
                <p:cNvSpPr txBox="1"/>
                <p:nvPr/>
              </p:nvSpPr>
              <p:spPr>
                <a:xfrm>
                  <a:off x="3034089" y="2204992"/>
                  <a:ext cx="1534521" cy="338554"/>
                </a:xfrm>
                <a:prstGeom prst="rect">
                  <a:avLst/>
                </a:prstGeom>
                <a:noFill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600" dirty="0">
                      <a:solidFill>
                        <a:srgbClr val="1C559E"/>
                      </a:solidFill>
                    </a:rPr>
                    <a:t>Particle species</a:t>
                  </a:r>
                  <a:endParaRPr lang="en-GB" sz="1600" dirty="0">
                    <a:solidFill>
                      <a:srgbClr val="1C559E"/>
                    </a:solidFill>
                    <a:cs typeface="Calibri"/>
                  </a:endParaRPr>
                </a:p>
              </p:txBody>
            </p:sp>
            <p:sp>
              <p:nvSpPr>
                <p:cNvPr id="14" name="TextBox 5">
                  <a:extLst>
                    <a:ext uri="{FF2B5EF4-FFF2-40B4-BE49-F238E27FC236}">
                      <a16:creationId xmlns:a16="http://schemas.microsoft.com/office/drawing/2014/main" id="{955BC270-16B2-3603-EF23-C5E2D3243252}"/>
                    </a:ext>
                  </a:extLst>
                </p:cNvPr>
                <p:cNvSpPr txBox="1"/>
                <p:nvPr/>
              </p:nvSpPr>
              <p:spPr>
                <a:xfrm>
                  <a:off x="4587777" y="4644972"/>
                  <a:ext cx="6096623" cy="584775"/>
                </a:xfrm>
                <a:prstGeom prst="rect">
                  <a:avLst/>
                </a:prstGeom>
                <a:noFill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600" dirty="0">
                      <a:solidFill>
                        <a:srgbClr val="1C559E"/>
                      </a:solidFill>
                    </a:rPr>
                    <a:t>Kinetic energy scoring for protons (particle-by-particle scoring) </a:t>
                  </a:r>
                  <a:br>
                    <a:rPr lang="en-GB" sz="1600" dirty="0">
                      <a:solidFill>
                        <a:srgbClr val="1C559E"/>
                      </a:solidFill>
                    </a:rPr>
                  </a:br>
                  <a:r>
                    <a:rPr lang="en-GB" sz="1600" dirty="0">
                      <a:solidFill>
                        <a:srgbClr val="1C559E"/>
                      </a:solidFill>
                    </a:rPr>
                    <a:t>file name id: 0 --&gt; 'Ekin_0_hist_tN.out'</a:t>
                  </a:r>
                  <a:endParaRPr lang="en-GB" sz="1600" dirty="0">
                    <a:solidFill>
                      <a:srgbClr val="1C559E"/>
                    </a:solidFill>
                    <a:cs typeface="Calibri"/>
                  </a:endParaRPr>
                </a:p>
              </p:txBody>
            </p:sp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98EBE0DE-9A3F-101A-4A22-1A506B4A7B07}"/>
                    </a:ext>
                  </a:extLst>
                </p:cNvPr>
                <p:cNvCxnSpPr/>
                <p:nvPr/>
              </p:nvCxnSpPr>
              <p:spPr>
                <a:xfrm flipH="1">
                  <a:off x="2737264" y="2411680"/>
                  <a:ext cx="312716" cy="132609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F82C9B29-DAB1-BCD5-B53C-8C4FD2FFBBFA}"/>
                    </a:ext>
                  </a:extLst>
                </p:cNvPr>
                <p:cNvGrpSpPr/>
                <p:nvPr/>
              </p:nvGrpSpPr>
              <p:grpSpPr>
                <a:xfrm>
                  <a:off x="854529" y="2763982"/>
                  <a:ext cx="2142012" cy="1507547"/>
                  <a:chOff x="854529" y="2763982"/>
                  <a:chExt cx="2142012" cy="1507547"/>
                </a:xfrm>
              </p:grpSpPr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4">
                    <p14:nvContentPartPr>
                      <p14:cNvPr id="17" name="Ink 16">
                        <a:extLst>
                          <a:ext uri="{FF2B5EF4-FFF2-40B4-BE49-F238E27FC236}">
                            <a16:creationId xmlns:a16="http://schemas.microsoft.com/office/drawing/2014/main" id="{4CE9D237-2DDA-C58A-425F-E86D1D44C612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54529" y="4262004"/>
                      <a:ext cx="9525" cy="9525"/>
                    </p14:xfrm>
                  </p:contentPart>
                </mc:Choice>
                <mc:Fallback xmlns="">
                  <p:pic>
                    <p:nvPicPr>
                      <p:cNvPr id="17" name="Ink 16">
                        <a:extLst>
                          <a:ext uri="{FF2B5EF4-FFF2-40B4-BE49-F238E27FC236}">
                            <a16:creationId xmlns:a16="http://schemas.microsoft.com/office/drawing/2014/main" id="{4CE9D237-2DDA-C58A-425F-E86D1D44C6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8279" y="3785754"/>
                        <a:ext cx="952500" cy="9525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p:cxnSp>
                <p:nvCxnSpPr>
                  <p:cNvPr id="20" name="Straight Arrow Connector 19">
                    <a:extLst>
                      <a:ext uri="{FF2B5EF4-FFF2-40B4-BE49-F238E27FC236}">
                        <a16:creationId xmlns:a16="http://schemas.microsoft.com/office/drawing/2014/main" id="{751C4636-D5D6-9C54-AAEC-711C29565F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624446" y="2763982"/>
                    <a:ext cx="372095" cy="83127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668C4777-13B1-B3C1-A503-125D0C2EC6A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48545" y="4968835"/>
                <a:ext cx="619498" cy="182086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4">
                <a:extLst>
                  <a:ext uri="{FF2B5EF4-FFF2-40B4-BE49-F238E27FC236}">
                    <a16:creationId xmlns:a16="http://schemas.microsoft.com/office/drawing/2014/main" id="{770B3BD4-A957-B593-F0B5-9EBCDEC44F62}"/>
                  </a:ext>
                </a:extLst>
              </p:cNvPr>
              <p:cNvSpPr txBox="1"/>
              <p:nvPr/>
            </p:nvSpPr>
            <p:spPr>
              <a:xfrm>
                <a:off x="4716424" y="5238738"/>
                <a:ext cx="6156002" cy="584775"/>
              </a:xfrm>
              <a:prstGeom prst="rect">
                <a:avLst/>
              </a:prstGeom>
              <a:noFill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solidFill>
                      <a:srgbClr val="1C559E"/>
                    </a:solidFill>
                    <a:cs typeface="Calibri"/>
                  </a:rPr>
                  <a:t>Binning of histogram for previously defined scoring </a:t>
                </a:r>
                <a:br>
                  <a:rPr lang="en-GB" sz="1600" dirty="0">
                    <a:solidFill>
                      <a:srgbClr val="1C559E"/>
                    </a:solidFill>
                    <a:cs typeface="Calibri"/>
                  </a:rPr>
                </a:br>
                <a:r>
                  <a:rPr lang="en-GB" sz="1600" dirty="0">
                    <a:solidFill>
                      <a:srgbClr val="1C559E"/>
                    </a:solidFill>
                    <a:cs typeface="Calibri"/>
                  </a:rPr>
                  <a:t>(linear binning from 0 to 2 MeV in 200 bins, other option is log binning)</a:t>
                </a:r>
                <a:endParaRPr lang="en-US" dirty="0"/>
              </a:p>
            </p:txBody>
          </p:sp>
        </p:grp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979592E7-15EC-2DBA-5BE1-0B5AC262F55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16087" y="5936671"/>
              <a:ext cx="372096" cy="11479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3">
              <a:extLst>
                <a:ext uri="{FF2B5EF4-FFF2-40B4-BE49-F238E27FC236}">
                  <a16:creationId xmlns:a16="http://schemas.microsoft.com/office/drawing/2014/main" id="{15DF8C03-4717-F69E-1470-0BB5E9437155}"/>
                </a:ext>
              </a:extLst>
            </p:cNvPr>
            <p:cNvSpPr txBox="1"/>
            <p:nvPr/>
          </p:nvSpPr>
          <p:spPr>
            <a:xfrm>
              <a:off x="1989060" y="2357391"/>
              <a:ext cx="10381635" cy="338554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solidFill>
                    <a:srgbClr val="1C559E"/>
                  </a:solidFill>
                  <a:cs typeface="Calibri"/>
                </a:rPr>
                <a:t>Any G4 General Particle Source (GPS) command can be used in a G4SEE macro file, there is no limit in source definition </a:t>
              </a:r>
              <a:endParaRPr lang="en-US" dirty="0">
                <a:solidFill>
                  <a:srgbClr val="1C559E"/>
                </a:solidFill>
                <a:cs typeface="Calibri"/>
              </a:endParaRPr>
            </a:p>
          </p:txBody>
        </p:sp>
        <p:sp>
          <p:nvSpPr>
            <p:cNvPr id="29" name="TextBox 14">
              <a:extLst>
                <a:ext uri="{FF2B5EF4-FFF2-40B4-BE49-F238E27FC236}">
                  <a16:creationId xmlns:a16="http://schemas.microsoft.com/office/drawing/2014/main" id="{95E64C18-872D-938C-AE8C-5526AB3FA42C}"/>
                </a:ext>
              </a:extLst>
            </p:cNvPr>
            <p:cNvSpPr txBox="1"/>
            <p:nvPr/>
          </p:nvSpPr>
          <p:spPr>
            <a:xfrm>
              <a:off x="4142450" y="3119792"/>
              <a:ext cx="4117404" cy="338554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solidFill>
                    <a:srgbClr val="1C559E"/>
                  </a:solidFill>
                  <a:cs typeface="Calibri"/>
                </a:rPr>
                <a:t>Mean and std. deviation of  energy</a:t>
              </a:r>
            </a:p>
          </p:txBody>
        </p:sp>
        <p:sp>
          <p:nvSpPr>
            <p:cNvPr id="30" name="TextBox 14">
              <a:extLst>
                <a:ext uri="{FF2B5EF4-FFF2-40B4-BE49-F238E27FC236}">
                  <a16:creationId xmlns:a16="http://schemas.microsoft.com/office/drawing/2014/main" id="{1F0C0DEA-45D6-55EB-6D17-E43D3EA049C9}"/>
                </a:ext>
              </a:extLst>
            </p:cNvPr>
            <p:cNvSpPr txBox="1"/>
            <p:nvPr/>
          </p:nvSpPr>
          <p:spPr>
            <a:xfrm>
              <a:off x="4310682" y="3816875"/>
              <a:ext cx="4364806" cy="338554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solidFill>
                    <a:srgbClr val="1C559E"/>
                  </a:solidFill>
                  <a:cs typeface="Calibri"/>
                </a:rPr>
                <a:t>Shape and type of source (point/surface/volume)</a:t>
              </a:r>
              <a:endParaRPr lang="en-US" dirty="0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4C026CF9-6AC5-5C3E-686B-D5D188CEDC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65417" y="3638797"/>
              <a:ext cx="500744" cy="5343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14">
              <a:extLst>
                <a:ext uri="{FF2B5EF4-FFF2-40B4-BE49-F238E27FC236}">
                  <a16:creationId xmlns:a16="http://schemas.microsoft.com/office/drawing/2014/main" id="{29AEF70D-13DD-8116-2BEC-461426AE8CAC}"/>
                </a:ext>
              </a:extLst>
            </p:cNvPr>
            <p:cNvSpPr txBox="1"/>
            <p:nvPr/>
          </p:nvSpPr>
          <p:spPr>
            <a:xfrm>
              <a:off x="4389852" y="3460616"/>
              <a:ext cx="4265845" cy="338554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solidFill>
                    <a:srgbClr val="1C559E"/>
                  </a:solidFill>
                  <a:cs typeface="Calibri"/>
                </a:rPr>
                <a:t>Particle direction (monodirectional, -Z direction) </a:t>
              </a:r>
              <a:endParaRPr lang="en-GB" sz="1600">
                <a:solidFill>
                  <a:srgbClr val="1C559E"/>
                </a:solidFill>
                <a:cs typeface="Calibri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44BF8AF-4B9D-35C0-159E-C1DC2EC22CA2}"/>
                </a:ext>
              </a:extLst>
            </p:cNvPr>
            <p:cNvSpPr txBox="1"/>
            <p:nvPr/>
          </p:nvSpPr>
          <p:spPr>
            <a:xfrm>
              <a:off x="9207335" y="2745179"/>
              <a:ext cx="2713512" cy="107721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600" dirty="0">
                  <a:solidFill>
                    <a:srgbClr val="1C559E"/>
                  </a:solidFill>
                </a:rPr>
                <a:t>Energy and angular distributions can be user-defined functions or read directly from ascii file</a:t>
              </a:r>
              <a:endParaRPr lang="en-GB" sz="1600" dirty="0">
                <a:cs typeface="Calibri"/>
              </a:endParaRPr>
            </a:p>
          </p:txBody>
        </p:sp>
        <p:sp>
          <p:nvSpPr>
            <p:cNvPr id="35" name="TextBox 14">
              <a:extLst>
                <a:ext uri="{FF2B5EF4-FFF2-40B4-BE49-F238E27FC236}">
                  <a16:creationId xmlns:a16="http://schemas.microsoft.com/office/drawing/2014/main" id="{0D8F4779-D5A4-D938-3646-9A8A721B6E35}"/>
                </a:ext>
              </a:extLst>
            </p:cNvPr>
            <p:cNvSpPr txBox="1"/>
            <p:nvPr/>
          </p:nvSpPr>
          <p:spPr>
            <a:xfrm>
              <a:off x="4449227" y="4163238"/>
              <a:ext cx="4176781" cy="338554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solidFill>
                    <a:srgbClr val="1C559E"/>
                  </a:solidFill>
                  <a:cs typeface="Calibri"/>
                </a:rPr>
                <a:t>Position of source's </a:t>
              </a:r>
              <a:r>
                <a:rPr lang="en-GB" sz="1600" dirty="0" err="1">
                  <a:solidFill>
                    <a:srgbClr val="1C559E"/>
                  </a:solidFill>
                  <a:cs typeface="Calibri"/>
                </a:rPr>
                <a:t>center</a:t>
              </a:r>
              <a:endParaRPr lang="en-US" dirty="0" err="1"/>
            </a:p>
          </p:txBody>
        </p:sp>
        <p:sp>
          <p:nvSpPr>
            <p:cNvPr id="36" name="TextBox 14">
              <a:extLst>
                <a:ext uri="{FF2B5EF4-FFF2-40B4-BE49-F238E27FC236}">
                  <a16:creationId xmlns:a16="http://schemas.microsoft.com/office/drawing/2014/main" id="{D75EA1A3-2ABD-AB93-8BFA-8515D269C28D}"/>
                </a:ext>
              </a:extLst>
            </p:cNvPr>
            <p:cNvSpPr txBox="1"/>
            <p:nvPr/>
          </p:nvSpPr>
          <p:spPr>
            <a:xfrm>
              <a:off x="4310681" y="4505244"/>
              <a:ext cx="4473663" cy="584775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solidFill>
                    <a:srgbClr val="1C559E"/>
                  </a:solidFill>
                  <a:cs typeface="Calibri"/>
                </a:rPr>
                <a:t>Half dimensions of source plane</a:t>
              </a:r>
              <a:br>
                <a:rPr lang="en-GB" sz="1600" dirty="0">
                  <a:solidFill>
                    <a:srgbClr val="1C559E"/>
                  </a:solidFill>
                  <a:cs typeface="Calibri"/>
                </a:rPr>
              </a:br>
              <a:r>
                <a:rPr lang="en-GB" sz="1600" dirty="0">
                  <a:solidFill>
                    <a:srgbClr val="1C559E"/>
                  </a:solidFill>
                  <a:cs typeface="Calibri"/>
                </a:rPr>
                <a:t>(now it's only 1×1 </a:t>
              </a:r>
              <a:r>
                <a:rPr lang="en-GB" sz="1600" dirty="0">
                  <a:solidFill>
                    <a:srgbClr val="1C559E"/>
                  </a:solidFill>
                  <a:ea typeface="+mn-lt"/>
                  <a:cs typeface="+mn-lt"/>
                </a:rPr>
                <a:t>μ</a:t>
              </a:r>
              <a:r>
                <a:rPr lang="en-GB" sz="1600" dirty="0">
                  <a:solidFill>
                    <a:srgbClr val="1C559E"/>
                  </a:solidFill>
                  <a:cs typeface="Calibri"/>
                </a:rPr>
                <a:t>m</a:t>
              </a:r>
              <a:r>
                <a:rPr lang="en-GB" sz="1600" baseline="30000" dirty="0">
                  <a:solidFill>
                    <a:srgbClr val="1C559E"/>
                  </a:solidFill>
                  <a:cs typeface="Calibri"/>
                </a:rPr>
                <a:t>2</a:t>
              </a:r>
              <a:r>
                <a:rPr lang="en-GB" sz="1600" dirty="0">
                  <a:solidFill>
                    <a:srgbClr val="1C559E"/>
                  </a:solidFill>
                  <a:cs typeface="Calibri"/>
                </a:rPr>
                <a:t> plane to save time)</a:t>
              </a:r>
              <a:endParaRPr lang="en-US" dirty="0"/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7005AAA0-6527-B61C-A0A1-2B2A556275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33649" y="3965369"/>
              <a:ext cx="302823" cy="395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F983D5F3-1354-9441-3DA1-02B0AD3B99C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53441" y="4286002"/>
              <a:ext cx="381991" cy="2573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BBB58ED-B4D3-78B8-6527-ED891A0FF4E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15934" y="4592781"/>
              <a:ext cx="490848" cy="4552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">
              <a:extLst>
                <a:ext uri="{FF2B5EF4-FFF2-40B4-BE49-F238E27FC236}">
                  <a16:creationId xmlns:a16="http://schemas.microsoft.com/office/drawing/2014/main" id="{264595FC-321F-6502-C019-E68D939E5578}"/>
                </a:ext>
              </a:extLst>
            </p:cNvPr>
            <p:cNvSpPr txBox="1"/>
            <p:nvPr/>
          </p:nvSpPr>
          <p:spPr>
            <a:xfrm>
              <a:off x="2414592" y="5054078"/>
              <a:ext cx="1979843" cy="338554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solidFill>
                    <a:srgbClr val="1C559E"/>
                  </a:solidFill>
                  <a:cs typeface="Calibri"/>
                </a:rPr>
                <a:t>Scoring definitions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C94BABA-3295-440F-BED3-6FE997E47098}"/>
                </a:ext>
              </a:extLst>
            </p:cNvPr>
            <p:cNvSpPr txBox="1"/>
            <p:nvPr/>
          </p:nvSpPr>
          <p:spPr>
            <a:xfrm>
              <a:off x="9207335" y="3932711"/>
              <a:ext cx="2743200" cy="107721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600" dirty="0">
                  <a:solidFill>
                    <a:srgbClr val="1C559E"/>
                  </a:solidFill>
                </a:rPr>
                <a:t>Two types of scoring mechanisms implemented: </a:t>
              </a:r>
              <a:br>
                <a:rPr lang="en-GB" sz="1600" dirty="0">
                  <a:solidFill>
                    <a:srgbClr val="1C559E"/>
                  </a:solidFill>
                </a:rPr>
              </a:br>
              <a:r>
                <a:rPr lang="en-GB" sz="1600" dirty="0">
                  <a:solidFill>
                    <a:srgbClr val="1C559E"/>
                  </a:solidFill>
                </a:rPr>
                <a:t>- Standard: Ekin or </a:t>
              </a:r>
              <a:r>
                <a:rPr lang="en-GB" sz="1600" dirty="0" err="1">
                  <a:solidFill>
                    <a:srgbClr val="1C559E"/>
                  </a:solidFill>
                </a:rPr>
                <a:t>Edep</a:t>
              </a:r>
              <a:r>
                <a:rPr lang="en-GB" sz="1600" dirty="0">
                  <a:solidFill>
                    <a:srgbClr val="1C559E"/>
                  </a:solidFill>
                </a:rPr>
                <a:t>; </a:t>
              </a:r>
              <a:r>
                <a:rPr lang="en-US" sz="1600" dirty="0"/>
                <a:t>​</a:t>
              </a:r>
              <a:endParaRPr lang="en-US" sz="1600" dirty="0">
                <a:cs typeface="Calibri"/>
              </a:endParaRPr>
            </a:p>
            <a:p>
              <a:r>
                <a:rPr lang="en-GB" sz="1600" dirty="0">
                  <a:solidFill>
                    <a:srgbClr val="1C559E"/>
                  </a:solidFill>
                </a:rPr>
                <a:t>- Detailed (see later)</a:t>
              </a:r>
              <a:r>
                <a:rPr lang="en-GB" sz="1600" dirty="0"/>
                <a:t>​</a:t>
              </a:r>
              <a:endParaRPr lang="en-GB" sz="1600" dirty="0"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5712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/>
                <a:ea typeface="+mn-lt"/>
                <a:cs typeface="+mn-lt"/>
              </a:rPr>
              <a:t>Tutorial 1.3</a:t>
            </a:r>
            <a:r>
              <a:rPr lang="en-GB" dirty="0">
                <a:ea typeface="+mn-lt"/>
                <a:cs typeface="+mn-lt"/>
              </a:rPr>
              <a:t> – Primary particles, Scoring</a:t>
            </a:r>
            <a:endParaRPr lang="en-US" dirty="0">
              <a:ea typeface="+mn-lt"/>
              <a:cs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673133-D447-D845-8E2D-2E17D9E9A3E2}" type="slidenum">
              <a:rPr lang="en-GB" smtClean="0"/>
              <a:pPr algn="l"/>
              <a:t>13</a:t>
            </a:fld>
            <a:endParaRPr lang="en-GB"/>
          </a:p>
        </p:txBody>
      </p:sp>
      <p:pic>
        <p:nvPicPr>
          <p:cNvPr id="9" name="Picture 4" descr="Icon&#10;&#10;Description automatically generated">
            <a:extLst>
              <a:ext uri="{FF2B5EF4-FFF2-40B4-BE49-F238E27FC236}">
                <a16:creationId xmlns:a16="http://schemas.microsoft.com/office/drawing/2014/main" id="{F9499AF4-7F0F-0436-E1D0-A13D63821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804474A-EB07-A18C-0FEF-12ADD2842509}"/>
              </a:ext>
            </a:extLst>
          </p:cNvPr>
          <p:cNvSpPr txBox="1">
            <a:spLocks/>
          </p:cNvSpPr>
          <p:nvPr/>
        </p:nvSpPr>
        <p:spPr>
          <a:xfrm>
            <a:off x="347241" y="1083858"/>
            <a:ext cx="11601190" cy="41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C559E"/>
              </a:buClr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,Sans-Serif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Run a simulation with a proton beam, while scoring energy of each proton:</a:t>
            </a:r>
            <a:endParaRPr lang="en-GB" sz="2000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8D5239A-BE51-8621-0788-C78CADEC82C3}"/>
              </a:ext>
            </a:extLst>
          </p:cNvPr>
          <p:cNvGrpSpPr/>
          <p:nvPr/>
        </p:nvGrpSpPr>
        <p:grpSpPr>
          <a:xfrm>
            <a:off x="519140" y="1538494"/>
            <a:ext cx="11272474" cy="1536143"/>
            <a:chOff x="2080846" y="2607710"/>
            <a:chExt cx="6481263" cy="314563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E09A860-A6A0-C9D1-7A31-A42954F716A8}"/>
                </a:ext>
              </a:extLst>
            </p:cNvPr>
            <p:cNvGrpSpPr/>
            <p:nvPr/>
          </p:nvGrpSpPr>
          <p:grpSpPr>
            <a:xfrm>
              <a:off x="2080846" y="2607710"/>
              <a:ext cx="6481263" cy="3145636"/>
              <a:chOff x="2080846" y="2778164"/>
              <a:chExt cx="8030307" cy="2984525"/>
            </a:xfrm>
          </p:grpSpPr>
          <p:sp>
            <p:nvSpPr>
              <p:cNvPr id="15" name="Rounded Rectangle 6">
                <a:extLst>
                  <a:ext uri="{FF2B5EF4-FFF2-40B4-BE49-F238E27FC236}">
                    <a16:creationId xmlns:a16="http://schemas.microsoft.com/office/drawing/2014/main" id="{F335C677-0605-374E-E466-7FDCF5E0CFFA}"/>
                  </a:ext>
                </a:extLst>
              </p:cNvPr>
              <p:cNvSpPr/>
              <p:nvPr/>
            </p:nvSpPr>
            <p:spPr>
              <a:xfrm>
                <a:off x="2080846" y="3499707"/>
                <a:ext cx="8030307" cy="2262982"/>
              </a:xfrm>
              <a:prstGeom prst="roundRect">
                <a:avLst>
                  <a:gd name="adj" fmla="val 7328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rgbClr val="7F7F7F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45720" rIns="91440" bIns="45720" rtlCol="0" anchor="t"/>
              <a:lstStyle/>
              <a:p>
                <a:r>
                  <a:rPr lang="en-US" sz="1400" b="1" dirty="0">
                    <a:solidFill>
                      <a:srgbClr val="A1A1A1"/>
                    </a:solidFill>
                    <a:latin typeface="Mono"/>
                    <a:cs typeface="Calibri"/>
                  </a:rPr>
                  <a:t>:/home#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cd tutorial_1/ &amp;&amp; </a:t>
                </a:r>
                <a:r>
                  <a:rPr lang="en-US" sz="1400" b="1" dirty="0" err="1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mkdir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output_3 &amp;&amp; cd output_3/ </a:t>
                </a:r>
                <a:endParaRPr lang="en-US" sz="1400" b="1" dirty="0">
                  <a:solidFill>
                    <a:schemeClr val="bg1"/>
                  </a:solidFill>
                  <a:latin typeface="Mono"/>
                  <a:cs typeface="Calibri"/>
                </a:endParaRPr>
              </a:p>
              <a:p>
                <a:r>
                  <a:rPr lang="en-US" sz="1400" b="1" dirty="0">
                    <a:solidFill>
                      <a:srgbClr val="A1A1A1"/>
                    </a:solidFill>
                    <a:latin typeface="Mono"/>
                    <a:ea typeface="+mn-lt"/>
                    <a:cs typeface="+mn-lt"/>
                  </a:rPr>
                  <a:t>:/home/tutorial_1/output_3#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g4see ../tutorial_1-3.mac &gt; stdout.log </a:t>
                </a:r>
                <a:endParaRPr lang="en-US" b="1" dirty="0">
                  <a:solidFill>
                    <a:schemeClr val="bg1"/>
                  </a:solidFill>
                  <a:latin typeface="Mono"/>
                </a:endParaRPr>
              </a:p>
              <a:p>
                <a:r>
                  <a:rPr lang="en-US" sz="1400" b="1" dirty="0">
                    <a:solidFill>
                      <a:srgbClr val="A1A1A1"/>
                    </a:solidFill>
                    <a:latin typeface="Mono"/>
                    <a:ea typeface="+mn-lt"/>
                    <a:cs typeface="+mn-lt"/>
                  </a:rPr>
                  <a:t>:/home/tutorial_1/output_3#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</a:t>
                </a:r>
                <a:r>
                  <a:rPr lang="en-US" sz="1400" b="1" dirty="0" err="1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mergeHistograms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.</a:t>
                </a:r>
                <a:endParaRPr lang="en-US" b="1" dirty="0">
                  <a:solidFill>
                    <a:schemeClr val="bg1"/>
                  </a:solidFill>
                  <a:latin typeface="Mono"/>
                </a:endParaRPr>
              </a:p>
              <a:p>
                <a:r>
                  <a:rPr lang="en-US" sz="1400" b="1" dirty="0">
                    <a:solidFill>
                      <a:srgbClr val="A1A1A1"/>
                    </a:solidFill>
                    <a:latin typeface="Mono"/>
                    <a:ea typeface="+mn-lt"/>
                    <a:cs typeface="+mn-lt"/>
                  </a:rPr>
                  <a:t>:/home/tutorial_1/output_3#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ls</a:t>
                </a:r>
                <a:endParaRPr lang="en-US" sz="1400" b="1" dirty="0">
                  <a:solidFill>
                    <a:schemeClr val="bg1"/>
                  </a:solidFill>
                  <a:latin typeface="Mono"/>
                  <a:cs typeface="Calibri"/>
                </a:endParaRPr>
              </a:p>
              <a:p>
                <a:r>
                  <a:rPr lang="en-US" sz="1400" b="1" dirty="0">
                    <a:solidFill>
                      <a:srgbClr val="A1A1A1"/>
                    </a:solidFill>
                    <a:latin typeface="Mono"/>
                    <a:ea typeface="+mn-lt"/>
                    <a:cs typeface="+mn-lt"/>
                  </a:rPr>
                  <a:t>:/home/tutorial_1/output_3#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python $G4SEE_BUILD/scripts/g4see.py plot Ekin_0_histogram.out</a:t>
                </a:r>
                <a:endParaRPr lang="en-US" b="1" dirty="0">
                  <a:solidFill>
                    <a:schemeClr val="bg1"/>
                  </a:solidFill>
                  <a:latin typeface="Mono"/>
                </a:endParaRPr>
              </a:p>
              <a:p>
                <a:endParaRPr lang="en-GB" sz="1400" b="1" dirty="0">
                  <a:solidFill>
                    <a:schemeClr val="bg1"/>
                  </a:solidFill>
                  <a:latin typeface="Mono"/>
                  <a:cs typeface="Calibri"/>
                </a:endParaRPr>
              </a:p>
            </p:txBody>
          </p:sp>
          <p:sp>
            <p:nvSpPr>
              <p:cNvPr id="16" name="Rounded Rectangle 5">
                <a:extLst>
                  <a:ext uri="{FF2B5EF4-FFF2-40B4-BE49-F238E27FC236}">
                    <a16:creationId xmlns:a16="http://schemas.microsoft.com/office/drawing/2014/main" id="{84EDC6A5-0BC8-BF5A-9F5B-205D02337133}"/>
                  </a:ext>
                </a:extLst>
              </p:cNvPr>
              <p:cNvSpPr/>
              <p:nvPr/>
            </p:nvSpPr>
            <p:spPr>
              <a:xfrm>
                <a:off x="2080846" y="2778164"/>
                <a:ext cx="8030307" cy="462889"/>
              </a:xfrm>
              <a:prstGeom prst="roundRect">
                <a:avLst>
                  <a:gd name="adj" fmla="val 29454"/>
                </a:avLst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45720" rIns="91440" bIns="45720" rtlCol="0" anchor="ctr"/>
              <a:lstStyle/>
              <a:p>
                <a:endPara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5BCD8DC-3157-8655-94F2-3B9E67982ABA}"/>
                  </a:ext>
                </a:extLst>
              </p:cNvPr>
              <p:cNvSpPr/>
              <p:nvPr/>
            </p:nvSpPr>
            <p:spPr>
              <a:xfrm>
                <a:off x="2080846" y="3010187"/>
                <a:ext cx="8030307" cy="534336"/>
              </a:xfrm>
              <a:prstGeom prst="rect">
                <a:avLst/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b"/>
              <a:lstStyle/>
              <a:p>
                <a:endParaRPr lang="en-GB" b="1" dirty="0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51A7090-D1A6-69B1-A4E1-2B25896AE5DA}"/>
                </a:ext>
              </a:extLst>
            </p:cNvPr>
            <p:cNvSpPr txBox="1"/>
            <p:nvPr/>
          </p:nvSpPr>
          <p:spPr>
            <a:xfrm>
              <a:off x="3663536" y="2661718"/>
              <a:ext cx="3277590" cy="75630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  <a:ea typeface="+mn-lt"/>
                  <a:cs typeface="+mn-lt"/>
                </a:rPr>
                <a:t>Commands in G4SEE Docker container (CLI)</a:t>
              </a:r>
              <a:endParaRPr lang="en-US"/>
            </a:p>
          </p:txBody>
        </p:sp>
      </p:grp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1E2F21BD-4607-9906-617C-315AA43532CF}"/>
              </a:ext>
            </a:extLst>
          </p:cNvPr>
          <p:cNvSpPr txBox="1">
            <a:spLocks/>
          </p:cNvSpPr>
          <p:nvPr/>
        </p:nvSpPr>
        <p:spPr>
          <a:xfrm>
            <a:off x="347241" y="3231314"/>
            <a:ext cx="4555164" cy="28361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C559E"/>
              </a:buClr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,Sans-Serif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Merge histogram files of the multiple threads into a single histogram!</a:t>
            </a:r>
          </a:p>
          <a:p>
            <a:pPr>
              <a:buFont typeface="Arial,Sans-Serif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Only the kinetic energy of protons entering (or produced) in the SV is scored</a:t>
            </a:r>
            <a:endParaRPr lang="en-GB">
              <a:solidFill>
                <a:schemeClr val="tx1">
                  <a:lumMod val="50000"/>
                  <a:lumOff val="50000"/>
                </a:schemeClr>
              </a:solidFill>
              <a:ea typeface="+mn-lt"/>
              <a:cs typeface="+mn-lt"/>
            </a:endParaRPr>
          </a:p>
          <a:p>
            <a:pPr>
              <a:buFont typeface="Arial,Sans-Serif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Plot histogram using G4SEE 'plot' script!</a:t>
            </a:r>
            <a:endParaRPr lang="en-GB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/>
            </a:endParaRP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44B4616F-31D4-DA89-A1C1-CB780377D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3" name="Picture 4" descr="Chart&#10;&#10;Description automatically generated">
            <a:extLst>
              <a:ext uri="{FF2B5EF4-FFF2-40B4-BE49-F238E27FC236}">
                <a16:creationId xmlns:a16="http://schemas.microsoft.com/office/drawing/2014/main" id="{A69EED4F-28A8-A4AC-498A-A9B370A3F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7698" y="3128158"/>
            <a:ext cx="4762004" cy="3164773"/>
          </a:xfrm>
          <a:prstGeom prst="rect">
            <a:avLst/>
          </a:prstGeom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id="{2BCC04FB-7303-C41E-0B98-F021A5023321}"/>
              </a:ext>
            </a:extLst>
          </p:cNvPr>
          <p:cNvSpPr txBox="1"/>
          <p:nvPr/>
        </p:nvSpPr>
        <p:spPr>
          <a:xfrm>
            <a:off x="9622974" y="4138538"/>
            <a:ext cx="1911925" cy="181588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600" i="1" dirty="0">
                <a:solidFill>
                  <a:srgbClr val="7F7F7F"/>
                </a:solidFill>
                <a:cs typeface="Calibri"/>
              </a:rPr>
              <a:t>The proton kinetic energy spectrum reaching the SV, the 1 MeV</a:t>
            </a:r>
            <a:r>
              <a:rPr lang="en-GB" sz="1600" i="1" dirty="0">
                <a:solidFill>
                  <a:srgbClr val="7F7F7F"/>
                </a:solidFill>
                <a:ea typeface="+mn-lt"/>
                <a:cs typeface="+mn-lt"/>
              </a:rPr>
              <a:t> mean energy of p beam degrades to 700 keV due to ionization</a:t>
            </a:r>
            <a:endParaRPr lang="en-GB" sz="1600" i="1" dirty="0">
              <a:solidFill>
                <a:srgbClr val="7F7F7F"/>
              </a:solidFill>
              <a:cs typeface="Calibri"/>
            </a:endParaRPr>
          </a:p>
        </p:txBody>
      </p:sp>
      <p:pic>
        <p:nvPicPr>
          <p:cNvPr id="8" name="Picture 11" descr="Table&#10;&#10;Description automatically generated">
            <a:extLst>
              <a:ext uri="{FF2B5EF4-FFF2-40B4-BE49-F238E27FC236}">
                <a16:creationId xmlns:a16="http://schemas.microsoft.com/office/drawing/2014/main" id="{3CA81628-561A-0537-32A1-842A696E11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5024" y="3135415"/>
            <a:ext cx="2743200" cy="3120571"/>
          </a:xfrm>
          <a:prstGeom prst="rect">
            <a:avLst/>
          </a:prstGeom>
        </p:spPr>
      </p:pic>
      <p:sp>
        <p:nvSpPr>
          <p:cNvPr id="12" name="TextBox 1">
            <a:extLst>
              <a:ext uri="{FF2B5EF4-FFF2-40B4-BE49-F238E27FC236}">
                <a16:creationId xmlns:a16="http://schemas.microsoft.com/office/drawing/2014/main" id="{1006A45C-888D-4DF5-C7EB-6CA0AF56A1A9}"/>
              </a:ext>
            </a:extLst>
          </p:cNvPr>
          <p:cNvSpPr txBox="1"/>
          <p:nvPr/>
        </p:nvSpPr>
        <p:spPr>
          <a:xfrm>
            <a:off x="2042560" y="5225338"/>
            <a:ext cx="2743196" cy="107721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600" i="1" dirty="0">
                <a:solidFill>
                  <a:srgbClr val="7F7F7F"/>
                </a:solidFill>
                <a:cs typeface="Calibri"/>
              </a:rPr>
              <a:t>Merged </a:t>
            </a:r>
            <a:r>
              <a:rPr lang="en-GB" sz="1600" i="1" dirty="0">
                <a:solidFill>
                  <a:srgbClr val="7F7F7F"/>
                </a:solidFill>
                <a:ea typeface="+mn-lt"/>
                <a:cs typeface="+mn-lt"/>
              </a:rPr>
              <a:t>histogram of scored proton kinetic energy values, during merging std. deviation of each bin is also calculated </a:t>
            </a:r>
            <a:endParaRPr lang="en-GB" sz="1600" i="1" dirty="0">
              <a:solidFill>
                <a:srgbClr val="7F7F7F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7651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/>
                <a:ea typeface="+mn-lt"/>
                <a:cs typeface="+mn-lt"/>
              </a:rPr>
              <a:t>Tutorial 1.4</a:t>
            </a:r>
            <a:r>
              <a:rPr lang="en-GB" dirty="0">
                <a:ea typeface="+mn-lt"/>
                <a:cs typeface="+mn-lt"/>
              </a:rPr>
              <a:t> </a:t>
            </a:r>
            <a:r>
              <a:rPr lang="en-GB" dirty="0">
                <a:latin typeface="Calibri"/>
                <a:ea typeface="+mn-lt"/>
                <a:cs typeface="+mn-lt"/>
              </a:rPr>
              <a:t>– </a:t>
            </a:r>
            <a:r>
              <a:rPr lang="en-GB" dirty="0">
                <a:ea typeface="+mn-lt"/>
                <a:cs typeface="+mn-lt"/>
              </a:rPr>
              <a:t>Scoring, SEE cross-section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C900D-E622-9CCE-1E7B-DA5F73CD3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1" y="1083858"/>
            <a:ext cx="11620982" cy="114395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Let's add energy deposition scoring as well, similarly to kinetic energy scoring!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ea typeface="Calibri"/>
              <a:cs typeface="Calibri"/>
            </a:endParaRPr>
          </a:p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Open the </a:t>
            </a:r>
            <a:r>
              <a:rPr lang="en-GB" sz="2000" i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tutorial_1-4.mac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 input macro file: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9" name="Picture 4" descr="Icon&#10;&#10;Description automatically generated">
            <a:extLst>
              <a:ext uri="{FF2B5EF4-FFF2-40B4-BE49-F238E27FC236}">
                <a16:creationId xmlns:a16="http://schemas.microsoft.com/office/drawing/2014/main" id="{F9499AF4-7F0F-0436-E1D0-A13D63821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B7E85A47-3D31-D06B-6376-27B046FC4D1E}"/>
              </a:ext>
            </a:extLst>
          </p:cNvPr>
          <p:cNvGrpSpPr/>
          <p:nvPr/>
        </p:nvGrpSpPr>
        <p:grpSpPr>
          <a:xfrm>
            <a:off x="696685" y="1576779"/>
            <a:ext cx="10229179" cy="2452947"/>
            <a:chOff x="696685" y="1576779"/>
            <a:chExt cx="10229179" cy="2452947"/>
          </a:xfrm>
        </p:grpSpPr>
        <p:pic>
          <p:nvPicPr>
            <p:cNvPr id="5" name="Picture 5" descr="Graphical user interface, table&#10;&#10;Description automatically generated">
              <a:extLst>
                <a:ext uri="{FF2B5EF4-FFF2-40B4-BE49-F238E27FC236}">
                  <a16:creationId xmlns:a16="http://schemas.microsoft.com/office/drawing/2014/main" id="{B48690DC-28E8-5EC4-C924-8C09FC869E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6685" y="2254301"/>
              <a:ext cx="5415148" cy="1775425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FB35C6B9-C497-B2C0-6681-586034A0EB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19403" y="2178134"/>
              <a:ext cx="1242951" cy="20187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3874D46-1C40-6EA5-5523-0BDBDF40F3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47558" y="2613561"/>
              <a:ext cx="451264" cy="395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3">
              <a:extLst>
                <a:ext uri="{FF2B5EF4-FFF2-40B4-BE49-F238E27FC236}">
                  <a16:creationId xmlns:a16="http://schemas.microsoft.com/office/drawing/2014/main" id="{8C511024-9130-378A-6406-C065351F378F}"/>
                </a:ext>
              </a:extLst>
            </p:cNvPr>
            <p:cNvSpPr txBox="1"/>
            <p:nvPr/>
          </p:nvSpPr>
          <p:spPr>
            <a:xfrm>
              <a:off x="4720384" y="3431709"/>
              <a:ext cx="3187168" cy="584775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solidFill>
                    <a:srgbClr val="1C559E"/>
                  </a:solidFill>
                  <a:ea typeface="+mn-lt"/>
                  <a:cs typeface="+mn-lt"/>
                </a:rPr>
                <a:t>By increasing the primary particle number, we can get better statistics</a:t>
              </a:r>
              <a:endParaRPr lang="en-US" dirty="0">
                <a:solidFill>
                  <a:srgbClr val="1C559E"/>
                </a:solidFill>
                <a:cs typeface="Calibri"/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796437E-FE09-BF3F-E662-EBB2D459429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96986" y="3023258"/>
              <a:ext cx="619497" cy="3562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C95AB4F-64E2-A167-3F31-67AE27C23E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6466" y="3692236"/>
              <a:ext cx="619497" cy="12271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3">
              <a:extLst>
                <a:ext uri="{FF2B5EF4-FFF2-40B4-BE49-F238E27FC236}">
                  <a16:creationId xmlns:a16="http://schemas.microsoft.com/office/drawing/2014/main" id="{DD7561EA-16E3-A1A7-CE3A-6A358743CC31}"/>
                </a:ext>
              </a:extLst>
            </p:cNvPr>
            <p:cNvSpPr txBox="1"/>
            <p:nvPr/>
          </p:nvSpPr>
          <p:spPr>
            <a:xfrm>
              <a:off x="4720383" y="2798358"/>
              <a:ext cx="3206961" cy="584775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solidFill>
                    <a:srgbClr val="1C559E"/>
                  </a:solidFill>
                  <a:ea typeface="+mn-lt"/>
                  <a:cs typeface="+mn-lt"/>
                </a:rPr>
                <a:t>After how many simulated events we want to dump histograms to file</a:t>
              </a:r>
              <a:endParaRPr lang="en-GB" sz="1600" dirty="0">
                <a:solidFill>
                  <a:srgbClr val="1C559E"/>
                </a:solidFill>
                <a:cs typeface="Calibri"/>
              </a:endParaRPr>
            </a:p>
          </p:txBody>
        </p:sp>
        <p:sp>
          <p:nvSpPr>
            <p:cNvPr id="17" name="TextBox 3">
              <a:extLst>
                <a:ext uri="{FF2B5EF4-FFF2-40B4-BE49-F238E27FC236}">
                  <a16:creationId xmlns:a16="http://schemas.microsoft.com/office/drawing/2014/main" id="{18560D99-DCA5-3DFB-A3B2-A74043BFDA88}"/>
                </a:ext>
              </a:extLst>
            </p:cNvPr>
            <p:cNvSpPr txBox="1"/>
            <p:nvPr/>
          </p:nvSpPr>
          <p:spPr>
            <a:xfrm>
              <a:off x="6442305" y="2456350"/>
              <a:ext cx="3187168" cy="338554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solidFill>
                    <a:srgbClr val="1C559E"/>
                  </a:solidFill>
                  <a:ea typeface="+mn-lt"/>
                  <a:cs typeface="+mn-lt"/>
                </a:rPr>
                <a:t>Logarithmic binning with 300 bins </a:t>
              </a:r>
              <a:endParaRPr lang="en-GB" sz="1600">
                <a:solidFill>
                  <a:srgbClr val="1C559E"/>
                </a:solidFill>
                <a:cs typeface="Calibri"/>
              </a:endParaRPr>
            </a:p>
          </p:txBody>
        </p:sp>
        <p:sp>
          <p:nvSpPr>
            <p:cNvPr id="18" name="TextBox 3">
              <a:extLst>
                <a:ext uri="{FF2B5EF4-FFF2-40B4-BE49-F238E27FC236}">
                  <a16:creationId xmlns:a16="http://schemas.microsoft.com/office/drawing/2014/main" id="{6A73B963-60FC-10B0-A7F1-E0375BE9A230}"/>
                </a:ext>
              </a:extLst>
            </p:cNvPr>
            <p:cNvSpPr txBox="1"/>
            <p:nvPr/>
          </p:nvSpPr>
          <p:spPr>
            <a:xfrm>
              <a:off x="6076150" y="1576779"/>
              <a:ext cx="4849714" cy="850789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solidFill>
                    <a:srgbClr val="1C559E"/>
                  </a:solidFill>
                  <a:ea typeface="+mn-lt"/>
                  <a:cs typeface="+mn-lt"/>
                </a:rPr>
                <a:t>Deposited energy scoring per event for all particles </a:t>
              </a:r>
              <a:br>
                <a:rPr lang="en-GB" sz="1600" dirty="0">
                  <a:solidFill>
                    <a:srgbClr val="1C559E"/>
                  </a:solidFill>
                  <a:ea typeface="+mn-lt"/>
                  <a:cs typeface="+mn-lt"/>
                </a:rPr>
              </a:br>
              <a:r>
                <a:rPr lang="en-GB" sz="1600" dirty="0">
                  <a:solidFill>
                    <a:srgbClr val="1C559E"/>
                  </a:solidFill>
                  <a:ea typeface="+mn-lt"/>
                  <a:cs typeface="+mn-lt"/>
                </a:rPr>
                <a:t>(event-by-event scoring) </a:t>
              </a:r>
              <a:br>
                <a:rPr lang="en-GB" sz="1600" dirty="0">
                  <a:solidFill>
                    <a:srgbClr val="1C559E"/>
                  </a:solidFill>
                  <a:ea typeface="+mn-lt"/>
                  <a:cs typeface="+mn-lt"/>
                </a:rPr>
              </a:br>
              <a:r>
                <a:rPr lang="en-GB" sz="1600" dirty="0">
                  <a:solidFill>
                    <a:srgbClr val="1C559E"/>
                  </a:solidFill>
                  <a:ea typeface="+mn-lt"/>
                  <a:cs typeface="+mn-lt"/>
                </a:rPr>
                <a:t>file name id: 0 --&gt; 'Edep_0_hist_tN.out'</a:t>
              </a:r>
              <a:endParaRPr lang="en-GB" sz="1600" dirty="0">
                <a:ea typeface="+mn-lt"/>
                <a:cs typeface="+mn-lt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D54246-2D58-0F2E-0810-4EB41FBA2A62}"/>
              </a:ext>
            </a:extLst>
          </p:cNvPr>
          <p:cNvGrpSpPr/>
          <p:nvPr/>
        </p:nvGrpSpPr>
        <p:grpSpPr>
          <a:xfrm>
            <a:off x="509244" y="4645869"/>
            <a:ext cx="11272474" cy="1546038"/>
            <a:chOff x="519140" y="1479116"/>
            <a:chExt cx="6481263" cy="316590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4355B10-D476-E94A-ABBE-A3745CE60E5B}"/>
                </a:ext>
              </a:extLst>
            </p:cNvPr>
            <p:cNvGrpSpPr/>
            <p:nvPr/>
          </p:nvGrpSpPr>
          <p:grpSpPr>
            <a:xfrm>
              <a:off x="519140" y="1479116"/>
              <a:ext cx="6481263" cy="3165900"/>
              <a:chOff x="519140" y="1479117"/>
              <a:chExt cx="8030307" cy="3003752"/>
            </a:xfrm>
          </p:grpSpPr>
          <p:sp>
            <p:nvSpPr>
              <p:cNvPr id="23" name="Rounded Rectangle 6">
                <a:extLst>
                  <a:ext uri="{FF2B5EF4-FFF2-40B4-BE49-F238E27FC236}">
                    <a16:creationId xmlns:a16="http://schemas.microsoft.com/office/drawing/2014/main" id="{D3E584FF-E992-FEE2-4A2B-83F7B58C741C}"/>
                  </a:ext>
                </a:extLst>
              </p:cNvPr>
              <p:cNvSpPr/>
              <p:nvPr/>
            </p:nvSpPr>
            <p:spPr>
              <a:xfrm>
                <a:off x="519140" y="2181433"/>
                <a:ext cx="8030307" cy="2301436"/>
              </a:xfrm>
              <a:prstGeom prst="roundRect">
                <a:avLst>
                  <a:gd name="adj" fmla="val 7328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rgbClr val="7F7F7F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45720" rIns="91440" bIns="45720" rtlCol="0" anchor="t"/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b="1" dirty="0">
                    <a:solidFill>
                      <a:srgbClr val="A1A1A1"/>
                    </a:solidFill>
                    <a:latin typeface="Mono"/>
                    <a:cs typeface="Calibri"/>
                  </a:rPr>
                  <a:t>:/home#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cd tutorial_1/ &amp;&amp; </a:t>
                </a:r>
                <a:r>
                  <a:rPr lang="en-US" sz="1400" b="1" dirty="0" err="1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mkdir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output_4 &amp;&amp; cd output_4/ </a:t>
                </a:r>
                <a:endParaRPr lang="en-US" sz="1400" b="1" dirty="0">
                  <a:solidFill>
                    <a:schemeClr val="bg1"/>
                  </a:solidFill>
                  <a:latin typeface="Mono"/>
                  <a:cs typeface="Calibri"/>
                </a:endParaRPr>
              </a:p>
              <a:p>
                <a:r>
                  <a:rPr lang="en-US" sz="1400" b="1" dirty="0">
                    <a:solidFill>
                      <a:srgbClr val="A1A1A1"/>
                    </a:solidFill>
                    <a:latin typeface="Mono"/>
                    <a:ea typeface="+mn-lt"/>
                    <a:cs typeface="+mn-lt"/>
                  </a:rPr>
                  <a:t>:/home/tutorial_1/output_4#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g4see ../tutorial_1-4.mac &gt; stdout.log </a:t>
                </a:r>
                <a:endParaRPr lang="en-US" b="1" dirty="0">
                  <a:solidFill>
                    <a:schemeClr val="bg1"/>
                  </a:solidFill>
                  <a:latin typeface="Mono"/>
                </a:endParaRPr>
              </a:p>
              <a:p>
                <a:r>
                  <a:rPr lang="en-US" sz="1400" b="1" dirty="0">
                    <a:solidFill>
                      <a:srgbClr val="A1A1A1"/>
                    </a:solidFill>
                    <a:latin typeface="Mono"/>
                    <a:ea typeface="+mn-lt"/>
                    <a:cs typeface="+mn-lt"/>
                  </a:rPr>
                  <a:t>:/home/tutorial_1/output_4#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</a:t>
                </a:r>
                <a:r>
                  <a:rPr lang="en-US" sz="1400" b="1" dirty="0" err="1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mergeHistograms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.</a:t>
                </a:r>
                <a:endParaRPr lang="en-US" b="1" dirty="0">
                  <a:solidFill>
                    <a:schemeClr val="bg1"/>
                  </a:solidFill>
                  <a:latin typeface="Mono"/>
                </a:endParaRPr>
              </a:p>
              <a:p>
                <a:r>
                  <a:rPr lang="en-US" sz="1400" b="1" dirty="0">
                    <a:solidFill>
                      <a:srgbClr val="A1A1A1"/>
                    </a:solidFill>
                    <a:latin typeface="Mono"/>
                    <a:ea typeface="+mn-lt"/>
                    <a:cs typeface="+mn-lt"/>
                  </a:rPr>
                  <a:t>:/home/tutorial_1/output_4#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python $G4SEE_BUILD/scripts/g4see.py plot Edep_0_histogram.out</a:t>
                </a:r>
                <a:endParaRPr lang="en-US" b="1" dirty="0">
                  <a:solidFill>
                    <a:schemeClr val="bg1"/>
                  </a:solidFill>
                  <a:latin typeface="Mono"/>
                </a:endParaRPr>
              </a:p>
              <a:p>
                <a:r>
                  <a:rPr lang="en-US" sz="1400" b="1" dirty="0">
                    <a:solidFill>
                      <a:srgbClr val="A1A1A1"/>
                    </a:solidFill>
                    <a:latin typeface="Mono"/>
                    <a:ea typeface="+mn-lt"/>
                    <a:cs typeface="+mn-lt"/>
                  </a:rPr>
                  <a:t>:/home/tutorial_1/output_4#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python $G4SEE_BUILD/scripts/g4see.py see-</a:t>
                </a:r>
                <a:r>
                  <a:rPr lang="en-US" sz="1400" b="1" dirty="0" err="1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xs</a:t>
                </a:r>
                <a:r>
                  <a:rPr lang="en-US" sz="1400" b="1" dirty="0">
                    <a:solidFill>
                      <a:schemeClr val="bg1"/>
                    </a:solidFill>
                    <a:latin typeface="Mono"/>
                    <a:ea typeface="+mn-lt"/>
                    <a:cs typeface="+mn-lt"/>
                  </a:rPr>
                  <a:t> ../config_1-4.yaml</a:t>
                </a:r>
                <a:endParaRPr lang="en-US" b="1">
                  <a:solidFill>
                    <a:schemeClr val="bg1"/>
                  </a:solidFill>
                  <a:latin typeface="Mono"/>
                  <a:cs typeface="Calibri"/>
                </a:endParaRPr>
              </a:p>
              <a:p>
                <a:endParaRPr lang="en-GB" sz="1400" b="1" dirty="0">
                  <a:solidFill>
                    <a:schemeClr val="bg1"/>
                  </a:solidFill>
                  <a:latin typeface="Mono"/>
                  <a:cs typeface="Calibri"/>
                </a:endParaRPr>
              </a:p>
            </p:txBody>
          </p:sp>
          <p:sp>
            <p:nvSpPr>
              <p:cNvPr id="24" name="Rounded Rectangle 5">
                <a:extLst>
                  <a:ext uri="{FF2B5EF4-FFF2-40B4-BE49-F238E27FC236}">
                    <a16:creationId xmlns:a16="http://schemas.microsoft.com/office/drawing/2014/main" id="{64343B8C-9300-B91A-E43A-CEBB2FDBC743}"/>
                  </a:ext>
                </a:extLst>
              </p:cNvPr>
              <p:cNvSpPr/>
              <p:nvPr/>
            </p:nvSpPr>
            <p:spPr>
              <a:xfrm>
                <a:off x="519140" y="1479117"/>
                <a:ext cx="8030307" cy="462889"/>
              </a:xfrm>
              <a:prstGeom prst="roundRect">
                <a:avLst>
                  <a:gd name="adj" fmla="val 29454"/>
                </a:avLst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45720" rIns="91440" bIns="45720" rtlCol="0" anchor="ctr"/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CC1D608-B36D-8A59-2CDA-0C0D2D77CA7C}"/>
                  </a:ext>
                </a:extLst>
              </p:cNvPr>
              <p:cNvSpPr/>
              <p:nvPr/>
            </p:nvSpPr>
            <p:spPr>
              <a:xfrm>
                <a:off x="519140" y="1711140"/>
                <a:ext cx="8030307" cy="534336"/>
              </a:xfrm>
              <a:prstGeom prst="rect">
                <a:avLst/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b"/>
              <a:lstStyle>
                <a:defPPr>
                  <a:defRPr lang="en-F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b="1" dirty="0"/>
              </a:p>
            </p:txBody>
          </p:sp>
        </p:grpSp>
        <p:sp>
          <p:nvSpPr>
            <p:cNvPr id="22" name="TextBox 4">
              <a:extLst>
                <a:ext uri="{FF2B5EF4-FFF2-40B4-BE49-F238E27FC236}">
                  <a16:creationId xmlns:a16="http://schemas.microsoft.com/office/drawing/2014/main" id="{E8F4C2F3-2D23-FAC6-FE60-B3BE8C5262CE}"/>
                </a:ext>
              </a:extLst>
            </p:cNvPr>
            <p:cNvSpPr txBox="1"/>
            <p:nvPr/>
          </p:nvSpPr>
          <p:spPr>
            <a:xfrm>
              <a:off x="2101830" y="1533125"/>
              <a:ext cx="3277590" cy="75630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spAutoFit/>
            </a:bodyPr>
            <a:lstStyle>
              <a:defPPr>
                <a:defRPr lang="en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>
                  <a:solidFill>
                    <a:schemeClr val="bg1"/>
                  </a:solidFill>
                  <a:ea typeface="+mn-lt"/>
                  <a:cs typeface="+mn-lt"/>
                </a:rPr>
                <a:t>Commands in G4SEE Docker container (CLI)</a:t>
              </a:r>
              <a:endParaRPr lang="en-US"/>
            </a:p>
          </p:txBody>
        </p:sp>
      </p:grp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17427D15-4894-7DAB-1374-65D436382AA1}"/>
              </a:ext>
            </a:extLst>
          </p:cNvPr>
          <p:cNvSpPr txBox="1">
            <a:spLocks/>
          </p:cNvSpPr>
          <p:nvPr/>
        </p:nvSpPr>
        <p:spPr>
          <a:xfrm>
            <a:off x="347241" y="4201130"/>
            <a:ext cx="11442851" cy="7283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C559E"/>
              </a:buClr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,Sans-Serif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Run the bit longer simulation (1-2 min), then merge histograms and create </a:t>
            </a:r>
            <a:r>
              <a:rPr lang="en-GB" sz="2000" dirty="0" err="1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Edep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 histogram plot:</a:t>
            </a:r>
            <a:r>
              <a:rPr lang="en-GB" sz="2000" dirty="0">
                <a:ea typeface="+mn-lt"/>
                <a:cs typeface="+mn-lt"/>
              </a:rPr>
              <a:t> </a:t>
            </a:r>
            <a:endParaRPr lang="en-US" sz="2000" dirty="0">
              <a:ea typeface="+mn-lt"/>
              <a:cs typeface="+mn-lt"/>
            </a:endParaRPr>
          </a:p>
          <a:p>
            <a:pPr>
              <a:buFont typeface="Arial,Sans-Serif" pitchFamily="2" charset="2"/>
              <a:buChar char="•"/>
            </a:pPr>
            <a:endParaRPr lang="en-GB" sz="2000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003676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/>
                <a:ea typeface="+mn-lt"/>
                <a:cs typeface="+mn-lt"/>
              </a:rPr>
              <a:t>Tutorial 1.4</a:t>
            </a:r>
            <a:r>
              <a:rPr lang="en-GB" dirty="0">
                <a:ea typeface="+mn-lt"/>
                <a:cs typeface="+mn-lt"/>
              </a:rPr>
              <a:t> – Scoring, SEE cross-section</a:t>
            </a:r>
            <a:endParaRPr lang="en-US" dirty="0">
              <a:ea typeface="+mn-lt"/>
              <a:cs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673133-D447-D845-8E2D-2E17D9E9A3E2}" type="slidenum">
              <a:rPr lang="en-GB" smtClean="0"/>
              <a:pPr algn="l"/>
              <a:t>15</a:t>
            </a:fld>
            <a:endParaRPr lang="en-GB"/>
          </a:p>
        </p:txBody>
      </p:sp>
      <p:pic>
        <p:nvPicPr>
          <p:cNvPr id="9" name="Picture 4" descr="Icon&#10;&#10;Description automatically generated">
            <a:extLst>
              <a:ext uri="{FF2B5EF4-FFF2-40B4-BE49-F238E27FC236}">
                <a16:creationId xmlns:a16="http://schemas.microsoft.com/office/drawing/2014/main" id="{F9499AF4-7F0F-0436-E1D0-A13D63821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1E2F21BD-4607-9906-617C-315AA43532CF}"/>
              </a:ext>
            </a:extLst>
          </p:cNvPr>
          <p:cNvSpPr txBox="1">
            <a:spLocks/>
          </p:cNvSpPr>
          <p:nvPr/>
        </p:nvSpPr>
        <p:spPr>
          <a:xfrm>
            <a:off x="347241" y="1073963"/>
            <a:ext cx="11314202" cy="28361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C559E"/>
              </a:buClr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,Sans-Serif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(new feature) By 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/>
              </a:rPr>
              <a:t>running the 'see-</a:t>
            </a:r>
            <a:r>
              <a:rPr lang="en-GB" sz="20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/>
              </a:rPr>
              <a:t>xs'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/>
              </a:rPr>
              <a:t> script, one can obtain the SEE cross-sections in function of critical charge based on the </a:t>
            </a:r>
            <a:r>
              <a:rPr lang="en-GB" sz="2000" dirty="0">
                <a:solidFill>
                  <a:srgbClr val="7F7F7F"/>
                </a:solidFill>
                <a:ea typeface="+mn-lt"/>
                <a:cs typeface="+mn-lt"/>
              </a:rPr>
              <a:t>inverse cumulative sum of energy deposition distribution --&gt; SEE cross-section (and rate) estimation if we know </a:t>
            </a:r>
            <a:r>
              <a:rPr lang="en-GB" sz="2000" dirty="0" err="1">
                <a:solidFill>
                  <a:srgbClr val="7F7F7F"/>
                </a:solidFill>
                <a:ea typeface="+mn-lt"/>
                <a:cs typeface="+mn-lt"/>
              </a:rPr>
              <a:t>Q</a:t>
            </a:r>
            <a:r>
              <a:rPr lang="en-GB" sz="2000" baseline="-25000" dirty="0" err="1">
                <a:solidFill>
                  <a:srgbClr val="7F7F7F"/>
                </a:solidFill>
                <a:ea typeface="+mn-lt"/>
                <a:cs typeface="+mn-lt"/>
              </a:rPr>
              <a:t>critical</a:t>
            </a:r>
            <a:r>
              <a:rPr lang="en-GB" sz="2000" dirty="0">
                <a:solidFill>
                  <a:srgbClr val="7F7F7F"/>
                </a:solidFill>
                <a:ea typeface="+mn-lt"/>
                <a:cs typeface="+mn-lt"/>
              </a:rPr>
              <a:t> </a:t>
            </a:r>
            <a:endParaRPr lang="en-GB" sz="2000" dirty="0">
              <a:solidFill>
                <a:srgbClr val="7F7F7F"/>
              </a:solidFill>
              <a:cs typeface="Calibri" panose="020F0502020204030204"/>
            </a:endParaRPr>
          </a:p>
          <a:p>
            <a:pPr>
              <a:buFont typeface="Arial,Sans-Serif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/>
              </a:rPr>
              <a:t>(new feature) The script 'see-</a:t>
            </a:r>
            <a:r>
              <a:rPr lang="en-GB" sz="20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/>
              </a:rPr>
              <a:t>xs'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/>
              </a:rPr>
              <a:t> needs a YAML config file with input parameters and plotting options</a:t>
            </a:r>
          </a:p>
          <a:p>
            <a:pPr marL="0" indent="0">
              <a:buNone/>
            </a:pPr>
            <a:endParaRPr lang="en-GB" sz="2000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/>
            </a:endParaRPr>
          </a:p>
          <a:p>
            <a:pPr>
              <a:buFont typeface="Arial,Sans-Serif" pitchFamily="2" charset="2"/>
              <a:buChar char="•"/>
            </a:pPr>
            <a:endParaRPr lang="en-GB" sz="2000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/>
            </a:endParaRP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44B4616F-31D4-DA89-A1C1-CB780377D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10" name="Picture 11" descr="Chart&#10;&#10;Description automatically generated">
            <a:extLst>
              <a:ext uri="{FF2B5EF4-FFF2-40B4-BE49-F238E27FC236}">
                <a16:creationId xmlns:a16="http://schemas.microsoft.com/office/drawing/2014/main" id="{AC37699C-85B7-E494-064F-E687743F9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7205" y="2478777"/>
            <a:ext cx="4435433" cy="3127564"/>
          </a:xfrm>
          <a:prstGeom prst="rect">
            <a:avLst/>
          </a:prstGeom>
        </p:spPr>
      </p:pic>
      <p:pic>
        <p:nvPicPr>
          <p:cNvPr id="12" name="Picture 12" descr="Chart&#10;&#10;Description automatically generated">
            <a:extLst>
              <a:ext uri="{FF2B5EF4-FFF2-40B4-BE49-F238E27FC236}">
                <a16:creationId xmlns:a16="http://schemas.microsoft.com/office/drawing/2014/main" id="{379B7F77-F124-3B42-59BD-825A2D1043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881" y="2501551"/>
            <a:ext cx="4326574" cy="3121601"/>
          </a:xfrm>
          <a:prstGeom prst="rect">
            <a:avLst/>
          </a:prstGeom>
        </p:spPr>
      </p:pic>
      <p:pic>
        <p:nvPicPr>
          <p:cNvPr id="13" name="Picture 19">
            <a:extLst>
              <a:ext uri="{FF2B5EF4-FFF2-40B4-BE49-F238E27FC236}">
                <a16:creationId xmlns:a16="http://schemas.microsoft.com/office/drawing/2014/main" id="{67F8C82D-19B6-B904-90A6-0163EA7D02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9101" y="2556602"/>
            <a:ext cx="2743200" cy="330838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847535A-E36D-F9BA-B28A-A03136CAB2B9}"/>
              </a:ext>
            </a:extLst>
          </p:cNvPr>
          <p:cNvSpPr txBox="1"/>
          <p:nvPr/>
        </p:nvSpPr>
        <p:spPr>
          <a:xfrm>
            <a:off x="201885" y="5536473"/>
            <a:ext cx="4247403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i="1" dirty="0">
                <a:solidFill>
                  <a:srgbClr val="7F7F7F"/>
                </a:solidFill>
                <a:cs typeface="Calibri"/>
              </a:rPr>
              <a:t>Event-by-event energy</a:t>
            </a:r>
            <a:r>
              <a:rPr lang="en-GB" sz="1600" i="1" dirty="0">
                <a:solidFill>
                  <a:srgbClr val="7F7F7F"/>
                </a:solidFill>
                <a:ea typeface="+mn-lt"/>
                <a:cs typeface="+mn-lt"/>
              </a:rPr>
              <a:t> deposition distribution, contribution of </a:t>
            </a:r>
            <a:r>
              <a:rPr lang="en-GB" sz="1600" dirty="0">
                <a:solidFill>
                  <a:srgbClr val="7F7F7F"/>
                </a:solidFill>
                <a:ea typeface="+mn-lt"/>
                <a:cs typeface="+mn-lt"/>
              </a:rPr>
              <a:t>δ</a:t>
            </a:r>
            <a:r>
              <a:rPr lang="en-GB" sz="1600" i="1" dirty="0">
                <a:solidFill>
                  <a:srgbClr val="7F7F7F"/>
                </a:solidFill>
                <a:ea typeface="+mn-lt"/>
                <a:cs typeface="+mn-lt"/>
              </a:rPr>
              <a:t>-electrons produced outside SV at lower </a:t>
            </a:r>
            <a:r>
              <a:rPr lang="en-GB" sz="1600" i="1" dirty="0" err="1">
                <a:solidFill>
                  <a:srgbClr val="7F7F7F"/>
                </a:solidFill>
                <a:ea typeface="+mn-lt"/>
                <a:cs typeface="+mn-lt"/>
              </a:rPr>
              <a:t>E</a:t>
            </a:r>
            <a:r>
              <a:rPr lang="en-GB" sz="1600" i="1" baseline="-25000" dirty="0" err="1">
                <a:solidFill>
                  <a:srgbClr val="7F7F7F"/>
                </a:solidFill>
                <a:ea typeface="+mn-lt"/>
                <a:cs typeface="+mn-lt"/>
              </a:rPr>
              <a:t>dep</a:t>
            </a:r>
            <a:r>
              <a:rPr lang="en-GB" sz="1600" i="1" dirty="0">
                <a:solidFill>
                  <a:srgbClr val="7F7F7F"/>
                </a:solidFill>
                <a:ea typeface="+mn-lt"/>
                <a:cs typeface="+mn-lt"/>
              </a:rPr>
              <a:t> values</a:t>
            </a:r>
            <a:endParaRPr lang="en-GB" sz="1600" i="1" dirty="0">
              <a:solidFill>
                <a:srgbClr val="7F7F7F"/>
              </a:solidFill>
              <a:cs typeface="Calibri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F8245F-F42B-A230-B0CD-B9436F14990E}"/>
              </a:ext>
            </a:extLst>
          </p:cNvPr>
          <p:cNvSpPr txBox="1"/>
          <p:nvPr/>
        </p:nvSpPr>
        <p:spPr>
          <a:xfrm>
            <a:off x="4536377" y="5536471"/>
            <a:ext cx="435626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i="1" dirty="0">
                <a:solidFill>
                  <a:srgbClr val="7F7F7F"/>
                </a:solidFill>
                <a:cs typeface="Calibri"/>
              </a:rPr>
              <a:t>SEE cross-section estimation at 1 MeV proton beam energy (assuming Q</a:t>
            </a:r>
            <a:r>
              <a:rPr lang="en-GB" sz="1600" i="1" baseline="-25000" dirty="0">
                <a:solidFill>
                  <a:srgbClr val="7F7F7F"/>
                </a:solidFill>
                <a:cs typeface="Calibri"/>
              </a:rPr>
              <a:t>crit</a:t>
            </a:r>
            <a:r>
              <a:rPr lang="en-GB" sz="1600" i="1" dirty="0">
                <a:solidFill>
                  <a:srgbClr val="7F7F7F"/>
                </a:solidFill>
                <a:cs typeface="Calibri"/>
              </a:rPr>
              <a:t> = 0.96 </a:t>
            </a:r>
            <a:r>
              <a:rPr lang="en-GB" sz="1600" i="1" dirty="0" err="1">
                <a:solidFill>
                  <a:srgbClr val="7F7F7F"/>
                </a:solidFill>
                <a:cs typeface="Calibri"/>
              </a:rPr>
              <a:t>fC</a:t>
            </a:r>
            <a:r>
              <a:rPr lang="en-GB" sz="1600" i="1" dirty="0">
                <a:solidFill>
                  <a:srgbClr val="7F7F7F"/>
                </a:solidFill>
                <a:cs typeface="Calibri"/>
              </a:rPr>
              <a:t>) based on MC simulated </a:t>
            </a:r>
            <a:r>
              <a:rPr lang="en-GB" sz="1600" i="1" dirty="0" err="1">
                <a:solidFill>
                  <a:srgbClr val="7F7F7F"/>
                </a:solidFill>
                <a:cs typeface="Calibri"/>
              </a:rPr>
              <a:t>E</a:t>
            </a:r>
            <a:r>
              <a:rPr lang="en-GB" sz="1600" i="1" baseline="-25000" dirty="0" err="1">
                <a:solidFill>
                  <a:srgbClr val="7F7F7F"/>
                </a:solidFill>
                <a:cs typeface="Calibri"/>
              </a:rPr>
              <a:t>dep</a:t>
            </a:r>
            <a:r>
              <a:rPr lang="en-GB" sz="1600" i="1" dirty="0">
                <a:solidFill>
                  <a:srgbClr val="7F7F7F"/>
                </a:solidFill>
                <a:cs typeface="Calibri"/>
              </a:rPr>
              <a:t> histogram</a:t>
            </a:r>
            <a:endParaRPr lang="en-GB" sz="1600" dirty="0">
              <a:solidFill>
                <a:srgbClr val="7F7F7F"/>
              </a:solidFill>
              <a:cs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47B4FA-C014-C7E5-359B-8E43DD503ED9}"/>
              </a:ext>
            </a:extLst>
          </p:cNvPr>
          <p:cNvSpPr txBox="1"/>
          <p:nvPr/>
        </p:nvSpPr>
        <p:spPr>
          <a:xfrm>
            <a:off x="5031180" y="4467100"/>
            <a:ext cx="2743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 err="1">
                <a:solidFill>
                  <a:srgbClr val="7F7F7F"/>
                </a:solidFill>
                <a:cs typeface="Calibri"/>
              </a:rPr>
              <a:t>σ</a:t>
            </a:r>
            <a:r>
              <a:rPr lang="en-GB" sz="1600" baseline="-25000" dirty="0" err="1">
                <a:solidFill>
                  <a:srgbClr val="7F7F7F"/>
                </a:solidFill>
                <a:cs typeface="Calibri"/>
              </a:rPr>
              <a:t>SEE</a:t>
            </a:r>
            <a:r>
              <a:rPr lang="en-GB" sz="1600" dirty="0">
                <a:solidFill>
                  <a:srgbClr val="7F7F7F"/>
                </a:solidFill>
                <a:cs typeface="Calibri"/>
              </a:rPr>
              <a:t> = 2.985e-11 cm</a:t>
            </a:r>
            <a:r>
              <a:rPr lang="en-GB" sz="1600" baseline="30000" dirty="0">
                <a:solidFill>
                  <a:srgbClr val="7F7F7F"/>
                </a:solidFill>
                <a:cs typeface="Calibri"/>
              </a:rPr>
              <a:t>2</a:t>
            </a:r>
            <a:r>
              <a:rPr lang="en-GB" sz="1600" dirty="0">
                <a:solidFill>
                  <a:srgbClr val="7F7F7F"/>
                </a:solidFill>
                <a:cs typeface="Calibri"/>
              </a:rPr>
              <a:t>/bit</a:t>
            </a:r>
            <a:endParaRPr lang="en-GB" sz="1600">
              <a:cs typeface="Calibri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5FEAC21-052A-70BF-903E-4E6863A9B199}"/>
              </a:ext>
            </a:extLst>
          </p:cNvPr>
          <p:cNvSpPr txBox="1"/>
          <p:nvPr/>
        </p:nvSpPr>
        <p:spPr>
          <a:xfrm>
            <a:off x="8821387" y="5991101"/>
            <a:ext cx="2743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dirty="0">
                <a:solidFill>
                  <a:srgbClr val="7F7F7F"/>
                </a:solidFill>
                <a:cs typeface="Calibri"/>
              </a:rPr>
              <a:t>YAML config file</a:t>
            </a:r>
            <a:endParaRPr lang="en-GB" sz="160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829455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cs typeface="Calibri" panose="020F0502020204030204"/>
              </a:rPr>
              <a:t>To be continued tomorrow...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C900D-E622-9CCE-1E7B-DA5F73CD3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2514" y="1588559"/>
            <a:ext cx="6910437" cy="429092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buNone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Thank you for your attention!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 marL="0" indent="0" algn="ctr">
              <a:buNone/>
            </a:pP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Questions?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 marL="0" indent="0" algn="ctr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If you have further questions, need more help, or you are interested in contributing to the G4SEE toolkit, please let us know!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 marL="0" indent="0" algn="ctr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/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g4see.toolkit@cern.ch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/>
            </a:endParaRPr>
          </a:p>
          <a:p>
            <a:pPr marL="0" indent="0" algn="ctr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/>
            </a:endParaRPr>
          </a:p>
          <a:p>
            <a:pPr marL="0" indent="0" algn="ctr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/>
            </a:endParaRPr>
          </a:p>
          <a:p>
            <a:pPr marL="0" indent="0" algn="ctr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6" name="Picture 4" descr="Icon&#10;&#10;Description automatically generated">
            <a:extLst>
              <a:ext uri="{FF2B5EF4-FFF2-40B4-BE49-F238E27FC236}">
                <a16:creationId xmlns:a16="http://schemas.microsoft.com/office/drawing/2014/main" id="{BB95FA17-E40C-9980-756D-429D69CA1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183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B3A22-4D66-E4CB-6368-58B2A02BC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C0A6D-D86B-ABDE-5138-8000C640D1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 to G4SEE toolkit: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ea typeface="Calibri" panose="020F0502020204030204"/>
              <a:cs typeface="Calibri" panose="020F0502020204030204"/>
            </a:endParaRPr>
          </a:p>
          <a:p>
            <a:pPr lvl="1">
              <a:buFont typeface="Arial" pitchFamily="2" charset="2"/>
              <a:buChar char="•"/>
            </a:pPr>
            <a:r>
              <a:rPr lang="en-GB" dirty="0">
                <a:solidFill>
                  <a:srgbClr val="7F7F7F"/>
                </a:solidFill>
                <a:ea typeface="+mn-lt"/>
                <a:cs typeface="Calibri" panose="020F0502020204030204"/>
              </a:rPr>
              <a:t>An open-source toolkit</a:t>
            </a:r>
            <a:endParaRPr lang="en-GB" dirty="0">
              <a:solidFill>
                <a:srgbClr val="7F7F7F"/>
              </a:solidFill>
              <a:ea typeface="+mn-lt"/>
              <a:cs typeface="+mn-lt"/>
            </a:endParaRPr>
          </a:p>
          <a:p>
            <a:pPr lvl="1">
              <a:buFont typeface="Arial" pitchFamily="2" charset="2"/>
              <a:buChar char="•"/>
            </a:pPr>
            <a:r>
              <a:rPr lang="en-GB" dirty="0">
                <a:solidFill>
                  <a:srgbClr val="7F7F7F"/>
                </a:solidFill>
                <a:ea typeface="Calibri" panose="020F0502020204030204"/>
                <a:cs typeface="Calibri" panose="020F0502020204030204"/>
              </a:rPr>
              <a:t>Capabilities</a:t>
            </a:r>
          </a:p>
          <a:p>
            <a:pPr lvl="1">
              <a:buFont typeface="Arial" pitchFamily="2" charset="2"/>
              <a:buChar char="•"/>
            </a:pPr>
            <a:r>
              <a:rPr lang="en-GB" dirty="0">
                <a:solidFill>
                  <a:srgbClr val="7F7F7F"/>
                </a:solidFill>
                <a:ea typeface="Calibri" panose="020F0502020204030204"/>
                <a:cs typeface="Calibri" panose="020F0502020204030204"/>
              </a:rPr>
              <a:t>User support &amp; community</a:t>
            </a:r>
          </a:p>
          <a:p>
            <a:pPr>
              <a:buFont typeface="Arial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/>
                <a:cs typeface="Calibri" panose="020F0502020204030204"/>
              </a:rPr>
              <a:t>Hands-on tutorial #1:</a:t>
            </a:r>
          </a:p>
          <a:p>
            <a:pPr lvl="1">
              <a:buFont typeface="Arial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/>
                <a:cs typeface="Calibri" panose="020F0502020204030204"/>
              </a:rPr>
              <a:t>The simulation case: Proton induced SEUs in ISSI SRAM</a:t>
            </a:r>
          </a:p>
          <a:p>
            <a:pPr lvl="1">
              <a:buFont typeface="Arial,Sans-Serif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/>
                <a:cs typeface="Calibri" panose="020F0502020204030204"/>
              </a:rPr>
              <a:t>1.1) General, Input/Output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ea typeface="Calibri" panose="020F0502020204030204"/>
              <a:cs typeface="Calibri" panose="020F0502020204030204"/>
            </a:endParaRPr>
          </a:p>
          <a:p>
            <a:pPr lvl="1">
              <a:buFont typeface="Arial,Sans-Serif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/>
                <a:cs typeface="Calibri" panose="020F0502020204030204"/>
              </a:rPr>
              <a:t>1.2) Geometry</a:t>
            </a:r>
          </a:p>
          <a:p>
            <a:pPr lvl="1">
              <a:buFont typeface="Arial,Sans-Serif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/>
                <a:cs typeface="Calibri" panose="020F0502020204030204"/>
              </a:rPr>
              <a:t>1.3) Primary particles, Scoring</a:t>
            </a:r>
          </a:p>
          <a:p>
            <a:pPr lvl="1">
              <a:buFont typeface="Arial,Sans-Serif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1.4) 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Scoring, SEE cross-section </a:t>
            </a:r>
          </a:p>
          <a:p>
            <a:pPr>
              <a:buFont typeface="Arial,Sans-Serif" pitchFamily="2" charset="2"/>
              <a:buChar char="•"/>
            </a:pPr>
            <a:r>
              <a:rPr lang="en-GB" dirty="0">
                <a:solidFill>
                  <a:srgbClr val="7F7F7F"/>
                </a:solidFill>
                <a:ea typeface="Calibri" panose="020F0502020204030204"/>
                <a:cs typeface="Calibri" panose="020F0502020204030204"/>
              </a:rPr>
              <a:t>To be continued tomorrow...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F7FDC1-A941-D741-BCF5-F1305DE82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FE6690-4198-C434-7AEA-6DD04F7F8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8" name="Picture 4" descr="Icon&#10;&#10;Description automatically generated">
            <a:extLst>
              <a:ext uri="{FF2B5EF4-FFF2-40B4-BE49-F238E27FC236}">
                <a16:creationId xmlns:a16="http://schemas.microsoft.com/office/drawing/2014/main" id="{66543254-2854-E068-A665-71A60729E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41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n-lt"/>
                <a:cs typeface="+mn-lt"/>
              </a:rPr>
              <a:t>Introduction – An open-source toolkit</a:t>
            </a:r>
            <a:endParaRPr lang="en-US" dirty="0">
              <a:ea typeface="+mn-lt"/>
              <a:cs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C900D-E622-9CCE-1E7B-DA5F73CD3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1" y="1232299"/>
            <a:ext cx="6494801" cy="474614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buFont typeface="Arial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G4SEE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 is a Geant4-based Monte Carlo </a:t>
            </a:r>
            <a:br>
              <a:rPr lang="en-GB" dirty="0">
                <a:solidFill>
                  <a:srgbClr val="7F7F7F"/>
                </a:solidFill>
                <a:ea typeface="+mn-lt"/>
                <a:cs typeface="+mn-lt"/>
              </a:rPr>
            </a:b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Single Event Effect (SEE) simulation toolkit</a:t>
            </a:r>
            <a:endParaRPr lang="en-US">
              <a:solidFill>
                <a:srgbClr val="7F7F7F"/>
              </a:solidFill>
              <a:cs typeface="Calibri" panose="020F0502020204030204"/>
            </a:endParaRPr>
          </a:p>
          <a:p>
            <a:pPr>
              <a:buFont typeface="Arial,Sans-Serif" pitchFamily="2" charset="2"/>
              <a:buChar char="•"/>
            </a:pPr>
            <a:r>
              <a:rPr lang="en-GB" dirty="0">
                <a:solidFill>
                  <a:srgbClr val="7F7F7F"/>
                </a:solidFill>
                <a:cs typeface="Calibri"/>
              </a:rPr>
              <a:t>Free and open-source, available for the whole radiation effects community for a wide variety of use cases</a:t>
            </a:r>
            <a:endParaRPr lang="en-GB" dirty="0">
              <a:solidFill>
                <a:srgbClr val="7F7F7F"/>
              </a:solidFill>
              <a:ea typeface="+mn-lt"/>
              <a:cs typeface="+mn-lt"/>
            </a:endParaRPr>
          </a:p>
          <a:p>
            <a:pPr>
              <a:buFont typeface="Arial,Sans-Serif" pitchFamily="2" charset="2"/>
              <a:buChar char="•"/>
            </a:pPr>
            <a:r>
              <a:rPr lang="en-GB" dirty="0">
                <a:solidFill>
                  <a:srgbClr val="7F7F7F"/>
                </a:solidFill>
                <a:cs typeface="Calibri"/>
              </a:rPr>
              <a:t>It is being developed in CERN Radiation To Electronics (R2E) project, but 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developers, contributors and beta testers outside CERN are also welcome!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2950A3B-3D8D-F569-E6A5-128780DE6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AD42919-FEE2-7C8F-5C43-78A7480FD8B2}"/>
              </a:ext>
            </a:extLst>
          </p:cNvPr>
          <p:cNvGrpSpPr/>
          <p:nvPr/>
        </p:nvGrpSpPr>
        <p:grpSpPr>
          <a:xfrm>
            <a:off x="5291448" y="5201164"/>
            <a:ext cx="1720933" cy="982560"/>
            <a:chOff x="3797136" y="5102203"/>
            <a:chExt cx="1720933" cy="982560"/>
          </a:xfrm>
        </p:grpSpPr>
        <p:pic>
          <p:nvPicPr>
            <p:cNvPr id="11" name="Picture 11" descr="Logo, company name&#10;&#10;Description automatically generated">
              <a:extLst>
                <a:ext uri="{FF2B5EF4-FFF2-40B4-BE49-F238E27FC236}">
                  <a16:creationId xmlns:a16="http://schemas.microsoft.com/office/drawing/2014/main" id="{85614939-51F2-A943-D2AD-A305EA06B0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97136" y="5102203"/>
              <a:ext cx="767940" cy="982560"/>
            </a:xfrm>
            <a:prstGeom prst="rect">
              <a:avLst/>
            </a:prstGeom>
          </p:spPr>
        </p:pic>
        <p:pic>
          <p:nvPicPr>
            <p:cNvPr id="14" name="Picture 14" descr="Icon&#10;&#10;Description automatically generated">
              <a:extLst>
                <a:ext uri="{FF2B5EF4-FFF2-40B4-BE49-F238E27FC236}">
                  <a16:creationId xmlns:a16="http://schemas.microsoft.com/office/drawing/2014/main" id="{968686C8-1415-09E9-74E2-E8D8132180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45230" y="5149499"/>
              <a:ext cx="872839" cy="887969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8E76469-A5C2-6BCA-9DEA-9B2BFA216A95}"/>
              </a:ext>
            </a:extLst>
          </p:cNvPr>
          <p:cNvGrpSpPr/>
          <p:nvPr/>
        </p:nvGrpSpPr>
        <p:grpSpPr>
          <a:xfrm>
            <a:off x="7317180" y="1588822"/>
            <a:ext cx="4346368" cy="3872563"/>
            <a:chOff x="8079180" y="1163289"/>
            <a:chExt cx="4346368" cy="3872563"/>
          </a:xfrm>
        </p:grpSpPr>
        <p:pic>
          <p:nvPicPr>
            <p:cNvPr id="5" name="Picture 6" descr="Chart, box and whisker chart&#10;&#10;Description automatically generated">
              <a:extLst>
                <a:ext uri="{FF2B5EF4-FFF2-40B4-BE49-F238E27FC236}">
                  <a16:creationId xmlns:a16="http://schemas.microsoft.com/office/drawing/2014/main" id="{EB6FAFFE-563F-C28E-5273-22B595C1F0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89075" y="1163289"/>
              <a:ext cx="4336473" cy="324493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565AE4D-4392-EDEE-E77F-A9914E809E57}"/>
                </a:ext>
              </a:extLst>
            </p:cNvPr>
            <p:cNvSpPr txBox="1"/>
            <p:nvPr/>
          </p:nvSpPr>
          <p:spPr>
            <a:xfrm>
              <a:off x="8079180" y="4204855"/>
              <a:ext cx="4336472" cy="83099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600" i="1" dirty="0">
                  <a:solidFill>
                    <a:srgbClr val="7F7F7F"/>
                  </a:solidFill>
                  <a:cs typeface="Calibri"/>
                </a:rPr>
                <a:t>Multi-layer, micro-metric geometry used in a G4SEE simulation to obtain energy deposition in Sensitive Volume (SV)</a:t>
              </a:r>
              <a:endParaRPr lang="en-US"/>
            </a:p>
          </p:txBody>
        </p:sp>
      </p:grpSp>
      <p:pic>
        <p:nvPicPr>
          <p:cNvPr id="13" name="Picture 4" descr="Icon&#10;&#10;Description automatically generated">
            <a:extLst>
              <a:ext uri="{FF2B5EF4-FFF2-40B4-BE49-F238E27FC236}">
                <a16:creationId xmlns:a16="http://schemas.microsoft.com/office/drawing/2014/main" id="{7B5E5D15-C1C2-97B7-C498-7AE1CD36C2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109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"/>
              </a:rPr>
              <a:t>Introduction </a:t>
            </a:r>
            <a:r>
              <a:rPr lang="en-GB" dirty="0">
                <a:ea typeface="+mn-lt"/>
                <a:cs typeface="+mn-lt"/>
              </a:rPr>
              <a:t>– Capabilities</a:t>
            </a:r>
            <a:endParaRPr lang="en-US" dirty="0">
              <a:ea typeface="+mn-lt"/>
              <a:cs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2950A3B-3D8D-F569-E6A5-128780DE6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3483B48-4497-7B6B-8B27-597529649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1" y="1321364"/>
            <a:ext cx="6029685" cy="474614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buFont typeface="Arial" pitchFamily="2" charset="2"/>
              <a:buChar char="•"/>
            </a:pP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Extracting low-level information relevant for SEEs, event-by-event and particle-by-particle, based on the needs of users</a:t>
            </a:r>
            <a:endParaRPr lang="en-US" dirty="0">
              <a:solidFill>
                <a:srgbClr val="000000"/>
              </a:solidFill>
              <a:ea typeface="+mn-lt"/>
              <a:cs typeface="+mn-lt"/>
            </a:endParaRPr>
          </a:p>
          <a:p>
            <a:pPr>
              <a:buFont typeface="Arial" pitchFamily="2" charset="2"/>
              <a:buChar char="•"/>
            </a:pP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Direct and indirect energy deposition scoring in a micro-metric, user-defined sensitive volume ⇒ SEE cross-section (or rate) estimation</a:t>
            </a:r>
            <a:endParaRPr lang="en-US">
              <a:solidFill>
                <a:srgbClr val="000000"/>
              </a:solidFill>
              <a:ea typeface="+mn-lt"/>
              <a:cs typeface="+mn-lt"/>
            </a:endParaRPr>
          </a:p>
          <a:p>
            <a:pPr>
              <a:buFont typeface="Arial" pitchFamily="2" charset="2"/>
              <a:buChar char="•"/>
            </a:pP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Primary motivation and use cases so far were neutron and proton induced SEEs (relevant at CERN environments)</a:t>
            </a:r>
          </a:p>
        </p:txBody>
      </p:sp>
      <p:pic>
        <p:nvPicPr>
          <p:cNvPr id="7" name="Picture 4" descr="Icon&#10;&#10;Description automatically generated">
            <a:extLst>
              <a:ext uri="{FF2B5EF4-FFF2-40B4-BE49-F238E27FC236}">
                <a16:creationId xmlns:a16="http://schemas.microsoft.com/office/drawing/2014/main" id="{5AC187D7-B3EC-97BE-A1E8-C35A1BC8C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F0E1821F-6CC8-50AF-641C-28AF184264EE}"/>
              </a:ext>
            </a:extLst>
          </p:cNvPr>
          <p:cNvGrpSpPr/>
          <p:nvPr/>
        </p:nvGrpSpPr>
        <p:grpSpPr>
          <a:xfrm>
            <a:off x="6377050" y="1489178"/>
            <a:ext cx="5632865" cy="4611095"/>
            <a:chOff x="6377050" y="1489178"/>
            <a:chExt cx="5632865" cy="461109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2DDE644-5F6D-5C7D-BC07-12CCEF046641}"/>
                </a:ext>
              </a:extLst>
            </p:cNvPr>
            <p:cNvGrpSpPr/>
            <p:nvPr/>
          </p:nvGrpSpPr>
          <p:grpSpPr>
            <a:xfrm>
              <a:off x="6377050" y="1489178"/>
              <a:ext cx="5632865" cy="4611095"/>
              <a:chOff x="6377050" y="1538659"/>
              <a:chExt cx="5632865" cy="4611095"/>
            </a:xfrm>
          </p:grpSpPr>
          <p:pic>
            <p:nvPicPr>
              <p:cNvPr id="5" name="Picture 9" descr="Diagram&#10;&#10;Description automatically generated">
                <a:extLst>
                  <a:ext uri="{FF2B5EF4-FFF2-40B4-BE49-F238E27FC236}">
                    <a16:creationId xmlns:a16="http://schemas.microsoft.com/office/drawing/2014/main" id="{6F142F3A-4306-98C4-975D-89D2E598AC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77050" y="1887875"/>
                <a:ext cx="5632865" cy="3468202"/>
              </a:xfrm>
              <a:prstGeom prst="rect">
                <a:avLst/>
              </a:prstGeom>
            </p:spPr>
          </p:pic>
          <p:pic>
            <p:nvPicPr>
              <p:cNvPr id="8" name="Picture 9" descr="Text&#10;&#10;Description automatically generated">
                <a:extLst>
                  <a:ext uri="{FF2B5EF4-FFF2-40B4-BE49-F238E27FC236}">
                    <a16:creationId xmlns:a16="http://schemas.microsoft.com/office/drawing/2014/main" id="{E46D3189-DBD0-7F21-0D4B-896079B648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20892" y="4195397"/>
                <a:ext cx="1354821" cy="920967"/>
              </a:xfrm>
              <a:prstGeom prst="rect">
                <a:avLst/>
              </a:prstGeom>
            </p:spPr>
          </p:pic>
          <p:pic>
            <p:nvPicPr>
              <p:cNvPr id="20" name="Picture 20">
                <a:extLst>
                  <a:ext uri="{FF2B5EF4-FFF2-40B4-BE49-F238E27FC236}">
                    <a16:creationId xmlns:a16="http://schemas.microsoft.com/office/drawing/2014/main" id="{4180F4EE-E62F-11BB-2812-E3C67DFFA0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64396" y="1538659"/>
                <a:ext cx="1941492" cy="653514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FEBB6E7-34C0-4042-8C9A-0CA9E3FFC1F6}"/>
                  </a:ext>
                </a:extLst>
              </p:cNvPr>
              <p:cNvSpPr txBox="1"/>
              <p:nvPr/>
            </p:nvSpPr>
            <p:spPr>
              <a:xfrm>
                <a:off x="7178635" y="5564979"/>
                <a:ext cx="4019797" cy="584775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GB" sz="1600" i="1" dirty="0">
                    <a:solidFill>
                      <a:srgbClr val="7F7F7F"/>
                    </a:solidFill>
                    <a:cs typeface="Calibri"/>
                  </a:rPr>
                  <a:t>High-level architecture of the G4SSE toolkit with user inputs and outputs (ASCII files)</a:t>
                </a:r>
              </a:p>
            </p:txBody>
          </p:sp>
        </p:grpSp>
        <p:pic>
          <p:nvPicPr>
            <p:cNvPr id="10" name="Picture 4" descr="Icon&#10;&#10;Description automatically generated">
              <a:extLst>
                <a:ext uri="{FF2B5EF4-FFF2-40B4-BE49-F238E27FC236}">
                  <a16:creationId xmlns:a16="http://schemas.microsoft.com/office/drawing/2014/main" id="{3F85A54E-781D-E438-2755-674CEB3F8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30736" y="4976256"/>
              <a:ext cx="2228603" cy="5571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4851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n-lt"/>
                <a:cs typeface="+mn-lt"/>
              </a:rPr>
              <a:t>Introduction – User support &amp; community</a:t>
            </a:r>
            <a:endParaRPr lang="en-US" dirty="0">
              <a:ea typeface="+mn-lt"/>
              <a:cs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2950A3B-3D8D-F569-E6A5-128780DE6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6" name="Picture 4" descr="Icon&#10;&#10;Description automatically generated">
            <a:extLst>
              <a:ext uri="{FF2B5EF4-FFF2-40B4-BE49-F238E27FC236}">
                <a16:creationId xmlns:a16="http://schemas.microsoft.com/office/drawing/2014/main" id="{1BED8791-B001-8C1D-F504-E4D19565D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D26E825B-CBF9-AB7B-AEB6-B872236C086A}"/>
              </a:ext>
            </a:extLst>
          </p:cNvPr>
          <p:cNvGrpSpPr/>
          <p:nvPr/>
        </p:nvGrpSpPr>
        <p:grpSpPr>
          <a:xfrm>
            <a:off x="4306866" y="1264288"/>
            <a:ext cx="3578269" cy="3544946"/>
            <a:chOff x="4306866" y="1363249"/>
            <a:chExt cx="3578269" cy="3544946"/>
          </a:xfrm>
        </p:grpSpPr>
        <p:pic>
          <p:nvPicPr>
            <p:cNvPr id="8" name="Picture 9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504D66B4-1E68-E819-F74C-B660550FCF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06866" y="2116822"/>
              <a:ext cx="3578269" cy="2791373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27A61B5-5A77-7B57-7FBF-5EE0986E85BA}"/>
                </a:ext>
              </a:extLst>
            </p:cNvPr>
            <p:cNvSpPr txBox="1"/>
            <p:nvPr/>
          </p:nvSpPr>
          <p:spPr>
            <a:xfrm>
              <a:off x="4309577" y="1363249"/>
              <a:ext cx="3473884" cy="70788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2000" dirty="0">
                  <a:solidFill>
                    <a:srgbClr val="7F7F7F"/>
                  </a:solidFill>
                </a:rPr>
                <a:t>​</a:t>
              </a:r>
              <a:r>
                <a:rPr lang="en-GB" sz="2000" b="1" dirty="0">
                  <a:solidFill>
                    <a:srgbClr val="7F7F7F"/>
                  </a:solidFill>
                </a:rPr>
                <a:t>G4SEE community forum:</a:t>
              </a:r>
              <a:r>
                <a:rPr lang="en-GB" sz="2000" b="1" dirty="0"/>
                <a:t>​</a:t>
              </a:r>
              <a:r>
                <a:rPr lang="en-GB" sz="2000" b="1" dirty="0">
                  <a:solidFill>
                    <a:srgbClr val="000000"/>
                  </a:solidFill>
                </a:rPr>
                <a:t> </a:t>
              </a:r>
              <a:endParaRPr lang="en-GB" sz="2000" b="1" dirty="0">
                <a:solidFill>
                  <a:srgbClr val="000000"/>
                </a:solidFill>
                <a:cs typeface="Calibri"/>
              </a:endParaRPr>
            </a:p>
            <a:p>
              <a:r>
                <a:rPr lang="en-GB" sz="2000" dirty="0">
                  <a:solidFill>
                    <a:srgbClr val="0563C1"/>
                  </a:solidFill>
                  <a:hlinkClick r:id="rId4"/>
                </a:rPr>
                <a:t>g4see-forum.web.cern.ch</a:t>
              </a:r>
              <a:endParaRPr lang="en-GB" sz="2000">
                <a:cs typeface="Calibri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0EAFEF5-8EF4-D22B-59DD-2C309AE6B053}"/>
              </a:ext>
            </a:extLst>
          </p:cNvPr>
          <p:cNvGrpSpPr/>
          <p:nvPr/>
        </p:nvGrpSpPr>
        <p:grpSpPr>
          <a:xfrm>
            <a:off x="8002044" y="1264287"/>
            <a:ext cx="3954047" cy="3545149"/>
            <a:chOff x="8002044" y="1363248"/>
            <a:chExt cx="3954047" cy="3545149"/>
          </a:xfrm>
        </p:grpSpPr>
        <p:pic>
          <p:nvPicPr>
            <p:cNvPr id="5" name="Picture 6" descr="Text&#10;&#10;Description automatically generated">
              <a:extLst>
                <a:ext uri="{FF2B5EF4-FFF2-40B4-BE49-F238E27FC236}">
                  <a16:creationId xmlns:a16="http://schemas.microsoft.com/office/drawing/2014/main" id="{5D5DF642-4BDD-4E45-637B-AE74D5AC69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02044" y="2116622"/>
              <a:ext cx="3818350" cy="279177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E5364EF-FA67-AC42-99B3-15987CB13C65}"/>
                </a:ext>
              </a:extLst>
            </p:cNvPr>
            <p:cNvSpPr txBox="1"/>
            <p:nvPr/>
          </p:nvSpPr>
          <p:spPr>
            <a:xfrm>
              <a:off x="8002044" y="1363248"/>
              <a:ext cx="3954047" cy="70788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2000" b="1" dirty="0">
                  <a:solidFill>
                    <a:srgbClr val="7F7F7F"/>
                  </a:solidFill>
                </a:rPr>
                <a:t>​G4SEE paper in IEEE TNS:</a:t>
              </a:r>
              <a:endParaRPr lang="en-GB" sz="2000" b="1">
                <a:solidFill>
                  <a:srgbClr val="000000"/>
                </a:solidFill>
                <a:cs typeface="Calibri"/>
              </a:endParaRPr>
            </a:p>
            <a:p>
              <a:r>
                <a:rPr lang="en-GB" sz="2000" dirty="0">
                  <a:ea typeface="+mn-lt"/>
                  <a:cs typeface="+mn-lt"/>
                  <a:hlinkClick r:id="rId6"/>
                </a:rPr>
                <a:t>doi.org/10.1109/TNS.2022.3149989</a:t>
              </a:r>
              <a:endParaRPr lang="en-GB" sz="2000">
                <a:ea typeface="+mn-lt"/>
                <a:cs typeface="+mn-lt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DBE9C89-C18C-2C07-D5DF-E376E9FD43B8}"/>
              </a:ext>
            </a:extLst>
          </p:cNvPr>
          <p:cNvGrpSpPr/>
          <p:nvPr/>
        </p:nvGrpSpPr>
        <p:grpSpPr>
          <a:xfrm>
            <a:off x="413357" y="1264287"/>
            <a:ext cx="3630461" cy="3544140"/>
            <a:chOff x="413357" y="1363248"/>
            <a:chExt cx="3630461" cy="354414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C2F69D7-D859-0EB4-66EB-3A078FB1F02C}"/>
                </a:ext>
              </a:extLst>
            </p:cNvPr>
            <p:cNvSpPr txBox="1"/>
            <p:nvPr/>
          </p:nvSpPr>
          <p:spPr>
            <a:xfrm>
              <a:off x="413357" y="1363248"/>
              <a:ext cx="3202487" cy="70788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2000" dirty="0">
                  <a:solidFill>
                    <a:srgbClr val="000000"/>
                  </a:solidFill>
                </a:rPr>
                <a:t>​</a:t>
              </a:r>
              <a:r>
                <a:rPr lang="en-GB" sz="2000" b="1" dirty="0">
                  <a:solidFill>
                    <a:srgbClr val="7F7F7F"/>
                  </a:solidFill>
                </a:rPr>
                <a:t>G4SEE documentation:</a:t>
              </a:r>
              <a:r>
                <a:rPr lang="en-US" sz="2000" b="1" dirty="0"/>
                <a:t>​ </a:t>
              </a:r>
              <a:endParaRPr lang="en-GB" sz="2000" b="1">
                <a:solidFill>
                  <a:srgbClr val="000000"/>
                </a:solidFill>
                <a:cs typeface="Calibri"/>
              </a:endParaRPr>
            </a:p>
            <a:p>
              <a:r>
                <a:rPr lang="en-GB" sz="2000" dirty="0">
                  <a:solidFill>
                    <a:srgbClr val="0563C1"/>
                  </a:solidFill>
                  <a:hlinkClick r:id="rId7"/>
                </a:rPr>
                <a:t>g4see-docs.web.cern.ch</a:t>
              </a:r>
              <a:r>
                <a:rPr lang="en-GB" sz="2000" dirty="0">
                  <a:solidFill>
                    <a:srgbClr val="0563C1"/>
                  </a:solidFill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​</a:t>
              </a:r>
              <a:endParaRPr lang="en-GB" sz="2000">
                <a:cs typeface="Calibri"/>
              </a:endParaRPr>
            </a:p>
          </p:txBody>
        </p:sp>
        <p:pic>
          <p:nvPicPr>
            <p:cNvPr id="33" name="Picture 33" descr="Graphical user interface, text, application&#10;&#10;Description automatically generated">
              <a:extLst>
                <a:ext uri="{FF2B5EF4-FFF2-40B4-BE49-F238E27FC236}">
                  <a16:creationId xmlns:a16="http://schemas.microsoft.com/office/drawing/2014/main" id="{F472B7F7-E17C-894E-3FCF-9C150CD9EF4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3359" y="2117627"/>
              <a:ext cx="3630459" cy="2789761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53019AB-1520-097F-CCCD-BD606209F7BC}"/>
              </a:ext>
            </a:extLst>
          </p:cNvPr>
          <p:cNvGrpSpPr/>
          <p:nvPr/>
        </p:nvGrpSpPr>
        <p:grpSpPr>
          <a:xfrm>
            <a:off x="1913635" y="5025716"/>
            <a:ext cx="8410548" cy="1270931"/>
            <a:chOff x="2052181" y="4996028"/>
            <a:chExt cx="8410548" cy="1270931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9C0188A-C351-CABF-1FA2-7A030C64FB34}"/>
                </a:ext>
              </a:extLst>
            </p:cNvPr>
            <p:cNvSpPr txBox="1"/>
            <p:nvPr/>
          </p:nvSpPr>
          <p:spPr>
            <a:xfrm>
              <a:off x="6671898" y="5228150"/>
              <a:ext cx="3790831" cy="805349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2000" b="1" dirty="0">
                  <a:solidFill>
                    <a:srgbClr val="000000"/>
                  </a:solidFill>
                </a:rPr>
                <a:t>​</a:t>
              </a:r>
              <a:r>
                <a:rPr lang="en-GB" sz="2000" b="1" dirty="0">
                  <a:solidFill>
                    <a:srgbClr val="7F7F7F"/>
                  </a:solidFill>
                </a:rPr>
                <a:t>G4SEE website:</a:t>
              </a:r>
              <a:r>
                <a:rPr lang="en-US" sz="2000" dirty="0"/>
                <a:t>​ </a:t>
              </a:r>
              <a:r>
                <a:rPr lang="en-GB" sz="2000" dirty="0">
                  <a:solidFill>
                    <a:srgbClr val="0563C1"/>
                  </a:solidFill>
                  <a:hlinkClick r:id="rId9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g4see.web.cern.ch</a:t>
              </a:r>
              <a:endParaRPr lang="en-GB" sz="2000">
                <a:solidFill>
                  <a:srgbClr val="000000"/>
                </a:solidFill>
              </a:endParaRPr>
            </a:p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GB" sz="2000" b="1" dirty="0">
                  <a:solidFill>
                    <a:srgbClr val="7F7F7F"/>
                  </a:solidFill>
                </a:rPr>
                <a:t>Contact: </a:t>
              </a:r>
              <a:r>
                <a:rPr lang="en-GB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+mn-lt"/>
                  <a:cs typeface="+mn-lt"/>
                  <a:hlinkClick r:id="rId10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g4see.toolkit@cern.ch</a:t>
              </a:r>
              <a:endParaRPr lang="en-GB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endParaRPr>
            </a:p>
          </p:txBody>
        </p:sp>
        <p:pic>
          <p:nvPicPr>
            <p:cNvPr id="36" name="Picture 36" descr="Graphical user interface, text, application, chat or text message&#10;&#10;Description automatically generated">
              <a:extLst>
                <a:ext uri="{FF2B5EF4-FFF2-40B4-BE49-F238E27FC236}">
                  <a16:creationId xmlns:a16="http://schemas.microsoft.com/office/drawing/2014/main" id="{DD6EB326-6CAE-A942-03B7-13E8B4A8E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052181" y="4996028"/>
              <a:ext cx="4528159" cy="12709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2682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"/>
              </a:rPr>
              <a:t>Introduction – </a:t>
            </a:r>
            <a:r>
              <a:rPr lang="en-GB" dirty="0">
                <a:ea typeface="+mn-lt"/>
                <a:cs typeface="+mn-lt"/>
              </a:rPr>
              <a:t>Get the toolkit!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2950A3B-3D8D-F569-E6A5-128780DE6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3483B48-4497-7B6B-8B27-597529649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1" y="1321364"/>
            <a:ext cx="11660567" cy="474614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pitchFamily="2" charset="2"/>
              <a:buChar char="•"/>
            </a:pP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See lecture preparation slides on 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2"/>
              </a:rPr>
              <a:t>SERESSA Indico page</a:t>
            </a:r>
            <a:endParaRPr lang="en-GB">
              <a:ea typeface="+mn-lt"/>
              <a:cs typeface="+mn-lt"/>
            </a:endParaRPr>
          </a:p>
          <a:p>
            <a:pPr>
              <a:buFont typeface="Arial" pitchFamily="2" charset="2"/>
              <a:buChar char="•"/>
            </a:pP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Options to run G4SEE toolkit on your computer:</a:t>
            </a:r>
            <a:endParaRPr lang="en-GB" sz="2000" i="1" dirty="0">
              <a:solidFill>
                <a:srgbClr val="000000"/>
              </a:solidFill>
              <a:ea typeface="+mn-lt"/>
              <a:cs typeface="+mn-lt"/>
            </a:endParaRPr>
          </a:p>
          <a:p>
            <a:pPr lvl="1" indent="0">
              <a:lnSpc>
                <a:spcPct val="100000"/>
              </a:lnSpc>
              <a:buNone/>
            </a:pP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A) Cloning 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3"/>
              </a:rPr>
              <a:t>CERN GitLab repos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 &amp; building from source </a:t>
            </a:r>
            <a:r>
              <a:rPr lang="en-GB" sz="1800" i="1" dirty="0">
                <a:solidFill>
                  <a:srgbClr val="7F7F7F"/>
                </a:solidFill>
                <a:ea typeface="+mn-lt"/>
                <a:cs typeface="+mn-lt"/>
              </a:rPr>
              <a:t>(not recommended now)</a:t>
            </a:r>
            <a:br>
              <a:rPr lang="en-GB" sz="1800" i="1" dirty="0">
                <a:cs typeface="Calibri"/>
              </a:rPr>
            </a:br>
            <a:r>
              <a:rPr lang="en-GB" sz="1800" dirty="0">
                <a:solidFill>
                  <a:srgbClr val="7F7F7F"/>
                </a:solidFill>
                <a:ea typeface="+mn-lt"/>
                <a:cs typeface="+mn-lt"/>
              </a:rPr>
              <a:t>––</a:t>
            </a:r>
            <a:r>
              <a:rPr lang="en-GB" sz="1800" dirty="0">
                <a:solidFill>
                  <a:srgbClr val="7F7F7F"/>
                </a:solidFill>
                <a:cs typeface="Calibri"/>
              </a:rPr>
              <a:t> OR –</a:t>
            </a:r>
            <a:r>
              <a:rPr lang="en-GB" sz="1800" dirty="0">
                <a:solidFill>
                  <a:srgbClr val="7F7F7F"/>
                </a:solidFill>
                <a:ea typeface="+mn-lt"/>
                <a:cs typeface="+mn-lt"/>
              </a:rPr>
              <a:t>–</a:t>
            </a:r>
            <a:br>
              <a:rPr lang="en-GB" sz="2000" b="1" dirty="0">
                <a:cs typeface="Calibri"/>
              </a:rPr>
            </a:br>
            <a:r>
              <a:rPr lang="en-GB" b="1" dirty="0">
                <a:solidFill>
                  <a:srgbClr val="7F7F7F"/>
                </a:solidFill>
                <a:cs typeface="Calibri"/>
              </a:rPr>
              <a:t>B) Using Docker</a:t>
            </a:r>
            <a:r>
              <a:rPr lang="en-GB" sz="2000" b="1" i="1" dirty="0">
                <a:solidFill>
                  <a:srgbClr val="7F7F7F"/>
                </a:solidFill>
                <a:cs typeface="Calibri"/>
              </a:rPr>
              <a:t> </a:t>
            </a:r>
            <a:r>
              <a:rPr lang="en-GB" sz="1800" b="1" i="1" dirty="0">
                <a:solidFill>
                  <a:srgbClr val="7F7F7F"/>
                </a:solidFill>
                <a:cs typeface="Calibri"/>
              </a:rPr>
              <a:t>(recommended, see lecture preparation slides)</a:t>
            </a:r>
          </a:p>
          <a:p>
            <a:pPr marL="742950" lvl="2" indent="-285750">
              <a:lnSpc>
                <a:spcPct val="100000"/>
              </a:lnSpc>
              <a:buFont typeface="Arial" pitchFamily="2" charset="2"/>
              <a:buChar char="•"/>
            </a:pPr>
            <a:r>
              <a:rPr lang="en-GB" sz="2400" dirty="0">
                <a:solidFill>
                  <a:srgbClr val="7F7F7F"/>
                </a:solidFill>
                <a:cs typeface="Calibri"/>
              </a:rPr>
              <a:t>After Docker </a:t>
            </a:r>
            <a:r>
              <a:rPr lang="en-GB" sz="2400" dirty="0">
                <a:solidFill>
                  <a:srgbClr val="7F7F7F"/>
                </a:solidFill>
                <a:ea typeface="+mn-lt"/>
                <a:cs typeface="+mn-lt"/>
              </a:rPr>
              <a:t>installation</a:t>
            </a:r>
            <a:r>
              <a:rPr lang="en-GB" sz="2400" dirty="0">
                <a:solidFill>
                  <a:srgbClr val="7F7F7F"/>
                </a:solidFill>
                <a:cs typeface="Calibri"/>
              </a:rPr>
              <a:t>, pull the latest, </a:t>
            </a:r>
            <a:r>
              <a:rPr lang="en-GB" sz="2400" b="1" dirty="0">
                <a:solidFill>
                  <a:srgbClr val="7F7F7F"/>
                </a:solidFill>
                <a:cs typeface="Calibri"/>
              </a:rPr>
              <a:t>G4SEE v0.5.1</a:t>
            </a:r>
            <a:r>
              <a:rPr lang="en-GB" sz="2400" dirty="0">
                <a:solidFill>
                  <a:srgbClr val="7F7F7F"/>
                </a:solidFill>
                <a:cs typeface="Calibri"/>
              </a:rPr>
              <a:t> Docker image</a:t>
            </a:r>
            <a:endParaRPr lang="en-GB" sz="2400">
              <a:solidFill>
                <a:srgbClr val="000000"/>
              </a:solidFill>
              <a:cs typeface="Calibri" panose="020F0502020204030204"/>
            </a:endParaRPr>
          </a:p>
          <a:p>
            <a:pPr marL="742950" lvl="2" indent="-285750">
              <a:lnSpc>
                <a:spcPct val="100000"/>
              </a:lnSpc>
              <a:buFont typeface="Arial,Sans-Serif" pitchFamily="2" charset="2"/>
              <a:buChar char="•"/>
            </a:pPr>
            <a:r>
              <a:rPr lang="en-GB" sz="2400" dirty="0">
                <a:solidFill>
                  <a:srgbClr val="7F7F7F"/>
                </a:solidFill>
                <a:cs typeface="Calibri" panose="020F0502020204030204"/>
              </a:rPr>
              <a:t>Run a Docker</a:t>
            </a:r>
            <a:r>
              <a:rPr lang="en-GB" sz="2400" dirty="0">
                <a:solidFill>
                  <a:srgbClr val="7F7F7F"/>
                </a:solidFill>
                <a:ea typeface="+mn-lt"/>
                <a:cs typeface="+mn-lt"/>
              </a:rPr>
              <a:t> container based on G4SEE v0.5.1 image (with shared folder)</a:t>
            </a:r>
            <a:endParaRPr lang="en-GB" sz="2400">
              <a:cs typeface="Calibri"/>
            </a:endParaRPr>
          </a:p>
        </p:txBody>
      </p:sp>
      <p:pic>
        <p:nvPicPr>
          <p:cNvPr id="7" name="Picture 4" descr="Icon&#10;&#10;Description automatically generated">
            <a:extLst>
              <a:ext uri="{FF2B5EF4-FFF2-40B4-BE49-F238E27FC236}">
                <a16:creationId xmlns:a16="http://schemas.microsoft.com/office/drawing/2014/main" id="{1B0403A2-081D-5978-CAD0-5E195FD97D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pic>
        <p:nvPicPr>
          <p:cNvPr id="11" name="Picture 13" descr="Logo, icon&#10;&#10;Description automatically generated">
            <a:extLst>
              <a:ext uri="{FF2B5EF4-FFF2-40B4-BE49-F238E27FC236}">
                <a16:creationId xmlns:a16="http://schemas.microsoft.com/office/drawing/2014/main" id="{057FF748-935F-52AB-8852-601E12995D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25594" y="2987336"/>
            <a:ext cx="1516085" cy="388525"/>
          </a:xfrm>
          <a:prstGeom prst="rect">
            <a:avLst/>
          </a:prstGeom>
        </p:spPr>
      </p:pic>
      <p:pic>
        <p:nvPicPr>
          <p:cNvPr id="14" name="Picture 14" descr="Logo, company name&#10;&#10;Description automatically generated">
            <a:extLst>
              <a:ext uri="{FF2B5EF4-FFF2-40B4-BE49-F238E27FC236}">
                <a16:creationId xmlns:a16="http://schemas.microsoft.com/office/drawing/2014/main" id="{1516F5BA-5F0D-6ED9-1E32-98ACDC9698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36529" y="2130571"/>
            <a:ext cx="1704110" cy="73638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F6FAA827-F617-5C8B-DA35-DE9887B5B2D8}"/>
                  </a:ext>
                </a:extLst>
              </p14:cNvPr>
              <p14:cNvContentPartPr/>
              <p14:nvPr/>
            </p14:nvContentPartPr>
            <p14:xfrm>
              <a:off x="5419724" y="5372099"/>
              <a:ext cx="9525" cy="9525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F6FAA827-F617-5C8B-DA35-DE9887B5B2D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76429" y="4905374"/>
                <a:ext cx="95250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C251EA1F-9A4A-6CE9-17E6-F72E13620381}"/>
                  </a:ext>
                </a:extLst>
              </p14:cNvPr>
              <p14:cNvContentPartPr/>
              <p14:nvPr/>
            </p14:nvContentPartPr>
            <p14:xfrm>
              <a:off x="5695949" y="5400674"/>
              <a:ext cx="9525" cy="9525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C251EA1F-9A4A-6CE9-17E6-F72E13620381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229224" y="4924424"/>
                <a:ext cx="952500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B79A6816-9551-0688-F767-AD63D6390DE9}"/>
                  </a:ext>
                </a:extLst>
              </p14:cNvPr>
              <p14:cNvContentPartPr/>
              <p14:nvPr/>
            </p14:nvContentPartPr>
            <p14:xfrm>
              <a:off x="5695949" y="5400674"/>
              <a:ext cx="9525" cy="9525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B79A6816-9551-0688-F767-AD63D6390DE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229224" y="4924424"/>
                <a:ext cx="952500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FDFAFE89-FA9B-4EBC-911E-E81A95793C0E}"/>
                  </a:ext>
                </a:extLst>
              </p14:cNvPr>
              <p14:cNvContentPartPr/>
              <p14:nvPr/>
            </p14:nvContentPartPr>
            <p14:xfrm>
              <a:off x="5527971" y="5522706"/>
              <a:ext cx="34628" cy="11318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FDFAFE89-FA9B-4EBC-911E-E81A95793C0E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510479" y="5505022"/>
                <a:ext cx="69970" cy="4633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E638FE94-EC09-8953-DAAB-BBBD6F854E8D}"/>
                  </a:ext>
                </a:extLst>
              </p14:cNvPr>
              <p14:cNvContentPartPr/>
              <p14:nvPr/>
            </p14:nvContentPartPr>
            <p14:xfrm>
              <a:off x="5210174" y="5429249"/>
              <a:ext cx="9525" cy="9525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E638FE94-EC09-8953-DAAB-BBBD6F854E8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733924" y="4952999"/>
                <a:ext cx="952500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9EE286B8-51D0-3415-7AFF-A57014C5809B}"/>
                  </a:ext>
                </a:extLst>
              </p14:cNvPr>
              <p14:cNvContentPartPr/>
              <p14:nvPr/>
            </p14:nvContentPartPr>
            <p14:xfrm>
              <a:off x="5238749" y="5448299"/>
              <a:ext cx="9525" cy="9525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9EE286B8-51D0-3415-7AFF-A57014C5809B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772024" y="4972049"/>
                <a:ext cx="952500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112184CE-C4FD-4DE8-394A-99B7FE1D309B}"/>
                  </a:ext>
                </a:extLst>
              </p14:cNvPr>
              <p14:cNvContentPartPr/>
              <p14:nvPr/>
            </p14:nvContentPartPr>
            <p14:xfrm>
              <a:off x="5419724" y="5629274"/>
              <a:ext cx="9525" cy="9525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112184CE-C4FD-4DE8-394A-99B7FE1D309B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376429" y="5585979"/>
                <a:ext cx="95250" cy="95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B435DC2B-F663-0B62-51A4-65E3B72B43D3}"/>
                  </a:ext>
                </a:extLst>
              </p14:cNvPr>
              <p14:cNvContentPartPr/>
              <p14:nvPr/>
            </p14:nvContentPartPr>
            <p14:xfrm>
              <a:off x="4705349" y="5162549"/>
              <a:ext cx="9525" cy="9525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B435DC2B-F663-0B62-51A4-65E3B72B43D3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238624" y="4695824"/>
                <a:ext cx="952500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172EB425-0585-20A6-4100-872C0DF83B10}"/>
                  </a:ext>
                </a:extLst>
              </p14:cNvPr>
              <p14:cNvContentPartPr/>
              <p14:nvPr/>
            </p14:nvContentPartPr>
            <p14:xfrm>
              <a:off x="5629274" y="5581649"/>
              <a:ext cx="9525" cy="9525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172EB425-0585-20A6-4100-872C0DF83B10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153024" y="5114924"/>
                <a:ext cx="952500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56B2CF9E-C81C-7F88-0A3C-A0D46D0E7D3B}"/>
                  </a:ext>
                </a:extLst>
              </p14:cNvPr>
              <p14:cNvContentPartPr/>
              <p14:nvPr/>
            </p14:nvContentPartPr>
            <p14:xfrm>
              <a:off x="-981074" y="5076824"/>
              <a:ext cx="9525" cy="9525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56B2CF9E-C81C-7F88-0A3C-A0D46D0E7D3B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-1457324" y="4610099"/>
                <a:ext cx="952500" cy="952500"/>
              </a:xfrm>
              <a:prstGeom prst="rect">
                <a:avLst/>
              </a:prstGeom>
            </p:spPr>
          </p:pic>
        </mc:Fallback>
      </mc:AlternateContent>
      <p:grpSp>
        <p:nvGrpSpPr>
          <p:cNvPr id="27" name="Group 26">
            <a:extLst>
              <a:ext uri="{FF2B5EF4-FFF2-40B4-BE49-F238E27FC236}">
                <a16:creationId xmlns:a16="http://schemas.microsoft.com/office/drawing/2014/main" id="{FB552BAD-1E10-6F16-4441-6F9AD12246BE}"/>
              </a:ext>
            </a:extLst>
          </p:cNvPr>
          <p:cNvGrpSpPr/>
          <p:nvPr/>
        </p:nvGrpSpPr>
        <p:grpSpPr>
          <a:xfrm>
            <a:off x="519140" y="4230234"/>
            <a:ext cx="11272474" cy="2030949"/>
            <a:chOff x="2080846" y="2607711"/>
            <a:chExt cx="6481263" cy="4158877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8DC2A72-3B0D-5CFA-89F2-39D9FC79B580}"/>
                </a:ext>
              </a:extLst>
            </p:cNvPr>
            <p:cNvGrpSpPr/>
            <p:nvPr/>
          </p:nvGrpSpPr>
          <p:grpSpPr>
            <a:xfrm>
              <a:off x="2080846" y="2607711"/>
              <a:ext cx="6481263" cy="4158877"/>
              <a:chOff x="2080846" y="2778164"/>
              <a:chExt cx="8030307" cy="3945869"/>
            </a:xfrm>
          </p:grpSpPr>
          <p:sp>
            <p:nvSpPr>
              <p:cNvPr id="24" name="Rounded Rectangle 6">
                <a:extLst>
                  <a:ext uri="{FF2B5EF4-FFF2-40B4-BE49-F238E27FC236}">
                    <a16:creationId xmlns:a16="http://schemas.microsoft.com/office/drawing/2014/main" id="{E10ADDFA-CA11-AD20-1E87-F10A85640FD6}"/>
                  </a:ext>
                </a:extLst>
              </p:cNvPr>
              <p:cNvSpPr/>
              <p:nvPr/>
            </p:nvSpPr>
            <p:spPr>
              <a:xfrm>
                <a:off x="2080846" y="3442027"/>
                <a:ext cx="8023257" cy="3282006"/>
              </a:xfrm>
              <a:prstGeom prst="roundRect">
                <a:avLst>
                  <a:gd name="adj" fmla="val 7328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rgbClr val="7F7F7F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45720" rIns="91440" bIns="45720" rtlCol="0" anchor="t"/>
              <a:lstStyle/>
              <a:p>
                <a:r>
                  <a:rPr lang="en-US" sz="1400" b="1" dirty="0">
                    <a:solidFill>
                      <a:srgbClr val="B2B2B2"/>
                    </a:solidFill>
                    <a:latin typeface="Mono"/>
                    <a:cs typeface="Calibri"/>
                  </a:rPr>
                  <a:t>$ 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  <a:cs typeface="Calibri"/>
                  </a:rPr>
                  <a:t>docker pull gitlab-registry.cern.ch/g4see/g4see:</a:t>
                </a:r>
                <a:r>
                  <a:rPr lang="en-US" sz="1400" b="1" dirty="0">
                    <a:solidFill>
                      <a:srgbClr val="81D41A"/>
                    </a:solidFill>
                    <a:latin typeface="Mono"/>
                    <a:cs typeface="Calibri"/>
                  </a:rPr>
                  <a:t>v0.5.1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  <a:cs typeface="Calibri"/>
                  </a:rPr>
                  <a:t>_G4-11.0.3</a:t>
                </a:r>
                <a:endParaRPr lang="en-US" sz="1400" dirty="0">
                  <a:ea typeface="+mn-lt"/>
                  <a:cs typeface="+mn-lt"/>
                </a:endParaRPr>
              </a:p>
              <a:p>
                <a:r>
                  <a:rPr lang="en-US" sz="1400" b="1" dirty="0">
                    <a:solidFill>
                      <a:srgbClr val="B2B2B2"/>
                    </a:solidFill>
                    <a:latin typeface="Mono"/>
                    <a:cs typeface="Calibri"/>
                  </a:rPr>
                  <a:t>$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  <a:cs typeface="Calibri"/>
                  </a:rPr>
                  <a:t> export DISPLAY=:</a:t>
                </a:r>
                <a:r>
                  <a:rPr lang="en-US" sz="1400" b="1" dirty="0">
                    <a:solidFill>
                      <a:srgbClr val="FF8000"/>
                    </a:solidFill>
                    <a:latin typeface="Mono"/>
                    <a:cs typeface="Calibri"/>
                  </a:rPr>
                  <a:t>0.0</a:t>
                </a:r>
                <a:endParaRPr lang="en-US" sz="1400" dirty="0">
                  <a:ea typeface="+mn-lt"/>
                  <a:cs typeface="+mn-lt"/>
                </a:endParaRPr>
              </a:p>
              <a:p>
                <a:r>
                  <a:rPr lang="en-US" sz="1400" b="1" dirty="0">
                    <a:solidFill>
                      <a:srgbClr val="B2B2B2"/>
                    </a:solidFill>
                    <a:latin typeface="Mono"/>
                    <a:cs typeface="Calibri"/>
                  </a:rPr>
                  <a:t>$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  <a:cs typeface="Calibri"/>
                  </a:rPr>
                  <a:t> </a:t>
                </a:r>
                <a:r>
                  <a:rPr lang="en-US" sz="1400" b="1" dirty="0" err="1">
                    <a:solidFill>
                      <a:srgbClr val="FFFFFF"/>
                    </a:solidFill>
                    <a:latin typeface="Mono"/>
                    <a:cs typeface="Calibri"/>
                  </a:rPr>
                  <a:t>xhost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  <a:cs typeface="Calibri"/>
                  </a:rPr>
                  <a:t> +</a:t>
                </a:r>
                <a:r>
                  <a:rPr lang="en-US" sz="1400" b="1" dirty="0" err="1">
                    <a:solidFill>
                      <a:srgbClr val="FFFFFF"/>
                    </a:solidFill>
                    <a:latin typeface="Mono"/>
                    <a:cs typeface="Calibri"/>
                  </a:rPr>
                  <a:t>local:docker</a:t>
                </a:r>
                <a:endParaRPr lang="en-US" sz="1400" dirty="0" err="1">
                  <a:ea typeface="+mn-lt"/>
                  <a:cs typeface="+mn-lt"/>
                </a:endParaRPr>
              </a:p>
              <a:p>
                <a:r>
                  <a:rPr lang="en-US" sz="1400" b="1" dirty="0">
                    <a:solidFill>
                      <a:srgbClr val="B2B2B2"/>
                    </a:solidFill>
                    <a:latin typeface="Mono"/>
                    <a:cs typeface="Calibri"/>
                  </a:rPr>
                  <a:t>$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  <a:cs typeface="Calibri"/>
                  </a:rPr>
                  <a:t> docker run -it -h g4see -e DISPLAY=$DISPLAY -v /</a:t>
                </a:r>
                <a:r>
                  <a:rPr lang="en-US" sz="1400" b="1" dirty="0" err="1">
                    <a:solidFill>
                      <a:srgbClr val="FFFFFF"/>
                    </a:solidFill>
                    <a:latin typeface="Mono"/>
                    <a:cs typeface="Calibri"/>
                  </a:rPr>
                  <a:t>tmp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  <a:cs typeface="Calibri"/>
                  </a:rPr>
                  <a:t>/.X11-unix:/</a:t>
                </a:r>
                <a:r>
                  <a:rPr lang="en-US" sz="1400" b="1" dirty="0" err="1">
                    <a:solidFill>
                      <a:srgbClr val="FFFFFF"/>
                    </a:solidFill>
                    <a:latin typeface="Mono"/>
                    <a:cs typeface="Calibri"/>
                  </a:rPr>
                  <a:t>tmp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  <a:cs typeface="Calibri"/>
                  </a:rPr>
                  <a:t>/.X11-unix \</a:t>
                </a:r>
                <a:endParaRPr lang="en-US" sz="1400" dirty="0">
                  <a:ea typeface="+mn-lt"/>
                  <a:cs typeface="+mn-lt"/>
                </a:endParaRPr>
              </a:p>
              <a:p>
                <a:r>
                  <a:rPr lang="en-US" sz="1400" b="1" dirty="0">
                    <a:solidFill>
                      <a:srgbClr val="FFFFFF"/>
                    </a:solidFill>
                    <a:latin typeface="Mono"/>
                    <a:cs typeface="Calibri"/>
                  </a:rPr>
                  <a:t>             -v </a:t>
                </a:r>
                <a:r>
                  <a:rPr lang="en-US" sz="1400" b="1" dirty="0">
                    <a:solidFill>
                      <a:srgbClr val="FF0000"/>
                    </a:solidFill>
                    <a:latin typeface="Mono"/>
                    <a:cs typeface="Calibri"/>
                  </a:rPr>
                  <a:t>/host/path/to/</a:t>
                </a:r>
                <a:r>
                  <a:rPr lang="en-US" sz="1400" b="1" dirty="0" err="1">
                    <a:solidFill>
                      <a:srgbClr val="FF0000"/>
                    </a:solidFill>
                    <a:latin typeface="Mono"/>
                    <a:cs typeface="Calibri"/>
                  </a:rPr>
                  <a:t>shared_folder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  <a:cs typeface="Calibri"/>
                  </a:rPr>
                  <a:t>:/home \ </a:t>
                </a:r>
                <a:endParaRPr lang="en-US" sz="1400" dirty="0">
                  <a:ea typeface="+mn-lt"/>
                  <a:cs typeface="+mn-lt"/>
                </a:endParaRPr>
              </a:p>
              <a:p>
                <a:r>
                  <a:rPr lang="en-US" sz="1400" b="1" dirty="0">
                    <a:solidFill>
                      <a:srgbClr val="FFFFFF"/>
                    </a:solidFill>
                    <a:latin typeface="Mono"/>
                    <a:cs typeface="Calibri"/>
                  </a:rPr>
                  <a:t>             gitlab-registry.cern.ch/g4see/g4see:</a:t>
                </a:r>
                <a:r>
                  <a:rPr lang="en-US" sz="1400" b="1" dirty="0">
                    <a:solidFill>
                      <a:srgbClr val="81D41A"/>
                    </a:solidFill>
                    <a:latin typeface="Mono"/>
                    <a:cs typeface="Calibri"/>
                  </a:rPr>
                  <a:t>v0.5.1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  <a:cs typeface="Calibri"/>
                  </a:rPr>
                  <a:t>_G4-11.0.3</a:t>
                </a:r>
                <a:endParaRPr lang="en-US" sz="1400" dirty="0">
                  <a:ea typeface="+mn-lt"/>
                  <a:cs typeface="+mn-lt"/>
                </a:endParaRPr>
              </a:p>
              <a:p>
                <a:r>
                  <a:rPr lang="en-US" sz="1400" b="1" dirty="0">
                    <a:solidFill>
                      <a:srgbClr val="A1A1A1"/>
                    </a:solidFill>
                    <a:latin typeface="Mono"/>
                    <a:ea typeface="+mn-lt"/>
                    <a:cs typeface="+mn-lt"/>
                  </a:rPr>
                  <a:t>root@g4see:/home#</a:t>
                </a:r>
                <a:r>
                  <a:rPr lang="en-US" sz="1400" b="1" dirty="0">
                    <a:solidFill>
                      <a:srgbClr val="C3C3C3"/>
                    </a:solidFill>
                    <a:latin typeface="Mono"/>
                    <a:ea typeface="+mn-lt"/>
                    <a:cs typeface="+mn-lt"/>
                  </a:rPr>
                  <a:t> </a:t>
                </a:r>
                <a:r>
                  <a:rPr lang="en-GB" sz="1400" b="1" dirty="0">
                    <a:solidFill>
                      <a:srgbClr val="FFFF00"/>
                    </a:solidFill>
                    <a:latin typeface="Mono"/>
                    <a:ea typeface="+mn-lt"/>
                    <a:cs typeface="+mn-lt"/>
                  </a:rPr>
                  <a:t>cp –r $G4SEE_BUILD/examples/tutorial_1 /home</a:t>
                </a:r>
                <a:endParaRPr lang="en-US" b="1" dirty="0">
                  <a:solidFill>
                    <a:srgbClr val="FFFF00"/>
                  </a:solidFill>
                  <a:latin typeface="Mono"/>
                </a:endParaRPr>
              </a:p>
            </p:txBody>
          </p:sp>
          <p:sp>
            <p:nvSpPr>
              <p:cNvPr id="25" name="Rounded Rectangle 5">
                <a:extLst>
                  <a:ext uri="{FF2B5EF4-FFF2-40B4-BE49-F238E27FC236}">
                    <a16:creationId xmlns:a16="http://schemas.microsoft.com/office/drawing/2014/main" id="{680C9821-C6E6-7C5A-A644-9316A18F5C63}"/>
                  </a:ext>
                </a:extLst>
              </p:cNvPr>
              <p:cNvSpPr/>
              <p:nvPr/>
            </p:nvSpPr>
            <p:spPr>
              <a:xfrm>
                <a:off x="2080846" y="2778164"/>
                <a:ext cx="8030307" cy="462889"/>
              </a:xfrm>
              <a:prstGeom prst="roundRect">
                <a:avLst>
                  <a:gd name="adj" fmla="val 29454"/>
                </a:avLst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45720" rIns="91440" bIns="45720" rtlCol="0" anchor="ctr"/>
              <a:lstStyle/>
              <a:p>
                <a:endPara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350EA8E-4B9A-B7BB-90E4-9B9FA66FFE49}"/>
                  </a:ext>
                </a:extLst>
              </p:cNvPr>
              <p:cNvSpPr/>
              <p:nvPr/>
            </p:nvSpPr>
            <p:spPr>
              <a:xfrm>
                <a:off x="2080846" y="3010187"/>
                <a:ext cx="8030307" cy="534336"/>
              </a:xfrm>
              <a:prstGeom prst="rect">
                <a:avLst/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b"/>
              <a:lstStyle/>
              <a:p>
                <a:endParaRPr lang="en-GB" b="1" dirty="0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8AE25D0-9246-6178-DCD0-6158664FCDE3}"/>
                </a:ext>
              </a:extLst>
            </p:cNvPr>
            <p:cNvSpPr txBox="1"/>
            <p:nvPr/>
          </p:nvSpPr>
          <p:spPr>
            <a:xfrm>
              <a:off x="3253863" y="2641454"/>
              <a:ext cx="4136765" cy="75630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  <a:ea typeface="+mn-lt"/>
                  <a:cs typeface="+mn-lt"/>
                </a:rPr>
                <a:t>CLI commands to run on host computer to start G4SEE Docker container</a:t>
              </a:r>
              <a:endParaRPr lang="en-GB" dirty="0">
                <a:solidFill>
                  <a:schemeClr val="bg1"/>
                </a:solidFill>
                <a:cs typeface="Calibri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1E10118E-EABC-EEDC-40BC-439843627D34}"/>
              </a:ext>
            </a:extLst>
          </p:cNvPr>
          <p:cNvSpPr txBox="1"/>
          <p:nvPr/>
        </p:nvSpPr>
        <p:spPr>
          <a:xfrm>
            <a:off x="8752115" y="5714010"/>
            <a:ext cx="302029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1400" dirty="0">
                <a:solidFill>
                  <a:srgbClr val="FFFF00"/>
                </a:solidFill>
                <a:cs typeface="Calibri"/>
              </a:rPr>
              <a:t>Once inside Docker container, </a:t>
            </a:r>
            <a:endParaRPr lang="en-US" sz="1400">
              <a:cs typeface="Calibri" panose="020F0502020204030204"/>
            </a:endParaRPr>
          </a:p>
          <a:p>
            <a:pPr algn="r"/>
            <a:r>
              <a:rPr lang="en-GB" sz="1400" dirty="0">
                <a:solidFill>
                  <a:srgbClr val="FFFF00"/>
                </a:solidFill>
                <a:cs typeface="Calibri"/>
              </a:rPr>
              <a:t>copy tutorials to /home folder!</a:t>
            </a:r>
            <a:endParaRPr lang="en-GB" sz="140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46928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ea typeface="+mn-lt"/>
                <a:cs typeface="+mn-lt"/>
              </a:rPr>
              <a:t>Tutorial #1 – ISSI SRAM &amp; protons [1]</a:t>
            </a:r>
            <a:endParaRPr lang="en-US" dirty="0">
              <a:cs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C900D-E622-9CCE-1E7B-DA5F73CD3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1" y="1321364"/>
            <a:ext cx="11620982" cy="3459648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>
              <a:buFont typeface="Arial,Sans-Serif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DUT: 65-nm ISSI SRAM memory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>
              <a:buFont typeface="Arial,Sans-Serif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Effects: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Single Event Upsets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buFont typeface="Arial,Sans-Serif" pitchFamily="2" charset="2"/>
              <a:buChar char="•"/>
            </a:pP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Q</a:t>
            </a:r>
            <a:r>
              <a:rPr lang="en-GB" baseline="-25000" dirty="0" err="1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critical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 = 0.96 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fC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 (≈ 21.6 keV)</a:t>
            </a:r>
          </a:p>
          <a:p>
            <a:pPr>
              <a:buFont typeface="Arial,Sans-Serif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Facilities: RADEF, 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PARTREC</a:t>
            </a:r>
            <a:endParaRPr lang="en-US">
              <a:solidFill>
                <a:srgbClr val="7F7F7F"/>
              </a:solidFill>
              <a:ea typeface="+mn-lt"/>
              <a:cs typeface="+mn-lt"/>
            </a:endParaRPr>
          </a:p>
          <a:p>
            <a:pPr>
              <a:buFont typeface="Arial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Primaries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: beam of protons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buFont typeface="Arial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Physics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direct ionization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>
              <a:buFont typeface="Arial" pitchFamily="2" charset="2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Scoring: standard (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E</a:t>
            </a:r>
            <a:r>
              <a:rPr lang="en-GB" baseline="-25000" dirty="0" err="1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kinetic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 and 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E</a:t>
            </a:r>
            <a:r>
              <a:rPr lang="en-GB" baseline="-25000" dirty="0" err="1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deposited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)</a:t>
            </a:r>
            <a:endParaRPr lang="en-GB">
              <a:solidFill>
                <a:schemeClr val="tx1">
                  <a:lumMod val="50000"/>
                  <a:lumOff val="50000"/>
                </a:schemeClr>
              </a:solidFill>
              <a:ea typeface="+mn-lt"/>
              <a:cs typeface="+mn-lt"/>
            </a:endParaRPr>
          </a:p>
          <a:p>
            <a:pPr>
              <a:buFont typeface="Arial" pitchFamily="2" charset="2"/>
              <a:buChar char="•"/>
            </a:pPr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2"/>
              </a:rPr>
              <a:t>Tutorial files in GitLab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</a:rPr>
              <a:t> </a:t>
            </a:r>
            <a:endParaRPr lang="en-GB">
              <a:solidFill>
                <a:srgbClr val="7F7F7F"/>
              </a:solidFill>
              <a:cs typeface="Calibri" panose="020F0502020204030204"/>
            </a:endParaRPr>
          </a:p>
          <a:p>
            <a:pPr>
              <a:buFont typeface="Arial" pitchFamily="2" charset="2"/>
              <a:buChar char="•"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ea typeface="Calibri"/>
              <a:cs typeface="Calibri"/>
            </a:endParaRPr>
          </a:p>
          <a:p>
            <a:pPr>
              <a:buFont typeface="Arial" pitchFamily="2" charset="2"/>
              <a:buChar char="•"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ea typeface="Calibri"/>
              <a:cs typeface="Calibri"/>
            </a:endParaRPr>
          </a:p>
          <a:p>
            <a:pPr>
              <a:buFont typeface="Arial" pitchFamily="2" charset="2"/>
              <a:buChar char="•"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8D8362E-24C7-B3A6-F563-EB1628C41C9C}"/>
              </a:ext>
            </a:extLst>
          </p:cNvPr>
          <p:cNvGrpSpPr/>
          <p:nvPr/>
        </p:nvGrpSpPr>
        <p:grpSpPr>
          <a:xfrm>
            <a:off x="519140" y="5170364"/>
            <a:ext cx="11272474" cy="922585"/>
            <a:chOff x="2080846" y="2567182"/>
            <a:chExt cx="6481263" cy="188922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AC8227A-7873-24E0-561C-F21F6E8F3177}"/>
                </a:ext>
              </a:extLst>
            </p:cNvPr>
            <p:cNvGrpSpPr/>
            <p:nvPr/>
          </p:nvGrpSpPr>
          <p:grpSpPr>
            <a:xfrm>
              <a:off x="2080846" y="2607711"/>
              <a:ext cx="6481263" cy="1848695"/>
              <a:chOff x="2080846" y="2778164"/>
              <a:chExt cx="8030307" cy="1754010"/>
            </a:xfrm>
          </p:grpSpPr>
          <p:sp>
            <p:nvSpPr>
              <p:cNvPr id="12" name="Rounded Rectangle 6">
                <a:extLst>
                  <a:ext uri="{FF2B5EF4-FFF2-40B4-BE49-F238E27FC236}">
                    <a16:creationId xmlns:a16="http://schemas.microsoft.com/office/drawing/2014/main" id="{6D2E0559-6086-5717-07C7-2D2B17681826}"/>
                  </a:ext>
                </a:extLst>
              </p:cNvPr>
              <p:cNvSpPr/>
              <p:nvPr/>
            </p:nvSpPr>
            <p:spPr>
              <a:xfrm>
                <a:off x="2080846" y="2922902"/>
                <a:ext cx="8030307" cy="1609272"/>
              </a:xfrm>
              <a:prstGeom prst="roundRect">
                <a:avLst>
                  <a:gd name="adj" fmla="val 7328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7F7F7F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ounded Rectangle 5">
                <a:extLst>
                  <a:ext uri="{FF2B5EF4-FFF2-40B4-BE49-F238E27FC236}">
                    <a16:creationId xmlns:a16="http://schemas.microsoft.com/office/drawing/2014/main" id="{4266DEDC-C196-4CF1-E8BD-691A844188C0}"/>
                  </a:ext>
                </a:extLst>
              </p:cNvPr>
              <p:cNvSpPr/>
              <p:nvPr/>
            </p:nvSpPr>
            <p:spPr>
              <a:xfrm>
                <a:off x="2080846" y="2778164"/>
                <a:ext cx="8030307" cy="462889"/>
              </a:xfrm>
              <a:prstGeom prst="roundRect">
                <a:avLst>
                  <a:gd name="adj" fmla="val 29454"/>
                </a:avLst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7824A05-DC56-4F9E-7B8F-D11687297F7E}"/>
                  </a:ext>
                </a:extLst>
              </p:cNvPr>
              <p:cNvSpPr/>
              <p:nvPr/>
            </p:nvSpPr>
            <p:spPr>
              <a:xfrm>
                <a:off x="2080846" y="3010187"/>
                <a:ext cx="8030307" cy="534336"/>
              </a:xfrm>
              <a:prstGeom prst="rect">
                <a:avLst/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GB" b="1" dirty="0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2145362-119D-6E6B-34EE-0FF20A311A2C}"/>
                </a:ext>
              </a:extLst>
            </p:cNvPr>
            <p:cNvSpPr txBox="1"/>
            <p:nvPr/>
          </p:nvSpPr>
          <p:spPr>
            <a:xfrm>
              <a:off x="2162195" y="3533874"/>
              <a:ext cx="6293034" cy="81932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>
                <a:buClr>
                  <a:srgbClr val="1C559E"/>
                </a:buClr>
              </a:pPr>
              <a:r>
                <a:rPr lang="en-GB" sz="2000" dirty="0">
                  <a:solidFill>
                    <a:srgbClr val="7F7F7F"/>
                  </a:solidFill>
                  <a:ea typeface="Calibri" panose="020F0502020204030204"/>
                  <a:cs typeface="Calibri" panose="020F0502020204030204"/>
                </a:rPr>
                <a:t>[1] Andrea </a:t>
              </a:r>
              <a:r>
                <a:rPr lang="en-GB" sz="2000" dirty="0" err="1">
                  <a:solidFill>
                    <a:srgbClr val="7F7F7F"/>
                  </a:solidFill>
                  <a:ea typeface="+mn-lt"/>
                  <a:cs typeface="+mn-lt"/>
                </a:rPr>
                <a:t>Coronetti</a:t>
              </a:r>
              <a:r>
                <a:rPr lang="en-GB" sz="2000" dirty="0">
                  <a:solidFill>
                    <a:srgbClr val="7F7F7F"/>
                  </a:solidFill>
                  <a:ea typeface="+mn-lt"/>
                  <a:cs typeface="+mn-lt"/>
                </a:rPr>
                <a:t> </a:t>
              </a:r>
              <a:r>
                <a:rPr lang="en-GB" sz="2000" i="1" dirty="0">
                  <a:solidFill>
                    <a:srgbClr val="7F7F7F"/>
                  </a:solidFill>
                  <a:ea typeface="+mn-lt"/>
                  <a:cs typeface="+mn-lt"/>
                </a:rPr>
                <a:t>et al</a:t>
              </a:r>
              <a:r>
                <a:rPr lang="en-GB" sz="2000" dirty="0">
                  <a:solidFill>
                    <a:srgbClr val="7F7F7F"/>
                  </a:solidFill>
                  <a:ea typeface="+mn-lt"/>
                  <a:cs typeface="+mn-lt"/>
                </a:rPr>
                <a:t>., "Proton direct ionization upsets at tens of MeV", in </a:t>
              </a:r>
              <a:r>
                <a:rPr lang="en-GB" sz="2000" i="1" dirty="0">
                  <a:solidFill>
                    <a:srgbClr val="7F7F7F"/>
                  </a:solidFill>
                  <a:ea typeface="+mn-lt"/>
                  <a:cs typeface="+mn-lt"/>
                </a:rPr>
                <a:t>IEEE TNS</a:t>
              </a:r>
              <a:r>
                <a:rPr lang="en-GB" sz="2000" dirty="0">
                  <a:solidFill>
                    <a:srgbClr val="7F7F7F"/>
                  </a:solidFill>
                  <a:ea typeface="+mn-lt"/>
                  <a:cs typeface="+mn-lt"/>
                </a:rPr>
                <a:t>, 2022, </a:t>
              </a:r>
              <a:r>
                <a:rPr lang="en-GB" sz="2000" dirty="0">
                  <a:solidFill>
                    <a:srgbClr val="7F7F7F"/>
                  </a:solidFill>
                  <a:ea typeface="+mn-lt"/>
                  <a:cs typeface="+mn-lt"/>
                  <a:hlinkClick r:id="rId3"/>
                </a:rPr>
                <a:t>(link)</a:t>
              </a:r>
              <a:endParaRPr lang="en-GB" sz="2000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7940F5A-FA19-3EF2-D329-9DB7E0CCF562}"/>
                </a:ext>
              </a:extLst>
            </p:cNvPr>
            <p:cNvSpPr txBox="1"/>
            <p:nvPr/>
          </p:nvSpPr>
          <p:spPr>
            <a:xfrm>
              <a:off x="3663536" y="2567182"/>
              <a:ext cx="3277590" cy="94537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  <a:ea typeface="+mn-lt"/>
                  <a:cs typeface="+mn-lt"/>
                </a:rPr>
                <a:t>Reference (open-access)</a:t>
              </a:r>
            </a:p>
          </p:txBody>
        </p:sp>
      </p:grpSp>
      <p:pic>
        <p:nvPicPr>
          <p:cNvPr id="6" name="Picture 4" descr="Icon&#10;&#10;Description automatically generated">
            <a:extLst>
              <a:ext uri="{FF2B5EF4-FFF2-40B4-BE49-F238E27FC236}">
                <a16:creationId xmlns:a16="http://schemas.microsoft.com/office/drawing/2014/main" id="{BB95FA17-E40C-9980-756D-429D69CA1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pic>
        <p:nvPicPr>
          <p:cNvPr id="18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7A089B94-B810-9F73-830A-8ED7132C52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3931" y="1152263"/>
            <a:ext cx="5246915" cy="322739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1478129-CE65-A73E-78FD-7F63F607382E}"/>
              </a:ext>
            </a:extLst>
          </p:cNvPr>
          <p:cNvSpPr txBox="1"/>
          <p:nvPr/>
        </p:nvSpPr>
        <p:spPr>
          <a:xfrm>
            <a:off x="6634349" y="4248796"/>
            <a:ext cx="5326081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i="1" dirty="0">
                <a:solidFill>
                  <a:srgbClr val="7F7F7F"/>
                </a:solidFill>
                <a:ea typeface="+mn-lt"/>
                <a:cs typeface="+mn-lt"/>
              </a:rPr>
              <a:t>Cross-section </a:t>
            </a:r>
            <a:r>
              <a:rPr lang="en-GB" sz="1600" i="1" dirty="0">
                <a:solidFill>
                  <a:srgbClr val="7F7F7F"/>
                </a:solidFill>
                <a:cs typeface="Calibri"/>
              </a:rPr>
              <a:t>of proton induced SEUs in 65nm ISSI SRAM as function of proton beam energy [1]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210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/>
                <a:ea typeface="+mn-lt"/>
                <a:cs typeface="+mn-lt"/>
              </a:rPr>
              <a:t>Tutorial 1.1 – </a:t>
            </a:r>
            <a:r>
              <a:rPr lang="en-GB" dirty="0">
                <a:ea typeface="+mn-lt"/>
                <a:cs typeface="+mn-lt"/>
              </a:rPr>
              <a:t>General, Input/Output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C900D-E622-9CCE-1E7B-DA5F73CD3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241" y="1083858"/>
            <a:ext cx="11620982" cy="93614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To run G4SEE, a G4-style macro (UI) file is needed as input, with general G4 and G4SEE-specific UI commands</a:t>
            </a:r>
          </a:p>
          <a:p>
            <a:pPr>
              <a:buFont typeface="Arial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Open the </a:t>
            </a:r>
            <a:r>
              <a:rPr lang="en-GB" sz="2000" i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tutorial_1-1.mac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 input macro file: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73133-D447-D845-8E2D-2E17D9E9A3E2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E223DC-2AA4-ECB5-70C3-8A21C6C0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pic>
        <p:nvPicPr>
          <p:cNvPr id="9" name="Picture 4" descr="Icon&#10;&#10;Description automatically generated">
            <a:extLst>
              <a:ext uri="{FF2B5EF4-FFF2-40B4-BE49-F238E27FC236}">
                <a16:creationId xmlns:a16="http://schemas.microsoft.com/office/drawing/2014/main" id="{F9499AF4-7F0F-0436-E1D0-A13D63821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790E2E5E-93E0-D8DF-DEF7-8A024CFF3779}"/>
              </a:ext>
            </a:extLst>
          </p:cNvPr>
          <p:cNvGrpSpPr/>
          <p:nvPr/>
        </p:nvGrpSpPr>
        <p:grpSpPr>
          <a:xfrm>
            <a:off x="132113" y="1750501"/>
            <a:ext cx="11799194" cy="4622103"/>
            <a:chOff x="132113" y="1750501"/>
            <a:chExt cx="11799194" cy="462210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57D038D8-0A1E-8CAD-6882-9E1368FF6DB2}"/>
                </a:ext>
              </a:extLst>
            </p:cNvPr>
            <p:cNvGrpSpPr/>
            <p:nvPr/>
          </p:nvGrpSpPr>
          <p:grpSpPr>
            <a:xfrm>
              <a:off x="132113" y="1750501"/>
              <a:ext cx="10585931" cy="4622103"/>
              <a:chOff x="132113" y="1750501"/>
              <a:chExt cx="10585931" cy="4622103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23010F5F-2AC2-E354-26C8-1DF52C726D0B}"/>
                  </a:ext>
                </a:extLst>
              </p:cNvPr>
              <p:cNvGrpSpPr/>
              <p:nvPr/>
            </p:nvGrpSpPr>
            <p:grpSpPr>
              <a:xfrm>
                <a:off x="132113" y="1750501"/>
                <a:ext cx="8474104" cy="4622103"/>
                <a:chOff x="-95497" y="1760397"/>
                <a:chExt cx="8474104" cy="4622103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DABF56F7-1AA1-C306-CBE2-F8A5BC0D4651}"/>
                    </a:ext>
                  </a:extLst>
                </p:cNvPr>
                <p:cNvGrpSpPr/>
                <p:nvPr/>
              </p:nvGrpSpPr>
              <p:grpSpPr>
                <a:xfrm>
                  <a:off x="-95497" y="1868967"/>
                  <a:ext cx="8474104" cy="4429557"/>
                  <a:chOff x="-342899" y="1868967"/>
                  <a:chExt cx="8474104" cy="4429557"/>
                </a:xfrm>
              </p:grpSpPr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3">
                    <p14:nvContentPartPr>
                      <p14:cNvPr id="6" name="Ink 5">
                        <a:extLst>
                          <a:ext uri="{FF2B5EF4-FFF2-40B4-BE49-F238E27FC236}">
                            <a16:creationId xmlns:a16="http://schemas.microsoft.com/office/drawing/2014/main" id="{01C5960D-25CC-024C-75CA-F9E9C0821C5B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-342899" y="4400549"/>
                      <a:ext cx="9525" cy="9525"/>
                    </p14:xfrm>
                  </p:contentPart>
                </mc:Choice>
                <mc:Fallback xmlns="">
                  <p:pic>
                    <p:nvPicPr>
                      <p:cNvPr id="6" name="Ink 5">
                        <a:extLst>
                          <a:ext uri="{FF2B5EF4-FFF2-40B4-BE49-F238E27FC236}">
                            <a16:creationId xmlns:a16="http://schemas.microsoft.com/office/drawing/2014/main" id="{01C5960D-25CC-024C-75CA-F9E9C0821C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19149" y="3924299"/>
                        <a:ext cx="952500" cy="9525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p:grpSp>
                <p:nvGrpSpPr>
                  <p:cNvPr id="17" name="Group 16">
                    <a:extLst>
                      <a:ext uri="{FF2B5EF4-FFF2-40B4-BE49-F238E27FC236}">
                        <a16:creationId xmlns:a16="http://schemas.microsoft.com/office/drawing/2014/main" id="{BC7ED6B9-0A99-7984-1640-DC43B61C1583}"/>
                      </a:ext>
                    </a:extLst>
                  </p:cNvPr>
                  <p:cNvGrpSpPr/>
                  <p:nvPr/>
                </p:nvGrpSpPr>
                <p:grpSpPr>
                  <a:xfrm>
                    <a:off x="508660" y="1868967"/>
                    <a:ext cx="7341497" cy="4426352"/>
                    <a:chOff x="399803" y="1760110"/>
                    <a:chExt cx="7341497" cy="4426352"/>
                  </a:xfrm>
                </p:grpSpPr>
                <p:pic>
                  <p:nvPicPr>
                    <p:cNvPr id="5" name="Picture 6" descr="Table&#10;&#10;Description automatically generated">
                      <a:extLst>
                        <a:ext uri="{FF2B5EF4-FFF2-40B4-BE49-F238E27FC236}">
                          <a16:creationId xmlns:a16="http://schemas.microsoft.com/office/drawing/2014/main" id="{01FA95A0-1702-D841-433E-3AA87048024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399803" y="1760110"/>
                      <a:ext cx="6177148" cy="4426352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7" name="Straight Arrow Connector 6">
                      <a:extLst>
                        <a:ext uri="{FF2B5EF4-FFF2-40B4-BE49-F238E27FC236}">
                          <a16:creationId xmlns:a16="http://schemas.microsoft.com/office/drawing/2014/main" id="{98685B4E-8FDD-84D5-C2BB-206FBDE51DC0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000500" y="2368137"/>
                      <a:ext cx="827315" cy="112816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" name="Straight Arrow Connector 10">
                      <a:extLst>
                        <a:ext uri="{FF2B5EF4-FFF2-40B4-BE49-F238E27FC236}">
                          <a16:creationId xmlns:a16="http://schemas.microsoft.com/office/drawing/2014/main" id="{1E349F0F-0A5A-8780-4A59-CA1C1D32766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515096" y="2773878"/>
                      <a:ext cx="461161" cy="191984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" name="Straight Arrow Connector 11">
                      <a:extLst>
                        <a:ext uri="{FF2B5EF4-FFF2-40B4-BE49-F238E27FC236}">
                          <a16:creationId xmlns:a16="http://schemas.microsoft.com/office/drawing/2014/main" id="{17C1BA23-32DD-BFBC-5319-0376FF702B2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010395" y="2407721"/>
                      <a:ext cx="807523" cy="251361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" name="TextBox 13">
                      <a:extLst>
                        <a:ext uri="{FF2B5EF4-FFF2-40B4-BE49-F238E27FC236}">
                          <a16:creationId xmlns:a16="http://schemas.microsoft.com/office/drawing/2014/main" id="{4E692A46-53B8-629E-2856-4DB66B1B782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31715" y="2210928"/>
                      <a:ext cx="3780935" cy="338554"/>
                    </a:xfrm>
                    <a:prstGeom prst="rect">
                      <a:avLst/>
                    </a:prstGeom>
                    <a:noFill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r>
                        <a:rPr lang="en-GB" sz="1600" dirty="0">
                          <a:solidFill>
                            <a:srgbClr val="1C559E"/>
                          </a:solidFill>
                        </a:rPr>
                        <a:t>Multi-threading related commands </a:t>
                      </a:r>
                      <a:endParaRPr lang="en-GB" sz="1600">
                        <a:solidFill>
                          <a:srgbClr val="1C559E"/>
                        </a:solidFill>
                        <a:cs typeface="Calibri"/>
                      </a:endParaRPr>
                    </a:p>
                  </p:txBody>
                </p:sp>
                <p:sp>
                  <p:nvSpPr>
                    <p:cNvPr id="15" name="TextBox 14">
                      <a:extLst>
                        <a:ext uri="{FF2B5EF4-FFF2-40B4-BE49-F238E27FC236}">
                          <a16:creationId xmlns:a16="http://schemas.microsoft.com/office/drawing/2014/main" id="{9EA6F8A9-184D-D7A7-BC4B-77B5557CF21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990051" y="2528784"/>
                      <a:ext cx="3286132" cy="830997"/>
                    </a:xfrm>
                    <a:prstGeom prst="rect">
                      <a:avLst/>
                    </a:prstGeom>
                    <a:noFill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r>
                        <a:rPr lang="en-GB" sz="1600" dirty="0">
                          <a:solidFill>
                            <a:srgbClr val="1C559E"/>
                          </a:solidFill>
                        </a:rPr>
                        <a:t>Seeds for random number generator</a:t>
                      </a:r>
                      <a:br>
                        <a:rPr lang="en-GB" sz="1600" dirty="0">
                          <a:solidFill>
                            <a:srgbClr val="1C559E"/>
                          </a:solidFill>
                        </a:rPr>
                      </a:br>
                      <a:r>
                        <a:rPr lang="en-GB" sz="1600" dirty="0">
                          <a:solidFill>
                            <a:srgbClr val="1C559E"/>
                          </a:solidFill>
                          <a:cs typeface="Calibri"/>
                        </a:rPr>
                        <a:t>(if you want to reproduce exact same results </a:t>
                      </a:r>
                      <a:r>
                        <a:rPr lang="en-GB" sz="1600" dirty="0">
                          <a:solidFill>
                            <a:srgbClr val="1C559E"/>
                          </a:solidFill>
                          <a:ea typeface="+mn-lt"/>
                          <a:cs typeface="+mn-lt"/>
                        </a:rPr>
                        <a:t>multiple times</a:t>
                      </a:r>
                      <a:r>
                        <a:rPr lang="en-GB" sz="1600" dirty="0">
                          <a:solidFill>
                            <a:srgbClr val="1C559E"/>
                          </a:solidFill>
                          <a:cs typeface="Calibri"/>
                        </a:rPr>
                        <a:t>)</a:t>
                      </a:r>
                    </a:p>
                  </p:txBody>
                </p:sp>
                <p:sp>
                  <p:nvSpPr>
                    <p:cNvPr id="16" name="TextBox 15">
                      <a:extLst>
                        <a:ext uri="{FF2B5EF4-FFF2-40B4-BE49-F238E27FC236}">
                          <a16:creationId xmlns:a16="http://schemas.microsoft.com/office/drawing/2014/main" id="{54C5DDB8-6F31-9442-C00A-35F3024F541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19690" y="1834876"/>
                      <a:ext cx="5621610" cy="338554"/>
                    </a:xfrm>
                    <a:prstGeom prst="rect">
                      <a:avLst/>
                    </a:prstGeom>
                    <a:noFill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r>
                        <a:rPr lang="en-GB" sz="1600" dirty="0">
                          <a:solidFill>
                            <a:srgbClr val="1C559E"/>
                          </a:solidFill>
                        </a:rPr>
                        <a:t>General Geant4 (G4) macro commands can be also used</a:t>
                      </a:r>
                      <a:endParaRPr lang="en-GB" sz="1600" dirty="0">
                        <a:solidFill>
                          <a:srgbClr val="1C559E"/>
                        </a:solidFill>
                        <a:cs typeface="Calibri"/>
                      </a:endParaRPr>
                    </a:p>
                  </p:txBody>
                </p:sp>
              </p:grpSp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44321CC4-F06E-0D2E-4B58-833041F3F0F2}"/>
                      </a:ext>
                    </a:extLst>
                  </p:cNvPr>
                  <p:cNvSpPr txBox="1"/>
                  <p:nvPr/>
                </p:nvSpPr>
                <p:spPr>
                  <a:xfrm>
                    <a:off x="1717907" y="3818056"/>
                    <a:ext cx="6413298" cy="338554"/>
                  </a:xfrm>
                  <a:prstGeom prst="rect">
                    <a:avLst/>
                  </a:prstGeom>
                  <a:noFill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GB" sz="1600" dirty="0">
                        <a:solidFill>
                          <a:srgbClr val="1C559E"/>
                        </a:solidFill>
                      </a:rPr>
                      <a:t>G4SEE-specific commands ('/SEE/...') to define geometry (see Tutorial 1.2)</a:t>
                    </a:r>
                    <a:endParaRPr lang="en-GB" sz="1600" dirty="0">
                      <a:solidFill>
                        <a:srgbClr val="1C559E"/>
                      </a:solidFill>
                      <a:cs typeface="Calibri"/>
                    </a:endParaRPr>
                  </a:p>
                </p:txBody>
              </p: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D40FFE78-D693-61A8-AA79-6FB8F6F8104C}"/>
                      </a:ext>
                    </a:extLst>
                  </p:cNvPr>
                  <p:cNvSpPr txBox="1"/>
                  <p:nvPr/>
                </p:nvSpPr>
                <p:spPr>
                  <a:xfrm>
                    <a:off x="1965309" y="5332159"/>
                    <a:ext cx="3108000" cy="338554"/>
                  </a:xfrm>
                  <a:prstGeom prst="rect">
                    <a:avLst/>
                  </a:prstGeom>
                  <a:noFill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GB" sz="1600" dirty="0">
                        <a:solidFill>
                          <a:srgbClr val="1C559E"/>
                        </a:solidFill>
                      </a:rPr>
                      <a:t>Initialization of a G4 simulation</a:t>
                    </a:r>
                    <a:endParaRPr lang="en-GB" sz="1600" dirty="0">
                      <a:solidFill>
                        <a:srgbClr val="1C559E"/>
                      </a:solidFill>
                      <a:cs typeface="Calibri"/>
                    </a:endParaRPr>
                  </a:p>
                </p:txBody>
              </p:sp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B0BB664C-807B-030B-2630-BB75B485B237}"/>
                      </a:ext>
                    </a:extLst>
                  </p:cNvPr>
                  <p:cNvSpPr txBox="1"/>
                  <p:nvPr/>
                </p:nvSpPr>
                <p:spPr>
                  <a:xfrm>
                    <a:off x="3637751" y="5713749"/>
                    <a:ext cx="4473661" cy="584775"/>
                  </a:xfrm>
                  <a:prstGeom prst="rect">
                    <a:avLst/>
                  </a:prstGeom>
                  <a:noFill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GB" sz="1600" dirty="0">
                        <a:solidFill>
                          <a:srgbClr val="1C559E"/>
                        </a:solidFill>
                      </a:rPr>
                      <a:t>Last command: start N=100 primary particles</a:t>
                    </a:r>
                    <a:br>
                      <a:rPr lang="en-GB" sz="1600" dirty="0">
                        <a:solidFill>
                          <a:srgbClr val="1C559E"/>
                        </a:solidFill>
                      </a:rPr>
                    </a:br>
                    <a:r>
                      <a:rPr lang="en-GB" sz="1600" dirty="0">
                        <a:solidFill>
                          <a:srgbClr val="1C559E"/>
                        </a:solidFill>
                      </a:rPr>
                      <a:t>(default: "</a:t>
                    </a:r>
                    <a:r>
                      <a:rPr lang="en-GB" sz="1600" dirty="0" err="1">
                        <a:solidFill>
                          <a:srgbClr val="1C559E"/>
                        </a:solidFill>
                      </a:rPr>
                      <a:t>geantino</a:t>
                    </a:r>
                    <a:r>
                      <a:rPr lang="en-GB" sz="1600" dirty="0">
                        <a:solidFill>
                          <a:srgbClr val="1C559E"/>
                        </a:solidFill>
                      </a:rPr>
                      <a:t>" virtual particles)</a:t>
                    </a:r>
                    <a:endParaRPr lang="en-GB" sz="1600" dirty="0">
                      <a:solidFill>
                        <a:srgbClr val="1C559E"/>
                      </a:solidFill>
                      <a:cs typeface="Calibri"/>
                    </a:endParaRPr>
                  </a:p>
                </p:txBody>
              </p:sp>
            </p:grp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C0000DA-EE34-D035-66AD-E440D1416BD7}"/>
                    </a:ext>
                  </a:extLst>
                </p:cNvPr>
                <p:cNvSpPr txBox="1"/>
                <p:nvPr/>
              </p:nvSpPr>
              <p:spPr>
                <a:xfrm rot="-5400000">
                  <a:off x="-469132" y="2571146"/>
                  <a:ext cx="1960052" cy="338554"/>
                </a:xfrm>
                <a:prstGeom prst="rect">
                  <a:avLst/>
                </a:prstGeom>
                <a:noFill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GB" sz="1600" dirty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a:rPr>
                    <a:t>Optional commands</a:t>
                  </a:r>
                  <a:endParaRPr lang="en-US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4DF4C03D-B891-0576-F4B3-F5DE21F29864}"/>
                    </a:ext>
                  </a:extLst>
                </p:cNvPr>
                <p:cNvSpPr txBox="1"/>
                <p:nvPr/>
              </p:nvSpPr>
              <p:spPr>
                <a:xfrm rot="-5400000">
                  <a:off x="-602728" y="5099600"/>
                  <a:ext cx="2227246" cy="338554"/>
                </a:xfrm>
                <a:prstGeom prst="rect">
                  <a:avLst/>
                </a:prstGeom>
                <a:noFill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Mandatory commands</a:t>
                  </a:r>
                  <a:endParaRPr lang="en-US" dirty="0">
                    <a:solidFill>
                      <a:schemeClr val="accent6">
                        <a:lumMod val="50000"/>
                      </a:schemeClr>
                    </a:solidFill>
                    <a:cs typeface="Calibri" panose="020F0502020204030204"/>
                  </a:endParaRPr>
                </a:p>
              </p:txBody>
            </p:sp>
          </p:grp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62D83C5C-C501-2C22-B39E-3D5D6CC2C0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91936" y="4143497"/>
                <a:ext cx="391888" cy="271154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2EB1461F-AADB-C0F0-6710-BA2B20453D7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2872" y="4133601"/>
                <a:ext cx="530433" cy="60762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AFCF731-2E8A-255D-4934-F513C5423C21}"/>
                  </a:ext>
                </a:extLst>
              </p:cNvPr>
              <p:cNvSpPr txBox="1"/>
              <p:nvPr/>
            </p:nvSpPr>
            <p:spPr>
              <a:xfrm>
                <a:off x="7194409" y="4150357"/>
                <a:ext cx="3523635" cy="1077218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 dirty="0">
                    <a:solidFill>
                      <a:srgbClr val="1C559E"/>
                    </a:solidFill>
                  </a:rPr>
                  <a:t>These are macro (UI) commands </a:t>
                </a:r>
                <a:br>
                  <a:rPr lang="en-GB" sz="1600" dirty="0">
                    <a:solidFill>
                      <a:srgbClr val="1C559E"/>
                    </a:solidFill>
                  </a:rPr>
                </a:br>
                <a:r>
                  <a:rPr lang="en-GB" sz="1600" dirty="0">
                    <a:solidFill>
                      <a:srgbClr val="1C559E"/>
                    </a:solidFill>
                  </a:rPr>
                  <a:t>with multiple parameters in a single line</a:t>
                </a:r>
              </a:p>
              <a:p>
                <a:r>
                  <a:rPr lang="en-GB" sz="1600" dirty="0">
                    <a:solidFill>
                      <a:srgbClr val="1C559E"/>
                    </a:solidFill>
                    <a:cs typeface="Calibri"/>
                  </a:rPr>
                  <a:t>One command = one line</a:t>
                </a:r>
              </a:p>
              <a:p>
                <a:r>
                  <a:rPr lang="en-GB" sz="1600" dirty="0">
                    <a:solidFill>
                      <a:srgbClr val="1C559E"/>
                    </a:solidFill>
                    <a:cs typeface="Calibri"/>
                  </a:rPr>
                  <a:t>Comments start with # character</a:t>
                </a:r>
              </a:p>
            </p:txBody>
          </p: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DC4BA28C-9516-29D0-F797-51956B00758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84118" y="5469575"/>
                <a:ext cx="332512" cy="3959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931323B8-B5AF-9DD1-0CB9-5B3B50C9F57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18014" y="5964379"/>
                <a:ext cx="500745" cy="112816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FDFEA1C-2931-0A53-1A6B-41DB8D9941B0}"/>
                </a:ext>
              </a:extLst>
            </p:cNvPr>
            <p:cNvSpPr txBox="1"/>
            <p:nvPr/>
          </p:nvSpPr>
          <p:spPr>
            <a:xfrm>
              <a:off x="4290893" y="3451899"/>
              <a:ext cx="7640414" cy="33855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600" dirty="0">
                  <a:solidFill>
                    <a:srgbClr val="1C559E"/>
                  </a:solidFill>
                </a:rPr>
                <a:t>Increasing verbosity (from 0 to 1), use only for few events when testing your macro!</a:t>
              </a:r>
              <a:endParaRPr lang="en-GB" sz="1600" dirty="0">
                <a:solidFill>
                  <a:srgbClr val="1C559E"/>
                </a:solidFill>
                <a:cs typeface="Calibri"/>
              </a:endParaRP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3AA19980-8445-77A1-CAD3-8B40DE6E878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58638" y="3454729"/>
              <a:ext cx="728356" cy="13458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DAB9D74D-17FE-2758-724F-D121CA9CE454}"/>
              </a:ext>
            </a:extLst>
          </p:cNvPr>
          <p:cNvSpPr txBox="1"/>
          <p:nvPr/>
        </p:nvSpPr>
        <p:spPr>
          <a:xfrm>
            <a:off x="10474036" y="5585361"/>
            <a:ext cx="145670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dirty="0">
                <a:solidFill>
                  <a:srgbClr val="7F7F7F"/>
                </a:solidFill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Tutorial files</a:t>
            </a:r>
            <a:br>
              <a:rPr lang="en-GB" dirty="0">
                <a:solidFill>
                  <a:srgbClr val="7F7F7F"/>
                </a:solidFill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GB" dirty="0">
                <a:solidFill>
                  <a:srgbClr val="7F7F7F"/>
                </a:solidFill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 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GitLab</a:t>
            </a:r>
            <a:endParaRPr lang="en-GB">
              <a:solidFill>
                <a:srgbClr val="7F7F7F"/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7798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9F31-E18D-9140-050E-B3B7478F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/>
                <a:ea typeface="+mn-lt"/>
                <a:cs typeface="+mn-lt"/>
              </a:rPr>
              <a:t>Tutorial 1.1 – </a:t>
            </a:r>
            <a:r>
              <a:rPr lang="en-GB" dirty="0">
                <a:ea typeface="+mn-lt"/>
                <a:cs typeface="+mn-lt"/>
              </a:rPr>
              <a:t>General, Input/Output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92C0F-EEFB-CA33-9133-F56E8C52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673133-D447-D845-8E2D-2E17D9E9A3E2}" type="slidenum">
              <a:rPr lang="en-GB" smtClean="0"/>
              <a:pPr algn="l"/>
              <a:t>9</a:t>
            </a:fld>
            <a:endParaRPr lang="en-GB"/>
          </a:p>
        </p:txBody>
      </p:sp>
      <p:pic>
        <p:nvPicPr>
          <p:cNvPr id="9" name="Picture 4" descr="Icon&#10;&#10;Description automatically generated">
            <a:extLst>
              <a:ext uri="{FF2B5EF4-FFF2-40B4-BE49-F238E27FC236}">
                <a16:creationId xmlns:a16="http://schemas.microsoft.com/office/drawing/2014/main" id="{F9499AF4-7F0F-0436-E1D0-A13D63821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944" y="344880"/>
            <a:ext cx="1624941" cy="40871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CE9FCB5C-3ABF-9A06-A64C-8205357CC89B}"/>
                  </a:ext>
                </a:extLst>
              </p14:cNvPr>
              <p14:cNvContentPartPr/>
              <p14:nvPr/>
            </p14:nvContentPartPr>
            <p14:xfrm>
              <a:off x="971549" y="3800474"/>
              <a:ext cx="9525" cy="9525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CE9FCB5C-3ABF-9A06-A64C-8205357CC89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299" y="3324224"/>
                <a:ext cx="952500" cy="95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0CBF6F6C-0978-8771-D08F-41E97DFBEAD5}"/>
                  </a:ext>
                </a:extLst>
              </p14:cNvPr>
              <p14:cNvContentPartPr/>
              <p14:nvPr/>
            </p14:nvContentPartPr>
            <p14:xfrm>
              <a:off x="1257299" y="3343274"/>
              <a:ext cx="9525" cy="9525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0CBF6F6C-0978-8771-D08F-41E97DFBEAD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0574" y="2867024"/>
                <a:ext cx="952500" cy="95250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804474A-EB07-A18C-0FEF-12ADD2842509}"/>
              </a:ext>
            </a:extLst>
          </p:cNvPr>
          <p:cNvSpPr txBox="1">
            <a:spLocks/>
          </p:cNvSpPr>
          <p:nvPr/>
        </p:nvSpPr>
        <p:spPr>
          <a:xfrm>
            <a:off x="347241" y="1083858"/>
            <a:ext cx="11620982" cy="639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C559E"/>
              </a:buClr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,Sans-Serif" pitchFamily="2" charset="2"/>
              <a:buChar char="•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Run a simulation with this macro file, then check the output files of G4SEE:</a:t>
            </a:r>
          </a:p>
          <a:p>
            <a:pPr marL="0" indent="0">
              <a:buNone/>
            </a:pPr>
            <a:endParaRPr lang="en-GB" sz="2000" dirty="0">
              <a:solidFill>
                <a:schemeClr val="tx1">
                  <a:lumMod val="50000"/>
                  <a:lumOff val="50000"/>
                </a:schemeClr>
              </a:solidFill>
              <a:ea typeface="+mn-lt"/>
              <a:cs typeface="+mn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8D5239A-BE51-8621-0788-C78CADEC82C3}"/>
              </a:ext>
            </a:extLst>
          </p:cNvPr>
          <p:cNvGrpSpPr/>
          <p:nvPr/>
        </p:nvGrpSpPr>
        <p:grpSpPr>
          <a:xfrm>
            <a:off x="519140" y="1479117"/>
            <a:ext cx="11272474" cy="1120508"/>
            <a:chOff x="2080846" y="2607710"/>
            <a:chExt cx="6481263" cy="229452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E09A860-A6A0-C9D1-7A31-A42954F716A8}"/>
                </a:ext>
              </a:extLst>
            </p:cNvPr>
            <p:cNvGrpSpPr/>
            <p:nvPr/>
          </p:nvGrpSpPr>
          <p:grpSpPr>
            <a:xfrm>
              <a:off x="2080846" y="2607710"/>
              <a:ext cx="6481263" cy="2294520"/>
              <a:chOff x="2080846" y="2778164"/>
              <a:chExt cx="8030307" cy="2177001"/>
            </a:xfrm>
          </p:grpSpPr>
          <p:sp>
            <p:nvSpPr>
              <p:cNvPr id="15" name="Rounded Rectangle 6">
                <a:extLst>
                  <a:ext uri="{FF2B5EF4-FFF2-40B4-BE49-F238E27FC236}">
                    <a16:creationId xmlns:a16="http://schemas.microsoft.com/office/drawing/2014/main" id="{F335C677-0605-374E-E466-7FDCF5E0CFFA}"/>
                  </a:ext>
                </a:extLst>
              </p:cNvPr>
              <p:cNvSpPr/>
              <p:nvPr/>
            </p:nvSpPr>
            <p:spPr>
              <a:xfrm>
                <a:off x="2080846" y="3499707"/>
                <a:ext cx="8030307" cy="1455458"/>
              </a:xfrm>
              <a:prstGeom prst="roundRect">
                <a:avLst>
                  <a:gd name="adj" fmla="val 7328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rgbClr val="7F7F7F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45720" rIns="91440" bIns="45720" rtlCol="0" anchor="t"/>
              <a:lstStyle/>
              <a:p>
                <a:r>
                  <a:rPr lang="en-US" sz="1400" b="1" dirty="0">
                    <a:solidFill>
                      <a:srgbClr val="B2B2B2"/>
                    </a:solidFill>
                    <a:latin typeface="Mono"/>
                  </a:rPr>
                  <a:t>:/home# 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</a:rPr>
                  <a:t>cd tutorial_1/ &amp;&amp; </a:t>
                </a:r>
                <a:r>
                  <a:rPr lang="en-US" sz="1400" b="1" dirty="0" err="1">
                    <a:solidFill>
                      <a:srgbClr val="FFFFFF"/>
                    </a:solidFill>
                    <a:latin typeface="Mono"/>
                  </a:rPr>
                  <a:t>mkdir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</a:rPr>
                  <a:t> output_1 &amp;&amp; cd output_1/</a:t>
                </a:r>
                <a:endParaRPr lang="en-US" sz="1400" dirty="0">
                  <a:ea typeface="+mn-lt"/>
                  <a:cs typeface="+mn-lt"/>
                </a:endParaRPr>
              </a:p>
              <a:p>
                <a:r>
                  <a:rPr lang="en-US" sz="1400" b="1" dirty="0">
                    <a:solidFill>
                      <a:srgbClr val="B2B2B2"/>
                    </a:solidFill>
                    <a:latin typeface="Mono"/>
                  </a:rPr>
                  <a:t>:/home/tutorial_1/output_1# 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</a:rPr>
                  <a:t>g4see ../tutorial_1-1.mac </a:t>
                </a:r>
                <a:r>
                  <a:rPr lang="en-US" sz="1400" b="1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Mono"/>
                  </a:rPr>
                  <a:t>&gt; stdout.log</a:t>
                </a:r>
                <a:endParaRPr lang="en-US" sz="1400" dirty="0">
                  <a:solidFill>
                    <a:schemeClr val="accent6">
                      <a:lumMod val="60000"/>
                      <a:lumOff val="40000"/>
                    </a:schemeClr>
                  </a:solidFill>
                  <a:ea typeface="+mn-lt"/>
                  <a:cs typeface="+mn-lt"/>
                </a:endParaRPr>
              </a:p>
              <a:p>
                <a:r>
                  <a:rPr lang="en-US" sz="1400" b="1" dirty="0">
                    <a:solidFill>
                      <a:srgbClr val="B2B2B2"/>
                    </a:solidFill>
                    <a:latin typeface="Mono"/>
                    <a:cs typeface="Calibri"/>
                  </a:rPr>
                  <a:t>:/home/tutorial_1/output_1# </a:t>
                </a:r>
                <a:r>
                  <a:rPr lang="en-US" sz="1400" b="1" dirty="0">
                    <a:solidFill>
                      <a:srgbClr val="FFFFFF"/>
                    </a:solidFill>
                    <a:latin typeface="Mono"/>
                    <a:cs typeface="Calibri"/>
                  </a:rPr>
                  <a:t>ls</a:t>
                </a:r>
                <a:endParaRPr lang="en-US" dirty="0"/>
              </a:p>
              <a:p>
                <a:endParaRPr lang="en-GB" sz="1400" dirty="0">
                  <a:solidFill>
                    <a:srgbClr val="000000"/>
                  </a:solidFill>
                  <a:latin typeface="Calibri" panose="020F0502020204030204"/>
                  <a:cs typeface="Calibri"/>
                </a:endParaRPr>
              </a:p>
            </p:txBody>
          </p:sp>
          <p:sp>
            <p:nvSpPr>
              <p:cNvPr id="16" name="Rounded Rectangle 5">
                <a:extLst>
                  <a:ext uri="{FF2B5EF4-FFF2-40B4-BE49-F238E27FC236}">
                    <a16:creationId xmlns:a16="http://schemas.microsoft.com/office/drawing/2014/main" id="{84EDC6A5-0BC8-BF5A-9F5B-205D02337133}"/>
                  </a:ext>
                </a:extLst>
              </p:cNvPr>
              <p:cNvSpPr/>
              <p:nvPr/>
            </p:nvSpPr>
            <p:spPr>
              <a:xfrm>
                <a:off x="2080846" y="2778164"/>
                <a:ext cx="8030307" cy="462889"/>
              </a:xfrm>
              <a:prstGeom prst="roundRect">
                <a:avLst>
                  <a:gd name="adj" fmla="val 29454"/>
                </a:avLst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45720" rIns="91440" bIns="45720" rtlCol="0" anchor="ctr"/>
              <a:lstStyle/>
              <a:p>
                <a:endPara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5BCD8DC-3157-8655-94F2-3B9E67982ABA}"/>
                  </a:ext>
                </a:extLst>
              </p:cNvPr>
              <p:cNvSpPr/>
              <p:nvPr/>
            </p:nvSpPr>
            <p:spPr>
              <a:xfrm>
                <a:off x="2080846" y="3010187"/>
                <a:ext cx="8030307" cy="534336"/>
              </a:xfrm>
              <a:prstGeom prst="rect">
                <a:avLst/>
              </a:prstGeom>
              <a:solidFill>
                <a:srgbClr val="1C559E"/>
              </a:solidFill>
              <a:ln>
                <a:solidFill>
                  <a:srgbClr val="1C55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b"/>
              <a:lstStyle/>
              <a:p>
                <a:endParaRPr lang="en-GB" b="1" dirty="0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51A7090-D1A6-69B1-A4E1-2B25896AE5DA}"/>
                </a:ext>
              </a:extLst>
            </p:cNvPr>
            <p:cNvSpPr txBox="1"/>
            <p:nvPr/>
          </p:nvSpPr>
          <p:spPr>
            <a:xfrm>
              <a:off x="3663536" y="2661718"/>
              <a:ext cx="3277590" cy="75630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  <a:ea typeface="+mn-lt"/>
                  <a:cs typeface="+mn-lt"/>
                </a:rPr>
                <a:t>Commands in G4SEE Docker container (CLI)</a:t>
              </a:r>
              <a:endParaRPr lang="en-US"/>
            </a:p>
          </p:txBody>
        </p:sp>
      </p:grp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1E2F21BD-4607-9906-617C-315AA43532CF}"/>
              </a:ext>
            </a:extLst>
          </p:cNvPr>
          <p:cNvSpPr txBox="1">
            <a:spLocks/>
          </p:cNvSpPr>
          <p:nvPr/>
        </p:nvSpPr>
        <p:spPr>
          <a:xfrm>
            <a:off x="347241" y="3340171"/>
            <a:ext cx="8582875" cy="291536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C559E"/>
              </a:buClr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,Sans-Serif" pitchFamily="2" charset="2"/>
              <a:buChar char="•"/>
            </a:pPr>
            <a:r>
              <a:rPr lang="en-GB" sz="1800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G4/G4SEE </a:t>
            </a:r>
            <a:r>
              <a:rPr lang="en-GB" sz="1800" b="1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stdout</a:t>
            </a:r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(redirected to </a:t>
            </a:r>
            <a:r>
              <a:rPr lang="en-GB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stdout.log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):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 lvl="1">
              <a:buFont typeface="Arial,Sans-Serif" pitchFamily="2" charset="2"/>
              <a:buChar char="•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Material information</a:t>
            </a:r>
          </a:p>
          <a:p>
            <a:pPr lvl="1">
              <a:buFont typeface="Arial,Sans-Serif" pitchFamily="2" charset="2"/>
              <a:buChar char="•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List of all particles and their processes</a:t>
            </a:r>
          </a:p>
          <a:p>
            <a:pPr lvl="1">
              <a:buFont typeface="Arial,Sans-Serif" pitchFamily="2" charset="2"/>
              <a:buChar char="•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List of all physics models enabled</a:t>
            </a:r>
          </a:p>
          <a:p>
            <a:pPr lvl="1">
              <a:buFont typeface="Arial,Sans-Serif" pitchFamily="2" charset="2"/>
              <a:buChar char="•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Production thresholds (a.k.a. Range cuts)</a:t>
            </a:r>
          </a:p>
          <a:p>
            <a:pPr lvl="1">
              <a:buFont typeface="Arial,Sans-Serif" pitchFamily="2" charset="2"/>
              <a:buChar char="•"/>
            </a:pPr>
            <a:r>
              <a:rPr lang="en-GB" sz="1600" dirty="0">
                <a:solidFill>
                  <a:srgbClr val="7F7F7F"/>
                </a:solidFill>
                <a:ea typeface="+mn-lt"/>
                <a:cs typeface="+mn-lt"/>
              </a:rPr>
              <a:t>[optional] Steps of each particle track (a.k.a. G4Track info)</a:t>
            </a:r>
          </a:p>
          <a:p>
            <a:pPr>
              <a:buFont typeface="Arial,Sans-Serif" pitchFamily="2" charset="2"/>
              <a:buChar char="•"/>
            </a:pPr>
            <a:r>
              <a:rPr lang="en-GB" sz="1800" b="1" dirty="0">
                <a:solidFill>
                  <a:srgbClr val="7F7F7F"/>
                </a:solidFill>
                <a:ea typeface="+mn-lt"/>
                <a:cs typeface="+mn-lt"/>
              </a:rPr>
              <a:t>g4see.out</a:t>
            </a:r>
            <a:r>
              <a:rPr lang="en-GB" sz="2000" dirty="0">
                <a:solidFill>
                  <a:srgbClr val="7F7F7F"/>
                </a:solidFill>
                <a:ea typeface="+mn-lt"/>
                <a:cs typeface="+mn-lt"/>
              </a:rPr>
              <a:t> </a:t>
            </a:r>
            <a:r>
              <a:rPr lang="en-GB" sz="1600" dirty="0">
                <a:solidFill>
                  <a:srgbClr val="7F7F7F"/>
                </a:solidFill>
                <a:ea typeface="+mn-lt"/>
                <a:cs typeface="+mn-lt"/>
              </a:rPr>
              <a:t>– useful info about simulation run, like G4 and G4SEE versions, running time, random seeds, number of primary particles, macro file</a:t>
            </a:r>
          </a:p>
          <a:p>
            <a:pPr>
              <a:buFont typeface="Arial,Sans-Serif" pitchFamily="2" charset="2"/>
              <a:buChar char="•"/>
            </a:pPr>
            <a:r>
              <a:rPr lang="en-GB" sz="1800" b="1" dirty="0" err="1">
                <a:solidFill>
                  <a:srgbClr val="7F7F7F"/>
                </a:solidFill>
                <a:ea typeface="+mn-lt"/>
                <a:cs typeface="+mn-lt"/>
              </a:rPr>
              <a:t>n_event_t</a:t>
            </a:r>
            <a:r>
              <a:rPr lang="en-GB" sz="1800" b="1" dirty="0">
                <a:solidFill>
                  <a:srgbClr val="7F7F7F"/>
                </a:solidFill>
                <a:ea typeface="+mn-lt"/>
                <a:cs typeface="+mn-lt"/>
              </a:rPr>
              <a:t>&lt;j&gt;.out</a:t>
            </a:r>
            <a:r>
              <a:rPr lang="en-GB" sz="1600" dirty="0">
                <a:solidFill>
                  <a:srgbClr val="7F7F7F"/>
                </a:solidFill>
                <a:ea typeface="+mn-lt"/>
                <a:cs typeface="+mn-lt"/>
              </a:rPr>
              <a:t> – number of events run by a specific thread/job</a:t>
            </a:r>
          </a:p>
          <a:p>
            <a:pPr>
              <a:buFont typeface="Arial,Sans-Serif" pitchFamily="2" charset="2"/>
              <a:buChar char="•"/>
            </a:pPr>
            <a:r>
              <a:rPr lang="en-GB" sz="1600" dirty="0">
                <a:solidFill>
                  <a:srgbClr val="7F7F7F"/>
                </a:solidFill>
                <a:ea typeface="+mn-lt"/>
                <a:cs typeface="+mn-lt"/>
              </a:rPr>
              <a:t>No scoring was added yet, so no actual data has been scored and written to file (see Tutorial 1.3)</a:t>
            </a:r>
          </a:p>
          <a:p>
            <a:pPr marL="0" indent="0">
              <a:buNone/>
            </a:pPr>
            <a:endParaRPr lang="en-GB" sz="1600" dirty="0">
              <a:solidFill>
                <a:srgbClr val="7F7F7F"/>
              </a:solidFill>
              <a:ea typeface="+mn-lt"/>
              <a:cs typeface="+mn-lt"/>
            </a:endParaRP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44B4616F-31D4-DA89-A1C1-CB780377D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4108" y="6406323"/>
            <a:ext cx="9340972" cy="365125"/>
          </a:xfrm>
        </p:spPr>
        <p:txBody>
          <a:bodyPr/>
          <a:lstStyle/>
          <a:p>
            <a:r>
              <a:rPr lang="en-GB" sz="1800" dirty="0"/>
              <a:t>Introduction</a:t>
            </a:r>
            <a:r>
              <a:rPr lang="en-GB" sz="1800" dirty="0">
                <a:ea typeface="+mn-lt"/>
                <a:cs typeface="+mn-lt"/>
              </a:rPr>
              <a:t> to the G4SEE</a:t>
            </a:r>
            <a:r>
              <a:rPr lang="en-GB" sz="1800" dirty="0"/>
              <a:t> toolkit – Dávid Lucsányi, CERN</a:t>
            </a:r>
            <a:endParaRPr lang="en-GB" sz="1800" dirty="0">
              <a:cs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81D84C-358F-F429-61B4-77685AB81A19}"/>
              </a:ext>
            </a:extLst>
          </p:cNvPr>
          <p:cNvSpPr txBox="1"/>
          <p:nvPr/>
        </p:nvSpPr>
        <p:spPr>
          <a:xfrm>
            <a:off x="9296400" y="2280063"/>
            <a:ext cx="241662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* Optional redirection to file</a:t>
            </a:r>
          </a:p>
        </p:txBody>
      </p:sp>
      <p:pic>
        <p:nvPicPr>
          <p:cNvPr id="26" name="Picture 26" descr="Text&#10;&#10;Description automatically generated">
            <a:extLst>
              <a:ext uri="{FF2B5EF4-FFF2-40B4-BE49-F238E27FC236}">
                <a16:creationId xmlns:a16="http://schemas.microsoft.com/office/drawing/2014/main" id="{80C1DDE0-B85D-F322-3B99-AF263C2B7E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556" y="2666228"/>
            <a:ext cx="6889666" cy="61510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DEFE3F8-4759-E64C-0BB4-18391F9D7575}"/>
              </a:ext>
            </a:extLst>
          </p:cNvPr>
          <p:cNvSpPr txBox="1"/>
          <p:nvPr/>
        </p:nvSpPr>
        <p:spPr>
          <a:xfrm>
            <a:off x="10474036" y="5585361"/>
            <a:ext cx="145670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dirty="0">
                <a:solidFill>
                  <a:srgbClr val="7F7F7F"/>
                </a:solidFill>
                <a:cs typeface="Calibri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Tutorial files</a:t>
            </a:r>
            <a:br>
              <a:rPr lang="en-GB" dirty="0">
                <a:solidFill>
                  <a:srgbClr val="7F7F7F"/>
                </a:solidFill>
                <a:cs typeface="Calibri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GB" dirty="0">
                <a:solidFill>
                  <a:srgbClr val="7F7F7F"/>
                </a:solidFill>
                <a:cs typeface="Calibri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 </a:t>
            </a:r>
            <a:r>
              <a:rPr lang="en-GB" dirty="0">
                <a:solidFill>
                  <a:srgbClr val="7F7F7F"/>
                </a:solidFill>
                <a:ea typeface="+mn-lt"/>
                <a:cs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GitLab</a:t>
            </a:r>
            <a:endParaRPr lang="en-GB">
              <a:solidFill>
                <a:srgbClr val="7F7F7F"/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7863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86</Words>
  <Application>Microsoft Office PowerPoint</Application>
  <PresentationFormat>Widescreen</PresentationFormat>
  <Paragraphs>32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Introduction to G4SEE:  a toolkit for simulating radiation effects in electronics</vt:lpstr>
      <vt:lpstr>Agenda</vt:lpstr>
      <vt:lpstr>Introduction – An open-source toolkit</vt:lpstr>
      <vt:lpstr>Introduction – Capabilities</vt:lpstr>
      <vt:lpstr>Introduction – User support &amp; community</vt:lpstr>
      <vt:lpstr>Introduction – Get the toolkit!</vt:lpstr>
      <vt:lpstr>Tutorial #1 – ISSI SRAM &amp; protons [1]</vt:lpstr>
      <vt:lpstr>Tutorial 1.1 – General, Input/Output</vt:lpstr>
      <vt:lpstr>Tutorial 1.1 – General, Input/Output</vt:lpstr>
      <vt:lpstr>Tutorial 1.2 – Geometry</vt:lpstr>
      <vt:lpstr>Tutorial 1.2 – Geometry</vt:lpstr>
      <vt:lpstr>Tutorial 1.3 – Primary particles, Scoring</vt:lpstr>
      <vt:lpstr>Tutorial 1.3 – Primary particles, Scoring</vt:lpstr>
      <vt:lpstr>Tutorial 1.4 – Scoring, SEE cross-section</vt:lpstr>
      <vt:lpstr>Tutorial 1.4 – Scoring, SEE cross-section</vt:lpstr>
      <vt:lpstr>To be continued tomorrow...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Ygor Aguiar</dc:creator>
  <cp:lastModifiedBy>Ygor Aguiar</cp:lastModifiedBy>
  <cp:revision>3767</cp:revision>
  <cp:lastPrinted>2022-04-29T12:29:58Z</cp:lastPrinted>
  <dcterms:created xsi:type="dcterms:W3CDTF">2022-04-29T09:47:41Z</dcterms:created>
  <dcterms:modified xsi:type="dcterms:W3CDTF">2022-12-06T03:00:02Z</dcterms:modified>
</cp:coreProperties>
</file>