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67" r:id="rId4"/>
    <p:sldId id="280" r:id="rId5"/>
    <p:sldId id="263" r:id="rId6"/>
    <p:sldId id="281" r:id="rId7"/>
    <p:sldId id="282" r:id="rId8"/>
    <p:sldId id="285" r:id="rId9"/>
    <p:sldId id="283" r:id="rId10"/>
    <p:sldId id="284" r:id="rId11"/>
    <p:sldId id="286" r:id="rId12"/>
    <p:sldId id="287" r:id="rId13"/>
    <p:sldId id="288" r:id="rId14"/>
    <p:sldId id="278" r:id="rId15"/>
    <p:sldId id="279" r:id="rId16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1C559E"/>
    <a:srgbClr val="A1A1A1"/>
    <a:srgbClr val="C3C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DEA1B0-6F4F-4F5D-856E-7FE9382394F3}" v="460" dt="2022-12-07T07:44:40.517"/>
    <p1510:client id="{18E00A77-C7F3-4F7A-97CF-5FE9DB4619F6}" v="57" dt="2022-12-04T18:07:57.483"/>
    <p1510:client id="{1A0D6DCF-A66C-49F8-98E8-3C45BA8D300C}" v="304" dt="2022-12-07T06:07:59.779"/>
    <p1510:client id="{229EF5DE-B493-4F56-85A1-5D40A5E1E52B}" v="2240" dt="2022-12-07T04:17:01.261"/>
    <p1510:client id="{277F0F28-3660-449B-8860-16485D79EF6C}" v="256" dt="2022-11-30T15:21:24.099"/>
    <p1510:client id="{290E6D77-0A04-4A97-AF14-1D1C312FF775}" v="3700" dt="2022-12-05T15:50:13.027"/>
    <p1510:client id="{335716AC-97FA-408E-B8CC-DEDEE19B4110}" v="2114" dt="2022-12-02T15:00:06.711"/>
    <p1510:client id="{34103EBA-0B43-4D29-BA7D-4B659FDAF60F}" v="1156" dt="2022-12-07T01:31:42.390"/>
    <p1510:client id="{6C0B007F-231B-468F-95B2-3CC3F07BC14F}" v="3" dt="2022-12-05T11:16:56.686"/>
    <p1510:client id="{865CB6C1-C02A-4531-A38C-F02E4433F8E4}" v="211" dt="2022-12-06T11:05:19.643"/>
    <p1510:client id="{92FA7C20-8002-4993-9342-62502A77A6CC}" v="3563" dt="2022-12-05T20:44:12.302"/>
    <p1510:client id="{95D09B38-F38B-48C1-9932-0138EC4DD8DB}" v="2553" dt="2022-12-06T02:59:52.376"/>
    <p1510:client id="{969018A6-748B-411A-A9C7-0ED82560CC26}" v="931" dt="2022-12-07T02:21:48.615"/>
    <p1510:client id="{994D5576-06C9-482F-AC27-96EF1A0D566C}" v="399" dt="2022-12-06T18:54:12.272"/>
    <p1510:client id="{A7368245-6BDC-4E04-9BE0-240886373DB2}" v="650" dt="2022-12-02T17:59:12.435"/>
    <p1510:client id="{A9911270-8F56-475E-B517-31C3B1F5BF84}" v="704" dt="2022-12-01T18:05:57.827"/>
    <p1510:client id="{CB6F1EA6-2054-4A2F-ADF3-B17B3BF37F9E}" v="184" dt="2022-12-05T11:13:18.125"/>
    <p1510:client id="{CF4FB1A9-FFF5-4303-8B71-1F03D4D4EA87}" v="256" dt="2022-11-30T18:05:24.714"/>
    <p1510:client id="{DDCDB54E-98D4-4738-99B4-B5512D630D89}" v="1476" dt="2022-12-01T16:55:22.1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72"/>
  </p:normalViewPr>
  <p:slideViewPr>
    <p:cSldViewPr snapToGrid="0" snapToObjects="1" showGuides="1">
      <p:cViewPr>
        <p:scale>
          <a:sx n="102" d="100"/>
          <a:sy n="102" d="100"/>
        </p:scale>
        <p:origin x="856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Lucsanyi" userId="O7+Sfe/LXypmJ+6xrZ7IpYcscw6NdEw+GxAcb1ekBcE=" providerId="None" clId="Web-{994D5576-06C9-482F-AC27-96EF1A0D566C}"/>
    <pc:docChg chg="modSld">
      <pc:chgData name="David Lucsanyi" userId="O7+Sfe/LXypmJ+6xrZ7IpYcscw6NdEw+GxAcb1ekBcE=" providerId="None" clId="Web-{994D5576-06C9-482F-AC27-96EF1A0D566C}" dt="2022-12-06T18:54:12.272" v="63" actId="20577"/>
      <pc:docMkLst>
        <pc:docMk/>
      </pc:docMkLst>
      <pc:sldChg chg="addSp modSp">
        <pc:chgData name="David Lucsanyi" userId="O7+Sfe/LXypmJ+6xrZ7IpYcscw6NdEw+GxAcb1ekBcE=" providerId="None" clId="Web-{994D5576-06C9-482F-AC27-96EF1A0D566C}" dt="2022-12-06T18:54:12.272" v="63" actId="20577"/>
        <pc:sldMkLst>
          <pc:docMk/>
          <pc:sldMk cId="3494630749" sldId="280"/>
        </pc:sldMkLst>
        <pc:spChg chg="mod">
          <ac:chgData name="David Lucsanyi" userId="O7+Sfe/LXypmJ+6xrZ7IpYcscw6NdEw+GxAcb1ekBcE=" providerId="None" clId="Web-{994D5576-06C9-482F-AC27-96EF1A0D566C}" dt="2022-12-06T18:51:37.266" v="35" actId="20577"/>
          <ac:spMkLst>
            <pc:docMk/>
            <pc:sldMk cId="3494630749" sldId="280"/>
            <ac:spMk id="3" creationId="{0F9C900D-E622-9CCE-1E7B-DA5F73CD3B4B}"/>
          </ac:spMkLst>
        </pc:spChg>
        <pc:spChg chg="add mod">
          <ac:chgData name="David Lucsanyi" userId="O7+Sfe/LXypmJ+6xrZ7IpYcscw6NdEw+GxAcb1ekBcE=" providerId="None" clId="Web-{994D5576-06C9-482F-AC27-96EF1A0D566C}" dt="2022-12-06T18:54:12.272" v="63" actId="20577"/>
          <ac:spMkLst>
            <pc:docMk/>
            <pc:sldMk cId="3494630749" sldId="280"/>
            <ac:spMk id="5" creationId="{16730226-6108-E001-C96C-FB30992F8B08}"/>
          </ac:spMkLst>
        </pc:spChg>
      </pc:sldChg>
    </pc:docChg>
  </pc:docChgLst>
  <pc:docChgLst>
    <pc:chgData name="David Lucsanyi" userId="O7+Sfe/LXypmJ+6xrZ7IpYcscw6NdEw+GxAcb1ekBcE=" providerId="None" clId="Web-{34103EBA-0B43-4D29-BA7D-4B659FDAF60F}"/>
    <pc:docChg chg="modSld">
      <pc:chgData name="David Lucsanyi" userId="O7+Sfe/LXypmJ+6xrZ7IpYcscw6NdEw+GxAcb1ekBcE=" providerId="None" clId="Web-{34103EBA-0B43-4D29-BA7D-4B659FDAF60F}" dt="2022-12-06T19:20:49.889" v="213" actId="20577"/>
      <pc:docMkLst>
        <pc:docMk/>
      </pc:docMkLst>
      <pc:sldChg chg="modSp">
        <pc:chgData name="David Lucsanyi" userId="O7+Sfe/LXypmJ+6xrZ7IpYcscw6NdEw+GxAcb1ekBcE=" providerId="None" clId="Web-{34103EBA-0B43-4D29-BA7D-4B659FDAF60F}" dt="2022-12-06T19:17:54.213" v="199" actId="20577"/>
        <pc:sldMkLst>
          <pc:docMk/>
          <pc:sldMk cId="874441873" sldId="258"/>
        </pc:sldMkLst>
        <pc:spChg chg="mod">
          <ac:chgData name="David Lucsanyi" userId="O7+Sfe/LXypmJ+6xrZ7IpYcscw6NdEw+GxAcb1ekBcE=" providerId="None" clId="Web-{34103EBA-0B43-4D29-BA7D-4B659FDAF60F}" dt="2022-12-06T19:17:54.213" v="199" actId="20577"/>
          <ac:spMkLst>
            <pc:docMk/>
            <pc:sldMk cId="874441873" sldId="258"/>
            <ac:spMk id="3" creationId="{397C0A6D-D86B-ABDE-5138-8000C640D1EB}"/>
          </ac:spMkLst>
        </pc:spChg>
      </pc:sldChg>
      <pc:sldChg chg="modSp">
        <pc:chgData name="David Lucsanyi" userId="O7+Sfe/LXypmJ+6xrZ7IpYcscw6NdEw+GxAcb1ekBcE=" providerId="None" clId="Web-{34103EBA-0B43-4D29-BA7D-4B659FDAF60F}" dt="2022-12-06T19:20:49.889" v="213" actId="20577"/>
        <pc:sldMkLst>
          <pc:docMk/>
          <pc:sldMk cId="1897798811" sldId="263"/>
        </pc:sldMkLst>
        <pc:spChg chg="mod">
          <ac:chgData name="David Lucsanyi" userId="O7+Sfe/LXypmJ+6xrZ7IpYcscw6NdEw+GxAcb1ekBcE=" providerId="None" clId="Web-{34103EBA-0B43-4D29-BA7D-4B659FDAF60F}" dt="2022-12-06T19:20:49.889" v="213" actId="20577"/>
          <ac:spMkLst>
            <pc:docMk/>
            <pc:sldMk cId="1897798811" sldId="263"/>
            <ac:spMk id="3" creationId="{0F9C900D-E622-9CCE-1E7B-DA5F73CD3B4B}"/>
          </ac:spMkLst>
        </pc:spChg>
      </pc:sldChg>
      <pc:sldChg chg="addSp delSp modSp">
        <pc:chgData name="David Lucsanyi" userId="O7+Sfe/LXypmJ+6xrZ7IpYcscw6NdEw+GxAcb1ekBcE=" providerId="None" clId="Web-{34103EBA-0B43-4D29-BA7D-4B659FDAF60F}" dt="2022-12-06T19:00:43.049" v="84"/>
        <pc:sldMkLst>
          <pc:docMk/>
          <pc:sldMk cId="1263183113" sldId="278"/>
        </pc:sldMkLst>
        <pc:spChg chg="add del mod">
          <ac:chgData name="David Lucsanyi" userId="O7+Sfe/LXypmJ+6xrZ7IpYcscw6NdEw+GxAcb1ekBcE=" providerId="None" clId="Web-{34103EBA-0B43-4D29-BA7D-4B659FDAF60F}" dt="2022-12-06T19:00:43.049" v="84"/>
          <ac:spMkLst>
            <pc:docMk/>
            <pc:sldMk cId="1263183113" sldId="278"/>
            <ac:spMk id="3" creationId="{BCF0B08B-F0E3-23A5-2E27-2BBE6BA798FB}"/>
          </ac:spMkLst>
        </pc:spChg>
      </pc:sldChg>
      <pc:sldChg chg="modSp">
        <pc:chgData name="David Lucsanyi" userId="O7+Sfe/LXypmJ+6xrZ7IpYcscw6NdEw+GxAcb1ekBcE=" providerId="None" clId="Web-{34103EBA-0B43-4D29-BA7D-4B659FDAF60F}" dt="2022-12-06T19:20:43.967" v="211" actId="20577"/>
        <pc:sldMkLst>
          <pc:docMk/>
          <pc:sldMk cId="3494630749" sldId="280"/>
        </pc:sldMkLst>
        <pc:spChg chg="mod">
          <ac:chgData name="David Lucsanyi" userId="O7+Sfe/LXypmJ+6xrZ7IpYcscw6NdEw+GxAcb1ekBcE=" providerId="None" clId="Web-{34103EBA-0B43-4D29-BA7D-4B659FDAF60F}" dt="2022-12-06T19:20:43.967" v="211" actId="20577"/>
          <ac:spMkLst>
            <pc:docMk/>
            <pc:sldMk cId="3494630749" sldId="280"/>
            <ac:spMk id="3" creationId="{0F9C900D-E622-9CCE-1E7B-DA5F73CD3B4B}"/>
          </ac:spMkLst>
        </pc:spChg>
        <pc:spChg chg="mod">
          <ac:chgData name="David Lucsanyi" userId="O7+Sfe/LXypmJ+6xrZ7IpYcscw6NdEw+GxAcb1ekBcE=" providerId="None" clId="Web-{34103EBA-0B43-4D29-BA7D-4B659FDAF60F}" dt="2022-12-06T18:57:51.592" v="69" actId="20577"/>
          <ac:spMkLst>
            <pc:docMk/>
            <pc:sldMk cId="3494630749" sldId="280"/>
            <ac:spMk id="5" creationId="{16730226-6108-E001-C96C-FB30992F8B08}"/>
          </ac:spMkLst>
        </pc:spChg>
        <pc:picChg chg="mod">
          <ac:chgData name="David Lucsanyi" userId="O7+Sfe/LXypmJ+6xrZ7IpYcscw6NdEw+GxAcb1ekBcE=" providerId="None" clId="Web-{34103EBA-0B43-4D29-BA7D-4B659FDAF60F}" dt="2022-12-06T19:01:41.034" v="88" actId="1076"/>
          <ac:picMkLst>
            <pc:docMk/>
            <pc:sldMk cId="3494630749" sldId="280"/>
            <ac:picMk id="16" creationId="{E1F9574F-CFD2-BF48-242D-12702E333E48}"/>
          </ac:picMkLst>
        </pc:picChg>
      </pc:sldChg>
    </pc:docChg>
  </pc:docChgLst>
  <pc:docChgLst>
    <pc:chgData name="David Lucsanyi" clId="Web-{335716AC-97FA-408E-B8CC-DEDEE19B4110}"/>
    <pc:docChg chg="addSld delSld modSld sldOrd">
      <pc:chgData name="David Lucsanyi" userId="" providerId="" clId="Web-{335716AC-97FA-408E-B8CC-DEDEE19B4110}" dt="2022-12-02T14:12:29.351" v="1035" actId="20577"/>
      <pc:docMkLst>
        <pc:docMk/>
      </pc:docMkLst>
      <pc:sldChg chg="addSp delSp">
        <pc:chgData name="David Lucsanyi" userId="" providerId="" clId="Web-{335716AC-97FA-408E-B8CC-DEDEE19B4110}" dt="2022-12-02T11:50:30.517" v="153"/>
        <pc:sldMkLst>
          <pc:docMk/>
          <pc:sldMk cId="1161168841" sldId="259"/>
        </pc:sldMkLst>
        <pc:picChg chg="del">
          <ac:chgData name="David Lucsanyi" userId="" providerId="" clId="Web-{335716AC-97FA-408E-B8CC-DEDEE19B4110}" dt="2022-12-02T11:50:29.720" v="152"/>
          <ac:picMkLst>
            <pc:docMk/>
            <pc:sldMk cId="1161168841" sldId="259"/>
            <ac:picMk id="6" creationId="{53C65221-3F2C-270A-9DEA-77EB711BE307}"/>
          </ac:picMkLst>
        </pc:picChg>
        <pc:picChg chg="add">
          <ac:chgData name="David Lucsanyi" userId="" providerId="" clId="Web-{335716AC-97FA-408E-B8CC-DEDEE19B4110}" dt="2022-12-02T11:50:30.517" v="153"/>
          <ac:picMkLst>
            <pc:docMk/>
            <pc:sldMk cId="1161168841" sldId="259"/>
            <ac:picMk id="7" creationId="{FE5BCCD7-3CBA-1BD5-FE20-F49D1FC3774F}"/>
          </ac:picMkLst>
        </pc:picChg>
      </pc:sldChg>
      <pc:sldChg chg="addSp delSp">
        <pc:chgData name="David Lucsanyi" userId="" providerId="" clId="Web-{335716AC-97FA-408E-B8CC-DEDEE19B4110}" dt="2022-12-02T11:50:34.611" v="155"/>
        <pc:sldMkLst>
          <pc:docMk/>
          <pc:sldMk cId="2980870780" sldId="260"/>
        </pc:sldMkLst>
        <pc:picChg chg="del">
          <ac:chgData name="David Lucsanyi" userId="" providerId="" clId="Web-{335716AC-97FA-408E-B8CC-DEDEE19B4110}" dt="2022-12-02T11:50:34.251" v="154"/>
          <ac:picMkLst>
            <pc:docMk/>
            <pc:sldMk cId="2980870780" sldId="260"/>
            <ac:picMk id="8" creationId="{33E5F721-D2FA-26D6-F778-0E79DCD8830D}"/>
          </ac:picMkLst>
        </pc:picChg>
        <pc:picChg chg="add">
          <ac:chgData name="David Lucsanyi" userId="" providerId="" clId="Web-{335716AC-97FA-408E-B8CC-DEDEE19B4110}" dt="2022-12-02T11:50:34.611" v="155"/>
          <ac:picMkLst>
            <pc:docMk/>
            <pc:sldMk cId="2980870780" sldId="260"/>
            <ac:picMk id="14" creationId="{24E43954-720B-DD13-F7F3-D5C5681CEADC}"/>
          </ac:picMkLst>
        </pc:picChg>
      </pc:sldChg>
      <pc:sldChg chg="addSp delSp modSp ord">
        <pc:chgData name="David Lucsanyi" userId="" providerId="" clId="Web-{335716AC-97FA-408E-B8CC-DEDEE19B4110}" dt="2022-12-02T13:27:51.733" v="535" actId="1076"/>
        <pc:sldMkLst>
          <pc:docMk/>
          <pc:sldMk cId="1897798811" sldId="263"/>
        </pc:sldMkLst>
        <pc:spChg chg="mod">
          <ac:chgData name="David Lucsanyi" userId="" providerId="" clId="Web-{335716AC-97FA-408E-B8CC-DEDEE19B4110}" dt="2022-12-02T13:24:00.188" v="401" actId="20577"/>
          <ac:spMkLst>
            <pc:docMk/>
            <pc:sldMk cId="1897798811" sldId="263"/>
            <ac:spMk id="2" creationId="{C8D09F31-E18D-9140-050E-B3B7478FE1AD}"/>
          </ac:spMkLst>
        </pc:spChg>
        <pc:spChg chg="mod">
          <ac:chgData name="David Lucsanyi" userId="" providerId="" clId="Web-{335716AC-97FA-408E-B8CC-DEDEE19B4110}" dt="2022-12-02T13:20:34.800" v="374" actId="20577"/>
          <ac:spMkLst>
            <pc:docMk/>
            <pc:sldMk cId="1897798811" sldId="263"/>
            <ac:spMk id="3" creationId="{0F9C900D-E622-9CCE-1E7B-DA5F73CD3B4B}"/>
          </ac:spMkLst>
        </pc:spChg>
        <pc:spChg chg="add del mod">
          <ac:chgData name="David Lucsanyi" userId="" providerId="" clId="Web-{335716AC-97FA-408E-B8CC-DEDEE19B4110}" dt="2022-12-02T13:24:14.454" v="406"/>
          <ac:spMkLst>
            <pc:docMk/>
            <pc:sldMk cId="1897798811" sldId="263"/>
            <ac:spMk id="6" creationId="{3652797C-1A34-2FC4-EC77-6BAAE39B4866}"/>
          </ac:spMkLst>
        </pc:spChg>
        <pc:spChg chg="add mod">
          <ac:chgData name="David Lucsanyi" userId="" providerId="" clId="Web-{335716AC-97FA-408E-B8CC-DEDEE19B4110}" dt="2022-12-02T13:27:51.733" v="534" actId="1076"/>
          <ac:spMkLst>
            <pc:docMk/>
            <pc:sldMk cId="1897798811" sldId="263"/>
            <ac:spMk id="10" creationId="{E1B48602-B0BE-FEEB-9D07-9DAAA8BCFB10}"/>
          </ac:spMkLst>
        </pc:spChg>
        <pc:spChg chg="add del">
          <ac:chgData name="David Lucsanyi" userId="" providerId="" clId="Web-{335716AC-97FA-408E-B8CC-DEDEE19B4110}" dt="2022-12-02T13:25:04.129" v="427"/>
          <ac:spMkLst>
            <pc:docMk/>
            <pc:sldMk cId="1897798811" sldId="263"/>
            <ac:spMk id="11" creationId="{583F1892-03C8-0371-9BC4-F7A8E17021C6}"/>
          </ac:spMkLst>
        </pc:spChg>
        <pc:spChg chg="add mod">
          <ac:chgData name="David Lucsanyi" userId="" providerId="" clId="Web-{335716AC-97FA-408E-B8CC-DEDEE19B4110}" dt="2022-12-02T13:27:51.733" v="535" actId="1076"/>
          <ac:spMkLst>
            <pc:docMk/>
            <pc:sldMk cId="1897798811" sldId="263"/>
            <ac:spMk id="13" creationId="{639C7F79-9979-9306-B031-3595A211DBBD}"/>
          </ac:spMkLst>
        </pc:spChg>
        <pc:picChg chg="del mod">
          <ac:chgData name="David Lucsanyi" userId="" providerId="" clId="Web-{335716AC-97FA-408E-B8CC-DEDEE19B4110}" dt="2022-12-02T13:24:10.891" v="402"/>
          <ac:picMkLst>
            <pc:docMk/>
            <pc:sldMk cId="1897798811" sldId="263"/>
            <ac:picMk id="5" creationId="{F9603C83-8C6F-2E91-8855-783F9804AC5B}"/>
          </ac:picMkLst>
        </pc:picChg>
        <pc:picChg chg="del">
          <ac:chgData name="David Lucsanyi" userId="" providerId="" clId="Web-{335716AC-97FA-408E-B8CC-DEDEE19B4110}" dt="2022-12-02T11:50:37.767" v="156"/>
          <ac:picMkLst>
            <pc:docMk/>
            <pc:sldMk cId="1897798811" sldId="263"/>
            <ac:picMk id="7" creationId="{EED9298F-6F50-4E92-9B7C-ACBC486D8C44}"/>
          </ac:picMkLst>
        </pc:picChg>
        <pc:picChg chg="add">
          <ac:chgData name="David Lucsanyi" userId="" providerId="" clId="Web-{335716AC-97FA-408E-B8CC-DEDEE19B4110}" dt="2022-12-02T11:50:38.205" v="157"/>
          <ac:picMkLst>
            <pc:docMk/>
            <pc:sldMk cId="1897798811" sldId="263"/>
            <ac:picMk id="9" creationId="{F9499AF4-7F0F-0436-E1D0-A13D63821B87}"/>
          </ac:picMkLst>
        </pc:picChg>
      </pc:sldChg>
      <pc:sldChg chg="modSp">
        <pc:chgData name="David Lucsanyi" userId="" providerId="" clId="Web-{335716AC-97FA-408E-B8CC-DEDEE19B4110}" dt="2022-12-02T13:13:40.743" v="339" actId="20577"/>
        <pc:sldMkLst>
          <pc:docMk/>
          <pc:sldMk cId="3844851692" sldId="264"/>
        </pc:sldMkLst>
        <pc:spChg chg="mod">
          <ac:chgData name="David Lucsanyi" userId="" providerId="" clId="Web-{335716AC-97FA-408E-B8CC-DEDEE19B4110}" dt="2022-12-02T13:13:40.743" v="339" actId="20577"/>
          <ac:spMkLst>
            <pc:docMk/>
            <pc:sldMk cId="3844851692" sldId="264"/>
            <ac:spMk id="12" creationId="{1FEBB6E7-34C0-4042-8C9A-0CA9E3FFC1F6}"/>
          </ac:spMkLst>
        </pc:spChg>
        <pc:spChg chg="mod">
          <ac:chgData name="David Lucsanyi" userId="" providerId="" clId="Web-{335716AC-97FA-408E-B8CC-DEDEE19B4110}" dt="2022-12-02T13:12:44.490" v="328" actId="14100"/>
          <ac:spMkLst>
            <pc:docMk/>
            <pc:sldMk cId="3844851692" sldId="264"/>
            <ac:spMk id="18" creationId="{13483B48-4497-7B6B-8B27-597529649DBA}"/>
          </ac:spMkLst>
        </pc:spChg>
      </pc:sldChg>
      <pc:sldChg chg="addSp delSp modSp">
        <pc:chgData name="David Lucsanyi" userId="" providerId="" clId="Web-{335716AC-97FA-408E-B8CC-DEDEE19B4110}" dt="2022-12-02T14:10:13.483" v="955" actId="14100"/>
        <pc:sldMkLst>
          <pc:docMk/>
          <pc:sldMk cId="1640210946" sldId="266"/>
        </pc:sldMkLst>
        <pc:spChg chg="mod">
          <ac:chgData name="David Lucsanyi" userId="" providerId="" clId="Web-{335716AC-97FA-408E-B8CC-DEDEE19B4110}" dt="2022-12-02T13:45:39.236" v="697" actId="20577"/>
          <ac:spMkLst>
            <pc:docMk/>
            <pc:sldMk cId="1640210946" sldId="266"/>
            <ac:spMk id="2" creationId="{C8D09F31-E18D-9140-050E-B3B7478FE1AD}"/>
          </ac:spMkLst>
        </pc:spChg>
        <pc:spChg chg="mod">
          <ac:chgData name="David Lucsanyi" userId="" providerId="" clId="Web-{335716AC-97FA-408E-B8CC-DEDEE19B4110}" dt="2022-12-02T14:10:13.483" v="955" actId="14100"/>
          <ac:spMkLst>
            <pc:docMk/>
            <pc:sldMk cId="1640210946" sldId="266"/>
            <ac:spMk id="3" creationId="{0F9C900D-E622-9CCE-1E7B-DA5F73CD3B4B}"/>
          </ac:spMkLst>
        </pc:spChg>
        <pc:spChg chg="add del mod">
          <ac:chgData name="David Lucsanyi" userId="" providerId="" clId="Web-{335716AC-97FA-408E-B8CC-DEDEE19B4110}" dt="2022-12-02T13:35:11.963" v="541"/>
          <ac:spMkLst>
            <pc:docMk/>
            <pc:sldMk cId="1640210946" sldId="266"/>
            <ac:spMk id="7" creationId="{B86D4A89-5643-FE38-25C2-9EB92F67F4F4}"/>
          </ac:spMkLst>
        </pc:spChg>
        <pc:spChg chg="mod">
          <ac:chgData name="David Lucsanyi" userId="" providerId="" clId="Web-{335716AC-97FA-408E-B8CC-DEDEE19B4110}" dt="2022-12-02T13:44:59.249" v="692" actId="1076"/>
          <ac:spMkLst>
            <pc:docMk/>
            <pc:sldMk cId="1640210946" sldId="266"/>
            <ac:spMk id="11" creationId="{C7940F5A-FA19-3EF2-D329-9DB7E0CCF562}"/>
          </ac:spMkLst>
        </pc:spChg>
        <pc:spChg chg="mod">
          <ac:chgData name="David Lucsanyi" userId="" providerId="" clId="Web-{335716AC-97FA-408E-B8CC-DEDEE19B4110}" dt="2022-12-02T13:44:52.811" v="691" actId="1076"/>
          <ac:spMkLst>
            <pc:docMk/>
            <pc:sldMk cId="1640210946" sldId="266"/>
            <ac:spMk id="13" creationId="{4266DEDC-C196-4CF1-E8BD-691A844188C0}"/>
          </ac:spMkLst>
        </pc:spChg>
        <pc:spChg chg="mod">
          <ac:chgData name="David Lucsanyi" userId="" providerId="" clId="Web-{335716AC-97FA-408E-B8CC-DEDEE19B4110}" dt="2022-12-02T13:44:37.404" v="688" actId="14100"/>
          <ac:spMkLst>
            <pc:docMk/>
            <pc:sldMk cId="1640210946" sldId="266"/>
            <ac:spMk id="14" creationId="{77824A05-DC56-4F9E-7B8F-D11687297F7E}"/>
          </ac:spMkLst>
        </pc:spChg>
        <pc:spChg chg="add del mod">
          <ac:chgData name="David Lucsanyi" userId="" providerId="" clId="Web-{335716AC-97FA-408E-B8CC-DEDEE19B4110}" dt="2022-12-02T13:05:59.465" v="232"/>
          <ac:spMkLst>
            <pc:docMk/>
            <pc:sldMk cId="1640210946" sldId="266"/>
            <ac:spMk id="16" creationId="{73CC50C0-508A-92F9-ECEF-D8DD500476EF}"/>
          </ac:spMkLst>
        </pc:spChg>
        <pc:spChg chg="add del mod">
          <ac:chgData name="David Lucsanyi" userId="" providerId="" clId="Web-{335716AC-97FA-408E-B8CC-DEDEE19B4110}" dt="2022-12-02T13:35:57.591" v="549"/>
          <ac:spMkLst>
            <pc:docMk/>
            <pc:sldMk cId="1640210946" sldId="266"/>
            <ac:spMk id="17" creationId="{02203383-9BEA-F3F0-454A-2D75B47F96DE}"/>
          </ac:spMkLst>
        </pc:spChg>
        <pc:spChg chg="add mod">
          <ac:chgData name="David Lucsanyi" userId="" providerId="" clId="Web-{335716AC-97FA-408E-B8CC-DEDEE19B4110}" dt="2022-12-02T14:07:18.363" v="891" actId="1076"/>
          <ac:spMkLst>
            <pc:docMk/>
            <pc:sldMk cId="1640210946" sldId="266"/>
            <ac:spMk id="19" creationId="{38AB2534-C919-7B29-AC2B-1AF3E62FAA6B}"/>
          </ac:spMkLst>
        </pc:spChg>
        <pc:spChg chg="add mod">
          <ac:chgData name="David Lucsanyi" userId="" providerId="" clId="Web-{335716AC-97FA-408E-B8CC-DEDEE19B4110}" dt="2022-12-02T13:43:41.119" v="682" actId="14100"/>
          <ac:spMkLst>
            <pc:docMk/>
            <pc:sldMk cId="1640210946" sldId="266"/>
            <ac:spMk id="21" creationId="{71478129-CE65-A73E-78FD-7F63F607382E}"/>
          </ac:spMkLst>
        </pc:spChg>
        <pc:grpChg chg="mod">
          <ac:chgData name="David Lucsanyi" userId="" providerId="" clId="Web-{335716AC-97FA-408E-B8CC-DEDEE19B4110}" dt="2022-12-02T13:44:17.075" v="684" actId="1076"/>
          <ac:grpSpMkLst>
            <pc:docMk/>
            <pc:sldMk cId="1640210946" sldId="266"/>
            <ac:grpSpMk id="15" creationId="{08D8362E-24C7-B3A6-F563-EB1628C41C9C}"/>
          </ac:grpSpMkLst>
        </pc:grpChg>
        <pc:picChg chg="add mod">
          <ac:chgData name="David Lucsanyi" userId="" providerId="" clId="Web-{335716AC-97FA-408E-B8CC-DEDEE19B4110}" dt="2022-12-02T13:43:53.011" v="683" actId="14100"/>
          <ac:picMkLst>
            <pc:docMk/>
            <pc:sldMk cId="1640210946" sldId="266"/>
            <ac:picMk id="18" creationId="{7A089B94-B810-9F73-830A-8ED7132C52E4}"/>
          </ac:picMkLst>
        </pc:picChg>
      </pc:sldChg>
      <pc:sldChg chg="addSp modSp">
        <pc:chgData name="David Lucsanyi" userId="" providerId="" clId="Web-{335716AC-97FA-408E-B8CC-DEDEE19B4110}" dt="2022-12-02T13:22:08.103" v="393" actId="1076"/>
        <pc:sldMkLst>
          <pc:docMk/>
          <pc:sldMk cId="946928992" sldId="267"/>
        </pc:sldMkLst>
        <pc:spChg chg="mod">
          <ac:chgData name="David Lucsanyi" userId="" providerId="" clId="Web-{335716AC-97FA-408E-B8CC-DEDEE19B4110}" dt="2022-12-02T11:43:48.351" v="99" actId="20577"/>
          <ac:spMkLst>
            <pc:docMk/>
            <pc:sldMk cId="946928992" sldId="267"/>
            <ac:spMk id="2" creationId="{C8D09F31-E18D-9140-050E-B3B7478FE1AD}"/>
          </ac:spMkLst>
        </pc:spChg>
        <pc:spChg chg="add mod">
          <ac:chgData name="David Lucsanyi" userId="" providerId="" clId="Web-{335716AC-97FA-408E-B8CC-DEDEE19B4110}" dt="2022-12-02T13:22:08.103" v="393" actId="1076"/>
          <ac:spMkLst>
            <pc:docMk/>
            <pc:sldMk cId="946928992" sldId="267"/>
            <ac:spMk id="3" creationId="{93542431-CA85-0660-32D4-ECB20E2805A8}"/>
          </ac:spMkLst>
        </pc:spChg>
        <pc:spChg chg="add mod">
          <ac:chgData name="David Lucsanyi" userId="" providerId="" clId="Web-{335716AC-97FA-408E-B8CC-DEDEE19B4110}" dt="2022-12-02T13:05:02.930" v="204" actId="14100"/>
          <ac:spMkLst>
            <pc:docMk/>
            <pc:sldMk cId="946928992" sldId="267"/>
            <ac:spMk id="5" creationId="{07BCE5A5-720F-78CA-A3FE-5DE915CF78EC}"/>
          </ac:spMkLst>
        </pc:spChg>
        <pc:spChg chg="mod">
          <ac:chgData name="David Lucsanyi" userId="" providerId="" clId="Web-{335716AC-97FA-408E-B8CC-DEDEE19B4110}" dt="2022-12-02T11:48:28.436" v="137" actId="20577"/>
          <ac:spMkLst>
            <pc:docMk/>
            <pc:sldMk cId="946928992" sldId="267"/>
            <ac:spMk id="18" creationId="{13483B48-4497-7B6B-8B27-597529649DBA}"/>
          </ac:spMkLst>
        </pc:spChg>
      </pc:sldChg>
      <pc:sldChg chg="delSp modSp add ord replId">
        <pc:chgData name="David Lucsanyi" userId="" providerId="" clId="Web-{335716AC-97FA-408E-B8CC-DEDEE19B4110}" dt="2022-12-02T14:12:29.351" v="1035" actId="20577"/>
        <pc:sldMkLst>
          <pc:docMk/>
          <pc:sldMk cId="1153357857" sldId="268"/>
        </pc:sldMkLst>
        <pc:spChg chg="mod">
          <ac:chgData name="David Lucsanyi" userId="" providerId="" clId="Web-{335716AC-97FA-408E-B8CC-DEDEE19B4110}" dt="2022-12-02T14:10:57.439" v="960" actId="20577"/>
          <ac:spMkLst>
            <pc:docMk/>
            <pc:sldMk cId="1153357857" sldId="268"/>
            <ac:spMk id="2" creationId="{C8D09F31-E18D-9140-050E-B3B7478FE1AD}"/>
          </ac:spMkLst>
        </pc:spChg>
        <pc:spChg chg="mod">
          <ac:chgData name="David Lucsanyi" userId="" providerId="" clId="Web-{335716AC-97FA-408E-B8CC-DEDEE19B4110}" dt="2022-12-02T14:12:08.099" v="1033" actId="20577"/>
          <ac:spMkLst>
            <pc:docMk/>
            <pc:sldMk cId="1153357857" sldId="268"/>
            <ac:spMk id="3" creationId="{0F9C900D-E622-9CCE-1E7B-DA5F73CD3B4B}"/>
          </ac:spMkLst>
        </pc:spChg>
        <pc:spChg chg="mod">
          <ac:chgData name="David Lucsanyi" userId="" providerId="" clId="Web-{335716AC-97FA-408E-B8CC-DEDEE19B4110}" dt="2022-12-02T14:12:29.351" v="1035" actId="20577"/>
          <ac:spMkLst>
            <pc:docMk/>
            <pc:sldMk cId="1153357857" sldId="268"/>
            <ac:spMk id="21" creationId="{71478129-CE65-A73E-78FD-7F63F607382E}"/>
          </ac:spMkLst>
        </pc:spChg>
        <pc:picChg chg="del">
          <ac:chgData name="David Lucsanyi" userId="" providerId="" clId="Web-{335716AC-97FA-408E-B8CC-DEDEE19B4110}" dt="2022-12-02T14:12:19.569" v="1034"/>
          <ac:picMkLst>
            <pc:docMk/>
            <pc:sldMk cId="1153357857" sldId="268"/>
            <ac:picMk id="18" creationId="{7A089B94-B810-9F73-830A-8ED7132C52E4}"/>
          </ac:picMkLst>
        </pc:picChg>
      </pc:sldChg>
      <pc:sldChg chg="delSp modSp add del ord replId">
        <pc:chgData name="David Lucsanyi" userId="" providerId="" clId="Web-{335716AC-97FA-408E-B8CC-DEDEE19B4110}" dt="2022-12-02T13:09:52.026" v="289"/>
        <pc:sldMkLst>
          <pc:docMk/>
          <pc:sldMk cId="2564704364" sldId="268"/>
        </pc:sldMkLst>
        <pc:spChg chg="mod">
          <ac:chgData name="David Lucsanyi" userId="" providerId="" clId="Web-{335716AC-97FA-408E-B8CC-DEDEE19B4110}" dt="2022-12-02T13:08:11.239" v="288" actId="20577"/>
          <ac:spMkLst>
            <pc:docMk/>
            <pc:sldMk cId="2564704364" sldId="268"/>
            <ac:spMk id="2" creationId="{C8D09F31-E18D-9140-050E-B3B7478FE1AD}"/>
          </ac:spMkLst>
        </pc:spChg>
        <pc:spChg chg="mod">
          <ac:chgData name="David Lucsanyi" userId="" providerId="" clId="Web-{335716AC-97FA-408E-B8CC-DEDEE19B4110}" dt="2022-12-02T13:07:44.940" v="278" actId="20577"/>
          <ac:spMkLst>
            <pc:docMk/>
            <pc:sldMk cId="2564704364" sldId="268"/>
            <ac:spMk id="18" creationId="{13483B48-4497-7B6B-8B27-597529649DBA}"/>
          </ac:spMkLst>
        </pc:spChg>
        <pc:grpChg chg="del">
          <ac:chgData name="David Lucsanyi" userId="" providerId="" clId="Web-{335716AC-97FA-408E-B8CC-DEDEE19B4110}" dt="2022-12-02T13:08:00.488" v="279"/>
          <ac:grpSpMkLst>
            <pc:docMk/>
            <pc:sldMk cId="2564704364" sldId="268"/>
            <ac:grpSpMk id="11" creationId="{F0E1821F-6CC8-50AF-641C-28AF184264EE}"/>
          </ac:grpSpMkLst>
        </pc:grpChg>
      </pc:sldChg>
      <pc:sldChg chg="modSp add del ord replId">
        <pc:chgData name="David Lucsanyi" userId="" providerId="" clId="Web-{335716AC-97FA-408E-B8CC-DEDEE19B4110}" dt="2022-12-02T14:10:26.655" v="956"/>
        <pc:sldMkLst>
          <pc:docMk/>
          <pc:sldMk cId="3831304570" sldId="268"/>
        </pc:sldMkLst>
        <pc:spChg chg="mod">
          <ac:chgData name="David Lucsanyi" userId="" providerId="" clId="Web-{335716AC-97FA-408E-B8CC-DEDEE19B4110}" dt="2022-12-02T14:08:03.287" v="895" actId="20577"/>
          <ac:spMkLst>
            <pc:docMk/>
            <pc:sldMk cId="3831304570" sldId="268"/>
            <ac:spMk id="2" creationId="{C8D09F31-E18D-9140-050E-B3B7478FE1AD}"/>
          </ac:spMkLst>
        </pc:spChg>
        <pc:spChg chg="mod">
          <ac:chgData name="David Lucsanyi" userId="" providerId="" clId="Web-{335716AC-97FA-408E-B8CC-DEDEE19B4110}" dt="2022-12-02T14:09:14.401" v="938" actId="20577"/>
          <ac:spMkLst>
            <pc:docMk/>
            <pc:sldMk cId="3831304570" sldId="268"/>
            <ac:spMk id="3" creationId="{0F9C900D-E622-9CCE-1E7B-DA5F73CD3B4B}"/>
          </ac:spMkLst>
        </pc:spChg>
        <pc:spChg chg="mod">
          <ac:chgData name="David Lucsanyi" userId="" providerId="" clId="Web-{335716AC-97FA-408E-B8CC-DEDEE19B4110}" dt="2022-12-02T14:08:54.837" v="921" actId="1076"/>
          <ac:spMkLst>
            <pc:docMk/>
            <pc:sldMk cId="3831304570" sldId="268"/>
            <ac:spMk id="19" creationId="{38AB2534-C919-7B29-AC2B-1AF3E62FAA6B}"/>
          </ac:spMkLst>
        </pc:spChg>
      </pc:sldChg>
    </pc:docChg>
  </pc:docChgLst>
  <pc:docChgLst>
    <pc:chgData name="David Lucsanyi" userId="O7+Sfe/LXypmJ+6xrZ7IpYcscw6NdEw+GxAcb1ekBcE=" providerId="None" clId="Web-{1A0D6DCF-A66C-49F8-98E8-3C45BA8D300C}"/>
    <pc:docChg chg="delSld">
      <pc:chgData name="David Lucsanyi" userId="O7+Sfe/LXypmJ+6xrZ7IpYcscw6NdEw+GxAcb1ekBcE=" providerId="None" clId="Web-{1A0D6DCF-A66C-49F8-98E8-3C45BA8D300C}" dt="2022-12-07T04:56:52.396" v="0"/>
      <pc:docMkLst>
        <pc:docMk/>
      </pc:docMkLst>
      <pc:sldChg chg="del">
        <pc:chgData name="David Lucsanyi" userId="O7+Sfe/LXypmJ+6xrZ7IpYcscw6NdEw+GxAcb1ekBcE=" providerId="None" clId="Web-{1A0D6DCF-A66C-49F8-98E8-3C45BA8D300C}" dt="2022-12-07T04:56:52.396" v="0"/>
        <pc:sldMkLst>
          <pc:docMk/>
          <pc:sldMk cId="1867863344" sldId="271"/>
        </pc:sldMkLst>
      </pc:sldChg>
    </pc:docChg>
  </pc:docChgLst>
  <pc:docChgLst>
    <pc:chgData name="David Lucsanyi" clId="Web-{CF4FB1A9-FFF5-4303-8B71-1F03D4D4EA87}"/>
    <pc:docChg chg="modSld">
      <pc:chgData name="David Lucsanyi" userId="" providerId="" clId="Web-{CF4FB1A9-FFF5-4303-8B71-1F03D4D4EA87}" dt="2022-11-30T18:05:24.714" v="240" actId="20577"/>
      <pc:docMkLst>
        <pc:docMk/>
      </pc:docMkLst>
      <pc:sldChg chg="modSp">
        <pc:chgData name="David Lucsanyi" userId="" providerId="" clId="Web-{CF4FB1A9-FFF5-4303-8B71-1F03D4D4EA87}" dt="2022-11-30T18:05:24.714" v="240" actId="20577"/>
        <pc:sldMkLst>
          <pc:docMk/>
          <pc:sldMk cId="874441873" sldId="258"/>
        </pc:sldMkLst>
        <pc:spChg chg="mod">
          <ac:chgData name="David Lucsanyi" userId="" providerId="" clId="Web-{CF4FB1A9-FFF5-4303-8B71-1F03D4D4EA87}" dt="2022-11-30T18:05:24.714" v="240" actId="20577"/>
          <ac:spMkLst>
            <pc:docMk/>
            <pc:sldMk cId="874441873" sldId="258"/>
            <ac:spMk id="3" creationId="{397C0A6D-D86B-ABDE-5138-8000C640D1EB}"/>
          </ac:spMkLst>
        </pc:spChg>
      </pc:sldChg>
    </pc:docChg>
  </pc:docChgLst>
  <pc:docChgLst>
    <pc:chgData name="David Lucsanyi" userId="O7+Sfe/LXypmJ+6xrZ7IpYcscw6NdEw+GxAcb1ekBcE=" providerId="None" clId="Web-{95D09B38-F38B-48C1-9932-0138EC4DD8DB}"/>
    <pc:docChg chg="addSld delSld modSld">
      <pc:chgData name="David Lucsanyi" userId="O7+Sfe/LXypmJ+6xrZ7IpYcscw6NdEw+GxAcb1ekBcE=" providerId="None" clId="Web-{95D09B38-F38B-48C1-9932-0138EC4DD8DB}" dt="2022-12-05T21:37:11.689" v="278" actId="20577"/>
      <pc:docMkLst>
        <pc:docMk/>
      </pc:docMkLst>
      <pc:sldChg chg="modSp">
        <pc:chgData name="David Lucsanyi" userId="O7+Sfe/LXypmJ+6xrZ7IpYcscw6NdEw+GxAcb1ekBcE=" providerId="None" clId="Web-{95D09B38-F38B-48C1-9932-0138EC4DD8DB}" dt="2022-12-05T21:35:36.640" v="249" actId="20577"/>
        <pc:sldMkLst>
          <pc:docMk/>
          <pc:sldMk cId="1897798811" sldId="263"/>
        </pc:sldMkLst>
        <pc:spChg chg="mod">
          <ac:chgData name="David Lucsanyi" userId="O7+Sfe/LXypmJ+6xrZ7IpYcscw6NdEw+GxAcb1ekBcE=" providerId="None" clId="Web-{95D09B38-F38B-48C1-9932-0138EC4DD8DB}" dt="2022-12-05T21:35:36.640" v="249" actId="20577"/>
          <ac:spMkLst>
            <pc:docMk/>
            <pc:sldMk cId="1897798811" sldId="263"/>
            <ac:spMk id="21" creationId="{B0BB664C-807B-030B-2630-BB75B485B237}"/>
          </ac:spMkLst>
        </pc:spChg>
      </pc:sldChg>
      <pc:sldChg chg="del">
        <pc:chgData name="David Lucsanyi" userId="O7+Sfe/LXypmJ+6xrZ7IpYcscw6NdEw+GxAcb1ekBcE=" providerId="None" clId="Web-{95D09B38-F38B-48C1-9932-0138EC4DD8DB}" dt="2022-12-05T21:06:14.999" v="0"/>
        <pc:sldMkLst>
          <pc:docMk/>
          <pc:sldMk cId="1153357857" sldId="268"/>
        </pc:sldMkLst>
      </pc:sldChg>
      <pc:sldChg chg="delSp modSp">
        <pc:chgData name="David Lucsanyi" userId="O7+Sfe/LXypmJ+6xrZ7IpYcscw6NdEw+GxAcb1ekBcE=" providerId="None" clId="Web-{95D09B38-F38B-48C1-9932-0138EC4DD8DB}" dt="2022-12-05T21:26:16.562" v="202"/>
        <pc:sldMkLst>
          <pc:docMk/>
          <pc:sldMk cId="1867863344" sldId="271"/>
        </pc:sldMkLst>
        <pc:spChg chg="del">
          <ac:chgData name="David Lucsanyi" userId="O7+Sfe/LXypmJ+6xrZ7IpYcscw6NdEw+GxAcb1ekBcE=" providerId="None" clId="Web-{95D09B38-F38B-48C1-9932-0138EC4DD8DB}" dt="2022-12-05T21:26:13.297" v="200"/>
          <ac:spMkLst>
            <pc:docMk/>
            <pc:sldMk cId="1867863344" sldId="271"/>
            <ac:spMk id="10" creationId="{E1B48602-B0BE-FEEB-9D07-9DAAA8BCFB10}"/>
          </ac:spMkLst>
        </pc:spChg>
        <pc:spChg chg="del mod">
          <ac:chgData name="David Lucsanyi" userId="O7+Sfe/LXypmJ+6xrZ7IpYcscw6NdEw+GxAcb1ekBcE=" providerId="None" clId="Web-{95D09B38-F38B-48C1-9932-0138EC4DD8DB}" dt="2022-12-05T21:26:16.562" v="202"/>
          <ac:spMkLst>
            <pc:docMk/>
            <pc:sldMk cId="1867863344" sldId="271"/>
            <ac:spMk id="13" creationId="{639C7F79-9979-9306-B031-3595A211DBBD}"/>
          </ac:spMkLst>
        </pc:spChg>
      </pc:sldChg>
      <pc:sldChg chg="modSp">
        <pc:chgData name="David Lucsanyi" userId="O7+Sfe/LXypmJ+6xrZ7IpYcscw6NdEw+GxAcb1ekBcE=" providerId="None" clId="Web-{95D09B38-F38B-48C1-9932-0138EC4DD8DB}" dt="2022-12-05T21:37:11.689" v="278" actId="20577"/>
        <pc:sldMkLst>
          <pc:docMk/>
          <pc:sldMk cId="3427605731" sldId="272"/>
        </pc:sldMkLst>
        <pc:spChg chg="mod">
          <ac:chgData name="David Lucsanyi" userId="O7+Sfe/LXypmJ+6xrZ7IpYcscw6NdEw+GxAcb1ekBcE=" providerId="None" clId="Web-{95D09B38-F38B-48C1-9932-0138EC4DD8DB}" dt="2022-12-05T21:37:11.689" v="278" actId="20577"/>
          <ac:spMkLst>
            <pc:docMk/>
            <pc:sldMk cId="3427605731" sldId="272"/>
            <ac:spMk id="3" creationId="{0F9C900D-E622-9CCE-1E7B-DA5F73CD3B4B}"/>
          </ac:spMkLst>
        </pc:spChg>
      </pc:sldChg>
      <pc:sldChg chg="delSp modSp">
        <pc:chgData name="David Lucsanyi" userId="O7+Sfe/LXypmJ+6xrZ7IpYcscw6NdEw+GxAcb1ekBcE=" providerId="None" clId="Web-{95D09B38-F38B-48C1-9932-0138EC4DD8DB}" dt="2022-12-05T21:26:08.265" v="199"/>
        <pc:sldMkLst>
          <pc:docMk/>
          <pc:sldMk cId="1156766615" sldId="273"/>
        </pc:sldMkLst>
        <pc:spChg chg="del mod">
          <ac:chgData name="David Lucsanyi" userId="O7+Sfe/LXypmJ+6xrZ7IpYcscw6NdEw+GxAcb1ekBcE=" providerId="None" clId="Web-{95D09B38-F38B-48C1-9932-0138EC4DD8DB}" dt="2022-12-05T21:26:05.453" v="197"/>
          <ac:spMkLst>
            <pc:docMk/>
            <pc:sldMk cId="1156766615" sldId="273"/>
            <ac:spMk id="10" creationId="{E1B48602-B0BE-FEEB-9D07-9DAAA8BCFB10}"/>
          </ac:spMkLst>
        </pc:spChg>
        <pc:spChg chg="del mod">
          <ac:chgData name="David Lucsanyi" userId="O7+Sfe/LXypmJ+6xrZ7IpYcscw6NdEw+GxAcb1ekBcE=" providerId="None" clId="Web-{95D09B38-F38B-48C1-9932-0138EC4DD8DB}" dt="2022-12-05T21:26:08.265" v="199"/>
          <ac:spMkLst>
            <pc:docMk/>
            <pc:sldMk cId="1156766615" sldId="273"/>
            <ac:spMk id="13" creationId="{639C7F79-9979-9306-B031-3595A211DBBD}"/>
          </ac:spMkLst>
        </pc:spChg>
      </pc:sldChg>
      <pc:sldChg chg="addSp modSp">
        <pc:chgData name="David Lucsanyi" userId="O7+Sfe/LXypmJ+6xrZ7IpYcscw6NdEw+GxAcb1ekBcE=" providerId="None" clId="Web-{95D09B38-F38B-48C1-9932-0138EC4DD8DB}" dt="2022-12-05T21:24:25.919" v="186" actId="1076"/>
        <pc:sldMkLst>
          <pc:docMk/>
          <pc:sldMk cId="3235712255" sldId="275"/>
        </pc:sldMkLst>
        <pc:spChg chg="mod">
          <ac:chgData name="David Lucsanyi" userId="O7+Sfe/LXypmJ+6xrZ7IpYcscw6NdEw+GxAcb1ekBcE=" providerId="None" clId="Web-{95D09B38-F38B-48C1-9932-0138EC4DD8DB}" dt="2022-12-05T21:24:25.919" v="186" actId="1076"/>
          <ac:spMkLst>
            <pc:docMk/>
            <pc:sldMk cId="3235712255" sldId="275"/>
            <ac:spMk id="14" creationId="{955BC270-16B2-3603-EF23-C5E2D3243252}"/>
          </ac:spMkLst>
        </pc:spChg>
        <pc:spChg chg="mod">
          <ac:chgData name="David Lucsanyi" userId="O7+Sfe/LXypmJ+6xrZ7IpYcscw6NdEw+GxAcb1ekBcE=" providerId="None" clId="Web-{95D09B38-F38B-48C1-9932-0138EC4DD8DB}" dt="2022-12-05T21:23:13.417" v="160" actId="1076"/>
          <ac:spMkLst>
            <pc:docMk/>
            <pc:sldMk cId="3235712255" sldId="275"/>
            <ac:spMk id="34" creationId="{744BF8AF-4B9D-35C0-159E-C1DC2EC22CA2}"/>
          </ac:spMkLst>
        </pc:spChg>
        <pc:spChg chg="mod">
          <ac:chgData name="David Lucsanyi" userId="O7+Sfe/LXypmJ+6xrZ7IpYcscw6NdEw+GxAcb1ekBcE=" providerId="None" clId="Web-{95D09B38-F38B-48C1-9932-0138EC4DD8DB}" dt="2022-12-05T21:23:18.604" v="161" actId="1076"/>
          <ac:spMkLst>
            <pc:docMk/>
            <pc:sldMk cId="3235712255" sldId="275"/>
            <ac:spMk id="42" creationId="{0C94BABA-3295-440F-BED3-6FE997E47098}"/>
          </ac:spMkLst>
        </pc:spChg>
        <pc:grpChg chg="add">
          <ac:chgData name="David Lucsanyi" userId="O7+Sfe/LXypmJ+6xrZ7IpYcscw6NdEw+GxAcb1ekBcE=" providerId="None" clId="Web-{95D09B38-F38B-48C1-9932-0138EC4DD8DB}" dt="2022-12-05T21:11:57.711" v="51"/>
          <ac:grpSpMkLst>
            <pc:docMk/>
            <pc:sldMk cId="3235712255" sldId="275"/>
            <ac:grpSpMk id="13" creationId="{650E082F-BC4F-528C-C90A-4C5DA69FB14D}"/>
          </ac:grpSpMkLst>
        </pc:grpChg>
      </pc:sldChg>
      <pc:sldChg chg="delSp modSp add replId">
        <pc:chgData name="David Lucsanyi" userId="O7+Sfe/LXypmJ+6xrZ7IpYcscw6NdEw+GxAcb1ekBcE=" providerId="None" clId="Web-{95D09B38-F38B-48C1-9932-0138EC4DD8DB}" dt="2022-12-05T21:36:15.063" v="258" actId="20577"/>
        <pc:sldMkLst>
          <pc:docMk/>
          <pc:sldMk cId="682945596" sldId="276"/>
        </pc:sldMkLst>
        <pc:spChg chg="mod">
          <ac:chgData name="David Lucsanyi" userId="O7+Sfe/LXypmJ+6xrZ7IpYcscw6NdEw+GxAcb1ekBcE=" providerId="None" clId="Web-{95D09B38-F38B-48C1-9932-0138EC4DD8DB}" dt="2022-12-05T21:36:15.063" v="258" actId="20577"/>
          <ac:spMkLst>
            <pc:docMk/>
            <pc:sldMk cId="682945596" sldId="276"/>
            <ac:spMk id="2" creationId="{C8D09F31-E18D-9140-050E-B3B7478FE1AD}"/>
          </ac:spMkLst>
        </pc:spChg>
        <pc:spChg chg="del mod">
          <ac:chgData name="David Lucsanyi" userId="O7+Sfe/LXypmJ+6xrZ7IpYcscw6NdEw+GxAcb1ekBcE=" providerId="None" clId="Web-{95D09B38-F38B-48C1-9932-0138EC4DD8DB}" dt="2022-12-05T21:14:41.653" v="123"/>
          <ac:spMkLst>
            <pc:docMk/>
            <pc:sldMk cId="682945596" sldId="276"/>
            <ac:spMk id="5" creationId="{2BCC04FB-7303-C41E-0B98-F021A5023321}"/>
          </ac:spMkLst>
        </pc:spChg>
        <pc:spChg chg="mod">
          <ac:chgData name="David Lucsanyi" userId="O7+Sfe/LXypmJ+6xrZ7IpYcscw6NdEw+GxAcb1ekBcE=" providerId="None" clId="Web-{95D09B38-F38B-48C1-9932-0138EC4DD8DB}" dt="2022-12-05T21:27:23.736" v="231" actId="20577"/>
          <ac:spMkLst>
            <pc:docMk/>
            <pc:sldMk cId="682945596" sldId="276"/>
            <ac:spMk id="11" creationId="{C804474A-EB07-A18C-0FEF-12ADD2842509}"/>
          </ac:spMkLst>
        </pc:spChg>
        <pc:spChg chg="del mod">
          <ac:chgData name="David Lucsanyi" userId="O7+Sfe/LXypmJ+6xrZ7IpYcscw6NdEw+GxAcb1ekBcE=" providerId="None" clId="Web-{95D09B38-F38B-48C1-9932-0138EC4DD8DB}" dt="2022-12-05T21:28:17.644" v="238"/>
          <ac:spMkLst>
            <pc:docMk/>
            <pc:sldMk cId="682945596" sldId="276"/>
            <ac:spMk id="12" creationId="{1006A45C-888D-4DF5-C7EB-6CA0AF56A1A9}"/>
          </ac:spMkLst>
        </pc:spChg>
        <pc:spChg chg="mod">
          <ac:chgData name="David Lucsanyi" userId="O7+Sfe/LXypmJ+6xrZ7IpYcscw6NdEw+GxAcb1ekBcE=" providerId="None" clId="Web-{95D09B38-F38B-48C1-9932-0138EC4DD8DB}" dt="2022-12-05T21:27:07.364" v="214" actId="20577"/>
          <ac:spMkLst>
            <pc:docMk/>
            <pc:sldMk cId="682945596" sldId="276"/>
            <ac:spMk id="15" creationId="{F335C677-0605-374E-E466-7FDCF5E0CFFA}"/>
          </ac:spMkLst>
        </pc:spChg>
        <pc:spChg chg="mod">
          <ac:chgData name="David Lucsanyi" userId="O7+Sfe/LXypmJ+6xrZ7IpYcscw6NdEw+GxAcb1ekBcE=" providerId="None" clId="Web-{95D09B38-F38B-48C1-9932-0138EC4DD8DB}" dt="2022-12-05T21:14:35.544" v="119" actId="20577"/>
          <ac:spMkLst>
            <pc:docMk/>
            <pc:sldMk cId="682945596" sldId="276"/>
            <ac:spMk id="19" creationId="{1E2F21BD-4607-9906-617C-315AA43532CF}"/>
          </ac:spMkLst>
        </pc:spChg>
        <pc:picChg chg="del">
          <ac:chgData name="David Lucsanyi" userId="O7+Sfe/LXypmJ+6xrZ7IpYcscw6NdEw+GxAcb1ekBcE=" providerId="None" clId="Web-{95D09B38-F38B-48C1-9932-0138EC4DD8DB}" dt="2022-12-05T21:14:39.123" v="121"/>
          <ac:picMkLst>
            <pc:docMk/>
            <pc:sldMk cId="682945596" sldId="276"/>
            <ac:picMk id="3" creationId="{A69EED4F-28A8-A4AC-498A-A9B370A3F822}"/>
          </ac:picMkLst>
        </pc:picChg>
        <pc:picChg chg="del">
          <ac:chgData name="David Lucsanyi" userId="O7+Sfe/LXypmJ+6xrZ7IpYcscw6NdEw+GxAcb1ekBcE=" providerId="None" clId="Web-{95D09B38-F38B-48C1-9932-0138EC4DD8DB}" dt="2022-12-05T21:14:37.216" v="120"/>
          <ac:picMkLst>
            <pc:docMk/>
            <pc:sldMk cId="682945596" sldId="276"/>
            <ac:picMk id="8" creationId="{3CA81628-561A-0537-32A1-842A696E11A0}"/>
          </ac:picMkLst>
        </pc:picChg>
      </pc:sldChg>
      <pc:sldChg chg="delSp modSp add replId">
        <pc:chgData name="David Lucsanyi" userId="O7+Sfe/LXypmJ+6xrZ7IpYcscw6NdEw+GxAcb1ekBcE=" providerId="None" clId="Web-{95D09B38-F38B-48C1-9932-0138EC4DD8DB}" dt="2022-12-05T21:36:07.172" v="252" actId="20577"/>
        <pc:sldMkLst>
          <pc:docMk/>
          <pc:sldMk cId="2100367628" sldId="277"/>
        </pc:sldMkLst>
        <pc:spChg chg="mod">
          <ac:chgData name="David Lucsanyi" userId="O7+Sfe/LXypmJ+6xrZ7IpYcscw6NdEw+GxAcb1ekBcE=" providerId="None" clId="Web-{95D09B38-F38B-48C1-9932-0138EC4DD8DB}" dt="2022-12-05T21:36:07.172" v="252" actId="20577"/>
          <ac:spMkLst>
            <pc:docMk/>
            <pc:sldMk cId="2100367628" sldId="277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95D09B38-F38B-48C1-9932-0138EC4DD8DB}" dt="2022-12-05T21:15:21.748" v="147" actId="14100"/>
          <ac:spMkLst>
            <pc:docMk/>
            <pc:sldMk cId="2100367628" sldId="277"/>
            <ac:spMk id="3" creationId="{0F9C900D-E622-9CCE-1E7B-DA5F73CD3B4B}"/>
          </ac:spMkLst>
        </pc:spChg>
        <pc:spChg chg="del mod">
          <ac:chgData name="David Lucsanyi" userId="O7+Sfe/LXypmJ+6xrZ7IpYcscw6NdEw+GxAcb1ekBcE=" providerId="None" clId="Web-{95D09B38-F38B-48C1-9932-0138EC4DD8DB}" dt="2022-12-05T21:12:12.946" v="55"/>
          <ac:spMkLst>
            <pc:docMk/>
            <pc:sldMk cId="2100367628" sldId="277"/>
            <ac:spMk id="11" creationId="{770B3BD4-A957-B593-F0B5-9EBCDEC44F62}"/>
          </ac:spMkLst>
        </pc:spChg>
        <pc:spChg chg="del">
          <ac:chgData name="David Lucsanyi" userId="O7+Sfe/LXypmJ+6xrZ7IpYcscw6NdEw+GxAcb1ekBcE=" providerId="None" clId="Web-{95D09B38-F38B-48C1-9932-0138EC4DD8DB}" dt="2022-12-05T21:13:24.151" v="74"/>
          <ac:spMkLst>
            <pc:docMk/>
            <pc:sldMk cId="2100367628" sldId="277"/>
            <ac:spMk id="12" creationId="{B5815B4D-6913-E2E6-7071-14EC779DC231}"/>
          </ac:spMkLst>
        </pc:spChg>
        <pc:spChg chg="del">
          <ac:chgData name="David Lucsanyi" userId="O7+Sfe/LXypmJ+6xrZ7IpYcscw6NdEw+GxAcb1ekBcE=" providerId="None" clId="Web-{95D09B38-F38B-48C1-9932-0138EC4DD8DB}" dt="2022-12-05T21:12:16.602" v="56"/>
          <ac:spMkLst>
            <pc:docMk/>
            <pc:sldMk cId="2100367628" sldId="277"/>
            <ac:spMk id="14" creationId="{955BC270-16B2-3603-EF23-C5E2D3243252}"/>
          </ac:spMkLst>
        </pc:spChg>
        <pc:spChg chg="del">
          <ac:chgData name="David Lucsanyi" userId="O7+Sfe/LXypmJ+6xrZ7IpYcscw6NdEw+GxAcb1ekBcE=" providerId="None" clId="Web-{95D09B38-F38B-48C1-9932-0138EC4DD8DB}" dt="2022-12-05T21:12:25.509" v="58"/>
          <ac:spMkLst>
            <pc:docMk/>
            <pc:sldMk cId="2100367628" sldId="277"/>
            <ac:spMk id="29" creationId="{95E64C18-872D-938C-AE8C-5526AB3FA42C}"/>
          </ac:spMkLst>
        </pc:spChg>
        <pc:spChg chg="del">
          <ac:chgData name="David Lucsanyi" userId="O7+Sfe/LXypmJ+6xrZ7IpYcscw6NdEw+GxAcb1ekBcE=" providerId="None" clId="Web-{95D09B38-F38B-48C1-9932-0138EC4DD8DB}" dt="2022-12-05T21:12:30.509" v="61"/>
          <ac:spMkLst>
            <pc:docMk/>
            <pc:sldMk cId="2100367628" sldId="277"/>
            <ac:spMk id="30" creationId="{1F0C0DEA-45D6-55EB-6D17-E43D3EA049C9}"/>
          </ac:spMkLst>
        </pc:spChg>
        <pc:spChg chg="del mod">
          <ac:chgData name="David Lucsanyi" userId="O7+Sfe/LXypmJ+6xrZ7IpYcscw6NdEw+GxAcb1ekBcE=" providerId="None" clId="Web-{95D09B38-F38B-48C1-9932-0138EC4DD8DB}" dt="2022-12-05T21:12:28.384" v="60"/>
          <ac:spMkLst>
            <pc:docMk/>
            <pc:sldMk cId="2100367628" sldId="277"/>
            <ac:spMk id="33" creationId="{29AEF70D-13DD-8116-2BEC-461426AE8CAC}"/>
          </ac:spMkLst>
        </pc:spChg>
        <pc:spChg chg="del">
          <ac:chgData name="David Lucsanyi" userId="O7+Sfe/LXypmJ+6xrZ7IpYcscw6NdEw+GxAcb1ekBcE=" providerId="None" clId="Web-{95D09B38-F38B-48C1-9932-0138EC4DD8DB}" dt="2022-12-05T21:12:08.446" v="53"/>
          <ac:spMkLst>
            <pc:docMk/>
            <pc:sldMk cId="2100367628" sldId="277"/>
            <ac:spMk id="34" creationId="{744BF8AF-4B9D-35C0-159E-C1DC2EC22CA2}"/>
          </ac:spMkLst>
        </pc:spChg>
        <pc:spChg chg="del mod">
          <ac:chgData name="David Lucsanyi" userId="O7+Sfe/LXypmJ+6xrZ7IpYcscw6NdEw+GxAcb1ekBcE=" providerId="None" clId="Web-{95D09B38-F38B-48C1-9932-0138EC4DD8DB}" dt="2022-12-05T21:12:37.197" v="64"/>
          <ac:spMkLst>
            <pc:docMk/>
            <pc:sldMk cId="2100367628" sldId="277"/>
            <ac:spMk id="35" creationId="{0D8F4779-D5A4-D938-3646-9A8A721B6E35}"/>
          </ac:spMkLst>
        </pc:spChg>
        <pc:spChg chg="del mod">
          <ac:chgData name="David Lucsanyi" userId="O7+Sfe/LXypmJ+6xrZ7IpYcscw6NdEw+GxAcb1ekBcE=" providerId="None" clId="Web-{95D09B38-F38B-48C1-9932-0138EC4DD8DB}" dt="2022-12-05T21:12:32.275" v="62"/>
          <ac:spMkLst>
            <pc:docMk/>
            <pc:sldMk cId="2100367628" sldId="277"/>
            <ac:spMk id="36" creationId="{D75EA1A3-2ABD-AB93-8BFA-8515D269C28D}"/>
          </ac:spMkLst>
        </pc:spChg>
        <pc:spChg chg="del">
          <ac:chgData name="David Lucsanyi" userId="O7+Sfe/LXypmJ+6xrZ7IpYcscw6NdEw+GxAcb1ekBcE=" providerId="None" clId="Web-{95D09B38-F38B-48C1-9932-0138EC4DD8DB}" dt="2022-12-05T21:12:41.556" v="66"/>
          <ac:spMkLst>
            <pc:docMk/>
            <pc:sldMk cId="2100367628" sldId="277"/>
            <ac:spMk id="40" creationId="{264595FC-321F-6502-C019-E68D939E5578}"/>
          </ac:spMkLst>
        </pc:spChg>
        <pc:spChg chg="del">
          <ac:chgData name="David Lucsanyi" userId="O7+Sfe/LXypmJ+6xrZ7IpYcscw6NdEw+GxAcb1ekBcE=" providerId="None" clId="Web-{95D09B38-F38B-48C1-9932-0138EC4DD8DB}" dt="2022-12-05T21:12:08.446" v="52"/>
          <ac:spMkLst>
            <pc:docMk/>
            <pc:sldMk cId="2100367628" sldId="277"/>
            <ac:spMk id="42" creationId="{0C94BABA-3295-440F-BED3-6FE997E47098}"/>
          </ac:spMkLst>
        </pc:spChg>
        <pc:grpChg chg="del">
          <ac:chgData name="David Lucsanyi" userId="O7+Sfe/LXypmJ+6xrZ7IpYcscw6NdEw+GxAcb1ekBcE=" providerId="None" clId="Web-{95D09B38-F38B-48C1-9932-0138EC4DD8DB}" dt="2022-12-05T21:13:01.541" v="71"/>
          <ac:grpSpMkLst>
            <pc:docMk/>
            <pc:sldMk cId="2100367628" sldId="277"/>
            <ac:grpSpMk id="6" creationId="{2E0DD093-6201-BCC7-9ABD-F9B6CF9099C9}"/>
          </ac:grpSpMkLst>
        </pc:grpChg>
        <pc:grpChg chg="del topLvl">
          <ac:chgData name="David Lucsanyi" userId="O7+Sfe/LXypmJ+6xrZ7IpYcscw6NdEw+GxAcb1ekBcE=" providerId="None" clId="Web-{95D09B38-F38B-48C1-9932-0138EC4DD8DB}" dt="2022-12-05T21:13:26.307" v="75"/>
          <ac:grpSpMkLst>
            <pc:docMk/>
            <pc:sldMk cId="2100367628" sldId="277"/>
            <ac:grpSpMk id="7" creationId="{EA4F706A-8398-B811-E654-948F7DB61165}"/>
          </ac:grpSpMkLst>
        </pc:grpChg>
        <pc:grpChg chg="del">
          <ac:chgData name="David Lucsanyi" userId="O7+Sfe/LXypmJ+6xrZ7IpYcscw6NdEw+GxAcb1ekBcE=" providerId="None" clId="Web-{95D09B38-F38B-48C1-9932-0138EC4DD8DB}" dt="2022-12-05T21:13:08.666" v="72"/>
          <ac:grpSpMkLst>
            <pc:docMk/>
            <pc:sldMk cId="2100367628" sldId="277"/>
            <ac:grpSpMk id="16" creationId="{F82C9B29-DAB1-BCD5-B53C-8C4FD2FFBBFA}"/>
          </ac:grpSpMkLst>
        </pc:grpChg>
        <pc:picChg chg="del">
          <ac:chgData name="David Lucsanyi" userId="O7+Sfe/LXypmJ+6xrZ7IpYcscw6NdEw+GxAcb1ekBcE=" providerId="None" clId="Web-{95D09B38-F38B-48C1-9932-0138EC4DD8DB}" dt="2022-12-05T21:12:38.775" v="65"/>
          <ac:picMkLst>
            <pc:docMk/>
            <pc:sldMk cId="2100367628" sldId="277"/>
            <ac:picMk id="5" creationId="{789C15FC-0B99-4E8E-CEA7-04CBC5C28500}"/>
          </ac:picMkLst>
        </pc:picChg>
        <pc:cxnChg chg="mod topLvl">
          <ac:chgData name="David Lucsanyi" userId="O7+Sfe/LXypmJ+6xrZ7IpYcscw6NdEw+GxAcb1ekBcE=" providerId="None" clId="Web-{95D09B38-F38B-48C1-9932-0138EC4DD8DB}" dt="2022-12-05T21:13:29.917" v="76" actId="1076"/>
          <ac:cxnSpMkLst>
            <pc:docMk/>
            <pc:sldMk cId="2100367628" sldId="277"/>
            <ac:cxnSpMk id="10" creationId="{668C4777-13B1-B3C1-A503-125D0C2EC6A6}"/>
          </ac:cxnSpMkLst>
        </pc:cxnChg>
        <pc:cxnChg chg="del">
          <ac:chgData name="David Lucsanyi" userId="O7+Sfe/LXypmJ+6xrZ7IpYcscw6NdEw+GxAcb1ekBcE=" providerId="None" clId="Web-{95D09B38-F38B-48C1-9932-0138EC4DD8DB}" dt="2022-12-05T21:13:08.666" v="72"/>
          <ac:cxnSpMkLst>
            <pc:docMk/>
            <pc:sldMk cId="2100367628" sldId="277"/>
            <ac:cxnSpMk id="20" creationId="{751C4636-D5D6-9C54-AAEC-711C29565FD4}"/>
          </ac:cxnSpMkLst>
        </pc:cxnChg>
        <pc:cxnChg chg="del">
          <ac:chgData name="David Lucsanyi" userId="O7+Sfe/LXypmJ+6xrZ7IpYcscw6NdEw+GxAcb1ekBcE=" providerId="None" clId="Web-{95D09B38-F38B-48C1-9932-0138EC4DD8DB}" dt="2022-12-05T21:13:16.292" v="73"/>
          <ac:cxnSpMkLst>
            <pc:docMk/>
            <pc:sldMk cId="2100367628" sldId="277"/>
            <ac:cxnSpMk id="23" creationId="{979592E7-15EC-2DBA-5BE1-0B5AC262F558}"/>
          </ac:cxnSpMkLst>
        </pc:cxnChg>
        <pc:cxnChg chg="del">
          <ac:chgData name="David Lucsanyi" userId="O7+Sfe/LXypmJ+6xrZ7IpYcscw6NdEw+GxAcb1ekBcE=" providerId="None" clId="Web-{95D09B38-F38B-48C1-9932-0138EC4DD8DB}" dt="2022-12-05T21:12:47.447" v="70"/>
          <ac:cxnSpMkLst>
            <pc:docMk/>
            <pc:sldMk cId="2100367628" sldId="277"/>
            <ac:cxnSpMk id="32" creationId="{4C026CF9-6AC5-5C3E-686B-D5D188CEDC31}"/>
          </ac:cxnSpMkLst>
        </pc:cxnChg>
        <pc:cxnChg chg="del">
          <ac:chgData name="David Lucsanyi" userId="O7+Sfe/LXypmJ+6xrZ7IpYcscw6NdEw+GxAcb1ekBcE=" providerId="None" clId="Web-{95D09B38-F38B-48C1-9932-0138EC4DD8DB}" dt="2022-12-05T21:12:47.447" v="69"/>
          <ac:cxnSpMkLst>
            <pc:docMk/>
            <pc:sldMk cId="2100367628" sldId="277"/>
            <ac:cxnSpMk id="37" creationId="{7005AAA0-6527-B61C-A0A1-2B2A55627533}"/>
          </ac:cxnSpMkLst>
        </pc:cxnChg>
        <pc:cxnChg chg="del">
          <ac:chgData name="David Lucsanyi" userId="O7+Sfe/LXypmJ+6xrZ7IpYcscw6NdEw+GxAcb1ekBcE=" providerId="None" clId="Web-{95D09B38-F38B-48C1-9932-0138EC4DD8DB}" dt="2022-12-05T21:12:47.447" v="68"/>
          <ac:cxnSpMkLst>
            <pc:docMk/>
            <pc:sldMk cId="2100367628" sldId="277"/>
            <ac:cxnSpMk id="38" creationId="{F983D5F3-1354-9441-3DA1-02B0AD3B99CC}"/>
          </ac:cxnSpMkLst>
        </pc:cxnChg>
        <pc:cxnChg chg="del">
          <ac:chgData name="David Lucsanyi" userId="O7+Sfe/LXypmJ+6xrZ7IpYcscw6NdEw+GxAcb1ekBcE=" providerId="None" clId="Web-{95D09B38-F38B-48C1-9932-0138EC4DD8DB}" dt="2022-12-05T21:12:45.634" v="67"/>
          <ac:cxnSpMkLst>
            <pc:docMk/>
            <pc:sldMk cId="2100367628" sldId="277"/>
            <ac:cxnSpMk id="39" creationId="{BBBB58ED-B4D3-78B8-6527-ED891A0FF4EE}"/>
          </ac:cxnSpMkLst>
        </pc:cxnChg>
      </pc:sldChg>
    </pc:docChg>
  </pc:docChgLst>
  <pc:docChgLst>
    <pc:chgData name="David Lucsanyi" clId="Web-{34103EBA-0B43-4D29-BA7D-4B659FDAF60F}"/>
    <pc:docChg chg="addSld modSld">
      <pc:chgData name="David Lucsanyi" userId="" providerId="" clId="Web-{34103EBA-0B43-4D29-BA7D-4B659FDAF60F}" dt="2022-12-07T01:31:42.390" v="722" actId="1076"/>
      <pc:docMkLst>
        <pc:docMk/>
      </pc:docMkLst>
      <pc:sldChg chg="modSp">
        <pc:chgData name="David Lucsanyi" userId="" providerId="" clId="Web-{34103EBA-0B43-4D29-BA7D-4B659FDAF60F}" dt="2022-12-07T00:09:45.932" v="534" actId="20577"/>
        <pc:sldMkLst>
          <pc:docMk/>
          <pc:sldMk cId="874441873" sldId="258"/>
        </pc:sldMkLst>
        <pc:spChg chg="mod">
          <ac:chgData name="David Lucsanyi" userId="" providerId="" clId="Web-{34103EBA-0B43-4D29-BA7D-4B659FDAF60F}" dt="2022-12-07T00:09:45.932" v="534" actId="20577"/>
          <ac:spMkLst>
            <pc:docMk/>
            <pc:sldMk cId="874441873" sldId="258"/>
            <ac:spMk id="3" creationId="{397C0A6D-D86B-ABDE-5138-8000C640D1EB}"/>
          </ac:spMkLst>
        </pc:spChg>
      </pc:sldChg>
      <pc:sldChg chg="addSp delSp modSp">
        <pc:chgData name="David Lucsanyi" userId="" providerId="" clId="Web-{34103EBA-0B43-4D29-BA7D-4B659FDAF60F}" dt="2022-12-07T00:07:32.928" v="498" actId="1076"/>
        <pc:sldMkLst>
          <pc:docMk/>
          <pc:sldMk cId="1897798811" sldId="263"/>
        </pc:sldMkLst>
        <pc:spChg chg="mod">
          <ac:chgData name="David Lucsanyi" userId="" providerId="" clId="Web-{34103EBA-0B43-4D29-BA7D-4B659FDAF60F}" dt="2022-12-07T00:07:04.146" v="493" actId="20577"/>
          <ac:spMkLst>
            <pc:docMk/>
            <pc:sldMk cId="1897798811" sldId="263"/>
            <ac:spMk id="2" creationId="{C8D09F31-E18D-9140-050E-B3B7478FE1AD}"/>
          </ac:spMkLst>
        </pc:spChg>
        <pc:spChg chg="mod">
          <ac:chgData name="David Lucsanyi" userId="" providerId="" clId="Web-{34103EBA-0B43-4D29-BA7D-4B659FDAF60F}" dt="2022-12-06T23:44:36.082" v="359" actId="20577"/>
          <ac:spMkLst>
            <pc:docMk/>
            <pc:sldMk cId="1897798811" sldId="263"/>
            <ac:spMk id="3" creationId="{0F9C900D-E622-9CCE-1E7B-DA5F73CD3B4B}"/>
          </ac:spMkLst>
        </pc:spChg>
        <pc:spChg chg="mod">
          <ac:chgData name="David Lucsanyi" userId="" providerId="" clId="Web-{34103EBA-0B43-4D29-BA7D-4B659FDAF60F}" dt="2022-12-06T21:19:08.966" v="336" actId="14100"/>
          <ac:spMkLst>
            <pc:docMk/>
            <pc:sldMk cId="1897798811" sldId="263"/>
            <ac:spMk id="10" creationId="{DAB9D74D-17FE-2758-724F-D121CA9CE454}"/>
          </ac:spMkLst>
        </pc:spChg>
        <pc:picChg chg="add del mod">
          <ac:chgData name="David Lucsanyi" userId="" providerId="" clId="Web-{34103EBA-0B43-4D29-BA7D-4B659FDAF60F}" dt="2022-12-06T23:49:26.701" v="398"/>
          <ac:picMkLst>
            <pc:docMk/>
            <pc:sldMk cId="1897798811" sldId="263"/>
            <ac:picMk id="5" creationId="{715F1A17-BB4D-613E-F881-1E3622A23375}"/>
          </ac:picMkLst>
        </pc:picChg>
        <pc:picChg chg="add mod">
          <ac:chgData name="David Lucsanyi" userId="" providerId="" clId="Web-{34103EBA-0B43-4D29-BA7D-4B659FDAF60F}" dt="2022-12-06T23:58:20.677" v="442" actId="1076"/>
          <ac:picMkLst>
            <pc:docMk/>
            <pc:sldMk cId="1897798811" sldId="263"/>
            <ac:picMk id="6" creationId="{34E76DF7-518C-EB39-62A7-57B79C74992A}"/>
          </ac:picMkLst>
        </pc:picChg>
        <pc:picChg chg="add del mod">
          <ac:chgData name="David Lucsanyi" userId="" providerId="" clId="Web-{34103EBA-0B43-4D29-BA7D-4B659FDAF60F}" dt="2022-12-06T23:49:29.436" v="399"/>
          <ac:picMkLst>
            <pc:docMk/>
            <pc:sldMk cId="1897798811" sldId="263"/>
            <ac:picMk id="7" creationId="{F464C565-ADB4-F8F9-FFB2-C6CA22BDDC6C}"/>
          </ac:picMkLst>
        </pc:picChg>
        <pc:picChg chg="add del mod">
          <ac:chgData name="David Lucsanyi" userId="" providerId="" clId="Web-{34103EBA-0B43-4D29-BA7D-4B659FDAF60F}" dt="2022-12-06T23:49:33.702" v="401"/>
          <ac:picMkLst>
            <pc:docMk/>
            <pc:sldMk cId="1897798811" sldId="263"/>
            <ac:picMk id="11" creationId="{234F6F61-27BC-B7DA-A238-053385ABB271}"/>
          </ac:picMkLst>
        </pc:picChg>
        <pc:picChg chg="add del mod">
          <ac:chgData name="David Lucsanyi" userId="" providerId="" clId="Web-{34103EBA-0B43-4D29-BA7D-4B659FDAF60F}" dt="2022-12-07T00:02:07.512" v="443"/>
          <ac:picMkLst>
            <pc:docMk/>
            <pc:sldMk cId="1897798811" sldId="263"/>
            <ac:picMk id="12" creationId="{E851F34A-771C-24C9-5B39-52606CC3505D}"/>
          </ac:picMkLst>
        </pc:picChg>
        <pc:picChg chg="add del mod">
          <ac:chgData name="David Lucsanyi" userId="" providerId="" clId="Web-{34103EBA-0B43-4D29-BA7D-4B659FDAF60F}" dt="2022-12-06T23:51:02.928" v="416"/>
          <ac:picMkLst>
            <pc:docMk/>
            <pc:sldMk cId="1897798811" sldId="263"/>
            <ac:picMk id="13" creationId="{00C26C28-DE93-4C01-6E53-B68B82D71E3F}"/>
          </ac:picMkLst>
        </pc:picChg>
        <pc:picChg chg="add mod">
          <ac:chgData name="David Lucsanyi" userId="" providerId="" clId="Web-{34103EBA-0B43-4D29-BA7D-4B659FDAF60F}" dt="2022-12-06T23:54:29.200" v="440" actId="1076"/>
          <ac:picMkLst>
            <pc:docMk/>
            <pc:sldMk cId="1897798811" sldId="263"/>
            <ac:picMk id="14" creationId="{4423A429-9A25-EE1A-497C-CB03CF4B2C2C}"/>
          </ac:picMkLst>
        </pc:picChg>
        <pc:picChg chg="add del mod">
          <ac:chgData name="David Lucsanyi" userId="" providerId="" clId="Web-{34103EBA-0B43-4D29-BA7D-4B659FDAF60F}" dt="2022-12-07T00:02:38.450" v="451"/>
          <ac:picMkLst>
            <pc:docMk/>
            <pc:sldMk cId="1897798811" sldId="263"/>
            <ac:picMk id="15" creationId="{9C31EB3A-888F-DC63-DA5F-6149AA1AA32C}"/>
          </ac:picMkLst>
        </pc:picChg>
        <pc:picChg chg="add mod">
          <ac:chgData name="David Lucsanyi" userId="" providerId="" clId="Web-{34103EBA-0B43-4D29-BA7D-4B659FDAF60F}" dt="2022-12-07T00:07:32.928" v="498" actId="1076"/>
          <ac:picMkLst>
            <pc:docMk/>
            <pc:sldMk cId="1897798811" sldId="263"/>
            <ac:picMk id="16" creationId="{2BEC196B-DA2D-1C37-17B3-1A8CD2095137}"/>
          </ac:picMkLst>
        </pc:picChg>
      </pc:sldChg>
      <pc:sldChg chg="addSp modSp">
        <pc:chgData name="David Lucsanyi" userId="" providerId="" clId="Web-{34103EBA-0B43-4D29-BA7D-4B659FDAF60F}" dt="2022-12-06T21:18:20.119" v="308" actId="20577"/>
        <pc:sldMkLst>
          <pc:docMk/>
          <pc:sldMk cId="946928992" sldId="267"/>
        </pc:sldMkLst>
        <pc:spChg chg="mod">
          <ac:chgData name="David Lucsanyi" userId="" providerId="" clId="Web-{34103EBA-0B43-4D29-BA7D-4B659FDAF60F}" dt="2022-12-06T21:04:34.410" v="213" actId="1076"/>
          <ac:spMkLst>
            <pc:docMk/>
            <pc:sldMk cId="946928992" sldId="267"/>
            <ac:spMk id="3" creationId="{7D1F39F7-FAE1-C44E-67B8-EFEF7AB58650}"/>
          </ac:spMkLst>
        </pc:spChg>
        <pc:spChg chg="mod">
          <ac:chgData name="David Lucsanyi" userId="" providerId="" clId="Web-{34103EBA-0B43-4D29-BA7D-4B659FDAF60F}" dt="2022-12-06T21:18:20.119" v="308" actId="20577"/>
          <ac:spMkLst>
            <pc:docMk/>
            <pc:sldMk cId="946928992" sldId="267"/>
            <ac:spMk id="18" creationId="{13483B48-4497-7B6B-8B27-597529649DBA}"/>
          </ac:spMkLst>
        </pc:spChg>
        <pc:spChg chg="mod">
          <ac:chgData name="David Lucsanyi" userId="" providerId="" clId="Web-{34103EBA-0B43-4D29-BA7D-4B659FDAF60F}" dt="2022-12-06T20:59:16.297" v="201" actId="20577"/>
          <ac:spMkLst>
            <pc:docMk/>
            <pc:sldMk cId="946928992" sldId="267"/>
            <ac:spMk id="23" creationId="{28AE25D0-9246-6178-DCD0-6158664FCDE3}"/>
          </ac:spMkLst>
        </pc:spChg>
        <pc:spChg chg="mod">
          <ac:chgData name="David Lucsanyi" userId="" providerId="" clId="Web-{34103EBA-0B43-4D29-BA7D-4B659FDAF60F}" dt="2022-12-06T20:59:13.765" v="200" actId="20577"/>
          <ac:spMkLst>
            <pc:docMk/>
            <pc:sldMk cId="946928992" sldId="267"/>
            <ac:spMk id="24" creationId="{E10ADDFA-CA11-AD20-1E87-F10A85640FD6}"/>
          </ac:spMkLst>
        </pc:spChg>
        <pc:spChg chg="mod">
          <ac:chgData name="David Lucsanyi" userId="" providerId="" clId="Web-{34103EBA-0B43-4D29-BA7D-4B659FDAF60F}" dt="2022-12-06T21:05:46.056" v="220" actId="20577"/>
          <ac:spMkLst>
            <pc:docMk/>
            <pc:sldMk cId="946928992" sldId="267"/>
            <ac:spMk id="30" creationId="{1E10118E-EABC-EEDC-40BC-439843627D34}"/>
          </ac:spMkLst>
        </pc:spChg>
        <pc:grpChg chg="add">
          <ac:chgData name="David Lucsanyi" userId="" providerId="" clId="Web-{34103EBA-0B43-4D29-BA7D-4B659FDAF60F}" dt="2022-12-06T21:04:40.380" v="214"/>
          <ac:grpSpMkLst>
            <pc:docMk/>
            <pc:sldMk cId="946928992" sldId="267"/>
            <ac:grpSpMk id="5" creationId="{BE3FB356-326A-E285-3403-E22E1BF1F4AF}"/>
          </ac:grpSpMkLst>
        </pc:grpChg>
        <pc:grpChg chg="mod">
          <ac:chgData name="David Lucsanyi" userId="" providerId="" clId="Web-{34103EBA-0B43-4D29-BA7D-4B659FDAF60F}" dt="2022-12-06T21:04:34.301" v="211" actId="1076"/>
          <ac:grpSpMkLst>
            <pc:docMk/>
            <pc:sldMk cId="946928992" sldId="267"/>
            <ac:grpSpMk id="27" creationId="{FB552BAD-1E10-6F16-4441-6F9AD12246BE}"/>
          </ac:grpSpMkLst>
        </pc:grpChg>
        <pc:inkChg chg="mod">
          <ac:chgData name="David Lucsanyi" userId="" providerId="" clId="Web-{34103EBA-0B43-4D29-BA7D-4B659FDAF60F}" dt="2022-12-06T21:04:33.848" v="202" actId="1076"/>
          <ac:inkMkLst>
            <pc:docMk/>
            <pc:sldMk cId="946928992" sldId="267"/>
            <ac:inkMk id="6" creationId="{F6FAA827-F617-5C8B-DA35-DE9887B5B2D8}"/>
          </ac:inkMkLst>
        </pc:inkChg>
        <pc:inkChg chg="mod">
          <ac:chgData name="David Lucsanyi" userId="" providerId="" clId="Web-{34103EBA-0B43-4D29-BA7D-4B659FDAF60F}" dt="2022-12-06T21:04:33.895" v="203" actId="1076"/>
          <ac:inkMkLst>
            <pc:docMk/>
            <pc:sldMk cId="946928992" sldId="267"/>
            <ac:inkMk id="8" creationId="{C251EA1F-9A4A-6CE9-17E6-F72E13620381}"/>
          </ac:inkMkLst>
        </pc:inkChg>
        <pc:inkChg chg="mod">
          <ac:chgData name="David Lucsanyi" userId="" providerId="" clId="Web-{34103EBA-0B43-4D29-BA7D-4B659FDAF60F}" dt="2022-12-06T21:04:33.942" v="204" actId="1076"/>
          <ac:inkMkLst>
            <pc:docMk/>
            <pc:sldMk cId="946928992" sldId="267"/>
            <ac:inkMk id="10" creationId="{B79A6816-9551-0688-F767-AD63D6390DE9}"/>
          </ac:inkMkLst>
        </pc:inkChg>
        <pc:inkChg chg="mod">
          <ac:chgData name="David Lucsanyi" userId="" providerId="" clId="Web-{34103EBA-0B43-4D29-BA7D-4B659FDAF60F}" dt="2022-12-06T21:04:33.988" v="205" actId="1076"/>
          <ac:inkMkLst>
            <pc:docMk/>
            <pc:sldMk cId="946928992" sldId="267"/>
            <ac:inkMk id="12" creationId="{FDFAFE89-FA9B-4EBC-911E-E81A95793C0E}"/>
          </ac:inkMkLst>
        </pc:inkChg>
        <pc:inkChg chg="mod">
          <ac:chgData name="David Lucsanyi" userId="" providerId="" clId="Web-{34103EBA-0B43-4D29-BA7D-4B659FDAF60F}" dt="2022-12-06T21:04:34.035" v="206" actId="1076"/>
          <ac:inkMkLst>
            <pc:docMk/>
            <pc:sldMk cId="946928992" sldId="267"/>
            <ac:inkMk id="13" creationId="{E638FE94-EC09-8953-DAAB-BBBD6F854E8D}"/>
          </ac:inkMkLst>
        </pc:inkChg>
        <pc:inkChg chg="mod">
          <ac:chgData name="David Lucsanyi" userId="" providerId="" clId="Web-{34103EBA-0B43-4D29-BA7D-4B659FDAF60F}" dt="2022-12-06T21:04:34.082" v="207" actId="1076"/>
          <ac:inkMkLst>
            <pc:docMk/>
            <pc:sldMk cId="946928992" sldId="267"/>
            <ac:inkMk id="15" creationId="{9EE286B8-51D0-3415-7AFF-A57014C5809B}"/>
          </ac:inkMkLst>
        </pc:inkChg>
        <pc:inkChg chg="mod">
          <ac:chgData name="David Lucsanyi" userId="" providerId="" clId="Web-{34103EBA-0B43-4D29-BA7D-4B659FDAF60F}" dt="2022-12-06T21:04:34.129" v="208" actId="1076"/>
          <ac:inkMkLst>
            <pc:docMk/>
            <pc:sldMk cId="946928992" sldId="267"/>
            <ac:inkMk id="16" creationId="{112184CE-C4FD-4DE8-394A-99B7FE1D309B}"/>
          </ac:inkMkLst>
        </pc:inkChg>
        <pc:inkChg chg="mod">
          <ac:chgData name="David Lucsanyi" userId="" providerId="" clId="Web-{34103EBA-0B43-4D29-BA7D-4B659FDAF60F}" dt="2022-12-06T21:04:34.176" v="209" actId="1076"/>
          <ac:inkMkLst>
            <pc:docMk/>
            <pc:sldMk cId="946928992" sldId="267"/>
            <ac:inkMk id="17" creationId="{B435DC2B-F663-0B62-51A4-65E3B72B43D3}"/>
          </ac:inkMkLst>
        </pc:inkChg>
        <pc:inkChg chg="mod">
          <ac:chgData name="David Lucsanyi" userId="" providerId="" clId="Web-{34103EBA-0B43-4D29-BA7D-4B659FDAF60F}" dt="2022-12-06T21:04:34.223" v="210" actId="1076"/>
          <ac:inkMkLst>
            <pc:docMk/>
            <pc:sldMk cId="946928992" sldId="267"/>
            <ac:inkMk id="19" creationId="{172EB425-0585-20A6-4100-872C0DF83B10}"/>
          </ac:inkMkLst>
        </pc:inkChg>
      </pc:sldChg>
      <pc:sldChg chg="addSp delSp modSp">
        <pc:chgData name="David Lucsanyi" userId="" providerId="" clId="Web-{34103EBA-0B43-4D29-BA7D-4B659FDAF60F}" dt="2022-12-07T01:19:41.968" v="603"/>
        <pc:sldMkLst>
          <pc:docMk/>
          <pc:sldMk cId="1867863344" sldId="271"/>
        </pc:sldMkLst>
        <pc:spChg chg="add del mod">
          <ac:chgData name="David Lucsanyi" userId="" providerId="" clId="Web-{34103EBA-0B43-4D29-BA7D-4B659FDAF60F}" dt="2022-12-06T21:19:22.076" v="338"/>
          <ac:spMkLst>
            <pc:docMk/>
            <pc:sldMk cId="1867863344" sldId="271"/>
            <ac:spMk id="8" creationId="{DFCD3F8B-102E-224F-95C0-27B3EACFD1F4}"/>
          </ac:spMkLst>
        </pc:spChg>
        <pc:spChg chg="del mod">
          <ac:chgData name="David Lucsanyi" userId="" providerId="" clId="Web-{34103EBA-0B43-4D29-BA7D-4B659FDAF60F}" dt="2022-12-06T20:51:23.954" v="41"/>
          <ac:spMkLst>
            <pc:docMk/>
            <pc:sldMk cId="1867863344" sldId="271"/>
            <ac:spMk id="12" creationId="{1DEFE3F8-4759-E64C-0BB4-18391F9D7575}"/>
          </ac:spMkLst>
        </pc:spChg>
        <pc:spChg chg="add">
          <ac:chgData name="David Lucsanyi" userId="" providerId="" clId="Web-{34103EBA-0B43-4D29-BA7D-4B659FDAF60F}" dt="2022-12-06T21:19:22.732" v="339"/>
          <ac:spMkLst>
            <pc:docMk/>
            <pc:sldMk cId="1867863344" sldId="271"/>
            <ac:spMk id="13" creationId="{1E473A6F-22C7-2BAA-E0EC-A573C783AD57}"/>
          </ac:spMkLst>
        </pc:spChg>
        <pc:spChg chg="del">
          <ac:chgData name="David Lucsanyi" userId="" providerId="" clId="Web-{34103EBA-0B43-4D29-BA7D-4B659FDAF60F}" dt="2022-12-07T01:19:41.968" v="602"/>
          <ac:spMkLst>
            <pc:docMk/>
            <pc:sldMk cId="1867863344" sldId="271"/>
            <ac:spMk id="22" creationId="{1281D84C-358F-F429-61B4-77685AB81A19}"/>
          </ac:spMkLst>
        </pc:spChg>
        <pc:grpChg chg="del">
          <ac:chgData name="David Lucsanyi" userId="" providerId="" clId="Web-{34103EBA-0B43-4D29-BA7D-4B659FDAF60F}" dt="2022-12-07T01:19:41.968" v="603"/>
          <ac:grpSpMkLst>
            <pc:docMk/>
            <pc:sldMk cId="1867863344" sldId="271"/>
            <ac:grpSpMk id="18" creationId="{D8D5239A-BE51-8621-0788-C78CADEC82C3}"/>
          </ac:grpSpMkLst>
        </pc:grpChg>
      </pc:sldChg>
      <pc:sldChg chg="modSp">
        <pc:chgData name="David Lucsanyi" userId="" providerId="" clId="Web-{34103EBA-0B43-4D29-BA7D-4B659FDAF60F}" dt="2022-12-06T21:18:35.854" v="323" actId="20577"/>
        <pc:sldMkLst>
          <pc:docMk/>
          <pc:sldMk cId="3494630749" sldId="280"/>
        </pc:sldMkLst>
        <pc:spChg chg="mod">
          <ac:chgData name="David Lucsanyi" userId="" providerId="" clId="Web-{34103EBA-0B43-4D29-BA7D-4B659FDAF60F}" dt="2022-12-06T21:18:35.854" v="323" actId="20577"/>
          <ac:spMkLst>
            <pc:docMk/>
            <pc:sldMk cId="3494630749" sldId="280"/>
            <ac:spMk id="3" creationId="{0F9C900D-E622-9CCE-1E7B-DA5F73CD3B4B}"/>
          </ac:spMkLst>
        </pc:spChg>
      </pc:sldChg>
      <pc:sldChg chg="addSp delSp modSp add replId">
        <pc:chgData name="David Lucsanyi" userId="" providerId="" clId="Web-{34103EBA-0B43-4D29-BA7D-4B659FDAF60F}" dt="2022-12-07T01:27:31.013" v="683" actId="1076"/>
        <pc:sldMkLst>
          <pc:docMk/>
          <pc:sldMk cId="2016444351" sldId="281"/>
        </pc:sldMkLst>
        <pc:spChg chg="mod">
          <ac:chgData name="David Lucsanyi" userId="" providerId="" clId="Web-{34103EBA-0B43-4D29-BA7D-4B659FDAF60F}" dt="2022-12-07T00:06:42.504" v="480" actId="20577"/>
          <ac:spMkLst>
            <pc:docMk/>
            <pc:sldMk cId="2016444351" sldId="281"/>
            <ac:spMk id="2" creationId="{C8D09F31-E18D-9140-050E-B3B7478FE1AD}"/>
          </ac:spMkLst>
        </pc:spChg>
        <pc:spChg chg="add del mod">
          <ac:chgData name="David Lucsanyi" userId="" providerId="" clId="Web-{34103EBA-0B43-4D29-BA7D-4B659FDAF60F}" dt="2022-12-07T00:06:48.598" v="484" actId="20577"/>
          <ac:spMkLst>
            <pc:docMk/>
            <pc:sldMk cId="2016444351" sldId="281"/>
            <ac:spMk id="3" creationId="{0F9C900D-E622-9CCE-1E7B-DA5F73CD3B4B}"/>
          </ac:spMkLst>
        </pc:spChg>
        <pc:spChg chg="add del mod">
          <ac:chgData name="David Lucsanyi" userId="" providerId="" clId="Web-{34103EBA-0B43-4D29-BA7D-4B659FDAF60F}" dt="2022-12-07T01:27:17.279" v="682"/>
          <ac:spMkLst>
            <pc:docMk/>
            <pc:sldMk cId="2016444351" sldId="281"/>
            <ac:spMk id="6" creationId="{FC6904C4-CA7A-A557-937C-FA559F978D18}"/>
          </ac:spMkLst>
        </pc:spChg>
        <pc:spChg chg="add">
          <ac:chgData name="David Lucsanyi" userId="" providerId="" clId="Web-{34103EBA-0B43-4D29-BA7D-4B659FDAF60F}" dt="2022-12-07T01:19:57.030" v="604"/>
          <ac:spMkLst>
            <pc:docMk/>
            <pc:sldMk cId="2016444351" sldId="281"/>
            <ac:spMk id="12" creationId="{8FB15C0C-B515-99C8-4217-7B4A0DBA22CD}"/>
          </ac:spMkLst>
        </pc:spChg>
        <pc:spChg chg="add mod">
          <ac:chgData name="David Lucsanyi" userId="" providerId="" clId="Web-{34103EBA-0B43-4D29-BA7D-4B659FDAF60F}" dt="2022-12-07T01:27:15.341" v="680" actId="20577"/>
          <ac:spMkLst>
            <pc:docMk/>
            <pc:sldMk cId="2016444351" sldId="281"/>
            <ac:spMk id="13" creationId="{D8DC62FB-DBA6-84C1-3824-0C3E8AA9A503}"/>
          </ac:spMkLst>
        </pc:spChg>
        <pc:spChg chg="add">
          <ac:chgData name="David Lucsanyi" userId="" providerId="" clId="Web-{34103EBA-0B43-4D29-BA7D-4B659FDAF60F}" dt="2022-12-07T01:19:57.030" v="604"/>
          <ac:spMkLst>
            <pc:docMk/>
            <pc:sldMk cId="2016444351" sldId="281"/>
            <ac:spMk id="14" creationId="{349B5C4D-7736-43D3-8799-034E1E984524}"/>
          </ac:spMkLst>
        </pc:spChg>
        <pc:spChg chg="add del mod">
          <ac:chgData name="David Lucsanyi" userId="" providerId="" clId="Web-{34103EBA-0B43-4D29-BA7D-4B659FDAF60F}" dt="2022-12-07T00:06:36.113" v="475"/>
          <ac:spMkLst>
            <pc:docMk/>
            <pc:sldMk cId="2016444351" sldId="281"/>
            <ac:spMk id="15" creationId="{5884FE91-C020-06A2-5330-4602742166B5}"/>
          </ac:spMkLst>
        </pc:spChg>
        <pc:spChg chg="add">
          <ac:chgData name="David Lucsanyi" userId="" providerId="" clId="Web-{34103EBA-0B43-4D29-BA7D-4B659FDAF60F}" dt="2022-12-07T01:19:57.030" v="604"/>
          <ac:spMkLst>
            <pc:docMk/>
            <pc:sldMk cId="2016444351" sldId="281"/>
            <ac:spMk id="15" creationId="{B0AC84DF-EF43-A9AC-27CD-60E3970B2C8A}"/>
          </ac:spMkLst>
        </pc:spChg>
        <pc:grpChg chg="add del mod">
          <ac:chgData name="David Lucsanyi" userId="" providerId="" clId="Web-{34103EBA-0B43-4D29-BA7D-4B659FDAF60F}" dt="2022-12-07T01:22:58.160" v="649" actId="1076"/>
          <ac:grpSpMkLst>
            <pc:docMk/>
            <pc:sldMk cId="2016444351" sldId="281"/>
            <ac:grpSpMk id="5" creationId="{09942AE5-B9A5-FB44-8C5C-F080BC7D82B2}"/>
          </ac:grpSpMkLst>
        </pc:grpChg>
        <pc:grpChg chg="add">
          <ac:chgData name="David Lucsanyi" userId="" providerId="" clId="Web-{34103EBA-0B43-4D29-BA7D-4B659FDAF60F}" dt="2022-12-07T01:19:57.030" v="604"/>
          <ac:grpSpMkLst>
            <pc:docMk/>
            <pc:sldMk cId="2016444351" sldId="281"/>
            <ac:grpSpMk id="11" creationId="{FA923DCD-2339-C05E-ED8C-0F932FED6137}"/>
          </ac:grpSpMkLst>
        </pc:grpChg>
        <pc:picChg chg="del">
          <ac:chgData name="David Lucsanyi" userId="" providerId="" clId="Web-{34103EBA-0B43-4D29-BA7D-4B659FDAF60F}" dt="2022-12-06T23:48:58.482" v="388"/>
          <ac:picMkLst>
            <pc:docMk/>
            <pc:sldMk cId="2016444351" sldId="281"/>
            <ac:picMk id="5" creationId="{715F1A17-BB4D-613E-F881-1E3622A23375}"/>
          </ac:picMkLst>
        </pc:picChg>
        <pc:picChg chg="del mod">
          <ac:chgData name="David Lucsanyi" userId="" providerId="" clId="Web-{34103EBA-0B43-4D29-BA7D-4B659FDAF60F}" dt="2022-12-06T23:48:51.482" v="385"/>
          <ac:picMkLst>
            <pc:docMk/>
            <pc:sldMk cId="2016444351" sldId="281"/>
            <ac:picMk id="6" creationId="{34E76DF7-518C-EB39-62A7-57B79C74992A}"/>
          </ac:picMkLst>
        </pc:picChg>
        <pc:picChg chg="mod">
          <ac:chgData name="David Lucsanyi" userId="" providerId="" clId="Web-{34103EBA-0B43-4D29-BA7D-4B659FDAF60F}" dt="2022-12-07T01:27:31.013" v="683" actId="1076"/>
          <ac:picMkLst>
            <pc:docMk/>
            <pc:sldMk cId="2016444351" sldId="281"/>
            <ac:picMk id="7" creationId="{F464C565-ADB4-F8F9-FFB2-C6CA22BDDC6C}"/>
          </ac:picMkLst>
        </pc:picChg>
        <pc:picChg chg="del mod">
          <ac:chgData name="David Lucsanyi" userId="" providerId="" clId="Web-{34103EBA-0B43-4D29-BA7D-4B659FDAF60F}" dt="2022-12-06T23:48:57.669" v="387"/>
          <ac:picMkLst>
            <pc:docMk/>
            <pc:sldMk cId="2016444351" sldId="281"/>
            <ac:picMk id="11" creationId="{234F6F61-27BC-B7DA-A238-053385ABB271}"/>
          </ac:picMkLst>
        </pc:picChg>
        <pc:picChg chg="del">
          <ac:chgData name="David Lucsanyi" userId="" providerId="" clId="Web-{34103EBA-0B43-4D29-BA7D-4B659FDAF60F}" dt="2022-12-06T23:48:46.200" v="383"/>
          <ac:picMkLst>
            <pc:docMk/>
            <pc:sldMk cId="2016444351" sldId="281"/>
            <ac:picMk id="12" creationId="{E851F34A-771C-24C9-5B39-52606CC3505D}"/>
          </ac:picMkLst>
        </pc:picChg>
        <pc:picChg chg="del">
          <ac:chgData name="David Lucsanyi" userId="" providerId="" clId="Web-{34103EBA-0B43-4D29-BA7D-4B659FDAF60F}" dt="2022-12-06T23:50:48.130" v="413"/>
          <ac:picMkLst>
            <pc:docMk/>
            <pc:sldMk cId="2016444351" sldId="281"/>
            <ac:picMk id="13" creationId="{00C26C28-DE93-4C01-6E53-B68B82D71E3F}"/>
          </ac:picMkLst>
        </pc:picChg>
      </pc:sldChg>
      <pc:sldChg chg="addSp delSp modSp add replId">
        <pc:chgData name="David Lucsanyi" userId="" providerId="" clId="Web-{34103EBA-0B43-4D29-BA7D-4B659FDAF60F}" dt="2022-12-07T01:28:23.624" v="690" actId="1076"/>
        <pc:sldMkLst>
          <pc:docMk/>
          <pc:sldMk cId="2718756340" sldId="282"/>
        </pc:sldMkLst>
        <pc:spChg chg="mod">
          <ac:chgData name="David Lucsanyi" userId="" providerId="" clId="Web-{34103EBA-0B43-4D29-BA7D-4B659FDAF60F}" dt="2022-12-07T00:07:49.303" v="503" actId="20577"/>
          <ac:spMkLst>
            <pc:docMk/>
            <pc:sldMk cId="2718756340" sldId="282"/>
            <ac:spMk id="2" creationId="{C8D09F31-E18D-9140-050E-B3B7478FE1AD}"/>
          </ac:spMkLst>
        </pc:spChg>
        <pc:spChg chg="mod">
          <ac:chgData name="David Lucsanyi" userId="" providerId="" clId="Web-{34103EBA-0B43-4D29-BA7D-4B659FDAF60F}" dt="2022-12-07T00:06:26.926" v="473" actId="20577"/>
          <ac:spMkLst>
            <pc:docMk/>
            <pc:sldMk cId="2718756340" sldId="282"/>
            <ac:spMk id="3" creationId="{0F9C900D-E622-9CCE-1E7B-DA5F73CD3B4B}"/>
          </ac:spMkLst>
        </pc:spChg>
        <pc:grpChg chg="add del mod">
          <ac:chgData name="David Lucsanyi" userId="" providerId="" clId="Web-{34103EBA-0B43-4D29-BA7D-4B659FDAF60F}" dt="2022-12-07T01:28:19.077" v="688"/>
          <ac:grpSpMkLst>
            <pc:docMk/>
            <pc:sldMk cId="2718756340" sldId="282"/>
            <ac:grpSpMk id="17" creationId="{1A7348CB-1BB7-2636-9E2F-46C325A9E405}"/>
          </ac:grpSpMkLst>
        </pc:grpChg>
        <pc:picChg chg="del">
          <ac:chgData name="David Lucsanyi" userId="" providerId="" clId="Web-{34103EBA-0B43-4D29-BA7D-4B659FDAF60F}" dt="2022-12-06T23:49:13.623" v="393"/>
          <ac:picMkLst>
            <pc:docMk/>
            <pc:sldMk cId="2718756340" sldId="282"/>
            <ac:picMk id="5" creationId="{715F1A17-BB4D-613E-F881-1E3622A23375}"/>
          </ac:picMkLst>
        </pc:picChg>
        <pc:picChg chg="del">
          <ac:chgData name="David Lucsanyi" userId="" providerId="" clId="Web-{34103EBA-0B43-4D29-BA7D-4B659FDAF60F}" dt="2022-12-06T23:49:11.295" v="391"/>
          <ac:picMkLst>
            <pc:docMk/>
            <pc:sldMk cId="2718756340" sldId="282"/>
            <ac:picMk id="6" creationId="{34E76DF7-518C-EB39-62A7-57B79C74992A}"/>
          </ac:picMkLst>
        </pc:picChg>
        <pc:picChg chg="del">
          <ac:chgData name="David Lucsanyi" userId="" providerId="" clId="Web-{34103EBA-0B43-4D29-BA7D-4B659FDAF60F}" dt="2022-12-06T23:49:12.670" v="392"/>
          <ac:picMkLst>
            <pc:docMk/>
            <pc:sldMk cId="2718756340" sldId="282"/>
            <ac:picMk id="7" creationId="{F464C565-ADB4-F8F9-FFB2-C6CA22BDDC6C}"/>
          </ac:picMkLst>
        </pc:picChg>
        <pc:picChg chg="mod">
          <ac:chgData name="David Lucsanyi" userId="" providerId="" clId="Web-{34103EBA-0B43-4D29-BA7D-4B659FDAF60F}" dt="2022-12-07T00:07:56.194" v="504" actId="14100"/>
          <ac:picMkLst>
            <pc:docMk/>
            <pc:sldMk cId="2718756340" sldId="282"/>
            <ac:picMk id="11" creationId="{234F6F61-27BC-B7DA-A238-053385ABB271}"/>
          </ac:picMkLst>
        </pc:picChg>
        <pc:picChg chg="del">
          <ac:chgData name="David Lucsanyi" userId="" providerId="" clId="Web-{34103EBA-0B43-4D29-BA7D-4B659FDAF60F}" dt="2022-12-06T23:49:02.123" v="389"/>
          <ac:picMkLst>
            <pc:docMk/>
            <pc:sldMk cId="2718756340" sldId="282"/>
            <ac:picMk id="12" creationId="{E851F34A-771C-24C9-5B39-52606CC3505D}"/>
          </ac:picMkLst>
        </pc:picChg>
        <pc:picChg chg="mod">
          <ac:chgData name="David Lucsanyi" userId="" providerId="" clId="Web-{34103EBA-0B43-4D29-BA7D-4B659FDAF60F}" dt="2022-12-07T01:28:23.624" v="690" actId="1076"/>
          <ac:picMkLst>
            <pc:docMk/>
            <pc:sldMk cId="2718756340" sldId="282"/>
            <ac:picMk id="13" creationId="{00C26C28-DE93-4C01-6E53-B68B82D71E3F}"/>
          </ac:picMkLst>
        </pc:picChg>
        <pc:picChg chg="add del mod">
          <ac:chgData name="David Lucsanyi" userId="" providerId="" clId="Web-{34103EBA-0B43-4D29-BA7D-4B659FDAF60F}" dt="2022-12-07T00:05:55.315" v="465"/>
          <ac:picMkLst>
            <pc:docMk/>
            <pc:sldMk cId="2718756340" sldId="282"/>
            <ac:picMk id="14" creationId="{3E93A721-972D-1E0F-0CE0-297A885333A0}"/>
          </ac:picMkLst>
        </pc:picChg>
        <pc:picChg chg="add mod">
          <ac:chgData name="David Lucsanyi" userId="" providerId="" clId="Web-{34103EBA-0B43-4D29-BA7D-4B659FDAF60F}" dt="2022-12-07T00:07:58.928" v="505" actId="14100"/>
          <ac:picMkLst>
            <pc:docMk/>
            <pc:sldMk cId="2718756340" sldId="282"/>
            <ac:picMk id="15" creationId="{AFA15A0A-4CB4-5E58-4ACF-B4FC1C29ECE0}"/>
          </ac:picMkLst>
        </pc:picChg>
      </pc:sldChg>
      <pc:sldChg chg="addSp delSp modSp add replId">
        <pc:chgData name="David Lucsanyi" userId="" providerId="" clId="Web-{34103EBA-0B43-4D29-BA7D-4B659FDAF60F}" dt="2022-12-07T00:28:50.109" v="562" actId="14100"/>
        <pc:sldMkLst>
          <pc:docMk/>
          <pc:sldMk cId="1386306578" sldId="283"/>
        </pc:sldMkLst>
        <pc:spChg chg="mod">
          <ac:chgData name="David Lucsanyi" userId="" providerId="" clId="Web-{34103EBA-0B43-4D29-BA7D-4B659FDAF60F}" dt="2022-12-07T00:08:40.617" v="514" actId="20577"/>
          <ac:spMkLst>
            <pc:docMk/>
            <pc:sldMk cId="1386306578" sldId="283"/>
            <ac:spMk id="2" creationId="{C8D09F31-E18D-9140-050E-B3B7478FE1AD}"/>
          </ac:spMkLst>
        </pc:spChg>
        <pc:spChg chg="mod">
          <ac:chgData name="David Lucsanyi" userId="" providerId="" clId="Web-{34103EBA-0B43-4D29-BA7D-4B659FDAF60F}" dt="2022-12-07T00:27:10.091" v="556" actId="20577"/>
          <ac:spMkLst>
            <pc:docMk/>
            <pc:sldMk cId="1386306578" sldId="283"/>
            <ac:spMk id="3" creationId="{0F9C900D-E622-9CCE-1E7B-DA5F73CD3B4B}"/>
          </ac:spMkLst>
        </pc:spChg>
        <pc:picChg chg="del mod">
          <ac:chgData name="David Lucsanyi" userId="" providerId="" clId="Web-{34103EBA-0B43-4D29-BA7D-4B659FDAF60F}" dt="2022-12-07T00:28:27.484" v="557"/>
          <ac:picMkLst>
            <pc:docMk/>
            <pc:sldMk cId="1386306578" sldId="283"/>
            <ac:picMk id="5" creationId="{715F1A17-BB4D-613E-F881-1E3622A23375}"/>
          </ac:picMkLst>
        </pc:picChg>
        <pc:picChg chg="del">
          <ac:chgData name="David Lucsanyi" userId="" providerId="" clId="Web-{34103EBA-0B43-4D29-BA7D-4B659FDAF60F}" dt="2022-12-06T23:49:19.529" v="396"/>
          <ac:picMkLst>
            <pc:docMk/>
            <pc:sldMk cId="1386306578" sldId="283"/>
            <ac:picMk id="6" creationId="{34E76DF7-518C-EB39-62A7-57B79C74992A}"/>
          </ac:picMkLst>
        </pc:picChg>
        <pc:picChg chg="del">
          <ac:chgData name="David Lucsanyi" userId="" providerId="" clId="Web-{34103EBA-0B43-4D29-BA7D-4B659FDAF60F}" dt="2022-12-06T23:49:20.701" v="397"/>
          <ac:picMkLst>
            <pc:docMk/>
            <pc:sldMk cId="1386306578" sldId="283"/>
            <ac:picMk id="7" creationId="{F464C565-ADB4-F8F9-FFB2-C6CA22BDDC6C}"/>
          </ac:picMkLst>
        </pc:picChg>
        <pc:picChg chg="del">
          <ac:chgData name="David Lucsanyi" userId="" providerId="" clId="Web-{34103EBA-0B43-4D29-BA7D-4B659FDAF60F}" dt="2022-12-06T23:49:17.232" v="394"/>
          <ac:picMkLst>
            <pc:docMk/>
            <pc:sldMk cId="1386306578" sldId="283"/>
            <ac:picMk id="11" creationId="{234F6F61-27BC-B7DA-A238-053385ABB271}"/>
          </ac:picMkLst>
        </pc:picChg>
        <pc:picChg chg="del">
          <ac:chgData name="David Lucsanyi" userId="" providerId="" clId="Web-{34103EBA-0B43-4D29-BA7D-4B659FDAF60F}" dt="2022-12-06T23:49:18.139" v="395"/>
          <ac:picMkLst>
            <pc:docMk/>
            <pc:sldMk cId="1386306578" sldId="283"/>
            <ac:picMk id="12" creationId="{E851F34A-771C-24C9-5B39-52606CC3505D}"/>
          </ac:picMkLst>
        </pc:picChg>
        <pc:picChg chg="del">
          <ac:chgData name="David Lucsanyi" userId="" providerId="" clId="Web-{34103EBA-0B43-4D29-BA7D-4B659FDAF60F}" dt="2022-12-06T23:51:10.319" v="417"/>
          <ac:picMkLst>
            <pc:docMk/>
            <pc:sldMk cId="1386306578" sldId="283"/>
            <ac:picMk id="13" creationId="{00C26C28-DE93-4C01-6E53-B68B82D71E3F}"/>
          </ac:picMkLst>
        </pc:picChg>
        <pc:picChg chg="add mod">
          <ac:chgData name="David Lucsanyi" userId="" providerId="" clId="Web-{34103EBA-0B43-4D29-BA7D-4B659FDAF60F}" dt="2022-12-07T00:28:50.109" v="562" actId="14100"/>
          <ac:picMkLst>
            <pc:docMk/>
            <pc:sldMk cId="1386306578" sldId="283"/>
            <ac:picMk id="14" creationId="{87F70A4A-6904-73D9-11E8-7B471D1C2C42}"/>
          </ac:picMkLst>
        </pc:picChg>
      </pc:sldChg>
      <pc:sldChg chg="addSp delSp modSp add replId">
        <pc:chgData name="David Lucsanyi" userId="" providerId="" clId="Web-{34103EBA-0B43-4D29-BA7D-4B659FDAF60F}" dt="2022-12-07T00:26:46.418" v="554" actId="14100"/>
        <pc:sldMkLst>
          <pc:docMk/>
          <pc:sldMk cId="4026180966" sldId="284"/>
        </pc:sldMkLst>
        <pc:spChg chg="mod">
          <ac:chgData name="David Lucsanyi" userId="" providerId="" clId="Web-{34103EBA-0B43-4D29-BA7D-4B659FDAF60F}" dt="2022-12-07T00:26:46.418" v="554" actId="14100"/>
          <ac:spMkLst>
            <pc:docMk/>
            <pc:sldMk cId="4026180966" sldId="284"/>
            <ac:spMk id="3" creationId="{0F9C900D-E622-9CCE-1E7B-DA5F73CD3B4B}"/>
          </ac:spMkLst>
        </pc:spChg>
        <pc:picChg chg="del">
          <ac:chgData name="David Lucsanyi" userId="" providerId="" clId="Web-{34103EBA-0B43-4D29-BA7D-4B659FDAF60F}" dt="2022-12-07T00:16:56.914" v="536"/>
          <ac:picMkLst>
            <pc:docMk/>
            <pc:sldMk cId="4026180966" sldId="284"/>
            <ac:picMk id="5" creationId="{715F1A17-BB4D-613E-F881-1E3622A23375}"/>
          </ac:picMkLst>
        </pc:picChg>
        <pc:picChg chg="add mod">
          <ac:chgData name="David Lucsanyi" userId="" providerId="" clId="Web-{34103EBA-0B43-4D29-BA7D-4B659FDAF60F}" dt="2022-12-07T00:26:26.167" v="552" actId="1076"/>
          <ac:picMkLst>
            <pc:docMk/>
            <pc:sldMk cId="4026180966" sldId="284"/>
            <ac:picMk id="6" creationId="{7E13D0CB-9544-7CB1-AE25-C30972B22544}"/>
          </ac:picMkLst>
        </pc:picChg>
      </pc:sldChg>
      <pc:sldChg chg="addSp delSp modSp add replId">
        <pc:chgData name="David Lucsanyi" userId="" providerId="" clId="Web-{34103EBA-0B43-4D29-BA7D-4B659FDAF60F}" dt="2022-12-07T01:31:42.390" v="722" actId="1076"/>
        <pc:sldMkLst>
          <pc:docMk/>
          <pc:sldMk cId="2713507364" sldId="285"/>
        </pc:sldMkLst>
        <pc:spChg chg="mod">
          <ac:chgData name="David Lucsanyi" userId="" providerId="" clId="Web-{34103EBA-0B43-4D29-BA7D-4B659FDAF60F}" dt="2022-12-07T00:19:00.935" v="543" actId="20577"/>
          <ac:spMkLst>
            <pc:docMk/>
            <pc:sldMk cId="2713507364" sldId="285"/>
            <ac:spMk id="3" creationId="{0F9C900D-E622-9CCE-1E7B-DA5F73CD3B4B}"/>
          </ac:spMkLst>
        </pc:spChg>
        <pc:spChg chg="add mod">
          <ac:chgData name="David Lucsanyi" userId="" providerId="" clId="Web-{34103EBA-0B43-4D29-BA7D-4B659FDAF60F}" dt="2022-12-07T01:30:13.321" v="703" actId="1076"/>
          <ac:spMkLst>
            <pc:docMk/>
            <pc:sldMk cId="2713507364" sldId="285"/>
            <ac:spMk id="7" creationId="{825ACC66-4EAC-1477-F947-6ECC5F822882}"/>
          </ac:spMkLst>
        </pc:spChg>
        <pc:spChg chg="add mod">
          <ac:chgData name="David Lucsanyi" userId="" providerId="" clId="Web-{34103EBA-0B43-4D29-BA7D-4B659FDAF60F}" dt="2022-12-07T01:30:48.290" v="717" actId="1076"/>
          <ac:spMkLst>
            <pc:docMk/>
            <pc:sldMk cId="2713507364" sldId="285"/>
            <ac:spMk id="11" creationId="{B0362BCE-03A6-66BB-F89F-BC8415111A97}"/>
          </ac:spMkLst>
        </pc:spChg>
        <pc:spChg chg="add mod">
          <ac:chgData name="David Lucsanyi" userId="" providerId="" clId="Web-{34103EBA-0B43-4D29-BA7D-4B659FDAF60F}" dt="2022-12-07T01:30:01.727" v="702" actId="14100"/>
          <ac:spMkLst>
            <pc:docMk/>
            <pc:sldMk cId="2713507364" sldId="285"/>
            <ac:spMk id="12" creationId="{B200AAB6-85C7-9D35-FC42-D7D39F383067}"/>
          </ac:spMkLst>
        </pc:spChg>
        <pc:spChg chg="add mod">
          <ac:chgData name="David Lucsanyi" userId="" providerId="" clId="Web-{34103EBA-0B43-4D29-BA7D-4B659FDAF60F}" dt="2022-12-07T01:29:46.846" v="701" actId="14100"/>
          <ac:spMkLst>
            <pc:docMk/>
            <pc:sldMk cId="2713507364" sldId="285"/>
            <ac:spMk id="13" creationId="{C0320BFD-75E3-662B-CBB4-D027BB06FECB}"/>
          </ac:spMkLst>
        </pc:spChg>
        <pc:grpChg chg="add mod">
          <ac:chgData name="David Lucsanyi" userId="" providerId="" clId="Web-{34103EBA-0B43-4D29-BA7D-4B659FDAF60F}" dt="2022-12-07T01:31:42.390" v="722" actId="1076"/>
          <ac:grpSpMkLst>
            <pc:docMk/>
            <pc:sldMk cId="2713507364" sldId="285"/>
            <ac:grpSpMk id="5" creationId="{F7FE0C7B-9093-8C49-7439-792FC835349E}"/>
          </ac:grpSpMkLst>
        </pc:grpChg>
        <pc:grpChg chg="add">
          <ac:chgData name="David Lucsanyi" userId="" providerId="" clId="Web-{34103EBA-0B43-4D29-BA7D-4B659FDAF60F}" dt="2022-12-07T01:28:26.187" v="691"/>
          <ac:grpSpMkLst>
            <pc:docMk/>
            <pc:sldMk cId="2713507364" sldId="285"/>
            <ac:grpSpMk id="6" creationId="{6B955055-30B9-6DBD-CC4C-72D97ED1CB0C}"/>
          </ac:grpSpMkLst>
        </pc:grpChg>
        <pc:picChg chg="del">
          <ac:chgData name="David Lucsanyi" userId="" providerId="" clId="Web-{34103EBA-0B43-4D29-BA7D-4B659FDAF60F}" dt="2022-12-07T00:18:53.185" v="539"/>
          <ac:picMkLst>
            <pc:docMk/>
            <pc:sldMk cId="2713507364" sldId="285"/>
            <ac:picMk id="11" creationId="{234F6F61-27BC-B7DA-A238-053385ABB271}"/>
          </ac:picMkLst>
        </pc:picChg>
        <pc:picChg chg="del">
          <ac:chgData name="David Lucsanyi" userId="" providerId="" clId="Web-{34103EBA-0B43-4D29-BA7D-4B659FDAF60F}" dt="2022-12-07T00:18:55.544" v="541"/>
          <ac:picMkLst>
            <pc:docMk/>
            <pc:sldMk cId="2713507364" sldId="285"/>
            <ac:picMk id="13" creationId="{00C26C28-DE93-4C01-6E53-B68B82D71E3F}"/>
          </ac:picMkLst>
        </pc:picChg>
        <pc:picChg chg="del">
          <ac:chgData name="David Lucsanyi" userId="" providerId="" clId="Web-{34103EBA-0B43-4D29-BA7D-4B659FDAF60F}" dt="2022-12-07T00:18:53.982" v="540"/>
          <ac:picMkLst>
            <pc:docMk/>
            <pc:sldMk cId="2713507364" sldId="285"/>
            <ac:picMk id="15" creationId="{AFA15A0A-4CB4-5E58-4ACF-B4FC1C29ECE0}"/>
          </ac:picMkLst>
        </pc:picChg>
      </pc:sldChg>
      <pc:sldChg chg="delSp modSp add replId">
        <pc:chgData name="David Lucsanyi" userId="" providerId="" clId="Web-{34103EBA-0B43-4D29-BA7D-4B659FDAF60F}" dt="2022-12-07T00:36:56.155" v="601"/>
        <pc:sldMkLst>
          <pc:docMk/>
          <pc:sldMk cId="1374048774" sldId="286"/>
        </pc:sldMkLst>
        <pc:spChg chg="mod">
          <ac:chgData name="David Lucsanyi" userId="" providerId="" clId="Web-{34103EBA-0B43-4D29-BA7D-4B659FDAF60F}" dt="2022-12-07T00:33:59.962" v="576" actId="20577"/>
          <ac:spMkLst>
            <pc:docMk/>
            <pc:sldMk cId="1374048774" sldId="286"/>
            <ac:spMk id="2" creationId="{C8D09F31-E18D-9140-050E-B3B7478FE1AD}"/>
          </ac:spMkLst>
        </pc:spChg>
        <pc:spChg chg="mod">
          <ac:chgData name="David Lucsanyi" userId="" providerId="" clId="Web-{34103EBA-0B43-4D29-BA7D-4B659FDAF60F}" dt="2022-12-07T00:36:06.857" v="598" actId="20577"/>
          <ac:spMkLst>
            <pc:docMk/>
            <pc:sldMk cId="1374048774" sldId="286"/>
            <ac:spMk id="3" creationId="{0F9C900D-E622-9CCE-1E7B-DA5F73CD3B4B}"/>
          </ac:spMkLst>
        </pc:spChg>
        <pc:spChg chg="del">
          <ac:chgData name="David Lucsanyi" userId="" providerId="" clId="Web-{34103EBA-0B43-4D29-BA7D-4B659FDAF60F}" dt="2022-12-07T00:34:33.713" v="591"/>
          <ac:spMkLst>
            <pc:docMk/>
            <pc:sldMk cId="1374048774" sldId="286"/>
            <ac:spMk id="5" creationId="{16730226-6108-E001-C96C-FB30992F8B08}"/>
          </ac:spMkLst>
        </pc:spChg>
        <pc:spChg chg="mod">
          <ac:chgData name="David Lucsanyi" userId="" providerId="" clId="Web-{34103EBA-0B43-4D29-BA7D-4B659FDAF60F}" dt="2022-12-07T00:35:08.074" v="596" actId="20577"/>
          <ac:spMkLst>
            <pc:docMk/>
            <pc:sldMk cId="1374048774" sldId="286"/>
            <ac:spMk id="10" creationId="{E2145362-119D-6E6B-34EE-0FF20A311A2C}"/>
          </ac:spMkLst>
        </pc:spChg>
        <pc:spChg chg="mod">
          <ac:chgData name="David Lucsanyi" userId="" providerId="" clId="Web-{34103EBA-0B43-4D29-BA7D-4B659FDAF60F}" dt="2022-12-07T00:34:28.479" v="590" actId="14100"/>
          <ac:spMkLst>
            <pc:docMk/>
            <pc:sldMk cId="1374048774" sldId="286"/>
            <ac:spMk id="12" creationId="{6D2E0559-6086-5717-07C7-2D2B17681826}"/>
          </ac:spMkLst>
        </pc:spChg>
        <pc:grpChg chg="del mod">
          <ac:chgData name="David Lucsanyi" userId="" providerId="" clId="Web-{34103EBA-0B43-4D29-BA7D-4B659FDAF60F}" dt="2022-12-07T00:36:44.827" v="599"/>
          <ac:grpSpMkLst>
            <pc:docMk/>
            <pc:sldMk cId="1374048774" sldId="286"/>
            <ac:grpSpMk id="15" creationId="{08D8362E-24C7-B3A6-F563-EB1628C41C9C}"/>
          </ac:grpSpMkLst>
        </pc:grpChg>
        <pc:picChg chg="del">
          <ac:chgData name="David Lucsanyi" userId="" providerId="" clId="Web-{34103EBA-0B43-4D29-BA7D-4B659FDAF60F}" dt="2022-12-07T00:36:56.155" v="601"/>
          <ac:picMkLst>
            <pc:docMk/>
            <pc:sldMk cId="1374048774" sldId="286"/>
            <ac:picMk id="16" creationId="{E1F9574F-CFD2-BF48-242D-12702E333E48}"/>
          </ac:picMkLst>
        </pc:picChg>
      </pc:sldChg>
      <pc:sldChg chg="add replId">
        <pc:chgData name="David Lucsanyi" userId="" providerId="" clId="Web-{34103EBA-0B43-4D29-BA7D-4B659FDAF60F}" dt="2022-12-07T00:36:52.249" v="600"/>
        <pc:sldMkLst>
          <pc:docMk/>
          <pc:sldMk cId="1685939168" sldId="287"/>
        </pc:sldMkLst>
      </pc:sldChg>
    </pc:docChg>
  </pc:docChgLst>
  <pc:docChgLst>
    <pc:chgData name="David Lucsanyi" clId="Web-{290E6D77-0A04-4A97-AF14-1D1C312FF775}"/>
    <pc:docChg chg="addSld delSld modSld sldOrd">
      <pc:chgData name="David Lucsanyi" userId="" providerId="" clId="Web-{290E6D77-0A04-4A97-AF14-1D1C312FF775}" dt="2022-12-05T15:50:12.824" v="1696" actId="20577"/>
      <pc:docMkLst>
        <pc:docMk/>
      </pc:docMkLst>
      <pc:sldChg chg="modSp">
        <pc:chgData name="David Lucsanyi" userId="" providerId="" clId="Web-{290E6D77-0A04-4A97-AF14-1D1C312FF775}" dt="2022-12-05T12:52:11.243" v="38" actId="20577"/>
        <pc:sldMkLst>
          <pc:docMk/>
          <pc:sldMk cId="946928992" sldId="267"/>
        </pc:sldMkLst>
        <pc:spChg chg="mod">
          <ac:chgData name="David Lucsanyi" userId="" providerId="" clId="Web-{290E6D77-0A04-4A97-AF14-1D1C312FF775}" dt="2022-12-05T12:52:11.243" v="38" actId="20577"/>
          <ac:spMkLst>
            <pc:docMk/>
            <pc:sldMk cId="946928992" sldId="267"/>
            <ac:spMk id="5" creationId="{07BCE5A5-720F-78CA-A3FE-5DE915CF78EC}"/>
          </ac:spMkLst>
        </pc:spChg>
      </pc:sldChg>
      <pc:sldChg chg="addSp delSp modSp">
        <pc:chgData name="David Lucsanyi" userId="" providerId="" clId="Web-{290E6D77-0A04-4A97-AF14-1D1C312FF775}" dt="2022-12-05T15:06:45.794" v="1297" actId="1076"/>
        <pc:sldMkLst>
          <pc:docMk/>
          <pc:sldMk cId="1867863344" sldId="271"/>
        </pc:sldMkLst>
        <pc:spChg chg="mod">
          <ac:chgData name="David Lucsanyi" userId="" providerId="" clId="Web-{290E6D77-0A04-4A97-AF14-1D1C312FF775}" dt="2022-12-05T13:17:24.250" v="358"/>
          <ac:spMkLst>
            <pc:docMk/>
            <pc:sldMk cId="1867863344" sldId="271"/>
            <ac:spMk id="2" creationId="{C8D09F31-E18D-9140-050E-B3B7478FE1AD}"/>
          </ac:spMkLst>
        </pc:spChg>
        <pc:spChg chg="mod">
          <ac:chgData name="David Lucsanyi" userId="" providerId="" clId="Web-{290E6D77-0A04-4A97-AF14-1D1C312FF775}" dt="2022-12-05T13:17:24.640" v="359"/>
          <ac:spMkLst>
            <pc:docMk/>
            <pc:sldMk cId="1867863344" sldId="271"/>
            <ac:spMk id="4" creationId="{0C792C0F-EEFB-CA33-9133-F56E8C520443}"/>
          </ac:spMkLst>
        </pc:spChg>
        <pc:spChg chg="del mod">
          <ac:chgData name="David Lucsanyi" userId="" providerId="" clId="Web-{290E6D77-0A04-4A97-AF14-1D1C312FF775}" dt="2022-12-05T13:19:39.208" v="373"/>
          <ac:spMkLst>
            <pc:docMk/>
            <pc:sldMk cId="1867863344" sldId="271"/>
            <ac:spMk id="8" creationId="{B9E223DC-2AA4-ECB5-70C3-8A21C6C0C7CB}"/>
          </ac:spMkLst>
        </pc:spChg>
        <pc:spChg chg="mod">
          <ac:chgData name="David Lucsanyi" userId="" providerId="" clId="Web-{290E6D77-0A04-4A97-AF14-1D1C312FF775}" dt="2022-12-05T15:06:45.794" v="1297" actId="1076"/>
          <ac:spMkLst>
            <pc:docMk/>
            <pc:sldMk cId="1867863344" sldId="271"/>
            <ac:spMk id="10" creationId="{E1B48602-B0BE-FEEB-9D07-9DAAA8BCFB10}"/>
          </ac:spMkLst>
        </pc:spChg>
        <pc:spChg chg="mod">
          <ac:chgData name="David Lucsanyi" userId="" providerId="" clId="Web-{290E6D77-0A04-4A97-AF14-1D1C312FF775}" dt="2022-12-05T14:15:21.701" v="835" actId="20577"/>
          <ac:spMkLst>
            <pc:docMk/>
            <pc:sldMk cId="1867863344" sldId="271"/>
            <ac:spMk id="11" creationId="{C804474A-EB07-A18C-0FEF-12ADD2842509}"/>
          </ac:spMkLst>
        </pc:spChg>
        <pc:spChg chg="del mod">
          <ac:chgData name="David Lucsanyi" userId="" providerId="" clId="Web-{290E6D77-0A04-4A97-AF14-1D1C312FF775}" dt="2022-12-05T12:51:29.023" v="25"/>
          <ac:spMkLst>
            <pc:docMk/>
            <pc:sldMk cId="1867863344" sldId="271"/>
            <ac:spMk id="12" creationId="{1DFF924B-5AEC-9A5A-CC67-8E07C874F86E}"/>
          </ac:spMkLst>
        </pc:spChg>
        <pc:spChg chg="mod">
          <ac:chgData name="David Lucsanyi" userId="" providerId="" clId="Web-{290E6D77-0A04-4A97-AF14-1D1C312FF775}" dt="2022-12-05T13:17:25.047" v="362"/>
          <ac:spMkLst>
            <pc:docMk/>
            <pc:sldMk cId="1867863344" sldId="271"/>
            <ac:spMk id="13" creationId="{639C7F79-9979-9306-B031-3595A211DBBD}"/>
          </ac:spMkLst>
        </pc:spChg>
        <pc:spChg chg="mod">
          <ac:chgData name="David Lucsanyi" userId="" providerId="" clId="Web-{290E6D77-0A04-4A97-AF14-1D1C312FF775}" dt="2022-12-05T13:17:58.954" v="371" actId="20577"/>
          <ac:spMkLst>
            <pc:docMk/>
            <pc:sldMk cId="1867863344" sldId="271"/>
            <ac:spMk id="14" creationId="{751A7090-D1A6-69B1-A4E1-2B25896AE5DA}"/>
          </ac:spMkLst>
        </pc:spChg>
        <pc:spChg chg="mod">
          <ac:chgData name="David Lucsanyi" userId="" providerId="" clId="Web-{290E6D77-0A04-4A97-AF14-1D1C312FF775}" dt="2022-12-05T15:06:02.465" v="1278" actId="20577"/>
          <ac:spMkLst>
            <pc:docMk/>
            <pc:sldMk cId="1867863344" sldId="271"/>
            <ac:spMk id="15" creationId="{F335C677-0605-374E-E466-7FDCF5E0CFFA}"/>
          </ac:spMkLst>
        </pc:spChg>
        <pc:spChg chg="mod">
          <ac:chgData name="David Lucsanyi" userId="" providerId="" clId="Web-{290E6D77-0A04-4A97-AF14-1D1C312FF775}" dt="2022-12-05T13:17:25.422" v="365"/>
          <ac:spMkLst>
            <pc:docMk/>
            <pc:sldMk cId="1867863344" sldId="271"/>
            <ac:spMk id="16" creationId="{84EDC6A5-0BC8-BF5A-9F5B-205D02337133}"/>
          </ac:spMkLst>
        </pc:spChg>
        <pc:spChg chg="mod">
          <ac:chgData name="David Lucsanyi" userId="" providerId="" clId="Web-{290E6D77-0A04-4A97-AF14-1D1C312FF775}" dt="2022-12-05T13:17:25.609" v="366"/>
          <ac:spMkLst>
            <pc:docMk/>
            <pc:sldMk cId="1867863344" sldId="271"/>
            <ac:spMk id="17" creationId="{35BCD8DC-3157-8655-94F2-3B9E67982ABA}"/>
          </ac:spMkLst>
        </pc:spChg>
        <pc:spChg chg="add mod">
          <ac:chgData name="David Lucsanyi" userId="" providerId="" clId="Web-{290E6D77-0A04-4A97-AF14-1D1C312FF775}" dt="2022-12-05T14:27:21.210" v="966" actId="1076"/>
          <ac:spMkLst>
            <pc:docMk/>
            <pc:sldMk cId="1867863344" sldId="271"/>
            <ac:spMk id="19" creationId="{1E2F21BD-4607-9906-617C-315AA43532CF}"/>
          </ac:spMkLst>
        </pc:spChg>
        <pc:spChg chg="add mod">
          <ac:chgData name="David Lucsanyi" userId="" providerId="" clId="Web-{290E6D77-0A04-4A97-AF14-1D1C312FF775}" dt="2022-12-05T13:19:40.161" v="374"/>
          <ac:spMkLst>
            <pc:docMk/>
            <pc:sldMk cId="1867863344" sldId="271"/>
            <ac:spMk id="21" creationId="{44B4616F-31D4-DA89-A1C1-CB780377DE71}"/>
          </ac:spMkLst>
        </pc:spChg>
        <pc:spChg chg="add mod">
          <ac:chgData name="David Lucsanyi" userId="" providerId="" clId="Web-{290E6D77-0A04-4A97-AF14-1D1C312FF775}" dt="2022-12-05T13:47:56.955" v="427" actId="20577"/>
          <ac:spMkLst>
            <pc:docMk/>
            <pc:sldMk cId="1867863344" sldId="271"/>
            <ac:spMk id="22" creationId="{1281D84C-358F-F429-61B4-77685AB81A19}"/>
          </ac:spMkLst>
        </pc:spChg>
        <pc:spChg chg="add del mod">
          <ac:chgData name="David Lucsanyi" userId="" providerId="" clId="Web-{290E6D77-0A04-4A97-AF14-1D1C312FF775}" dt="2022-12-05T14:21:55.808" v="839"/>
          <ac:spMkLst>
            <pc:docMk/>
            <pc:sldMk cId="1867863344" sldId="271"/>
            <ac:spMk id="23" creationId="{A8C322E0-3CE5-E32A-97EC-D84BA0B50474}"/>
          </ac:spMkLst>
        </pc:spChg>
        <pc:grpChg chg="add mod">
          <ac:chgData name="David Lucsanyi" userId="" providerId="" clId="Web-{290E6D77-0A04-4A97-AF14-1D1C312FF775}" dt="2022-12-05T13:01:28.575" v="204" actId="14100"/>
          <ac:grpSpMkLst>
            <pc:docMk/>
            <pc:sldMk cId="1867863344" sldId="271"/>
            <ac:grpSpMk id="18" creationId="{D8D5239A-BE51-8621-0788-C78CADEC82C3}"/>
          </ac:grpSpMkLst>
        </pc:grpChg>
        <pc:picChg chg="add del mod">
          <ac:chgData name="David Lucsanyi" userId="" providerId="" clId="Web-{290E6D77-0A04-4A97-AF14-1D1C312FF775}" dt="2022-12-05T14:23:57.031" v="845"/>
          <ac:picMkLst>
            <pc:docMk/>
            <pc:sldMk cId="1867863344" sldId="271"/>
            <ac:picMk id="24" creationId="{ABC4B726-9AC1-7533-3FB3-AF6B127C7F07}"/>
          </ac:picMkLst>
        </pc:picChg>
        <pc:picChg chg="add del mod">
          <ac:chgData name="David Lucsanyi" userId="" providerId="" clId="Web-{290E6D77-0A04-4A97-AF14-1D1C312FF775}" dt="2022-12-05T14:59:44.795" v="1227"/>
          <ac:picMkLst>
            <pc:docMk/>
            <pc:sldMk cId="1867863344" sldId="271"/>
            <ac:picMk id="25" creationId="{E32A9D9A-0301-4F66-BB67-26EB899FCA28}"/>
          </ac:picMkLst>
        </pc:picChg>
        <pc:picChg chg="add mod">
          <ac:chgData name="David Lucsanyi" userId="" providerId="" clId="Web-{290E6D77-0A04-4A97-AF14-1D1C312FF775}" dt="2022-12-05T15:00:14.374" v="1235" actId="1076"/>
          <ac:picMkLst>
            <pc:docMk/>
            <pc:sldMk cId="1867863344" sldId="271"/>
            <ac:picMk id="26" creationId="{80C1DDE0-B85D-F322-3B99-AF263C2B7E72}"/>
          </ac:picMkLst>
        </pc:picChg>
      </pc:sldChg>
      <pc:sldChg chg="addSp delSp modSp add ord replId">
        <pc:chgData name="David Lucsanyi" userId="" providerId="" clId="Web-{290E6D77-0A04-4A97-AF14-1D1C312FF775}" dt="2022-12-05T15:50:12.824" v="1696" actId="20577"/>
        <pc:sldMkLst>
          <pc:docMk/>
          <pc:sldMk cId="3427605731" sldId="272"/>
        </pc:sldMkLst>
        <pc:spChg chg="mod">
          <ac:chgData name="David Lucsanyi" userId="" providerId="" clId="Web-{290E6D77-0A04-4A97-AF14-1D1C312FF775}" dt="2022-12-05T14:28:14.962" v="970" actId="20577"/>
          <ac:spMkLst>
            <pc:docMk/>
            <pc:sldMk cId="3427605731" sldId="272"/>
            <ac:spMk id="2" creationId="{C8D09F31-E18D-9140-050E-B3B7478FE1AD}"/>
          </ac:spMkLst>
        </pc:spChg>
        <pc:spChg chg="mod">
          <ac:chgData name="David Lucsanyi" userId="" providerId="" clId="Web-{290E6D77-0A04-4A97-AF14-1D1C312FF775}" dt="2022-12-05T14:29:06.667" v="1025" actId="20577"/>
          <ac:spMkLst>
            <pc:docMk/>
            <pc:sldMk cId="3427605731" sldId="272"/>
            <ac:spMk id="3" creationId="{0F9C900D-E622-9CCE-1E7B-DA5F73CD3B4B}"/>
          </ac:spMkLst>
        </pc:spChg>
        <pc:spChg chg="mod">
          <ac:chgData name="David Lucsanyi" userId="" providerId="" clId="Web-{290E6D77-0A04-4A97-AF14-1D1C312FF775}" dt="2022-12-05T15:46:00.503" v="1605" actId="1076"/>
          <ac:spMkLst>
            <pc:docMk/>
            <pc:sldMk cId="3427605731" sldId="272"/>
            <ac:spMk id="14" creationId="{4E692A46-53B8-629E-2856-4DB66B1B7823}"/>
          </ac:spMkLst>
        </pc:spChg>
        <pc:spChg chg="mod">
          <ac:chgData name="David Lucsanyi" userId="" providerId="" clId="Web-{290E6D77-0A04-4A97-AF14-1D1C312FF775}" dt="2022-12-05T15:43:10.262" v="1563" actId="1076"/>
          <ac:spMkLst>
            <pc:docMk/>
            <pc:sldMk cId="3427605731" sldId="272"/>
            <ac:spMk id="15" creationId="{9EA6F8A9-184D-D7A7-BC4B-77B5557CF213}"/>
          </ac:spMkLst>
        </pc:spChg>
        <pc:spChg chg="mod">
          <ac:chgData name="David Lucsanyi" userId="" providerId="" clId="Web-{290E6D77-0A04-4A97-AF14-1D1C312FF775}" dt="2022-12-05T15:48:28.633" v="1690" actId="1076"/>
          <ac:spMkLst>
            <pc:docMk/>
            <pc:sldMk cId="3427605731" sldId="272"/>
            <ac:spMk id="16" creationId="{54C5DDB8-6F31-9442-C00A-35F3024F541C}"/>
          </ac:spMkLst>
        </pc:spChg>
        <pc:spChg chg="add mod">
          <ac:chgData name="David Lucsanyi" userId="" providerId="" clId="Web-{290E6D77-0A04-4A97-AF14-1D1C312FF775}" dt="2022-12-05T15:44:41.515" v="1580" actId="14100"/>
          <ac:spMkLst>
            <pc:docMk/>
            <pc:sldMk cId="3427605731" sldId="272"/>
            <ac:spMk id="18" creationId="{ACBE81DD-9F1B-FB79-8383-6FAF85D8EE64}"/>
          </ac:spMkLst>
        </pc:spChg>
        <pc:spChg chg="del">
          <ac:chgData name="David Lucsanyi" userId="" providerId="" clId="Web-{290E6D77-0A04-4A97-AF14-1D1C312FF775}" dt="2022-12-05T15:34:59.979" v="1391"/>
          <ac:spMkLst>
            <pc:docMk/>
            <pc:sldMk cId="3427605731" sldId="272"/>
            <ac:spMk id="19" creationId="{44321CC4-F06E-0D2E-4B58-833041F3F0F2}"/>
          </ac:spMkLst>
        </pc:spChg>
        <pc:spChg chg="del">
          <ac:chgData name="David Lucsanyi" userId="" providerId="" clId="Web-{290E6D77-0A04-4A97-AF14-1D1C312FF775}" dt="2022-12-05T14:32:25.627" v="1033"/>
          <ac:spMkLst>
            <pc:docMk/>
            <pc:sldMk cId="3427605731" sldId="272"/>
            <ac:spMk id="20" creationId="{D40FFE78-D693-61A8-AA79-6FB8F6F8104C}"/>
          </ac:spMkLst>
        </pc:spChg>
        <pc:spChg chg="del">
          <ac:chgData name="David Lucsanyi" userId="" providerId="" clId="Web-{290E6D77-0A04-4A97-AF14-1D1C312FF775}" dt="2022-12-05T14:32:21.143" v="1031"/>
          <ac:spMkLst>
            <pc:docMk/>
            <pc:sldMk cId="3427605731" sldId="272"/>
            <ac:spMk id="21" creationId="{B0BB664C-807B-030B-2630-BB75B485B237}"/>
          </ac:spMkLst>
        </pc:spChg>
        <pc:spChg chg="del">
          <ac:chgData name="David Lucsanyi" userId="" providerId="" clId="Web-{290E6D77-0A04-4A97-AF14-1D1C312FF775}" dt="2022-12-05T14:29:26.371" v="1027"/>
          <ac:spMkLst>
            <pc:docMk/>
            <pc:sldMk cId="3427605731" sldId="272"/>
            <ac:spMk id="24" creationId="{7C0000DA-EE34-D035-66AD-E440D1416BD7}"/>
          </ac:spMkLst>
        </pc:spChg>
        <pc:spChg chg="del">
          <ac:chgData name="David Lucsanyi" userId="" providerId="" clId="Web-{290E6D77-0A04-4A97-AF14-1D1C312FF775}" dt="2022-12-05T14:29:29.887" v="1028"/>
          <ac:spMkLst>
            <pc:docMk/>
            <pc:sldMk cId="3427605731" sldId="272"/>
            <ac:spMk id="25" creationId="{4DF4C03D-B891-0576-F4B3-F5DE21F29864}"/>
          </ac:spMkLst>
        </pc:spChg>
        <pc:spChg chg="add mod">
          <ac:chgData name="David Lucsanyi" userId="" providerId="" clId="Web-{290E6D77-0A04-4A97-AF14-1D1C312FF775}" dt="2022-12-05T15:42:35.136" v="1528" actId="1076"/>
          <ac:spMkLst>
            <pc:docMk/>
            <pc:sldMk cId="3427605731" sldId="272"/>
            <ac:spMk id="30" creationId="{175FBAC2-63B5-B32D-539B-9C905B3191CE}"/>
          </ac:spMkLst>
        </pc:spChg>
        <pc:spChg chg="del mod">
          <ac:chgData name="David Lucsanyi" userId="" providerId="" clId="Web-{290E6D77-0A04-4A97-AF14-1D1C312FF775}" dt="2022-12-05T14:32:17.268" v="1030"/>
          <ac:spMkLst>
            <pc:docMk/>
            <pc:sldMk cId="3427605731" sldId="272"/>
            <ac:spMk id="34" creationId="{5AFCF731-2E8A-255D-4934-F513C5423C21}"/>
          </ac:spMkLst>
        </pc:spChg>
        <pc:spChg chg="mod">
          <ac:chgData name="David Lucsanyi" userId="" providerId="" clId="Web-{290E6D77-0A04-4A97-AF14-1D1C312FF775}" dt="2022-12-05T15:50:12.824" v="1696" actId="20577"/>
          <ac:spMkLst>
            <pc:docMk/>
            <pc:sldMk cId="3427605731" sldId="272"/>
            <ac:spMk id="40" creationId="{3FDFEA1C-2931-0A53-1A6B-41DB8D9941B0}"/>
          </ac:spMkLst>
        </pc:spChg>
        <pc:grpChg chg="del">
          <ac:chgData name="David Lucsanyi" userId="" providerId="" clId="Web-{290E6D77-0A04-4A97-AF14-1D1C312FF775}" dt="2022-12-05T14:29:29.887" v="1028"/>
          <ac:grpSpMkLst>
            <pc:docMk/>
            <pc:sldMk cId="3427605731" sldId="272"/>
            <ac:grpSpMk id="26" creationId="{23010F5F-2AC2-E354-26C8-1DF52C726D0B}"/>
          </ac:grpSpMkLst>
        </pc:grpChg>
        <pc:grpChg chg="add del">
          <ac:chgData name="David Lucsanyi" userId="" providerId="" clId="Web-{290E6D77-0A04-4A97-AF14-1D1C312FF775}" dt="2022-12-05T14:32:30.237" v="1035"/>
          <ac:grpSpMkLst>
            <pc:docMk/>
            <pc:sldMk cId="3427605731" sldId="272"/>
            <ac:grpSpMk id="43" creationId="{790E2E5E-93E0-D8DF-DEF7-8A024CFF3779}"/>
          </ac:grpSpMkLst>
        </pc:grpChg>
        <pc:picChg chg="del">
          <ac:chgData name="David Lucsanyi" userId="" providerId="" clId="Web-{290E6D77-0A04-4A97-AF14-1D1C312FF775}" dt="2022-12-05T14:29:18.246" v="1026"/>
          <ac:picMkLst>
            <pc:docMk/>
            <pc:sldMk cId="3427605731" sldId="272"/>
            <ac:picMk id="5" creationId="{01FA95A0-1702-D841-433E-3AA870480243}"/>
          </ac:picMkLst>
        </pc:picChg>
        <pc:picChg chg="add mod ord">
          <ac:chgData name="David Lucsanyi" userId="" providerId="" clId="Web-{290E6D77-0A04-4A97-AF14-1D1C312FF775}" dt="2022-12-05T15:36:24.045" v="1398" actId="1076"/>
          <ac:picMkLst>
            <pc:docMk/>
            <pc:sldMk cId="3427605731" sldId="272"/>
            <ac:picMk id="10" creationId="{69B8F7BA-C029-8F75-FA56-6CA97C19714D}"/>
          </ac:picMkLst>
        </pc:picChg>
        <pc:cxnChg chg="mod">
          <ac:chgData name="David Lucsanyi" userId="" providerId="" clId="Web-{290E6D77-0A04-4A97-AF14-1D1C312FF775}" dt="2022-12-05T15:42:30.542" v="1526" actId="1076"/>
          <ac:cxnSpMkLst>
            <pc:docMk/>
            <pc:sldMk cId="3427605731" sldId="272"/>
            <ac:cxnSpMk id="7" creationId="{98685B4E-8FDD-84D5-C2BB-206FBDE51DC0}"/>
          </ac:cxnSpMkLst>
        </pc:cxnChg>
        <pc:cxnChg chg="mod">
          <ac:chgData name="David Lucsanyi" userId="" providerId="" clId="Web-{290E6D77-0A04-4A97-AF14-1D1C312FF775}" dt="2022-12-05T15:40:26.241" v="1487" actId="1076"/>
          <ac:cxnSpMkLst>
            <pc:docMk/>
            <pc:sldMk cId="3427605731" sldId="272"/>
            <ac:cxnSpMk id="11" creationId="{1E349F0F-0A5A-8780-4A59-CA1C1D32766F}"/>
          </ac:cxnSpMkLst>
        </pc:cxnChg>
        <pc:cxnChg chg="mod">
          <ac:chgData name="David Lucsanyi" userId="" providerId="" clId="Web-{290E6D77-0A04-4A97-AF14-1D1C312FF775}" dt="2022-12-05T15:40:20.866" v="1486" actId="1076"/>
          <ac:cxnSpMkLst>
            <pc:docMk/>
            <pc:sldMk cId="3427605731" sldId="272"/>
            <ac:cxnSpMk id="12" creationId="{17C1BA23-32DD-BFBC-5319-0376FF702B2F}"/>
          </ac:cxnSpMkLst>
        </pc:cxnChg>
        <pc:cxnChg chg="add mod">
          <ac:chgData name="David Lucsanyi" userId="" providerId="" clId="Web-{290E6D77-0A04-4A97-AF14-1D1C312FF775}" dt="2022-12-05T15:39:38.098" v="1481" actId="14100"/>
          <ac:cxnSpMkLst>
            <pc:docMk/>
            <pc:sldMk cId="3427605731" sldId="272"/>
            <ac:cxnSpMk id="27" creationId="{76AF72E9-2B4E-DF44-FD23-C2296416784D}"/>
          </ac:cxnSpMkLst>
        </pc:cxnChg>
        <pc:cxnChg chg="add mod">
          <ac:chgData name="David Lucsanyi" userId="" providerId="" clId="Web-{290E6D77-0A04-4A97-AF14-1D1C312FF775}" dt="2022-12-05T15:43:27.653" v="1567" actId="14100"/>
          <ac:cxnSpMkLst>
            <pc:docMk/>
            <pc:sldMk cId="3427605731" sldId="272"/>
            <ac:cxnSpMk id="32" creationId="{67B87DF4-1725-DA8E-0608-884A49DFFE74}"/>
          </ac:cxnSpMkLst>
        </pc:cxnChg>
        <pc:cxnChg chg="del">
          <ac:chgData name="David Lucsanyi" userId="" providerId="" clId="Web-{290E6D77-0A04-4A97-AF14-1D1C312FF775}" dt="2022-12-05T14:32:33.284" v="1036"/>
          <ac:cxnSpMkLst>
            <pc:docMk/>
            <pc:sldMk cId="3427605731" sldId="272"/>
            <ac:cxnSpMk id="36" creationId="{DC4BA28C-9516-29D0-F797-51956B00758C}"/>
          </ac:cxnSpMkLst>
        </pc:cxnChg>
        <pc:cxnChg chg="del">
          <ac:chgData name="David Lucsanyi" userId="" providerId="" clId="Web-{290E6D77-0A04-4A97-AF14-1D1C312FF775}" dt="2022-12-05T14:32:24.127" v="1032"/>
          <ac:cxnSpMkLst>
            <pc:docMk/>
            <pc:sldMk cId="3427605731" sldId="272"/>
            <ac:cxnSpMk id="37" creationId="{931323B8-B5AF-9DD1-0CB9-5B3B50C9F572}"/>
          </ac:cxnSpMkLst>
        </pc:cxnChg>
        <pc:cxnChg chg="mod">
          <ac:chgData name="David Lucsanyi" userId="" providerId="" clId="Web-{290E6D77-0A04-4A97-AF14-1D1C312FF775}" dt="2022-12-05T15:43:52.498" v="1571" actId="14100"/>
          <ac:cxnSpMkLst>
            <pc:docMk/>
            <pc:sldMk cId="3427605731" sldId="272"/>
            <ac:cxnSpMk id="42" creationId="{3AA19980-8445-77A1-CAD3-8B40DE6E878B}"/>
          </ac:cxnSpMkLst>
        </pc:cxnChg>
      </pc:sldChg>
      <pc:sldChg chg="addSp delSp modSp add ord replId">
        <pc:chgData name="David Lucsanyi" userId="" providerId="" clId="Web-{290E6D77-0A04-4A97-AF14-1D1C312FF775}" dt="2022-12-05T15:17:41.880" v="1383" actId="1076"/>
        <pc:sldMkLst>
          <pc:docMk/>
          <pc:sldMk cId="1156766615" sldId="273"/>
        </pc:sldMkLst>
        <pc:spChg chg="mod">
          <ac:chgData name="David Lucsanyi" userId="" providerId="" clId="Web-{290E6D77-0A04-4A97-AF14-1D1C312FF775}" dt="2022-12-05T14:44:04.902" v="1040" actId="20577"/>
          <ac:spMkLst>
            <pc:docMk/>
            <pc:sldMk cId="1156766615" sldId="273"/>
            <ac:spMk id="2" creationId="{C8D09F31-E18D-9140-050E-B3B7478FE1AD}"/>
          </ac:spMkLst>
        </pc:spChg>
        <pc:spChg chg="add mod">
          <ac:chgData name="David Lucsanyi" userId="" providerId="" clId="Web-{290E6D77-0A04-4A97-AF14-1D1C312FF775}" dt="2022-12-05T15:17:41.880" v="1383" actId="1076"/>
          <ac:spMkLst>
            <pc:docMk/>
            <pc:sldMk cId="1156766615" sldId="273"/>
            <ac:spMk id="8" creationId="{ECCBFAB5-6D23-1AED-78D5-C758E3C7808E}"/>
          </ac:spMkLst>
        </pc:spChg>
        <pc:spChg chg="mod">
          <ac:chgData name="David Lucsanyi" userId="" providerId="" clId="Web-{290E6D77-0A04-4A97-AF14-1D1C312FF775}" dt="2022-12-05T15:06:38.903" v="1296" actId="1076"/>
          <ac:spMkLst>
            <pc:docMk/>
            <pc:sldMk cId="1156766615" sldId="273"/>
            <ac:spMk id="10" creationId="{E1B48602-B0BE-FEEB-9D07-9DAAA8BCFB10}"/>
          </ac:spMkLst>
        </pc:spChg>
        <pc:spChg chg="mod">
          <ac:chgData name="David Lucsanyi" userId="" providerId="" clId="Web-{290E6D77-0A04-4A97-AF14-1D1C312FF775}" dt="2022-12-05T15:14:33.514" v="1342" actId="14100"/>
          <ac:spMkLst>
            <pc:docMk/>
            <pc:sldMk cId="1156766615" sldId="273"/>
            <ac:spMk id="11" creationId="{C804474A-EB07-A18C-0FEF-12ADD2842509}"/>
          </ac:spMkLst>
        </pc:spChg>
        <pc:spChg chg="mod">
          <ac:chgData name="David Lucsanyi" userId="" providerId="" clId="Web-{290E6D77-0A04-4A97-AF14-1D1C312FF775}" dt="2022-12-05T15:16:45.769" v="1382" actId="20577"/>
          <ac:spMkLst>
            <pc:docMk/>
            <pc:sldMk cId="1156766615" sldId="273"/>
            <ac:spMk id="15" creationId="{F335C677-0605-374E-E466-7FDCF5E0CFFA}"/>
          </ac:spMkLst>
        </pc:spChg>
        <pc:spChg chg="mod">
          <ac:chgData name="David Lucsanyi" userId="" providerId="" clId="Web-{290E6D77-0A04-4A97-AF14-1D1C312FF775}" dt="2022-12-05T15:15:05.828" v="1351" actId="1076"/>
          <ac:spMkLst>
            <pc:docMk/>
            <pc:sldMk cId="1156766615" sldId="273"/>
            <ac:spMk id="19" creationId="{1E2F21BD-4607-9906-617C-315AA43532CF}"/>
          </ac:spMkLst>
        </pc:spChg>
        <pc:spChg chg="del mod">
          <ac:chgData name="David Lucsanyi" userId="" providerId="" clId="Web-{290E6D77-0A04-4A97-AF14-1D1C312FF775}" dt="2022-12-05T14:49:25.914" v="1149"/>
          <ac:spMkLst>
            <pc:docMk/>
            <pc:sldMk cId="1156766615" sldId="273"/>
            <ac:spMk id="22" creationId="{1281D84C-358F-F429-61B4-77685AB81A19}"/>
          </ac:spMkLst>
        </pc:spChg>
        <pc:grpChg chg="mod">
          <ac:chgData name="David Lucsanyi" userId="" providerId="" clId="Web-{290E6D77-0A04-4A97-AF14-1D1C312FF775}" dt="2022-12-05T15:15:00.874" v="1349" actId="1076"/>
          <ac:grpSpMkLst>
            <pc:docMk/>
            <pc:sldMk cId="1156766615" sldId="273"/>
            <ac:grpSpMk id="18" creationId="{D8D5239A-BE51-8621-0788-C78CADEC82C3}"/>
          </ac:grpSpMkLst>
        </pc:grpChg>
        <pc:picChg chg="del">
          <ac:chgData name="David Lucsanyi" userId="" providerId="" clId="Web-{290E6D77-0A04-4A97-AF14-1D1C312FF775}" dt="2022-12-05T14:45:49.656" v="1070"/>
          <ac:picMkLst>
            <pc:docMk/>
            <pc:sldMk cId="1156766615" sldId="273"/>
            <ac:picMk id="25" creationId="{E32A9D9A-0301-4F66-BB67-26EB899FCA28}"/>
          </ac:picMkLst>
        </pc:picChg>
      </pc:sldChg>
      <pc:sldChg chg="add del replId">
        <pc:chgData name="David Lucsanyi" userId="" providerId="" clId="Web-{290E6D77-0A04-4A97-AF14-1D1C312FF775}" dt="2022-12-05T15:38:18.236" v="1461"/>
        <pc:sldMkLst>
          <pc:docMk/>
          <pc:sldMk cId="820378628" sldId="274"/>
        </pc:sldMkLst>
      </pc:sldChg>
    </pc:docChg>
  </pc:docChgLst>
  <pc:docChgLst>
    <pc:chgData name="David Lucsanyi" userId="O7+Sfe/LXypmJ+6xrZ7IpYcscw6NdEw+GxAcb1ekBcE=" providerId="None" clId="Web-{92FA7C20-8002-4993-9342-62502A77A6CC}"/>
    <pc:docChg chg="addSld delSld modSld">
      <pc:chgData name="David Lucsanyi" userId="O7+Sfe/LXypmJ+6xrZ7IpYcscw6NdEw+GxAcb1ekBcE=" providerId="None" clId="Web-{92FA7C20-8002-4993-9342-62502A77A6CC}" dt="2022-12-05T17:33:20.630" v="955" actId="20577"/>
      <pc:docMkLst>
        <pc:docMk/>
      </pc:docMkLst>
      <pc:sldChg chg="modSp">
        <pc:chgData name="David Lucsanyi" userId="O7+Sfe/LXypmJ+6xrZ7IpYcscw6NdEw+GxAcb1ekBcE=" providerId="None" clId="Web-{92FA7C20-8002-4993-9342-62502A77A6CC}" dt="2022-12-05T17:31:49.782" v="925" actId="20577"/>
        <pc:sldMkLst>
          <pc:docMk/>
          <pc:sldMk cId="874441873" sldId="258"/>
        </pc:sldMkLst>
        <pc:spChg chg="mod">
          <ac:chgData name="David Lucsanyi" userId="O7+Sfe/LXypmJ+6xrZ7IpYcscw6NdEw+GxAcb1ekBcE=" providerId="None" clId="Web-{92FA7C20-8002-4993-9342-62502A77A6CC}" dt="2022-12-05T17:31:49.782" v="925" actId="20577"/>
          <ac:spMkLst>
            <pc:docMk/>
            <pc:sldMk cId="874441873" sldId="258"/>
            <ac:spMk id="3" creationId="{397C0A6D-D86B-ABDE-5138-8000C640D1EB}"/>
          </ac:spMkLst>
        </pc:spChg>
      </pc:sldChg>
      <pc:sldChg chg="del">
        <pc:chgData name="David Lucsanyi" userId="O7+Sfe/LXypmJ+6xrZ7IpYcscw6NdEw+GxAcb1ekBcE=" providerId="None" clId="Web-{92FA7C20-8002-4993-9342-62502A77A6CC}" dt="2022-12-05T17:01:31.679" v="701"/>
        <pc:sldMkLst>
          <pc:docMk/>
          <pc:sldMk cId="1161168841" sldId="259"/>
        </pc:sldMkLst>
      </pc:sldChg>
      <pc:sldChg chg="del">
        <pc:chgData name="David Lucsanyi" userId="O7+Sfe/LXypmJ+6xrZ7IpYcscw6NdEw+GxAcb1ekBcE=" providerId="None" clId="Web-{92FA7C20-8002-4993-9342-62502A77A6CC}" dt="2022-12-05T17:01:33.335" v="702"/>
        <pc:sldMkLst>
          <pc:docMk/>
          <pc:sldMk cId="2980870780" sldId="260"/>
        </pc:sldMkLst>
      </pc:sldChg>
      <pc:sldChg chg="modSp">
        <pc:chgData name="David Lucsanyi" userId="O7+Sfe/LXypmJ+6xrZ7IpYcscw6NdEw+GxAcb1ekBcE=" providerId="None" clId="Web-{92FA7C20-8002-4993-9342-62502A77A6CC}" dt="2022-12-05T16:20:47.092" v="430" actId="20577"/>
        <pc:sldMkLst>
          <pc:docMk/>
          <pc:sldMk cId="1897798811" sldId="263"/>
        </pc:sldMkLst>
        <pc:spChg chg="mod">
          <ac:chgData name="David Lucsanyi" userId="O7+Sfe/LXypmJ+6xrZ7IpYcscw6NdEw+GxAcb1ekBcE=" providerId="None" clId="Web-{92FA7C20-8002-4993-9342-62502A77A6CC}" dt="2022-12-05T16:20:47.092" v="430" actId="20577"/>
          <ac:spMkLst>
            <pc:docMk/>
            <pc:sldMk cId="1897798811" sldId="263"/>
            <ac:spMk id="21" creationId="{B0BB664C-807B-030B-2630-BB75B485B237}"/>
          </ac:spMkLst>
        </pc:spChg>
      </pc:sldChg>
      <pc:sldChg chg="delSp modSp">
        <pc:chgData name="David Lucsanyi" userId="O7+Sfe/LXypmJ+6xrZ7IpYcscw6NdEw+GxAcb1ekBcE=" providerId="None" clId="Web-{92FA7C20-8002-4993-9342-62502A77A6CC}" dt="2022-12-05T17:33:20.630" v="955" actId="20577"/>
        <pc:sldMkLst>
          <pc:docMk/>
          <pc:sldMk cId="1640210946" sldId="266"/>
        </pc:sldMkLst>
        <pc:spChg chg="mod">
          <ac:chgData name="David Lucsanyi" userId="O7+Sfe/LXypmJ+6xrZ7IpYcscw6NdEw+GxAcb1ekBcE=" providerId="None" clId="Web-{92FA7C20-8002-4993-9342-62502A77A6CC}" dt="2022-12-05T17:33:20.630" v="955" actId="20577"/>
          <ac:spMkLst>
            <pc:docMk/>
            <pc:sldMk cId="1640210946" sldId="266"/>
            <ac:spMk id="3" creationId="{0F9C900D-E622-9CCE-1E7B-DA5F73CD3B4B}"/>
          </ac:spMkLst>
        </pc:spChg>
        <pc:spChg chg="del mod">
          <ac:chgData name="David Lucsanyi" userId="O7+Sfe/LXypmJ+6xrZ7IpYcscw6NdEw+GxAcb1ekBcE=" providerId="None" clId="Web-{92FA7C20-8002-4993-9342-62502A77A6CC}" dt="2022-12-05T17:32:26.737" v="928"/>
          <ac:spMkLst>
            <pc:docMk/>
            <pc:sldMk cId="1640210946" sldId="266"/>
            <ac:spMk id="19" creationId="{38AB2534-C919-7B29-AC2B-1AF3E62FAA6B}"/>
          </ac:spMkLst>
        </pc:spChg>
      </pc:sldChg>
      <pc:sldChg chg="delSp modSp">
        <pc:chgData name="David Lucsanyi" userId="O7+Sfe/LXypmJ+6xrZ7IpYcscw6NdEw+GxAcb1ekBcE=" providerId="None" clId="Web-{92FA7C20-8002-4993-9342-62502A77A6CC}" dt="2022-12-05T17:19:04.692" v="711" actId="1076"/>
        <pc:sldMkLst>
          <pc:docMk/>
          <pc:sldMk cId="1153357857" sldId="268"/>
        </pc:sldMkLst>
        <pc:spChg chg="del">
          <ac:chgData name="David Lucsanyi" userId="O7+Sfe/LXypmJ+6xrZ7IpYcscw6NdEw+GxAcb1ekBcE=" providerId="None" clId="Web-{92FA7C20-8002-4993-9342-62502A77A6CC}" dt="2022-12-05T17:19:00.816" v="710"/>
          <ac:spMkLst>
            <pc:docMk/>
            <pc:sldMk cId="1153357857" sldId="268"/>
            <ac:spMk id="19" creationId="{38AB2534-C919-7B29-AC2B-1AF3E62FAA6B}"/>
          </ac:spMkLst>
        </pc:spChg>
        <pc:spChg chg="mod">
          <ac:chgData name="David Lucsanyi" userId="O7+Sfe/LXypmJ+6xrZ7IpYcscw6NdEw+GxAcb1ekBcE=" providerId="None" clId="Web-{92FA7C20-8002-4993-9342-62502A77A6CC}" dt="2022-12-05T17:19:04.692" v="711" actId="1076"/>
          <ac:spMkLst>
            <pc:docMk/>
            <pc:sldMk cId="1153357857" sldId="268"/>
            <ac:spMk id="21" creationId="{71478129-CE65-A73E-78FD-7F63F607382E}"/>
          </ac:spMkLst>
        </pc:spChg>
      </pc:sldChg>
      <pc:sldChg chg="del">
        <pc:chgData name="David Lucsanyi" userId="O7+Sfe/LXypmJ+6xrZ7IpYcscw6NdEw+GxAcb1ekBcE=" providerId="None" clId="Web-{92FA7C20-8002-4993-9342-62502A77A6CC}" dt="2022-12-05T16:32:05.909" v="431"/>
        <pc:sldMkLst>
          <pc:docMk/>
          <pc:sldMk cId="4287816312" sldId="269"/>
        </pc:sldMkLst>
      </pc:sldChg>
      <pc:sldChg chg="del">
        <pc:chgData name="David Lucsanyi" userId="O7+Sfe/LXypmJ+6xrZ7IpYcscw6NdEw+GxAcb1ekBcE=" providerId="None" clId="Web-{92FA7C20-8002-4993-9342-62502A77A6CC}" dt="2022-12-05T17:01:25.913" v="700"/>
        <pc:sldMkLst>
          <pc:docMk/>
          <pc:sldMk cId="1384957098" sldId="270"/>
        </pc:sldMkLst>
      </pc:sldChg>
      <pc:sldChg chg="modSp">
        <pc:chgData name="David Lucsanyi" userId="O7+Sfe/LXypmJ+6xrZ7IpYcscw6NdEw+GxAcb1ekBcE=" providerId="None" clId="Web-{92FA7C20-8002-4993-9342-62502A77A6CC}" dt="2022-12-05T17:28:33.880" v="879" actId="20577"/>
        <pc:sldMkLst>
          <pc:docMk/>
          <pc:sldMk cId="1867863344" sldId="271"/>
        </pc:sldMkLst>
        <pc:spChg chg="mod">
          <ac:chgData name="David Lucsanyi" userId="O7+Sfe/LXypmJ+6xrZ7IpYcscw6NdEw+GxAcb1ekBcE=" providerId="None" clId="Web-{92FA7C20-8002-4993-9342-62502A77A6CC}" dt="2022-12-05T16:44:06.789" v="453" actId="1076"/>
          <ac:spMkLst>
            <pc:docMk/>
            <pc:sldMk cId="1867863344" sldId="271"/>
            <ac:spMk id="10" creationId="{E1B48602-B0BE-FEEB-9D07-9DAAA8BCFB10}"/>
          </ac:spMkLst>
        </pc:spChg>
        <pc:spChg chg="mod">
          <ac:chgData name="David Lucsanyi" userId="O7+Sfe/LXypmJ+6xrZ7IpYcscw6NdEw+GxAcb1ekBcE=" providerId="None" clId="Web-{92FA7C20-8002-4993-9342-62502A77A6CC}" dt="2022-12-05T16:44:06.820" v="454" actId="1076"/>
          <ac:spMkLst>
            <pc:docMk/>
            <pc:sldMk cId="1867863344" sldId="271"/>
            <ac:spMk id="13" creationId="{639C7F79-9979-9306-B031-3595A211DBBD}"/>
          </ac:spMkLst>
        </pc:spChg>
        <pc:spChg chg="mod">
          <ac:chgData name="David Lucsanyi" userId="O7+Sfe/LXypmJ+6xrZ7IpYcscw6NdEw+GxAcb1ekBcE=" providerId="None" clId="Web-{92FA7C20-8002-4993-9342-62502A77A6CC}" dt="2022-12-05T17:28:33.880" v="879" actId="20577"/>
          <ac:spMkLst>
            <pc:docMk/>
            <pc:sldMk cId="1867863344" sldId="271"/>
            <ac:spMk id="19" creationId="{1E2F21BD-4607-9906-617C-315AA43532CF}"/>
          </ac:spMkLst>
        </pc:spChg>
        <pc:picChg chg="mod">
          <ac:chgData name="David Lucsanyi" userId="O7+Sfe/LXypmJ+6xrZ7IpYcscw6NdEw+GxAcb1ekBcE=" providerId="None" clId="Web-{92FA7C20-8002-4993-9342-62502A77A6CC}" dt="2022-12-05T16:44:14.461" v="456" actId="1076"/>
          <ac:picMkLst>
            <pc:docMk/>
            <pc:sldMk cId="1867863344" sldId="271"/>
            <ac:picMk id="26" creationId="{80C1DDE0-B85D-F322-3B99-AF263C2B7E72}"/>
          </ac:picMkLst>
        </pc:picChg>
      </pc:sldChg>
      <pc:sldChg chg="addSp delSp modSp">
        <pc:chgData name="David Lucsanyi" userId="O7+Sfe/LXypmJ+6xrZ7IpYcscw6NdEw+GxAcb1ekBcE=" providerId="None" clId="Web-{92FA7C20-8002-4993-9342-62502A77A6CC}" dt="2022-12-05T16:37:33.746" v="450" actId="20577"/>
        <pc:sldMkLst>
          <pc:docMk/>
          <pc:sldMk cId="3427605731" sldId="272"/>
        </pc:sldMkLst>
        <pc:spChg chg="mod">
          <ac:chgData name="David Lucsanyi" userId="O7+Sfe/LXypmJ+6xrZ7IpYcscw6NdEw+GxAcb1ekBcE=" providerId="None" clId="Web-{92FA7C20-8002-4993-9342-62502A77A6CC}" dt="2022-12-05T16:37:33.746" v="450" actId="20577"/>
          <ac:spMkLst>
            <pc:docMk/>
            <pc:sldMk cId="3427605731" sldId="272"/>
            <ac:spMk id="3" creationId="{0F9C900D-E622-9CCE-1E7B-DA5F73CD3B4B}"/>
          </ac:spMkLst>
        </pc:spChg>
        <pc:spChg chg="add">
          <ac:chgData name="David Lucsanyi" userId="O7+Sfe/LXypmJ+6xrZ7IpYcscw6NdEw+GxAcb1ekBcE=" providerId="None" clId="Web-{92FA7C20-8002-4993-9342-62502A77A6CC}" dt="2022-12-05T15:52:55.309" v="47"/>
          <ac:spMkLst>
            <pc:docMk/>
            <pc:sldMk cId="3427605731" sldId="272"/>
            <ac:spMk id="19" creationId="{6A2904C6-38F3-DB09-2EA3-869BCAB4909E}"/>
          </ac:spMkLst>
        </pc:spChg>
        <pc:spChg chg="add">
          <ac:chgData name="David Lucsanyi" userId="O7+Sfe/LXypmJ+6xrZ7IpYcscw6NdEw+GxAcb1ekBcE=" providerId="None" clId="Web-{92FA7C20-8002-4993-9342-62502A77A6CC}" dt="2022-12-05T15:52:55.309" v="47"/>
          <ac:spMkLst>
            <pc:docMk/>
            <pc:sldMk cId="3427605731" sldId="272"/>
            <ac:spMk id="35" creationId="{0C75EC2E-3E49-9B2C-B7CE-C3E0B44133E2}"/>
          </ac:spMkLst>
        </pc:spChg>
        <pc:spChg chg="add">
          <ac:chgData name="David Lucsanyi" userId="O7+Sfe/LXypmJ+6xrZ7IpYcscw6NdEw+GxAcb1ekBcE=" providerId="None" clId="Web-{92FA7C20-8002-4993-9342-62502A77A6CC}" dt="2022-12-05T15:52:55.309" v="47"/>
          <ac:spMkLst>
            <pc:docMk/>
            <pc:sldMk cId="3427605731" sldId="272"/>
            <ac:spMk id="36" creationId="{F75DFB52-0FE2-1E26-CD3D-19ECC3763323}"/>
          </ac:spMkLst>
        </pc:spChg>
        <pc:spChg chg="add">
          <ac:chgData name="David Lucsanyi" userId="O7+Sfe/LXypmJ+6xrZ7IpYcscw6NdEw+GxAcb1ekBcE=" providerId="None" clId="Web-{92FA7C20-8002-4993-9342-62502A77A6CC}" dt="2022-12-05T15:52:55.309" v="47"/>
          <ac:spMkLst>
            <pc:docMk/>
            <pc:sldMk cId="3427605731" sldId="272"/>
            <ac:spMk id="37" creationId="{F588B2F0-5268-A911-EA4A-F2A5828E9B76}"/>
          </ac:spMkLst>
        </pc:spChg>
        <pc:spChg chg="mod">
          <ac:chgData name="David Lucsanyi" userId="O7+Sfe/LXypmJ+6xrZ7IpYcscw6NdEw+GxAcb1ekBcE=" providerId="None" clId="Web-{92FA7C20-8002-4993-9342-62502A77A6CC}" dt="2022-12-05T15:51:54.948" v="45" actId="1076"/>
          <ac:spMkLst>
            <pc:docMk/>
            <pc:sldMk cId="3427605731" sldId="272"/>
            <ac:spMk id="40" creationId="{3FDFEA1C-2931-0A53-1A6B-41DB8D9941B0}"/>
          </ac:spMkLst>
        </pc:spChg>
        <pc:spChg chg="add mod">
          <ac:chgData name="David Lucsanyi" userId="O7+Sfe/LXypmJ+6xrZ7IpYcscw6NdEw+GxAcb1ekBcE=" providerId="None" clId="Web-{92FA7C20-8002-4993-9342-62502A77A6CC}" dt="2022-12-05T16:04:33.595" v="189"/>
          <ac:spMkLst>
            <pc:docMk/>
            <pc:sldMk cId="3427605731" sldId="272"/>
            <ac:spMk id="45" creationId="{0B060F91-4435-C368-1518-307336E68305}"/>
          </ac:spMkLst>
        </pc:spChg>
        <pc:spChg chg="add mod">
          <ac:chgData name="David Lucsanyi" userId="O7+Sfe/LXypmJ+6xrZ7IpYcscw6NdEw+GxAcb1ekBcE=" providerId="None" clId="Web-{92FA7C20-8002-4993-9342-62502A77A6CC}" dt="2022-12-05T16:04:33.595" v="188"/>
          <ac:spMkLst>
            <pc:docMk/>
            <pc:sldMk cId="3427605731" sldId="272"/>
            <ac:spMk id="47" creationId="{ED631C08-5A5D-E2E9-4689-264632E3FB7A}"/>
          </ac:spMkLst>
        </pc:spChg>
        <pc:spChg chg="add mod">
          <ac:chgData name="David Lucsanyi" userId="O7+Sfe/LXypmJ+6xrZ7IpYcscw6NdEw+GxAcb1ekBcE=" providerId="None" clId="Web-{92FA7C20-8002-4993-9342-62502A77A6CC}" dt="2022-12-05T16:14:33.972" v="420" actId="20577"/>
          <ac:spMkLst>
            <pc:docMk/>
            <pc:sldMk cId="3427605731" sldId="272"/>
            <ac:spMk id="51" creationId="{3B30171E-5B59-F9FB-EA72-7B7868115D5D}"/>
          </ac:spMkLst>
        </pc:spChg>
        <pc:spChg chg="add mod">
          <ac:chgData name="David Lucsanyi" userId="O7+Sfe/LXypmJ+6xrZ7IpYcscw6NdEw+GxAcb1ekBcE=" providerId="None" clId="Web-{92FA7C20-8002-4993-9342-62502A77A6CC}" dt="2022-12-05T16:04:33.595" v="187"/>
          <ac:spMkLst>
            <pc:docMk/>
            <pc:sldMk cId="3427605731" sldId="272"/>
            <ac:spMk id="61" creationId="{81F3D0BB-ACC7-950B-E88B-E7EDABBD0BFD}"/>
          </ac:spMkLst>
        </pc:spChg>
        <pc:spChg chg="add mod">
          <ac:chgData name="David Lucsanyi" userId="O7+Sfe/LXypmJ+6xrZ7IpYcscw6NdEw+GxAcb1ekBcE=" providerId="None" clId="Web-{92FA7C20-8002-4993-9342-62502A77A6CC}" dt="2022-12-05T16:07:47.913" v="247" actId="1076"/>
          <ac:spMkLst>
            <pc:docMk/>
            <pc:sldMk cId="3427605731" sldId="272"/>
            <ac:spMk id="62" creationId="{38C9692C-0E97-F83A-A5FB-B471BFC10369}"/>
          </ac:spMkLst>
        </pc:spChg>
        <pc:spChg chg="add mod">
          <ac:chgData name="David Lucsanyi" userId="O7+Sfe/LXypmJ+6xrZ7IpYcscw6NdEw+GxAcb1ekBcE=" providerId="None" clId="Web-{92FA7C20-8002-4993-9342-62502A77A6CC}" dt="2022-12-05T16:17:37.055" v="429" actId="14100"/>
          <ac:spMkLst>
            <pc:docMk/>
            <pc:sldMk cId="3427605731" sldId="272"/>
            <ac:spMk id="63" creationId="{2738A936-C234-A09B-522B-DC2A1D1DA146}"/>
          </ac:spMkLst>
        </pc:spChg>
        <pc:spChg chg="add mod">
          <ac:chgData name="David Lucsanyi" userId="O7+Sfe/LXypmJ+6xrZ7IpYcscw6NdEw+GxAcb1ekBcE=" providerId="None" clId="Web-{92FA7C20-8002-4993-9342-62502A77A6CC}" dt="2022-12-05T16:04:40.939" v="190" actId="1076"/>
          <ac:spMkLst>
            <pc:docMk/>
            <pc:sldMk cId="3427605731" sldId="272"/>
            <ac:spMk id="68" creationId="{D44D9938-358E-00E9-173C-CAE727FB2C20}"/>
          </ac:spMkLst>
        </pc:spChg>
        <pc:spChg chg="add mod">
          <ac:chgData name="David Lucsanyi" userId="O7+Sfe/LXypmJ+6xrZ7IpYcscw6NdEw+GxAcb1ekBcE=" providerId="None" clId="Web-{92FA7C20-8002-4993-9342-62502A77A6CC}" dt="2022-12-05T16:11:32.279" v="391" actId="14100"/>
          <ac:spMkLst>
            <pc:docMk/>
            <pc:sldMk cId="3427605731" sldId="272"/>
            <ac:spMk id="71" creationId="{22A6B603-BFCB-C76D-0A7C-8D82831F4AF8}"/>
          </ac:spMkLst>
        </pc:spChg>
        <pc:grpChg chg="add">
          <ac:chgData name="David Lucsanyi" userId="O7+Sfe/LXypmJ+6xrZ7IpYcscw6NdEw+GxAcb1ekBcE=" providerId="None" clId="Web-{92FA7C20-8002-4993-9342-62502A77A6CC}" dt="2022-12-05T15:52:55.309" v="47"/>
          <ac:grpSpMkLst>
            <pc:docMk/>
            <pc:sldMk cId="3427605731" sldId="272"/>
            <ac:grpSpMk id="5" creationId="{8420620F-EAA0-496D-C7CD-F577C3D20073}"/>
          </ac:grpSpMkLst>
        </pc:grpChg>
        <pc:grpChg chg="add">
          <ac:chgData name="David Lucsanyi" userId="O7+Sfe/LXypmJ+6xrZ7IpYcscw6NdEw+GxAcb1ekBcE=" providerId="None" clId="Web-{92FA7C20-8002-4993-9342-62502A77A6CC}" dt="2022-12-05T15:52:55.309" v="47"/>
          <ac:grpSpMkLst>
            <pc:docMk/>
            <pc:sldMk cId="3427605731" sldId="272"/>
            <ac:grpSpMk id="13" creationId="{5984E807-625B-DF03-ECC8-CF23AAFF8A11}"/>
          </ac:grpSpMkLst>
        </pc:grpChg>
        <pc:grpChg chg="add">
          <ac:chgData name="David Lucsanyi" userId="O7+Sfe/LXypmJ+6xrZ7IpYcscw6NdEw+GxAcb1ekBcE=" providerId="None" clId="Web-{92FA7C20-8002-4993-9342-62502A77A6CC}" dt="2022-12-05T15:52:55.309" v="47"/>
          <ac:grpSpMkLst>
            <pc:docMk/>
            <pc:sldMk cId="3427605731" sldId="272"/>
            <ac:grpSpMk id="21" creationId="{9F29D2AD-D61E-F5DA-48B6-E0CA8D8025D6}"/>
          </ac:grpSpMkLst>
        </pc:grpChg>
        <pc:grpChg chg="add">
          <ac:chgData name="David Lucsanyi" userId="O7+Sfe/LXypmJ+6xrZ7IpYcscw6NdEw+GxAcb1ekBcE=" providerId="None" clId="Web-{92FA7C20-8002-4993-9342-62502A77A6CC}" dt="2022-12-05T15:52:55.309" v="47"/>
          <ac:grpSpMkLst>
            <pc:docMk/>
            <pc:sldMk cId="3427605731" sldId="272"/>
            <ac:grpSpMk id="26" creationId="{5AEFFFA7-D5C1-95C3-0255-7AF130FCC87D}"/>
          </ac:grpSpMkLst>
        </pc:grpChg>
        <pc:grpChg chg="add del">
          <ac:chgData name="David Lucsanyi" userId="O7+Sfe/LXypmJ+6xrZ7IpYcscw6NdEw+GxAcb1ekBcE=" providerId="None" clId="Web-{92FA7C20-8002-4993-9342-62502A77A6CC}" dt="2022-12-05T15:53:18.904" v="49"/>
          <ac:grpSpMkLst>
            <pc:docMk/>
            <pc:sldMk cId="3427605731" sldId="272"/>
            <ac:grpSpMk id="39" creationId="{6C8364C9-F3F7-4643-4A85-59EA37248049}"/>
          </ac:grpSpMkLst>
        </pc:grpChg>
        <pc:grpChg chg="add mod">
          <ac:chgData name="David Lucsanyi" userId="O7+Sfe/LXypmJ+6xrZ7IpYcscw6NdEw+GxAcb1ekBcE=" providerId="None" clId="Web-{92FA7C20-8002-4993-9342-62502A77A6CC}" dt="2022-12-05T15:59:22.758" v="79" actId="1076"/>
          <ac:grpSpMkLst>
            <pc:docMk/>
            <pc:sldMk cId="3427605731" sldId="272"/>
            <ac:grpSpMk id="41" creationId="{0EFF398F-E715-B421-7818-C5D4C81CB9B9}"/>
          </ac:grpSpMkLst>
        </pc:grpChg>
        <pc:grpChg chg="del">
          <ac:chgData name="David Lucsanyi" userId="O7+Sfe/LXypmJ+6xrZ7IpYcscw6NdEw+GxAcb1ekBcE=" providerId="None" clId="Web-{92FA7C20-8002-4993-9342-62502A77A6CC}" dt="2022-12-05T15:52:52.372" v="46"/>
          <ac:grpSpMkLst>
            <pc:docMk/>
            <pc:sldMk cId="3427605731" sldId="272"/>
            <ac:grpSpMk id="43" creationId="{790E2E5E-93E0-D8DF-DEF7-8A024CFF3779}"/>
          </ac:grpSpMkLst>
        </pc:grpChg>
        <pc:grpChg chg="add">
          <ac:chgData name="David Lucsanyi" userId="O7+Sfe/LXypmJ+6xrZ7IpYcscw6NdEw+GxAcb1ekBcE=" providerId="None" clId="Web-{92FA7C20-8002-4993-9342-62502A77A6CC}" dt="2022-12-05T15:53:23.451" v="50"/>
          <ac:grpSpMkLst>
            <pc:docMk/>
            <pc:sldMk cId="3427605731" sldId="272"/>
            <ac:grpSpMk id="49" creationId="{26044573-48D7-8E21-883E-648437E97ECB}"/>
          </ac:grpSpMkLst>
        </pc:grpChg>
        <pc:grpChg chg="add">
          <ac:chgData name="David Lucsanyi" userId="O7+Sfe/LXypmJ+6xrZ7IpYcscw6NdEw+GxAcb1ekBcE=" providerId="None" clId="Web-{92FA7C20-8002-4993-9342-62502A77A6CC}" dt="2022-12-05T15:53:23.451" v="50"/>
          <ac:grpSpMkLst>
            <pc:docMk/>
            <pc:sldMk cId="3427605731" sldId="272"/>
            <ac:grpSpMk id="50" creationId="{E5081211-BC46-5896-4C17-8C4E3547AD94}"/>
          </ac:grpSpMkLst>
        </pc:grpChg>
        <pc:grpChg chg="add">
          <ac:chgData name="David Lucsanyi" userId="O7+Sfe/LXypmJ+6xrZ7IpYcscw6NdEw+GxAcb1ekBcE=" providerId="None" clId="Web-{92FA7C20-8002-4993-9342-62502A77A6CC}" dt="2022-12-05T15:53:23.451" v="50"/>
          <ac:grpSpMkLst>
            <pc:docMk/>
            <pc:sldMk cId="3427605731" sldId="272"/>
            <ac:grpSpMk id="53" creationId="{3BEBC45B-F2CF-837C-4E4F-39D11DAF42CE}"/>
          </ac:grpSpMkLst>
        </pc:grpChg>
        <pc:grpChg chg="add">
          <ac:chgData name="David Lucsanyi" userId="O7+Sfe/LXypmJ+6xrZ7IpYcscw6NdEw+GxAcb1ekBcE=" providerId="None" clId="Web-{92FA7C20-8002-4993-9342-62502A77A6CC}" dt="2022-12-05T15:53:23.451" v="50"/>
          <ac:grpSpMkLst>
            <pc:docMk/>
            <pc:sldMk cId="3427605731" sldId="272"/>
            <ac:grpSpMk id="57" creationId="{5FED0800-77A5-66C5-D37E-87BAF4DADC88}"/>
          </ac:grpSpMkLst>
        </pc:grpChg>
        <pc:grpChg chg="add mod">
          <ac:chgData name="David Lucsanyi" userId="O7+Sfe/LXypmJ+6xrZ7IpYcscw6NdEw+GxAcb1ekBcE=" providerId="None" clId="Web-{92FA7C20-8002-4993-9342-62502A77A6CC}" dt="2022-12-05T16:04:49.408" v="191" actId="1076"/>
          <ac:grpSpMkLst>
            <pc:docMk/>
            <pc:sldMk cId="3427605731" sldId="272"/>
            <ac:grpSpMk id="69" creationId="{403EA666-F9A2-A3DE-2598-27ABD6685B69}"/>
          </ac:grpSpMkLst>
        </pc:grpChg>
        <pc:picChg chg="add del">
          <ac:chgData name="David Lucsanyi" userId="O7+Sfe/LXypmJ+6xrZ7IpYcscw6NdEw+GxAcb1ekBcE=" providerId="None" clId="Web-{92FA7C20-8002-4993-9342-62502A77A6CC}" dt="2022-12-05T15:54:00.608" v="54"/>
          <ac:picMkLst>
            <pc:docMk/>
            <pc:sldMk cId="3427605731" sldId="272"/>
            <ac:picMk id="44" creationId="{6AA87B60-AFCD-1EE1-8B4D-1798F87F89EF}"/>
          </ac:picMkLst>
        </pc:picChg>
        <pc:picChg chg="add del mod">
          <ac:chgData name="David Lucsanyi" userId="O7+Sfe/LXypmJ+6xrZ7IpYcscw6NdEw+GxAcb1ekBcE=" providerId="None" clId="Web-{92FA7C20-8002-4993-9342-62502A77A6CC}" dt="2022-12-05T15:53:59.233" v="53"/>
          <ac:picMkLst>
            <pc:docMk/>
            <pc:sldMk cId="3427605731" sldId="272"/>
            <ac:picMk id="64" creationId="{74CA8A41-78AE-F368-B2F2-0D39F28E6D01}"/>
          </ac:picMkLst>
        </pc:picChg>
        <pc:inkChg chg="add">
          <ac:chgData name="David Lucsanyi" userId="O7+Sfe/LXypmJ+6xrZ7IpYcscw6NdEw+GxAcb1ekBcE=" providerId="None" clId="Web-{92FA7C20-8002-4993-9342-62502A77A6CC}" dt="2022-12-05T15:52:55.309" v="47"/>
          <ac:inkMkLst>
            <pc:docMk/>
            <pc:sldMk cId="3427605731" sldId="272"/>
            <ac:inkMk id="25" creationId="{A36514A2-B22D-BA46-51B5-8EEFF9862515}"/>
          </ac:inkMkLst>
        </pc:inkChg>
        <pc:inkChg chg="add">
          <ac:chgData name="David Lucsanyi" userId="O7+Sfe/LXypmJ+6xrZ7IpYcscw6NdEw+GxAcb1ekBcE=" providerId="None" clId="Web-{92FA7C20-8002-4993-9342-62502A77A6CC}" dt="2022-12-05T15:53:23.451" v="50"/>
          <ac:inkMkLst>
            <pc:docMk/>
            <pc:sldMk cId="3427605731" sldId="272"/>
            <ac:inkMk id="56" creationId="{043FEEDE-193C-2266-98E3-95DAD1820129}"/>
          </ac:inkMkLst>
        </pc:inkChg>
        <pc:cxnChg chg="add">
          <ac:chgData name="David Lucsanyi" userId="O7+Sfe/LXypmJ+6xrZ7IpYcscw6NdEw+GxAcb1ekBcE=" providerId="None" clId="Web-{92FA7C20-8002-4993-9342-62502A77A6CC}" dt="2022-12-05T15:52:55.309" v="47"/>
          <ac:cxnSpMkLst>
            <pc:docMk/>
            <pc:sldMk cId="3427605731" sldId="272"/>
            <ac:cxnSpMk id="20" creationId="{98C90F63-BE64-314B-6E0E-C854D56A7611}"/>
          </ac:cxnSpMkLst>
        </pc:cxnChg>
        <pc:cxnChg chg="add">
          <ac:chgData name="David Lucsanyi" userId="O7+Sfe/LXypmJ+6xrZ7IpYcscw6NdEw+GxAcb1ekBcE=" providerId="None" clId="Web-{92FA7C20-8002-4993-9342-62502A77A6CC}" dt="2022-12-05T15:52:55.309" v="47"/>
          <ac:cxnSpMkLst>
            <pc:docMk/>
            <pc:sldMk cId="3427605731" sldId="272"/>
            <ac:cxnSpMk id="23" creationId="{4060CF95-7D64-9909-B4BE-A0CADD05E212}"/>
          </ac:cxnSpMkLst>
        </pc:cxnChg>
        <pc:cxnChg chg="add">
          <ac:chgData name="David Lucsanyi" userId="O7+Sfe/LXypmJ+6xrZ7IpYcscw6NdEw+GxAcb1ekBcE=" providerId="None" clId="Web-{92FA7C20-8002-4993-9342-62502A77A6CC}" dt="2022-12-05T15:52:55.309" v="47"/>
          <ac:cxnSpMkLst>
            <pc:docMk/>
            <pc:sldMk cId="3427605731" sldId="272"/>
            <ac:cxnSpMk id="24" creationId="{942D027C-B6C7-5FA6-2811-AEB3F1008236}"/>
          </ac:cxnSpMkLst>
        </pc:cxnChg>
        <pc:cxnChg chg="add">
          <ac:chgData name="David Lucsanyi" userId="O7+Sfe/LXypmJ+6xrZ7IpYcscw6NdEw+GxAcb1ekBcE=" providerId="None" clId="Web-{92FA7C20-8002-4993-9342-62502A77A6CC}" dt="2022-12-05T15:52:55.309" v="47"/>
          <ac:cxnSpMkLst>
            <pc:docMk/>
            <pc:sldMk cId="3427605731" sldId="272"/>
            <ac:cxnSpMk id="31" creationId="{6E4AB109-3EF5-268F-0108-6708C39FA8B6}"/>
          </ac:cxnSpMkLst>
        </pc:cxnChg>
        <pc:cxnChg chg="add">
          <ac:chgData name="David Lucsanyi" userId="O7+Sfe/LXypmJ+6xrZ7IpYcscw6NdEw+GxAcb1ekBcE=" providerId="None" clId="Web-{92FA7C20-8002-4993-9342-62502A77A6CC}" dt="2022-12-05T15:52:55.309" v="47"/>
          <ac:cxnSpMkLst>
            <pc:docMk/>
            <pc:sldMk cId="3427605731" sldId="272"/>
            <ac:cxnSpMk id="33" creationId="{4FE85423-D709-9B93-A8C5-7916608E6BBD}"/>
          </ac:cxnSpMkLst>
        </pc:cxnChg>
        <pc:cxnChg chg="add">
          <ac:chgData name="David Lucsanyi" userId="O7+Sfe/LXypmJ+6xrZ7IpYcscw6NdEw+GxAcb1ekBcE=" providerId="None" clId="Web-{92FA7C20-8002-4993-9342-62502A77A6CC}" dt="2022-12-05T15:52:55.309" v="47"/>
          <ac:cxnSpMkLst>
            <pc:docMk/>
            <pc:sldMk cId="3427605731" sldId="272"/>
            <ac:cxnSpMk id="34" creationId="{FFBC48DD-319D-3CB5-844B-6A39DA29D6E0}"/>
          </ac:cxnSpMkLst>
        </pc:cxnChg>
        <pc:cxnChg chg="add">
          <ac:chgData name="David Lucsanyi" userId="O7+Sfe/LXypmJ+6xrZ7IpYcscw6NdEw+GxAcb1ekBcE=" providerId="None" clId="Web-{92FA7C20-8002-4993-9342-62502A77A6CC}" dt="2022-12-05T15:53:23.451" v="50"/>
          <ac:cxnSpMkLst>
            <pc:docMk/>
            <pc:sldMk cId="3427605731" sldId="272"/>
            <ac:cxnSpMk id="46" creationId="{7B50B4EC-6744-CA36-4325-6D26C54279B7}"/>
          </ac:cxnSpMkLst>
        </pc:cxnChg>
        <pc:cxnChg chg="add mod">
          <ac:chgData name="David Lucsanyi" userId="O7+Sfe/LXypmJ+6xrZ7IpYcscw6NdEw+GxAcb1ekBcE=" providerId="None" clId="Web-{92FA7C20-8002-4993-9342-62502A77A6CC}" dt="2022-12-05T16:05:21.503" v="194" actId="14100"/>
          <ac:cxnSpMkLst>
            <pc:docMk/>
            <pc:sldMk cId="3427605731" sldId="272"/>
            <ac:cxnSpMk id="48" creationId="{DEED2E1F-F22A-AA94-879B-9A21C0364468}"/>
          </ac:cxnSpMkLst>
        </pc:cxnChg>
        <pc:cxnChg chg="add mod">
          <ac:chgData name="David Lucsanyi" userId="O7+Sfe/LXypmJ+6xrZ7IpYcscw6NdEw+GxAcb1ekBcE=" providerId="None" clId="Web-{92FA7C20-8002-4993-9342-62502A77A6CC}" dt="2022-12-05T16:01:49.434" v="151" actId="14100"/>
          <ac:cxnSpMkLst>
            <pc:docMk/>
            <pc:sldMk cId="3427605731" sldId="272"/>
            <ac:cxnSpMk id="52" creationId="{CF6013F3-B955-3FD7-EDE4-8077BB41DCFF}"/>
          </ac:cxnSpMkLst>
        </pc:cxnChg>
        <pc:cxnChg chg="add mod">
          <ac:chgData name="David Lucsanyi" userId="O7+Sfe/LXypmJ+6xrZ7IpYcscw6NdEw+GxAcb1ekBcE=" providerId="None" clId="Web-{92FA7C20-8002-4993-9342-62502A77A6CC}" dt="2022-12-05T16:00:23.400" v="89" actId="14100"/>
          <ac:cxnSpMkLst>
            <pc:docMk/>
            <pc:sldMk cId="3427605731" sldId="272"/>
            <ac:cxnSpMk id="54" creationId="{811F4402-F6C2-B232-B6A7-CA53B79A5D49}"/>
          </ac:cxnSpMkLst>
        </pc:cxnChg>
        <pc:cxnChg chg="add del">
          <ac:chgData name="David Lucsanyi" userId="O7+Sfe/LXypmJ+6xrZ7IpYcscw6NdEw+GxAcb1ekBcE=" providerId="None" clId="Web-{92FA7C20-8002-4993-9342-62502A77A6CC}" dt="2022-12-05T15:57:51.005" v="66"/>
          <ac:cxnSpMkLst>
            <pc:docMk/>
            <pc:sldMk cId="3427605731" sldId="272"/>
            <ac:cxnSpMk id="55" creationId="{A9127864-81A4-FEB6-E02A-947FE72E34F3}"/>
          </ac:cxnSpMkLst>
        </pc:cxnChg>
        <pc:cxnChg chg="add">
          <ac:chgData name="David Lucsanyi" userId="O7+Sfe/LXypmJ+6xrZ7IpYcscw6NdEw+GxAcb1ekBcE=" providerId="None" clId="Web-{92FA7C20-8002-4993-9342-62502A77A6CC}" dt="2022-12-05T15:53:23.451" v="50"/>
          <ac:cxnSpMkLst>
            <pc:docMk/>
            <pc:sldMk cId="3427605731" sldId="272"/>
            <ac:cxnSpMk id="58" creationId="{9F97D888-94EB-B39C-5F3C-F1CD1E98D6E1}"/>
          </ac:cxnSpMkLst>
        </pc:cxnChg>
        <pc:cxnChg chg="add">
          <ac:chgData name="David Lucsanyi" userId="O7+Sfe/LXypmJ+6xrZ7IpYcscw6NdEw+GxAcb1ekBcE=" providerId="None" clId="Web-{92FA7C20-8002-4993-9342-62502A77A6CC}" dt="2022-12-05T15:53:23.451" v="50"/>
          <ac:cxnSpMkLst>
            <pc:docMk/>
            <pc:sldMk cId="3427605731" sldId="272"/>
            <ac:cxnSpMk id="59" creationId="{76A8C640-0B28-29C4-EBE9-C748490C6C18}"/>
          </ac:cxnSpMkLst>
        </pc:cxnChg>
        <pc:cxnChg chg="add">
          <ac:chgData name="David Lucsanyi" userId="O7+Sfe/LXypmJ+6xrZ7IpYcscw6NdEw+GxAcb1ekBcE=" providerId="None" clId="Web-{92FA7C20-8002-4993-9342-62502A77A6CC}" dt="2022-12-05T15:53:23.451" v="50"/>
          <ac:cxnSpMkLst>
            <pc:docMk/>
            <pc:sldMk cId="3427605731" sldId="272"/>
            <ac:cxnSpMk id="60" creationId="{C22D7B25-A010-2BBD-5670-1EB9D07CD2C6}"/>
          </ac:cxnSpMkLst>
        </pc:cxnChg>
        <pc:cxnChg chg="add mod">
          <ac:chgData name="David Lucsanyi" userId="O7+Sfe/LXypmJ+6xrZ7IpYcscw6NdEw+GxAcb1ekBcE=" providerId="None" clId="Web-{92FA7C20-8002-4993-9342-62502A77A6CC}" dt="2022-12-05T16:00:00.993" v="85" actId="14100"/>
          <ac:cxnSpMkLst>
            <pc:docMk/>
            <pc:sldMk cId="3427605731" sldId="272"/>
            <ac:cxnSpMk id="66" creationId="{3890D61D-E588-2C34-D58A-FEFB0AEAA034}"/>
          </ac:cxnSpMkLst>
        </pc:cxnChg>
      </pc:sldChg>
      <pc:sldChg chg="addSp delSp modSp">
        <pc:chgData name="David Lucsanyi" userId="O7+Sfe/LXypmJ+6xrZ7IpYcscw6NdEw+GxAcb1ekBcE=" providerId="None" clId="Web-{92FA7C20-8002-4993-9342-62502A77A6CC}" dt="2022-12-05T17:19:55.710" v="724" actId="20577"/>
        <pc:sldMkLst>
          <pc:docMk/>
          <pc:sldMk cId="1156766615" sldId="273"/>
        </pc:sldMkLst>
        <pc:spChg chg="mod">
          <ac:chgData name="David Lucsanyi" userId="O7+Sfe/LXypmJ+6xrZ7IpYcscw6NdEw+GxAcb1ekBcE=" providerId="None" clId="Web-{92FA7C20-8002-4993-9342-62502A77A6CC}" dt="2022-12-05T16:43:48.242" v="451" actId="1076"/>
          <ac:spMkLst>
            <pc:docMk/>
            <pc:sldMk cId="1156766615" sldId="273"/>
            <ac:spMk id="10" creationId="{E1B48602-B0BE-FEEB-9D07-9DAAA8BCFB10}"/>
          </ac:spMkLst>
        </pc:spChg>
        <pc:spChg chg="mod">
          <ac:chgData name="David Lucsanyi" userId="O7+Sfe/LXypmJ+6xrZ7IpYcscw6NdEw+GxAcb1ekBcE=" providerId="None" clId="Web-{92FA7C20-8002-4993-9342-62502A77A6CC}" dt="2022-12-05T16:44:46.915" v="459" actId="20577"/>
          <ac:spMkLst>
            <pc:docMk/>
            <pc:sldMk cId="1156766615" sldId="273"/>
            <ac:spMk id="11" creationId="{C804474A-EB07-A18C-0FEF-12ADD2842509}"/>
          </ac:spMkLst>
        </pc:spChg>
        <pc:spChg chg="mod">
          <ac:chgData name="David Lucsanyi" userId="O7+Sfe/LXypmJ+6xrZ7IpYcscw6NdEw+GxAcb1ekBcE=" providerId="None" clId="Web-{92FA7C20-8002-4993-9342-62502A77A6CC}" dt="2022-12-05T16:43:52.898" v="452" actId="1076"/>
          <ac:spMkLst>
            <pc:docMk/>
            <pc:sldMk cId="1156766615" sldId="273"/>
            <ac:spMk id="13" creationId="{639C7F79-9979-9306-B031-3595A211DBBD}"/>
          </ac:spMkLst>
        </pc:spChg>
        <pc:spChg chg="mod">
          <ac:chgData name="David Lucsanyi" userId="O7+Sfe/LXypmJ+6xrZ7IpYcscw6NdEw+GxAcb1ekBcE=" providerId="None" clId="Web-{92FA7C20-8002-4993-9342-62502A77A6CC}" dt="2022-12-05T17:19:55.710" v="724" actId="20577"/>
          <ac:spMkLst>
            <pc:docMk/>
            <pc:sldMk cId="1156766615" sldId="273"/>
            <ac:spMk id="15" creationId="{F335C677-0605-374E-E466-7FDCF5E0CFFA}"/>
          </ac:spMkLst>
        </pc:spChg>
        <pc:spChg chg="mod">
          <ac:chgData name="David Lucsanyi" userId="O7+Sfe/LXypmJ+6xrZ7IpYcscw6NdEw+GxAcb1ekBcE=" providerId="None" clId="Web-{92FA7C20-8002-4993-9342-62502A77A6CC}" dt="2022-12-05T16:50:19.440" v="535" actId="1076"/>
          <ac:spMkLst>
            <pc:docMk/>
            <pc:sldMk cId="1156766615" sldId="273"/>
            <ac:spMk id="19" creationId="{1E2F21BD-4607-9906-617C-315AA43532CF}"/>
          </ac:spMkLst>
        </pc:spChg>
        <pc:spChg chg="add mod">
          <ac:chgData name="David Lucsanyi" userId="O7+Sfe/LXypmJ+6xrZ7IpYcscw6NdEw+GxAcb1ekBcE=" providerId="None" clId="Web-{92FA7C20-8002-4993-9342-62502A77A6CC}" dt="2022-12-05T16:52:07.006" v="582" actId="20577"/>
          <ac:spMkLst>
            <pc:docMk/>
            <pc:sldMk cId="1156766615" sldId="273"/>
            <ac:spMk id="25" creationId="{588DC82E-CC8D-21A6-A9F4-DB0E98602780}"/>
          </ac:spMkLst>
        </pc:spChg>
        <pc:grpChg chg="add mod">
          <ac:chgData name="David Lucsanyi" userId="O7+Sfe/LXypmJ+6xrZ7IpYcscw6NdEw+GxAcb1ekBcE=" providerId="None" clId="Web-{92FA7C20-8002-4993-9342-62502A77A6CC}" dt="2022-12-05T16:50:11.175" v="534" actId="1076"/>
          <ac:grpSpMkLst>
            <pc:docMk/>
            <pc:sldMk cId="1156766615" sldId="273"/>
            <ac:grpSpMk id="23" creationId="{583A932E-8C20-C45C-7DDB-0609C0DA04B4}"/>
          </ac:grpSpMkLst>
        </pc:grpChg>
        <pc:picChg chg="add mod">
          <ac:chgData name="David Lucsanyi" userId="O7+Sfe/LXypmJ+6xrZ7IpYcscw6NdEw+GxAcb1ekBcE=" providerId="None" clId="Web-{92FA7C20-8002-4993-9342-62502A77A6CC}" dt="2022-12-05T16:47:38.576" v="490" actId="1076"/>
          <ac:picMkLst>
            <pc:docMk/>
            <pc:sldMk cId="1156766615" sldId="273"/>
            <ac:picMk id="3" creationId="{66F8A64D-517C-C197-C364-5166B90F6ADD}"/>
          </ac:picMkLst>
        </pc:picChg>
        <pc:picChg chg="add del mod">
          <ac:chgData name="David Lucsanyi" userId="O7+Sfe/LXypmJ+6xrZ7IpYcscw6NdEw+GxAcb1ekBcE=" providerId="None" clId="Web-{92FA7C20-8002-4993-9342-62502A77A6CC}" dt="2022-12-05T16:45:53.183" v="467"/>
          <ac:picMkLst>
            <pc:docMk/>
            <pc:sldMk cId="1156766615" sldId="273"/>
            <ac:picMk id="12" creationId="{2D117304-4736-F2B3-5B68-B88D4198C8CF}"/>
          </ac:picMkLst>
        </pc:picChg>
        <pc:picChg chg="add mod">
          <ac:chgData name="David Lucsanyi" userId="O7+Sfe/LXypmJ+6xrZ7IpYcscw6NdEw+GxAcb1ekBcE=" providerId="None" clId="Web-{92FA7C20-8002-4993-9342-62502A77A6CC}" dt="2022-12-05T16:47:27.498" v="488" actId="1076"/>
          <ac:picMkLst>
            <pc:docMk/>
            <pc:sldMk cId="1156766615" sldId="273"/>
            <ac:picMk id="20" creationId="{E97DB697-9ECA-143B-FDC7-5C9B2ECA3ACC}"/>
          </ac:picMkLst>
        </pc:picChg>
        <pc:picChg chg="add mod">
          <ac:chgData name="David Lucsanyi" userId="O7+Sfe/LXypmJ+6xrZ7IpYcscw6NdEw+GxAcb1ekBcE=" providerId="None" clId="Web-{92FA7C20-8002-4993-9342-62502A77A6CC}" dt="2022-12-05T16:47:32.623" v="489" actId="1076"/>
          <ac:picMkLst>
            <pc:docMk/>
            <pc:sldMk cId="1156766615" sldId="273"/>
            <ac:picMk id="22" creationId="{8E6F4578-F2EF-8302-3E34-24AF9F131240}"/>
          </ac:picMkLst>
        </pc:picChg>
      </pc:sldChg>
      <pc:sldChg chg="delSp modSp add replId">
        <pc:chgData name="David Lucsanyi" userId="O7+Sfe/LXypmJ+6xrZ7IpYcscw6NdEw+GxAcb1ekBcE=" providerId="None" clId="Web-{92FA7C20-8002-4993-9342-62502A77A6CC}" dt="2022-12-05T17:24:35.445" v="814" actId="20577"/>
        <pc:sldMkLst>
          <pc:docMk/>
          <pc:sldMk cId="1157651738" sldId="274"/>
        </pc:sldMkLst>
        <pc:spChg chg="mod">
          <ac:chgData name="David Lucsanyi" userId="O7+Sfe/LXypmJ+6xrZ7IpYcscw6NdEw+GxAcb1ekBcE=" providerId="None" clId="Web-{92FA7C20-8002-4993-9342-62502A77A6CC}" dt="2022-12-05T17:19:48.007" v="722" actId="20577"/>
          <ac:spMkLst>
            <pc:docMk/>
            <pc:sldMk cId="1157651738" sldId="274"/>
            <ac:spMk id="2" creationId="{C8D09F31-E18D-9140-050E-B3B7478FE1AD}"/>
          </ac:spMkLst>
        </pc:spChg>
        <pc:spChg chg="del mod">
          <ac:chgData name="David Lucsanyi" userId="O7+Sfe/LXypmJ+6xrZ7IpYcscw6NdEw+GxAcb1ekBcE=" providerId="None" clId="Web-{92FA7C20-8002-4993-9342-62502A77A6CC}" dt="2022-12-05T17:20:27.696" v="729"/>
          <ac:spMkLst>
            <pc:docMk/>
            <pc:sldMk cId="1157651738" sldId="274"/>
            <ac:spMk id="8" creationId="{ECCBFAB5-6D23-1AED-78D5-C758E3C7808E}"/>
          </ac:spMkLst>
        </pc:spChg>
        <pc:spChg chg="mod">
          <ac:chgData name="David Lucsanyi" userId="O7+Sfe/LXypmJ+6xrZ7IpYcscw6NdEw+GxAcb1ekBcE=" providerId="None" clId="Web-{92FA7C20-8002-4993-9342-62502A77A6CC}" dt="2022-12-05T16:58:36.142" v="598" actId="20577"/>
          <ac:spMkLst>
            <pc:docMk/>
            <pc:sldMk cId="1157651738" sldId="274"/>
            <ac:spMk id="11" creationId="{C804474A-EB07-A18C-0FEF-12ADD2842509}"/>
          </ac:spMkLst>
        </pc:spChg>
        <pc:spChg chg="mod">
          <ac:chgData name="David Lucsanyi" userId="O7+Sfe/LXypmJ+6xrZ7IpYcscw6NdEw+GxAcb1ekBcE=" providerId="None" clId="Web-{92FA7C20-8002-4993-9342-62502A77A6CC}" dt="2022-12-05T17:23:59.865" v="794" actId="20577"/>
          <ac:spMkLst>
            <pc:docMk/>
            <pc:sldMk cId="1157651738" sldId="274"/>
            <ac:spMk id="15" creationId="{F335C677-0605-374E-E466-7FDCF5E0CFFA}"/>
          </ac:spMkLst>
        </pc:spChg>
        <pc:spChg chg="mod">
          <ac:chgData name="David Lucsanyi" userId="O7+Sfe/LXypmJ+6xrZ7IpYcscw6NdEw+GxAcb1ekBcE=" providerId="None" clId="Web-{92FA7C20-8002-4993-9342-62502A77A6CC}" dt="2022-12-05T17:24:35.445" v="814" actId="20577"/>
          <ac:spMkLst>
            <pc:docMk/>
            <pc:sldMk cId="1157651738" sldId="274"/>
            <ac:spMk id="19" creationId="{1E2F21BD-4607-9906-617C-315AA43532CF}"/>
          </ac:spMkLst>
        </pc:spChg>
        <pc:spChg chg="mod">
          <ac:chgData name="David Lucsanyi" userId="O7+Sfe/LXypmJ+6xrZ7IpYcscw6NdEw+GxAcb1ekBcE=" providerId="None" clId="Web-{92FA7C20-8002-4993-9342-62502A77A6CC}" dt="2022-12-05T17:01:15.616" v="699" actId="20577"/>
          <ac:spMkLst>
            <pc:docMk/>
            <pc:sldMk cId="1157651738" sldId="274"/>
            <ac:spMk id="25" creationId="{588DC82E-CC8D-21A6-A9F4-DB0E98602780}"/>
          </ac:spMkLst>
        </pc:spChg>
        <pc:grpChg chg="del">
          <ac:chgData name="David Lucsanyi" userId="O7+Sfe/LXypmJ+6xrZ7IpYcscw6NdEw+GxAcb1ekBcE=" providerId="None" clId="Web-{92FA7C20-8002-4993-9342-62502A77A6CC}" dt="2022-12-05T17:00:57.162" v="686"/>
          <ac:grpSpMkLst>
            <pc:docMk/>
            <pc:sldMk cId="1157651738" sldId="274"/>
            <ac:grpSpMk id="23" creationId="{583A932E-8C20-C45C-7DDB-0609C0DA04B4}"/>
          </ac:grpSpMkLst>
        </pc:grpChg>
      </pc:sldChg>
      <pc:sldChg chg="delSp modSp add replId">
        <pc:chgData name="David Lucsanyi" userId="O7+Sfe/LXypmJ+6xrZ7IpYcscw6NdEw+GxAcb1ekBcE=" providerId="None" clId="Web-{92FA7C20-8002-4993-9342-62502A77A6CC}" dt="2022-12-05T17:19:40.006" v="720" actId="20577"/>
        <pc:sldMkLst>
          <pc:docMk/>
          <pc:sldMk cId="3235712255" sldId="275"/>
        </pc:sldMkLst>
        <pc:spChg chg="mod">
          <ac:chgData name="David Lucsanyi" userId="O7+Sfe/LXypmJ+6xrZ7IpYcscw6NdEw+GxAcb1ekBcE=" providerId="None" clId="Web-{92FA7C20-8002-4993-9342-62502A77A6CC}" dt="2022-12-05T17:19:40.006" v="720" actId="20577"/>
          <ac:spMkLst>
            <pc:docMk/>
            <pc:sldMk cId="3235712255" sldId="275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92FA7C20-8002-4993-9342-62502A77A6CC}" dt="2022-12-05T17:02:13.633" v="709" actId="20577"/>
          <ac:spMkLst>
            <pc:docMk/>
            <pc:sldMk cId="3235712255" sldId="275"/>
            <ac:spMk id="3" creationId="{0F9C900D-E622-9CCE-1E7B-DA5F73CD3B4B}"/>
          </ac:spMkLst>
        </pc:spChg>
        <pc:spChg chg="del mod">
          <ac:chgData name="David Lucsanyi" userId="O7+Sfe/LXypmJ+6xrZ7IpYcscw6NdEw+GxAcb1ekBcE=" providerId="None" clId="Web-{92FA7C20-8002-4993-9342-62502A77A6CC}" dt="2022-12-05T17:00:13.129" v="674"/>
          <ac:spMkLst>
            <pc:docMk/>
            <pc:sldMk cId="3235712255" sldId="275"/>
            <ac:spMk id="51" creationId="{3B30171E-5B59-F9FB-EA72-7B7868115D5D}"/>
          </ac:spMkLst>
        </pc:spChg>
        <pc:spChg chg="del mod">
          <ac:chgData name="David Lucsanyi" userId="O7+Sfe/LXypmJ+6xrZ7IpYcscw6NdEw+GxAcb1ekBcE=" providerId="None" clId="Web-{92FA7C20-8002-4993-9342-62502A77A6CC}" dt="2022-12-05T17:00:27.536" v="682"/>
          <ac:spMkLst>
            <pc:docMk/>
            <pc:sldMk cId="3235712255" sldId="275"/>
            <ac:spMk id="61" creationId="{81F3D0BB-ACC7-950B-E88B-E7EDABBD0BFD}"/>
          </ac:spMkLst>
        </pc:spChg>
        <pc:spChg chg="del mod">
          <ac:chgData name="David Lucsanyi" userId="O7+Sfe/LXypmJ+6xrZ7IpYcscw6NdEw+GxAcb1ekBcE=" providerId="None" clId="Web-{92FA7C20-8002-4993-9342-62502A77A6CC}" dt="2022-12-05T17:00:17.630" v="677"/>
          <ac:spMkLst>
            <pc:docMk/>
            <pc:sldMk cId="3235712255" sldId="275"/>
            <ac:spMk id="63" creationId="{2738A936-C234-A09B-522B-DC2A1D1DA146}"/>
          </ac:spMkLst>
        </pc:spChg>
        <pc:spChg chg="del mod">
          <ac:chgData name="David Lucsanyi" userId="O7+Sfe/LXypmJ+6xrZ7IpYcscw6NdEw+GxAcb1ekBcE=" providerId="None" clId="Web-{92FA7C20-8002-4993-9342-62502A77A6CC}" dt="2022-12-05T17:00:03.535" v="672"/>
          <ac:spMkLst>
            <pc:docMk/>
            <pc:sldMk cId="3235712255" sldId="275"/>
            <ac:spMk id="71" creationId="{22A6B603-BFCB-C76D-0A7C-8D82831F4AF8}"/>
          </ac:spMkLst>
        </pc:spChg>
        <pc:grpChg chg="del">
          <ac:chgData name="David Lucsanyi" userId="O7+Sfe/LXypmJ+6xrZ7IpYcscw6NdEw+GxAcb1ekBcE=" providerId="None" clId="Web-{92FA7C20-8002-4993-9342-62502A77A6CC}" dt="2022-12-05T17:00:14.442" v="675"/>
          <ac:grpSpMkLst>
            <pc:docMk/>
            <pc:sldMk cId="3235712255" sldId="275"/>
            <ac:grpSpMk id="49" creationId="{26044573-48D7-8E21-883E-648437E97ECB}"/>
          </ac:grpSpMkLst>
        </pc:grpChg>
        <pc:grpChg chg="del">
          <ac:chgData name="David Lucsanyi" userId="O7+Sfe/LXypmJ+6xrZ7IpYcscw6NdEw+GxAcb1ekBcE=" providerId="None" clId="Web-{92FA7C20-8002-4993-9342-62502A77A6CC}" dt="2022-12-05T17:00:20.223" v="678"/>
          <ac:grpSpMkLst>
            <pc:docMk/>
            <pc:sldMk cId="3235712255" sldId="275"/>
            <ac:grpSpMk id="50" creationId="{E5081211-BC46-5896-4C17-8C4E3547AD94}"/>
          </ac:grpSpMkLst>
        </pc:grpChg>
        <pc:grpChg chg="mod">
          <ac:chgData name="David Lucsanyi" userId="O7+Sfe/LXypmJ+6xrZ7IpYcscw6NdEw+GxAcb1ekBcE=" providerId="None" clId="Web-{92FA7C20-8002-4993-9342-62502A77A6CC}" dt="2022-12-05T17:00:45.052" v="685" actId="14100"/>
          <ac:grpSpMkLst>
            <pc:docMk/>
            <pc:sldMk cId="3235712255" sldId="275"/>
            <ac:grpSpMk id="69" creationId="{403EA666-F9A2-A3DE-2598-27ABD6685B69}"/>
          </ac:grpSpMkLst>
        </pc:grpChg>
        <pc:picChg chg="del">
          <ac:chgData name="David Lucsanyi" userId="O7+Sfe/LXypmJ+6xrZ7IpYcscw6NdEw+GxAcb1ekBcE=" providerId="None" clId="Web-{92FA7C20-8002-4993-9342-62502A77A6CC}" dt="2022-12-05T16:59:58.723" v="670"/>
          <ac:picMkLst>
            <pc:docMk/>
            <pc:sldMk cId="3235712255" sldId="275"/>
            <ac:picMk id="44" creationId="{6AA87B60-AFCD-1EE1-8B4D-1798F87F89EF}"/>
          </ac:picMkLst>
        </pc:picChg>
        <pc:cxnChg chg="del">
          <ac:chgData name="David Lucsanyi" userId="O7+Sfe/LXypmJ+6xrZ7IpYcscw6NdEw+GxAcb1ekBcE=" providerId="None" clId="Web-{92FA7C20-8002-4993-9342-62502A77A6CC}" dt="2022-12-05T17:00:14.442" v="675"/>
          <ac:cxnSpMkLst>
            <pc:docMk/>
            <pc:sldMk cId="3235712255" sldId="275"/>
            <ac:cxnSpMk id="52" creationId="{CF6013F3-B955-3FD7-EDE4-8077BB41DCFF}"/>
          </ac:cxnSpMkLst>
        </pc:cxnChg>
        <pc:cxnChg chg="del">
          <ac:chgData name="David Lucsanyi" userId="O7+Sfe/LXypmJ+6xrZ7IpYcscw6NdEw+GxAcb1ekBcE=" providerId="None" clId="Web-{92FA7C20-8002-4993-9342-62502A77A6CC}" dt="2022-12-05T17:00:20.223" v="678"/>
          <ac:cxnSpMkLst>
            <pc:docMk/>
            <pc:sldMk cId="3235712255" sldId="275"/>
            <ac:cxnSpMk id="54" creationId="{811F4402-F6C2-B232-B6A7-CA53B79A5D49}"/>
          </ac:cxnSpMkLst>
        </pc:cxnChg>
        <pc:cxnChg chg="del">
          <ac:chgData name="David Lucsanyi" userId="O7+Sfe/LXypmJ+6xrZ7IpYcscw6NdEw+GxAcb1ekBcE=" providerId="None" clId="Web-{92FA7C20-8002-4993-9342-62502A77A6CC}" dt="2022-12-05T17:00:30.739" v="683"/>
          <ac:cxnSpMkLst>
            <pc:docMk/>
            <pc:sldMk cId="3235712255" sldId="275"/>
            <ac:cxnSpMk id="60" creationId="{C22D7B25-A010-2BBD-5670-1EB9D07CD2C6}"/>
          </ac:cxnSpMkLst>
        </pc:cxnChg>
      </pc:sldChg>
    </pc:docChg>
  </pc:docChgLst>
  <pc:docChgLst>
    <pc:chgData name="David Lucsanyi" clId="Web-{92FA7C20-8002-4993-9342-62502A77A6CC}"/>
    <pc:docChg chg="modSld">
      <pc:chgData name="David Lucsanyi" userId="" providerId="" clId="Web-{92FA7C20-8002-4993-9342-62502A77A6CC}" dt="2022-12-05T20:44:12.302" v="1331" actId="1076"/>
      <pc:docMkLst>
        <pc:docMk/>
      </pc:docMkLst>
      <pc:sldChg chg="delSp modSp mod modShow">
        <pc:chgData name="David Lucsanyi" userId="" providerId="" clId="Web-{92FA7C20-8002-4993-9342-62502A77A6CC}" dt="2022-12-05T20:09:24.772" v="578"/>
        <pc:sldMkLst>
          <pc:docMk/>
          <pc:sldMk cId="1153357857" sldId="268"/>
        </pc:sldMkLst>
        <pc:spChg chg="mod">
          <ac:chgData name="David Lucsanyi" userId="" providerId="" clId="Web-{92FA7C20-8002-4993-9342-62502A77A6CC}" dt="2022-12-05T20:08:41.943" v="577" actId="20577"/>
          <ac:spMkLst>
            <pc:docMk/>
            <pc:sldMk cId="1153357857" sldId="268"/>
            <ac:spMk id="3" creationId="{0F9C900D-E622-9CCE-1E7B-DA5F73CD3B4B}"/>
          </ac:spMkLst>
        </pc:spChg>
        <pc:spChg chg="del mod">
          <ac:chgData name="David Lucsanyi" userId="" providerId="" clId="Web-{92FA7C20-8002-4993-9342-62502A77A6CC}" dt="2022-12-05T20:07:21.190" v="564"/>
          <ac:spMkLst>
            <pc:docMk/>
            <pc:sldMk cId="1153357857" sldId="268"/>
            <ac:spMk id="21" creationId="{71478129-CE65-A73E-78FD-7F63F607382E}"/>
          </ac:spMkLst>
        </pc:spChg>
        <pc:picChg chg="del">
          <ac:chgData name="David Lucsanyi" userId="" providerId="" clId="Web-{92FA7C20-8002-4993-9342-62502A77A6CC}" dt="2022-12-05T20:07:17.987" v="562"/>
          <ac:picMkLst>
            <pc:docMk/>
            <pc:sldMk cId="1153357857" sldId="268"/>
            <ac:picMk id="7" creationId="{9709B5E5-FBEC-F201-2BAB-92D8523BC455}"/>
          </ac:picMkLst>
        </pc:picChg>
        <pc:picChg chg="mod">
          <ac:chgData name="David Lucsanyi" userId="" providerId="" clId="Web-{92FA7C20-8002-4993-9342-62502A77A6CC}" dt="2022-12-05T18:46:28.766" v="217" actId="1076"/>
          <ac:picMkLst>
            <pc:docMk/>
            <pc:sldMk cId="1153357857" sldId="268"/>
            <ac:picMk id="16" creationId="{E1F9574F-CFD2-BF48-242D-12702E333E48}"/>
          </ac:picMkLst>
        </pc:picChg>
      </pc:sldChg>
      <pc:sldChg chg="addSp delSp modSp">
        <pc:chgData name="David Lucsanyi" userId="" providerId="" clId="Web-{92FA7C20-8002-4993-9342-62502A77A6CC}" dt="2022-12-05T19:11:18.003" v="561" actId="20577"/>
        <pc:sldMkLst>
          <pc:docMk/>
          <pc:sldMk cId="1157651738" sldId="274"/>
        </pc:sldMkLst>
        <pc:spChg chg="add mod">
          <ac:chgData name="David Lucsanyi" userId="" providerId="" clId="Web-{92FA7C20-8002-4993-9342-62502A77A6CC}" dt="2022-12-05T19:02:14.297" v="506" actId="1076"/>
          <ac:spMkLst>
            <pc:docMk/>
            <pc:sldMk cId="1157651738" sldId="274"/>
            <ac:spMk id="5" creationId="{2BCC04FB-7303-C41E-0B98-F021A5023321}"/>
          </ac:spMkLst>
        </pc:spChg>
        <pc:spChg chg="del">
          <ac:chgData name="David Lucsanyi" userId="" providerId="" clId="Web-{92FA7C20-8002-4993-9342-62502A77A6CC}" dt="2022-12-05T19:10:44.689" v="549"/>
          <ac:spMkLst>
            <pc:docMk/>
            <pc:sldMk cId="1157651738" sldId="274"/>
            <ac:spMk id="10" creationId="{E1B48602-B0BE-FEEB-9D07-9DAAA8BCFB10}"/>
          </ac:spMkLst>
        </pc:spChg>
        <pc:spChg chg="mod">
          <ac:chgData name="David Lucsanyi" userId="" providerId="" clId="Web-{92FA7C20-8002-4993-9342-62502A77A6CC}" dt="2022-12-05T19:11:18.003" v="561" actId="20577"/>
          <ac:spMkLst>
            <pc:docMk/>
            <pc:sldMk cId="1157651738" sldId="274"/>
            <ac:spMk id="11" creationId="{C804474A-EB07-A18C-0FEF-12ADD2842509}"/>
          </ac:spMkLst>
        </pc:spChg>
        <pc:spChg chg="add mod">
          <ac:chgData name="David Lucsanyi" userId="" providerId="" clId="Web-{92FA7C20-8002-4993-9342-62502A77A6CC}" dt="2022-12-05T19:10:38.736" v="548" actId="1076"/>
          <ac:spMkLst>
            <pc:docMk/>
            <pc:sldMk cId="1157651738" sldId="274"/>
            <ac:spMk id="12" creationId="{1006A45C-888D-4DF5-C7EB-6CA0AF56A1A9}"/>
          </ac:spMkLst>
        </pc:spChg>
        <pc:spChg chg="del">
          <ac:chgData name="David Lucsanyi" userId="" providerId="" clId="Web-{92FA7C20-8002-4993-9342-62502A77A6CC}" dt="2022-12-05T19:10:47.345" v="550"/>
          <ac:spMkLst>
            <pc:docMk/>
            <pc:sldMk cId="1157651738" sldId="274"/>
            <ac:spMk id="13" creationId="{639C7F79-9979-9306-B031-3595A211DBBD}"/>
          </ac:spMkLst>
        </pc:spChg>
        <pc:spChg chg="mod">
          <ac:chgData name="David Lucsanyi" userId="" providerId="" clId="Web-{92FA7C20-8002-4993-9342-62502A77A6CC}" dt="2022-12-05T18:18:51.431" v="5" actId="20577"/>
          <ac:spMkLst>
            <pc:docMk/>
            <pc:sldMk cId="1157651738" sldId="274"/>
            <ac:spMk id="15" creationId="{F335C677-0605-374E-E466-7FDCF5E0CFFA}"/>
          </ac:spMkLst>
        </pc:spChg>
        <pc:spChg chg="mod">
          <ac:chgData name="David Lucsanyi" userId="" providerId="" clId="Web-{92FA7C20-8002-4993-9342-62502A77A6CC}" dt="2022-12-05T19:10:31.470" v="547" actId="14100"/>
          <ac:spMkLst>
            <pc:docMk/>
            <pc:sldMk cId="1157651738" sldId="274"/>
            <ac:spMk id="19" creationId="{1E2F21BD-4607-9906-617C-315AA43532CF}"/>
          </ac:spMkLst>
        </pc:spChg>
        <pc:spChg chg="del mod">
          <ac:chgData name="David Lucsanyi" userId="" providerId="" clId="Web-{92FA7C20-8002-4993-9342-62502A77A6CC}" dt="2022-12-05T18:37:45.124" v="109"/>
          <ac:spMkLst>
            <pc:docMk/>
            <pc:sldMk cId="1157651738" sldId="274"/>
            <ac:spMk id="25" creationId="{588DC82E-CC8D-21A6-A9F4-DB0E98602780}"/>
          </ac:spMkLst>
        </pc:spChg>
        <pc:picChg chg="add mod">
          <ac:chgData name="David Lucsanyi" userId="" providerId="" clId="Web-{92FA7C20-8002-4993-9342-62502A77A6CC}" dt="2022-12-05T18:46:44.267" v="220" actId="1076"/>
          <ac:picMkLst>
            <pc:docMk/>
            <pc:sldMk cId="1157651738" sldId="274"/>
            <ac:picMk id="3" creationId="{A69EED4F-28A8-A4AC-498A-A9B370A3F822}"/>
          </ac:picMkLst>
        </pc:picChg>
        <pc:picChg chg="add del mod">
          <ac:chgData name="David Lucsanyi" userId="" providerId="" clId="Web-{92FA7C20-8002-4993-9342-62502A77A6CC}" dt="2022-12-05T18:42:38.228" v="212"/>
          <ac:picMkLst>
            <pc:docMk/>
            <pc:sldMk cId="1157651738" sldId="274"/>
            <ac:picMk id="6" creationId="{457ED791-23C8-42A0-3DF2-4EAF8BE00215}"/>
          </ac:picMkLst>
        </pc:picChg>
        <pc:picChg chg="add mod">
          <ac:chgData name="David Lucsanyi" userId="" providerId="" clId="Web-{92FA7C20-8002-4993-9342-62502A77A6CC}" dt="2022-12-05T18:47:02.221" v="222" actId="1076"/>
          <ac:picMkLst>
            <pc:docMk/>
            <pc:sldMk cId="1157651738" sldId="274"/>
            <ac:picMk id="8" creationId="{3CA81628-561A-0537-32A1-842A696E11A0}"/>
          </ac:picMkLst>
        </pc:picChg>
      </pc:sldChg>
      <pc:sldChg chg="addSp delSp modSp">
        <pc:chgData name="David Lucsanyi" userId="" providerId="" clId="Web-{92FA7C20-8002-4993-9342-62502A77A6CC}" dt="2022-12-05T20:44:12.302" v="1331" actId="1076"/>
        <pc:sldMkLst>
          <pc:docMk/>
          <pc:sldMk cId="3235712255" sldId="275"/>
        </pc:sldMkLst>
        <pc:spChg chg="mod">
          <ac:chgData name="David Lucsanyi" userId="" providerId="" clId="Web-{92FA7C20-8002-4993-9342-62502A77A6CC}" dt="2022-12-05T20:21:23.121" v="829" actId="20577"/>
          <ac:spMkLst>
            <pc:docMk/>
            <pc:sldMk cId="3235712255" sldId="275"/>
            <ac:spMk id="3" creationId="{0F9C900D-E622-9CCE-1E7B-DA5F73CD3B4B}"/>
          </ac:spMkLst>
        </pc:spChg>
        <pc:spChg chg="add mod">
          <ac:chgData name="David Lucsanyi" userId="" providerId="" clId="Web-{92FA7C20-8002-4993-9342-62502A77A6CC}" dt="2022-12-05T20:18:02.819" v="760" actId="20577"/>
          <ac:spMkLst>
            <pc:docMk/>
            <pc:sldMk cId="3235712255" sldId="275"/>
            <ac:spMk id="11" creationId="{770B3BD4-A957-B593-F0B5-9EBCDEC44F62}"/>
          </ac:spMkLst>
        </pc:spChg>
        <pc:spChg chg="add mod">
          <ac:chgData name="David Lucsanyi" userId="" providerId="" clId="Web-{92FA7C20-8002-4993-9342-62502A77A6CC}" dt="2022-12-05T20:27:08.913" v="978" actId="1076"/>
          <ac:spMkLst>
            <pc:docMk/>
            <pc:sldMk cId="3235712255" sldId="275"/>
            <ac:spMk id="12" creationId="{B5815B4D-6913-E2E6-7071-14EC779DC231}"/>
          </ac:spMkLst>
        </pc:spChg>
        <pc:spChg chg="add mod">
          <ac:chgData name="David Lucsanyi" userId="" providerId="" clId="Web-{92FA7C20-8002-4993-9342-62502A77A6CC}" dt="2022-12-05T20:43:47.754" v="1329" actId="20577"/>
          <ac:spMkLst>
            <pc:docMk/>
            <pc:sldMk cId="3235712255" sldId="275"/>
            <ac:spMk id="14" creationId="{955BC270-16B2-3603-EF23-C5E2D3243252}"/>
          </ac:spMkLst>
        </pc:spChg>
        <pc:spChg chg="add del mod">
          <ac:chgData name="David Lucsanyi" userId="" providerId="" clId="Web-{92FA7C20-8002-4993-9342-62502A77A6CC}" dt="2022-12-05T20:25:46.129" v="960"/>
          <ac:spMkLst>
            <pc:docMk/>
            <pc:sldMk cId="3235712255" sldId="275"/>
            <ac:spMk id="21" creationId="{9387D7F6-CFD3-584B-5B4E-6EF6FAD8E403}"/>
          </ac:spMkLst>
        </pc:spChg>
        <pc:spChg chg="add mod">
          <ac:chgData name="David Lucsanyi" userId="" providerId="" clId="Web-{92FA7C20-8002-4993-9342-62502A77A6CC}" dt="2022-12-05T20:39:05.293" v="1197" actId="20577"/>
          <ac:spMkLst>
            <pc:docMk/>
            <pc:sldMk cId="3235712255" sldId="275"/>
            <ac:spMk id="25" creationId="{15DF8C03-4717-F69E-1470-0BB5E9437155}"/>
          </ac:spMkLst>
        </pc:spChg>
        <pc:spChg chg="add del">
          <ac:chgData name="David Lucsanyi" userId="" providerId="" clId="Web-{92FA7C20-8002-4993-9342-62502A77A6CC}" dt="2022-12-05T20:19:17.883" v="767"/>
          <ac:spMkLst>
            <pc:docMk/>
            <pc:sldMk cId="3235712255" sldId="275"/>
            <ac:spMk id="27" creationId="{45C63E74-D15D-3E7E-A2D1-AD13E6156C35}"/>
          </ac:spMkLst>
        </pc:spChg>
        <pc:spChg chg="add mod">
          <ac:chgData name="David Lucsanyi" userId="" providerId="" clId="Web-{92FA7C20-8002-4993-9342-62502A77A6CC}" dt="2022-12-05T20:29:10.791" v="1014" actId="20577"/>
          <ac:spMkLst>
            <pc:docMk/>
            <pc:sldMk cId="3235712255" sldId="275"/>
            <ac:spMk id="29" creationId="{95E64C18-872D-938C-AE8C-5526AB3FA42C}"/>
          </ac:spMkLst>
        </pc:spChg>
        <pc:spChg chg="add mod">
          <ac:chgData name="David Lucsanyi" userId="" providerId="" clId="Web-{92FA7C20-8002-4993-9342-62502A77A6CC}" dt="2022-12-05T20:31:40.749" v="1097" actId="1076"/>
          <ac:spMkLst>
            <pc:docMk/>
            <pc:sldMk cId="3235712255" sldId="275"/>
            <ac:spMk id="30" creationId="{1F0C0DEA-45D6-55EB-6D17-E43D3EA049C9}"/>
          </ac:spMkLst>
        </pc:spChg>
        <pc:spChg chg="add mod">
          <ac:chgData name="David Lucsanyi" userId="" providerId="" clId="Web-{92FA7C20-8002-4993-9342-62502A77A6CC}" dt="2022-12-05T20:34:51.567" v="1168" actId="14100"/>
          <ac:spMkLst>
            <pc:docMk/>
            <pc:sldMk cId="3235712255" sldId="275"/>
            <ac:spMk id="33" creationId="{29AEF70D-13DD-8116-2BEC-461426AE8CAC}"/>
          </ac:spMkLst>
        </pc:spChg>
        <pc:spChg chg="add mod">
          <ac:chgData name="David Lucsanyi" userId="" providerId="" clId="Web-{92FA7C20-8002-4993-9342-62502A77A6CC}" dt="2022-12-05T20:42:59.050" v="1316" actId="1076"/>
          <ac:spMkLst>
            <pc:docMk/>
            <pc:sldMk cId="3235712255" sldId="275"/>
            <ac:spMk id="34" creationId="{744BF8AF-4B9D-35C0-159E-C1DC2EC22CA2}"/>
          </ac:spMkLst>
        </pc:spChg>
        <pc:spChg chg="add mod">
          <ac:chgData name="David Lucsanyi" userId="" providerId="" clId="Web-{92FA7C20-8002-4993-9342-62502A77A6CC}" dt="2022-12-05T20:33:36.768" v="1116" actId="1076"/>
          <ac:spMkLst>
            <pc:docMk/>
            <pc:sldMk cId="3235712255" sldId="275"/>
            <ac:spMk id="35" creationId="{0D8F4779-D5A4-D938-3646-9A8A721B6E35}"/>
          </ac:spMkLst>
        </pc:spChg>
        <pc:spChg chg="add mod">
          <ac:chgData name="David Lucsanyi" userId="" providerId="" clId="Web-{92FA7C20-8002-4993-9342-62502A77A6CC}" dt="2022-12-05T20:36:54.633" v="1186" actId="20577"/>
          <ac:spMkLst>
            <pc:docMk/>
            <pc:sldMk cId="3235712255" sldId="275"/>
            <ac:spMk id="36" creationId="{D75EA1A3-2ABD-AB93-8BFA-8515D269C28D}"/>
          </ac:spMkLst>
        </pc:spChg>
        <pc:spChg chg="add mod">
          <ac:chgData name="David Lucsanyi" userId="" providerId="" clId="Web-{92FA7C20-8002-4993-9342-62502A77A6CC}" dt="2022-12-05T20:44:12.302" v="1331" actId="1076"/>
          <ac:spMkLst>
            <pc:docMk/>
            <pc:sldMk cId="3235712255" sldId="275"/>
            <ac:spMk id="40" creationId="{264595FC-321F-6502-C019-E68D939E5578}"/>
          </ac:spMkLst>
        </pc:spChg>
        <pc:spChg chg="add mod">
          <ac:chgData name="David Lucsanyi" userId="" providerId="" clId="Web-{92FA7C20-8002-4993-9342-62502A77A6CC}" dt="2022-12-05T20:43:09.909" v="1323" actId="20577"/>
          <ac:spMkLst>
            <pc:docMk/>
            <pc:sldMk cId="3235712255" sldId="275"/>
            <ac:spMk id="42" creationId="{0C94BABA-3295-440F-BED3-6FE997E47098}"/>
          </ac:spMkLst>
        </pc:spChg>
        <pc:grpChg chg="add mod">
          <ac:chgData name="David Lucsanyi" userId="" providerId="" clId="Web-{92FA7C20-8002-4993-9342-62502A77A6CC}" dt="2022-12-05T20:13:00.653" v="584" actId="1076"/>
          <ac:grpSpMkLst>
            <pc:docMk/>
            <pc:sldMk cId="3235712255" sldId="275"/>
            <ac:grpSpMk id="6" creationId="{2E0DD093-6201-BCC7-9ABD-F9B6CF9099C9}"/>
          </ac:grpSpMkLst>
        </pc:grpChg>
        <pc:grpChg chg="add">
          <ac:chgData name="David Lucsanyi" userId="" providerId="" clId="Web-{92FA7C20-8002-4993-9342-62502A77A6CC}" dt="2022-12-05T20:12:55.747" v="583"/>
          <ac:grpSpMkLst>
            <pc:docMk/>
            <pc:sldMk cId="3235712255" sldId="275"/>
            <ac:grpSpMk id="7" creationId="{EA4F706A-8398-B811-E654-948F7DB61165}"/>
          </ac:grpSpMkLst>
        </pc:grpChg>
        <pc:grpChg chg="add">
          <ac:chgData name="David Lucsanyi" userId="" providerId="" clId="Web-{92FA7C20-8002-4993-9342-62502A77A6CC}" dt="2022-12-05T20:12:55.747" v="583"/>
          <ac:grpSpMkLst>
            <pc:docMk/>
            <pc:sldMk cId="3235712255" sldId="275"/>
            <ac:grpSpMk id="16" creationId="{F82C9B29-DAB1-BCD5-B53C-8C4FD2FFBBFA}"/>
          </ac:grpSpMkLst>
        </pc:grpChg>
        <pc:grpChg chg="add del">
          <ac:chgData name="David Lucsanyi" userId="" providerId="" clId="Web-{92FA7C20-8002-4993-9342-62502A77A6CC}" dt="2022-12-05T20:26:36.427" v="971"/>
          <ac:grpSpMkLst>
            <pc:docMk/>
            <pc:sldMk cId="3235712255" sldId="275"/>
            <ac:grpSpMk id="18" creationId="{EE863F09-B7E8-8E32-3B17-8BF67E55B5C9}"/>
          </ac:grpSpMkLst>
        </pc:grpChg>
        <pc:grpChg chg="del">
          <ac:chgData name="David Lucsanyi" userId="" providerId="" clId="Web-{92FA7C20-8002-4993-9342-62502A77A6CC}" dt="2022-12-05T20:12:54.075" v="582"/>
          <ac:grpSpMkLst>
            <pc:docMk/>
            <pc:sldMk cId="3235712255" sldId="275"/>
            <ac:grpSpMk id="69" creationId="{403EA666-F9A2-A3DE-2598-27ABD6685B69}"/>
          </ac:grpSpMkLst>
        </pc:grpChg>
        <pc:picChg chg="add mod">
          <ac:chgData name="David Lucsanyi" userId="" providerId="" clId="Web-{92FA7C20-8002-4993-9342-62502A77A6CC}" dt="2022-12-05T20:28:08.086" v="984" actId="1076"/>
          <ac:picMkLst>
            <pc:docMk/>
            <pc:sldMk cId="3235712255" sldId="275"/>
            <ac:picMk id="5" creationId="{789C15FC-0B99-4E8E-CEA7-04CBC5C28500}"/>
          </ac:picMkLst>
        </pc:picChg>
        <pc:inkChg chg="add">
          <ac:chgData name="David Lucsanyi" userId="" providerId="" clId="Web-{92FA7C20-8002-4993-9342-62502A77A6CC}" dt="2022-12-05T20:12:55.747" v="583"/>
          <ac:inkMkLst>
            <pc:docMk/>
            <pc:sldMk cId="3235712255" sldId="275"/>
            <ac:inkMk id="17" creationId="{4CE9D237-2DDA-C58A-425F-E86D1D44C612}"/>
          </ac:inkMkLst>
        </pc:inkChg>
        <pc:cxnChg chg="add mod">
          <ac:chgData name="David Lucsanyi" userId="" providerId="" clId="Web-{92FA7C20-8002-4993-9342-62502A77A6CC}" dt="2022-12-05T20:16:37.347" v="721" actId="14100"/>
          <ac:cxnSpMkLst>
            <pc:docMk/>
            <pc:sldMk cId="3235712255" sldId="275"/>
            <ac:cxnSpMk id="10" creationId="{668C4777-13B1-B3C1-A503-125D0C2EC6A6}"/>
          </ac:cxnSpMkLst>
        </pc:cxnChg>
        <pc:cxnChg chg="add del">
          <ac:chgData name="David Lucsanyi" userId="" providerId="" clId="Web-{92FA7C20-8002-4993-9342-62502A77A6CC}" dt="2022-12-05T20:26:42.912" v="973"/>
          <ac:cxnSpMkLst>
            <pc:docMk/>
            <pc:sldMk cId="3235712255" sldId="275"/>
            <ac:cxnSpMk id="13" creationId="{8AC3B411-8CDD-B75D-FD89-9989173E7AF7}"/>
          </ac:cxnSpMkLst>
        </pc:cxnChg>
        <pc:cxnChg chg="add mod">
          <ac:chgData name="David Lucsanyi" userId="" providerId="" clId="Web-{92FA7C20-8002-4993-9342-62502A77A6CC}" dt="2022-12-05T20:26:34.052" v="970" actId="14100"/>
          <ac:cxnSpMkLst>
            <pc:docMk/>
            <pc:sldMk cId="3235712255" sldId="275"/>
            <ac:cxnSpMk id="15" creationId="{98EBE0DE-9A3F-101A-4A22-1A506B4A7B07}"/>
          </ac:cxnSpMkLst>
        </pc:cxnChg>
        <pc:cxnChg chg="add del">
          <ac:chgData name="David Lucsanyi" userId="" providerId="" clId="Web-{92FA7C20-8002-4993-9342-62502A77A6CC}" dt="2022-12-05T20:26:36.427" v="971"/>
          <ac:cxnSpMkLst>
            <pc:docMk/>
            <pc:sldMk cId="3235712255" sldId="275"/>
            <ac:cxnSpMk id="19" creationId="{F904F17C-FDD7-65FD-B23C-FA471B27642F}"/>
          </ac:cxnSpMkLst>
        </pc:cxnChg>
        <pc:cxnChg chg="add mod">
          <ac:chgData name="David Lucsanyi" userId="" providerId="" clId="Web-{92FA7C20-8002-4993-9342-62502A77A6CC}" dt="2022-12-05T20:26:55.803" v="976" actId="14100"/>
          <ac:cxnSpMkLst>
            <pc:docMk/>
            <pc:sldMk cId="3235712255" sldId="275"/>
            <ac:cxnSpMk id="20" creationId="{751C4636-D5D6-9C54-AAEC-711C29565FD4}"/>
          </ac:cxnSpMkLst>
        </pc:cxnChg>
        <pc:cxnChg chg="add mod">
          <ac:chgData name="David Lucsanyi" userId="" providerId="" clId="Web-{92FA7C20-8002-4993-9342-62502A77A6CC}" dt="2022-12-05T20:16:46.785" v="724" actId="14100"/>
          <ac:cxnSpMkLst>
            <pc:docMk/>
            <pc:sldMk cId="3235712255" sldId="275"/>
            <ac:cxnSpMk id="23" creationId="{979592E7-15EC-2DBA-5BE1-0B5AC262F558}"/>
          </ac:cxnSpMkLst>
        </pc:cxnChg>
        <pc:cxnChg chg="add mod">
          <ac:chgData name="David Lucsanyi" userId="" providerId="" clId="Web-{92FA7C20-8002-4993-9342-62502A77A6CC}" dt="2022-12-05T20:28:18.290" v="986" actId="14100"/>
          <ac:cxnSpMkLst>
            <pc:docMk/>
            <pc:sldMk cId="3235712255" sldId="275"/>
            <ac:cxnSpMk id="32" creationId="{4C026CF9-6AC5-5C3E-686B-D5D188CEDC31}"/>
          </ac:cxnSpMkLst>
        </pc:cxnChg>
        <pc:cxnChg chg="add mod">
          <ac:chgData name="David Lucsanyi" userId="" providerId="" clId="Web-{92FA7C20-8002-4993-9342-62502A77A6CC}" dt="2022-12-05T20:38:17.682" v="1187" actId="14100"/>
          <ac:cxnSpMkLst>
            <pc:docMk/>
            <pc:sldMk cId="3235712255" sldId="275"/>
            <ac:cxnSpMk id="37" creationId="{7005AAA0-6527-B61C-A0A1-2B2A55627533}"/>
          </ac:cxnSpMkLst>
        </pc:cxnChg>
        <pc:cxnChg chg="add mod">
          <ac:chgData name="David Lucsanyi" userId="" providerId="" clId="Web-{92FA7C20-8002-4993-9342-62502A77A6CC}" dt="2022-12-05T20:35:34.193" v="1175" actId="14100"/>
          <ac:cxnSpMkLst>
            <pc:docMk/>
            <pc:sldMk cId="3235712255" sldId="275"/>
            <ac:cxnSpMk id="38" creationId="{F983D5F3-1354-9441-3DA1-02B0AD3B99CC}"/>
          </ac:cxnSpMkLst>
        </pc:cxnChg>
        <pc:cxnChg chg="add mod">
          <ac:chgData name="David Lucsanyi" userId="" providerId="" clId="Web-{92FA7C20-8002-4993-9342-62502A77A6CC}" dt="2022-12-05T20:35:42.146" v="1178" actId="14100"/>
          <ac:cxnSpMkLst>
            <pc:docMk/>
            <pc:sldMk cId="3235712255" sldId="275"/>
            <ac:cxnSpMk id="39" creationId="{BBBB58ED-B4D3-78B8-6527-ED891A0FF4EE}"/>
          </ac:cxnSpMkLst>
        </pc:cxnChg>
      </pc:sldChg>
    </pc:docChg>
  </pc:docChgLst>
  <pc:docChgLst>
    <pc:chgData name="David Lucsanyi" userId="O7+Sfe/LXypmJ+6xrZ7IpYcscw6NdEw+GxAcb1ekBcE=" providerId="None" clId="Web-{A7368245-6BDC-4E04-9BE0-240886373DB2}"/>
    <pc:docChg chg="addSld modSld">
      <pc:chgData name="David Lucsanyi" userId="O7+Sfe/LXypmJ+6xrZ7IpYcscw6NdEw+GxAcb1ekBcE=" providerId="None" clId="Web-{A7368245-6BDC-4E04-9BE0-240886373DB2}" dt="2022-12-02T16:32:42.727" v="364"/>
      <pc:docMkLst>
        <pc:docMk/>
      </pc:docMkLst>
      <pc:sldChg chg="modSp">
        <pc:chgData name="David Lucsanyi" userId="O7+Sfe/LXypmJ+6xrZ7IpYcscw6NdEw+GxAcb1ekBcE=" providerId="None" clId="Web-{A7368245-6BDC-4E04-9BE0-240886373DB2}" dt="2022-12-02T16:32:34.023" v="360" actId="20577"/>
        <pc:sldMkLst>
          <pc:docMk/>
          <pc:sldMk cId="1897798811" sldId="263"/>
        </pc:sldMkLst>
        <pc:spChg chg="mod">
          <ac:chgData name="David Lucsanyi" userId="O7+Sfe/LXypmJ+6xrZ7IpYcscw6NdEw+GxAcb1ekBcE=" providerId="None" clId="Web-{A7368245-6BDC-4E04-9BE0-240886373DB2}" dt="2022-12-02T16:32:34.023" v="360" actId="20577"/>
          <ac:spMkLst>
            <pc:docMk/>
            <pc:sldMk cId="1897798811" sldId="263"/>
            <ac:spMk id="13" creationId="{639C7F79-9979-9306-B031-3595A211DBBD}"/>
          </ac:spMkLst>
        </pc:spChg>
      </pc:sldChg>
      <pc:sldChg chg="modSp">
        <pc:chgData name="David Lucsanyi" userId="O7+Sfe/LXypmJ+6xrZ7IpYcscw6NdEw+GxAcb1ekBcE=" providerId="None" clId="Web-{A7368245-6BDC-4E04-9BE0-240886373DB2}" dt="2022-12-02T16:12:07.095" v="303" actId="20577"/>
        <pc:sldMkLst>
          <pc:docMk/>
          <pc:sldMk cId="1640210946" sldId="266"/>
        </pc:sldMkLst>
        <pc:spChg chg="mod">
          <ac:chgData name="David Lucsanyi" userId="O7+Sfe/LXypmJ+6xrZ7IpYcscw6NdEw+GxAcb1ekBcE=" providerId="None" clId="Web-{A7368245-6BDC-4E04-9BE0-240886373DB2}" dt="2022-12-02T15:49:40.476" v="61" actId="20577"/>
          <ac:spMkLst>
            <pc:docMk/>
            <pc:sldMk cId="1640210946" sldId="266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A7368245-6BDC-4E04-9BE0-240886373DB2}" dt="2022-12-02T15:32:38.602" v="30" actId="20577"/>
          <ac:spMkLst>
            <pc:docMk/>
            <pc:sldMk cId="1640210946" sldId="266"/>
            <ac:spMk id="3" creationId="{0F9C900D-E622-9CCE-1E7B-DA5F73CD3B4B}"/>
          </ac:spMkLst>
        </pc:spChg>
        <pc:spChg chg="mod">
          <ac:chgData name="David Lucsanyi" userId="O7+Sfe/LXypmJ+6xrZ7IpYcscw6NdEw+GxAcb1ekBcE=" providerId="None" clId="Web-{A7368245-6BDC-4E04-9BE0-240886373DB2}" dt="2022-12-02T16:08:19.042" v="199" actId="1076"/>
          <ac:spMkLst>
            <pc:docMk/>
            <pc:sldMk cId="1640210946" sldId="266"/>
            <ac:spMk id="10" creationId="{E2145362-119D-6E6B-34EE-0FF20A311A2C}"/>
          </ac:spMkLst>
        </pc:spChg>
        <pc:spChg chg="mod">
          <ac:chgData name="David Lucsanyi" userId="O7+Sfe/LXypmJ+6xrZ7IpYcscw6NdEw+GxAcb1ekBcE=" providerId="None" clId="Web-{A7368245-6BDC-4E04-9BE0-240886373DB2}" dt="2022-12-02T16:09:13.731" v="220" actId="20577"/>
          <ac:spMkLst>
            <pc:docMk/>
            <pc:sldMk cId="1640210946" sldId="266"/>
            <ac:spMk id="11" creationId="{C7940F5A-FA19-3EF2-D329-9DB7E0CCF562}"/>
          </ac:spMkLst>
        </pc:spChg>
        <pc:spChg chg="mod">
          <ac:chgData name="David Lucsanyi" userId="O7+Sfe/LXypmJ+6xrZ7IpYcscw6NdEw+GxAcb1ekBcE=" providerId="None" clId="Web-{A7368245-6BDC-4E04-9BE0-240886373DB2}" dt="2022-12-02T16:08:14.604" v="198" actId="14100"/>
          <ac:spMkLst>
            <pc:docMk/>
            <pc:sldMk cId="1640210946" sldId="266"/>
            <ac:spMk id="12" creationId="{6D2E0559-6086-5717-07C7-2D2B17681826}"/>
          </ac:spMkLst>
        </pc:spChg>
        <pc:spChg chg="mod">
          <ac:chgData name="David Lucsanyi" userId="O7+Sfe/LXypmJ+6xrZ7IpYcscw6NdEw+GxAcb1ekBcE=" providerId="None" clId="Web-{A7368245-6BDC-4E04-9BE0-240886373DB2}" dt="2022-12-02T16:12:07.095" v="303" actId="20577"/>
          <ac:spMkLst>
            <pc:docMk/>
            <pc:sldMk cId="1640210946" sldId="266"/>
            <ac:spMk id="21" creationId="{71478129-CE65-A73E-78FD-7F63F607382E}"/>
          </ac:spMkLst>
        </pc:spChg>
        <pc:grpChg chg="mod">
          <ac:chgData name="David Lucsanyi" userId="O7+Sfe/LXypmJ+6xrZ7IpYcscw6NdEw+GxAcb1ekBcE=" providerId="None" clId="Web-{A7368245-6BDC-4E04-9BE0-240886373DB2}" dt="2022-12-02T16:08:34.464" v="201" actId="1076"/>
          <ac:grpSpMkLst>
            <pc:docMk/>
            <pc:sldMk cId="1640210946" sldId="266"/>
            <ac:grpSpMk id="15" creationId="{08D8362E-24C7-B3A6-F563-EB1628C41C9C}"/>
          </ac:grpSpMkLst>
        </pc:grpChg>
        <pc:picChg chg="mod">
          <ac:chgData name="David Lucsanyi" userId="O7+Sfe/LXypmJ+6xrZ7IpYcscw6NdEw+GxAcb1ekBcE=" providerId="None" clId="Web-{A7368245-6BDC-4E04-9BE0-240886373DB2}" dt="2022-12-02T16:09:31.919" v="221" actId="1076"/>
          <ac:picMkLst>
            <pc:docMk/>
            <pc:sldMk cId="1640210946" sldId="266"/>
            <ac:picMk id="18" creationId="{7A089B94-B810-9F73-830A-8ED7132C52E4}"/>
          </ac:picMkLst>
        </pc:picChg>
      </pc:sldChg>
      <pc:sldChg chg="addSp delSp modSp">
        <pc:chgData name="David Lucsanyi" userId="O7+Sfe/LXypmJ+6xrZ7IpYcscw6NdEw+GxAcb1ekBcE=" providerId="None" clId="Web-{A7368245-6BDC-4E04-9BE0-240886373DB2}" dt="2022-12-02T16:25:07.353" v="354" actId="20577"/>
        <pc:sldMkLst>
          <pc:docMk/>
          <pc:sldMk cId="1153357857" sldId="268"/>
        </pc:sldMkLst>
        <pc:spChg chg="mod">
          <ac:chgData name="David Lucsanyi" userId="O7+Sfe/LXypmJ+6xrZ7IpYcscw6NdEw+GxAcb1ekBcE=" providerId="None" clId="Web-{A7368245-6BDC-4E04-9BE0-240886373DB2}" dt="2022-12-02T15:52:52.482" v="76" actId="20577"/>
          <ac:spMkLst>
            <pc:docMk/>
            <pc:sldMk cId="1153357857" sldId="268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A7368245-6BDC-4E04-9BE0-240886373DB2}" dt="2022-12-02T15:32:18.929" v="28" actId="20577"/>
          <ac:spMkLst>
            <pc:docMk/>
            <pc:sldMk cId="1153357857" sldId="268"/>
            <ac:spMk id="3" creationId="{0F9C900D-E622-9CCE-1E7B-DA5F73CD3B4B}"/>
          </ac:spMkLst>
        </pc:spChg>
        <pc:spChg chg="add del mod">
          <ac:chgData name="David Lucsanyi" userId="O7+Sfe/LXypmJ+6xrZ7IpYcscw6NdEw+GxAcb1ekBcE=" providerId="None" clId="Web-{A7368245-6BDC-4E04-9BE0-240886373DB2}" dt="2022-12-02T16:22:18.223" v="327"/>
          <ac:spMkLst>
            <pc:docMk/>
            <pc:sldMk cId="1153357857" sldId="268"/>
            <ac:spMk id="5" creationId="{D4D5C219-CAE5-EB2A-8DB4-EAB2957D3B49}"/>
          </ac:spMkLst>
        </pc:spChg>
        <pc:spChg chg="mod">
          <ac:chgData name="David Lucsanyi" userId="O7+Sfe/LXypmJ+6xrZ7IpYcscw6NdEw+GxAcb1ekBcE=" providerId="None" clId="Web-{A7368245-6BDC-4E04-9BE0-240886373DB2}" dt="2022-12-02T16:05:55.334" v="176" actId="20577"/>
          <ac:spMkLst>
            <pc:docMk/>
            <pc:sldMk cId="1153357857" sldId="268"/>
            <ac:spMk id="10" creationId="{E2145362-119D-6E6B-34EE-0FF20A311A2C}"/>
          </ac:spMkLst>
        </pc:spChg>
        <pc:spChg chg="mod">
          <ac:chgData name="David Lucsanyi" userId="O7+Sfe/LXypmJ+6xrZ7IpYcscw6NdEw+GxAcb1ekBcE=" providerId="None" clId="Web-{A7368245-6BDC-4E04-9BE0-240886373DB2}" dt="2022-12-02T16:09:08.121" v="215" actId="20577"/>
          <ac:spMkLst>
            <pc:docMk/>
            <pc:sldMk cId="1153357857" sldId="268"/>
            <ac:spMk id="11" creationId="{C7940F5A-FA19-3EF2-D329-9DB7E0CCF562}"/>
          </ac:spMkLst>
        </pc:spChg>
        <pc:spChg chg="mod">
          <ac:chgData name="David Lucsanyi" userId="O7+Sfe/LXypmJ+6xrZ7IpYcscw6NdEw+GxAcb1ekBcE=" providerId="None" clId="Web-{A7368245-6BDC-4E04-9BE0-240886373DB2}" dt="2022-12-02T15:56:32.536" v="99" actId="14100"/>
          <ac:spMkLst>
            <pc:docMk/>
            <pc:sldMk cId="1153357857" sldId="268"/>
            <ac:spMk id="12" creationId="{6D2E0559-6086-5717-07C7-2D2B17681826}"/>
          </ac:spMkLst>
        </pc:spChg>
        <pc:spChg chg="add mod">
          <ac:chgData name="David Lucsanyi" userId="O7+Sfe/LXypmJ+6xrZ7IpYcscw6NdEw+GxAcb1ekBcE=" providerId="None" clId="Web-{A7368245-6BDC-4E04-9BE0-240886373DB2}" dt="2022-12-02T16:25:07.353" v="354" actId="20577"/>
          <ac:spMkLst>
            <pc:docMk/>
            <pc:sldMk cId="1153357857" sldId="268"/>
            <ac:spMk id="17" creationId="{38A3BED2-19EF-B7C0-D730-E7A29CC772A2}"/>
          </ac:spMkLst>
        </pc:spChg>
        <pc:spChg chg="mod">
          <ac:chgData name="David Lucsanyi" userId="O7+Sfe/LXypmJ+6xrZ7IpYcscw6NdEw+GxAcb1ekBcE=" providerId="None" clId="Web-{A7368245-6BDC-4E04-9BE0-240886373DB2}" dt="2022-12-02T16:23:54.304" v="335" actId="1076"/>
          <ac:spMkLst>
            <pc:docMk/>
            <pc:sldMk cId="1153357857" sldId="268"/>
            <ac:spMk id="19" creationId="{38AB2534-C919-7B29-AC2B-1AF3E62FAA6B}"/>
          </ac:spMkLst>
        </pc:spChg>
        <pc:spChg chg="mod">
          <ac:chgData name="David Lucsanyi" userId="O7+Sfe/LXypmJ+6xrZ7IpYcscw6NdEw+GxAcb1ekBcE=" providerId="None" clId="Web-{A7368245-6BDC-4E04-9BE0-240886373DB2}" dt="2022-12-02T16:23:58.695" v="336" actId="1076"/>
          <ac:spMkLst>
            <pc:docMk/>
            <pc:sldMk cId="1153357857" sldId="268"/>
            <ac:spMk id="21" creationId="{71478129-CE65-A73E-78FD-7F63F607382E}"/>
          </ac:spMkLst>
        </pc:spChg>
        <pc:grpChg chg="mod">
          <ac:chgData name="David Lucsanyi" userId="O7+Sfe/LXypmJ+6xrZ7IpYcscw6NdEw+GxAcb1ekBcE=" providerId="None" clId="Web-{A7368245-6BDC-4E04-9BE0-240886373DB2}" dt="2022-12-02T15:56:12.223" v="96" actId="1076"/>
          <ac:grpSpMkLst>
            <pc:docMk/>
            <pc:sldMk cId="1153357857" sldId="268"/>
            <ac:grpSpMk id="15" creationId="{08D8362E-24C7-B3A6-F563-EB1628C41C9C}"/>
          </ac:grpSpMkLst>
        </pc:grpChg>
        <pc:picChg chg="add mod">
          <ac:chgData name="David Lucsanyi" userId="O7+Sfe/LXypmJ+6xrZ7IpYcscw6NdEw+GxAcb1ekBcE=" providerId="None" clId="Web-{A7368245-6BDC-4E04-9BE0-240886373DB2}" dt="2022-12-02T16:24:00.586" v="337" actId="1076"/>
          <ac:picMkLst>
            <pc:docMk/>
            <pc:sldMk cId="1153357857" sldId="268"/>
            <ac:picMk id="7" creationId="{9709B5E5-FBEC-F201-2BAB-92D8523BC455}"/>
          </ac:picMkLst>
        </pc:picChg>
        <pc:picChg chg="add mod">
          <ac:chgData name="David Lucsanyi" userId="O7+Sfe/LXypmJ+6xrZ7IpYcscw6NdEw+GxAcb1ekBcE=" providerId="None" clId="Web-{A7368245-6BDC-4E04-9BE0-240886373DB2}" dt="2022-12-02T16:23:36.476" v="334" actId="1076"/>
          <ac:picMkLst>
            <pc:docMk/>
            <pc:sldMk cId="1153357857" sldId="268"/>
            <ac:picMk id="16" creationId="{E1F9574F-CFD2-BF48-242D-12702E333E48}"/>
          </ac:picMkLst>
        </pc:picChg>
      </pc:sldChg>
      <pc:sldChg chg="addSp delSp modSp add replId">
        <pc:chgData name="David Lucsanyi" userId="O7+Sfe/LXypmJ+6xrZ7IpYcscw6NdEw+GxAcb1ekBcE=" providerId="None" clId="Web-{A7368245-6BDC-4E04-9BE0-240886373DB2}" dt="2022-12-02T16:32:38.601" v="362"/>
        <pc:sldMkLst>
          <pc:docMk/>
          <pc:sldMk cId="4287816312" sldId="269"/>
        </pc:sldMkLst>
        <pc:spChg chg="mod">
          <ac:chgData name="David Lucsanyi" userId="O7+Sfe/LXypmJ+6xrZ7IpYcscw6NdEw+GxAcb1ekBcE=" providerId="None" clId="Web-{A7368245-6BDC-4E04-9BE0-240886373DB2}" dt="2022-12-02T15:21:00.815" v="9" actId="20577"/>
          <ac:spMkLst>
            <pc:docMk/>
            <pc:sldMk cId="4287816312" sldId="269"/>
            <ac:spMk id="2" creationId="{C8D09F31-E18D-9140-050E-B3B7478FE1AD}"/>
          </ac:spMkLst>
        </pc:spChg>
        <pc:spChg chg="add">
          <ac:chgData name="David Lucsanyi" userId="O7+Sfe/LXypmJ+6xrZ7IpYcscw6NdEw+GxAcb1ekBcE=" providerId="None" clId="Web-{A7368245-6BDC-4E04-9BE0-240886373DB2}" dt="2022-12-02T16:32:38.601" v="362"/>
          <ac:spMkLst>
            <pc:docMk/>
            <pc:sldMk cId="4287816312" sldId="269"/>
            <ac:spMk id="6" creationId="{8A02DB59-EF90-D45B-943A-8499F29E5A9D}"/>
          </ac:spMkLst>
        </pc:spChg>
        <pc:spChg chg="del">
          <ac:chgData name="David Lucsanyi" userId="O7+Sfe/LXypmJ+6xrZ7IpYcscw6NdEw+GxAcb1ekBcE=" providerId="None" clId="Web-{A7368245-6BDC-4E04-9BE0-240886373DB2}" dt="2022-12-02T16:32:37.976" v="361"/>
          <ac:spMkLst>
            <pc:docMk/>
            <pc:sldMk cId="4287816312" sldId="269"/>
            <ac:spMk id="13" creationId="{639C7F79-9979-9306-B031-3595A211DBBD}"/>
          </ac:spMkLst>
        </pc:spChg>
      </pc:sldChg>
      <pc:sldChg chg="addSp delSp modSp add replId">
        <pc:chgData name="David Lucsanyi" userId="O7+Sfe/LXypmJ+6xrZ7IpYcscw6NdEw+GxAcb1ekBcE=" providerId="None" clId="Web-{A7368245-6BDC-4E04-9BE0-240886373DB2}" dt="2022-12-02T16:32:42.727" v="364"/>
        <pc:sldMkLst>
          <pc:docMk/>
          <pc:sldMk cId="1384957098" sldId="270"/>
        </pc:sldMkLst>
        <pc:spChg chg="mod">
          <ac:chgData name="David Lucsanyi" userId="O7+Sfe/LXypmJ+6xrZ7IpYcscw6NdEw+GxAcb1ekBcE=" providerId="None" clId="Web-{A7368245-6BDC-4E04-9BE0-240886373DB2}" dt="2022-12-02T15:21:40.691" v="20" actId="20577"/>
          <ac:spMkLst>
            <pc:docMk/>
            <pc:sldMk cId="1384957098" sldId="270"/>
            <ac:spMk id="2" creationId="{C8D09F31-E18D-9140-050E-B3B7478FE1AD}"/>
          </ac:spMkLst>
        </pc:spChg>
        <pc:spChg chg="add">
          <ac:chgData name="David Lucsanyi" userId="O7+Sfe/LXypmJ+6xrZ7IpYcscw6NdEw+GxAcb1ekBcE=" providerId="None" clId="Web-{A7368245-6BDC-4E04-9BE0-240886373DB2}" dt="2022-12-02T16:32:42.727" v="364"/>
          <ac:spMkLst>
            <pc:docMk/>
            <pc:sldMk cId="1384957098" sldId="270"/>
            <ac:spMk id="6" creationId="{9DFDD285-E9D0-4F78-C086-0EC497C1A549}"/>
          </ac:spMkLst>
        </pc:spChg>
        <pc:spChg chg="del">
          <ac:chgData name="David Lucsanyi" userId="O7+Sfe/LXypmJ+6xrZ7IpYcscw6NdEw+GxAcb1ekBcE=" providerId="None" clId="Web-{A7368245-6BDC-4E04-9BE0-240886373DB2}" dt="2022-12-02T16:32:42.258" v="363"/>
          <ac:spMkLst>
            <pc:docMk/>
            <pc:sldMk cId="1384957098" sldId="270"/>
            <ac:spMk id="13" creationId="{639C7F79-9979-9306-B031-3595A211DBBD}"/>
          </ac:spMkLst>
        </pc:spChg>
      </pc:sldChg>
    </pc:docChg>
  </pc:docChgLst>
  <pc:docChgLst>
    <pc:chgData name="David Lucsanyi" userId="O7+Sfe/LXypmJ+6xrZ7IpYcscw6NdEw+GxAcb1ekBcE=" providerId="None" clId="Web-{335716AC-97FA-408E-B8CC-DEDEE19B4110}"/>
    <pc:docChg chg="addSld modSld sldOrd">
      <pc:chgData name="David Lucsanyi" userId="O7+Sfe/LXypmJ+6xrZ7IpYcscw6NdEw+GxAcb1ekBcE=" providerId="None" clId="Web-{335716AC-97FA-408E-B8CC-DEDEE19B4110}" dt="2022-12-02T14:59:54.852" v="795" actId="20577"/>
      <pc:docMkLst>
        <pc:docMk/>
      </pc:docMkLst>
      <pc:sldChg chg="addSp delSp">
        <pc:chgData name="David Lucsanyi" userId="O7+Sfe/LXypmJ+6xrZ7IpYcscw6NdEw+GxAcb1ekBcE=" providerId="None" clId="Web-{335716AC-97FA-408E-B8CC-DEDEE19B4110}" dt="2022-12-02T10:38:13.371" v="379"/>
        <pc:sldMkLst>
          <pc:docMk/>
          <pc:sldMk cId="874441873" sldId="258"/>
        </pc:sldMkLst>
        <pc:picChg chg="del">
          <ac:chgData name="David Lucsanyi" userId="O7+Sfe/LXypmJ+6xrZ7IpYcscw6NdEw+GxAcb1ekBcE=" providerId="None" clId="Web-{335716AC-97FA-408E-B8CC-DEDEE19B4110}" dt="2022-12-02T10:38:12.308" v="378"/>
          <ac:picMkLst>
            <pc:docMk/>
            <pc:sldMk cId="874441873" sldId="258"/>
            <ac:picMk id="7" creationId="{5F03B929-772F-32B6-C7B6-27BAE7119C15}"/>
          </ac:picMkLst>
        </pc:picChg>
        <pc:picChg chg="add">
          <ac:chgData name="David Lucsanyi" userId="O7+Sfe/LXypmJ+6xrZ7IpYcscw6NdEw+GxAcb1ekBcE=" providerId="None" clId="Web-{335716AC-97FA-408E-B8CC-DEDEE19B4110}" dt="2022-12-02T10:38:13.371" v="379"/>
          <ac:picMkLst>
            <pc:docMk/>
            <pc:sldMk cId="874441873" sldId="258"/>
            <ac:picMk id="8" creationId="{66543254-2854-E068-A665-71A60729E0AF}"/>
          </ac:picMkLst>
        </pc:picChg>
      </pc:sldChg>
      <pc:sldChg chg="addSp delSp modSp">
        <pc:chgData name="David Lucsanyi" userId="O7+Sfe/LXypmJ+6xrZ7IpYcscw6NdEw+GxAcb1ekBcE=" providerId="None" clId="Web-{335716AC-97FA-408E-B8CC-DEDEE19B4110}" dt="2022-12-02T10:38:07.199" v="377"/>
        <pc:sldMkLst>
          <pc:docMk/>
          <pc:sldMk cId="2252109671" sldId="262"/>
        </pc:sldMkLst>
        <pc:spChg chg="mod">
          <ac:chgData name="David Lucsanyi" userId="O7+Sfe/LXypmJ+6xrZ7IpYcscw6NdEw+GxAcb1ekBcE=" providerId="None" clId="Web-{335716AC-97FA-408E-B8CC-DEDEE19B4110}" dt="2022-12-02T10:35:14.398" v="319" actId="20577"/>
          <ac:spMkLst>
            <pc:docMk/>
            <pc:sldMk cId="2252109671" sldId="262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335716AC-97FA-408E-B8CC-DEDEE19B4110}" dt="2022-12-02T10:31:56.254" v="274" actId="20577"/>
          <ac:spMkLst>
            <pc:docMk/>
            <pc:sldMk cId="2252109671" sldId="262"/>
            <ac:spMk id="3" creationId="{0F9C900D-E622-9CCE-1E7B-DA5F73CD3B4B}"/>
          </ac:spMkLst>
        </pc:spChg>
        <pc:picChg chg="del">
          <ac:chgData name="David Lucsanyi" userId="O7+Sfe/LXypmJ+6xrZ7IpYcscw6NdEw+GxAcb1ekBcE=" providerId="None" clId="Web-{335716AC-97FA-408E-B8CC-DEDEE19B4110}" dt="2022-12-02T10:38:06.761" v="376"/>
          <ac:picMkLst>
            <pc:docMk/>
            <pc:sldMk cId="2252109671" sldId="262"/>
            <ac:picMk id="6" creationId="{1BED8791-B001-8C1D-F504-E4D19565DCC6}"/>
          </ac:picMkLst>
        </pc:picChg>
        <pc:picChg chg="add">
          <ac:chgData name="David Lucsanyi" userId="O7+Sfe/LXypmJ+6xrZ7IpYcscw6NdEw+GxAcb1ekBcE=" providerId="None" clId="Web-{335716AC-97FA-408E-B8CC-DEDEE19B4110}" dt="2022-12-02T10:38:07.199" v="377"/>
          <ac:picMkLst>
            <pc:docMk/>
            <pc:sldMk cId="2252109671" sldId="262"/>
            <ac:picMk id="13" creationId="{7B5E5D15-C1C2-97B7-C498-7AE1CD36C2B1}"/>
          </ac:picMkLst>
        </pc:picChg>
      </pc:sldChg>
      <pc:sldChg chg="addSp delSp modSp">
        <pc:chgData name="David Lucsanyi" userId="O7+Sfe/LXypmJ+6xrZ7IpYcscw6NdEw+GxAcb1ekBcE=" providerId="None" clId="Web-{335716AC-97FA-408E-B8CC-DEDEE19B4110}" dt="2022-12-02T10:45:49.490" v="415"/>
        <pc:sldMkLst>
          <pc:docMk/>
          <pc:sldMk cId="3844851692" sldId="264"/>
        </pc:sldMkLst>
        <pc:spChg chg="mod">
          <ac:chgData name="David Lucsanyi" userId="O7+Sfe/LXypmJ+6xrZ7IpYcscw6NdEw+GxAcb1ekBcE=" providerId="None" clId="Web-{335716AC-97FA-408E-B8CC-DEDEE19B4110}" dt="2022-12-02T10:30:04.783" v="203" actId="20577"/>
          <ac:spMkLst>
            <pc:docMk/>
            <pc:sldMk cId="3844851692" sldId="264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335716AC-97FA-408E-B8CC-DEDEE19B4110}" dt="2022-12-02T10:45:15.067" v="414" actId="1076"/>
          <ac:spMkLst>
            <pc:docMk/>
            <pc:sldMk cId="3844851692" sldId="264"/>
            <ac:spMk id="12" creationId="{1FEBB6E7-34C0-4042-8C9A-0CA9E3FFC1F6}"/>
          </ac:spMkLst>
        </pc:spChg>
        <pc:grpChg chg="add">
          <ac:chgData name="David Lucsanyi" userId="O7+Sfe/LXypmJ+6xrZ7IpYcscw6NdEw+GxAcb1ekBcE=" providerId="None" clId="Web-{335716AC-97FA-408E-B8CC-DEDEE19B4110}" dt="2022-12-02T10:45:49.490" v="415"/>
          <ac:grpSpMkLst>
            <pc:docMk/>
            <pc:sldMk cId="3844851692" sldId="264"/>
            <ac:grpSpMk id="11" creationId="{F0E1821F-6CC8-50AF-641C-28AF184264EE}"/>
          </ac:grpSpMkLst>
        </pc:grpChg>
        <pc:picChg chg="del">
          <ac:chgData name="David Lucsanyi" userId="O7+Sfe/LXypmJ+6xrZ7IpYcscw6NdEw+GxAcb1ekBcE=" providerId="None" clId="Web-{335716AC-97FA-408E-B8CC-DEDEE19B4110}" dt="2022-12-02T10:38:02.683" v="374"/>
          <ac:picMkLst>
            <pc:docMk/>
            <pc:sldMk cId="3844851692" sldId="264"/>
            <ac:picMk id="6" creationId="{1BED8791-B001-8C1D-F504-E4D19565DCC6}"/>
          </ac:picMkLst>
        </pc:picChg>
        <pc:picChg chg="add">
          <ac:chgData name="David Lucsanyi" userId="O7+Sfe/LXypmJ+6xrZ7IpYcscw6NdEw+GxAcb1ekBcE=" providerId="None" clId="Web-{335716AC-97FA-408E-B8CC-DEDEE19B4110}" dt="2022-12-02T10:38:03.027" v="375"/>
          <ac:picMkLst>
            <pc:docMk/>
            <pc:sldMk cId="3844851692" sldId="264"/>
            <ac:picMk id="7" creationId="{5AC187D7-B3EC-97BE-A1E8-C35A1BC8CBA7}"/>
          </ac:picMkLst>
        </pc:picChg>
        <pc:picChg chg="add mod">
          <ac:chgData name="David Lucsanyi" userId="O7+Sfe/LXypmJ+6xrZ7IpYcscw6NdEw+GxAcb1ekBcE=" providerId="None" clId="Web-{335716AC-97FA-408E-B8CC-DEDEE19B4110}" dt="2022-12-02T10:45:08.754" v="413" actId="1076"/>
          <ac:picMkLst>
            <pc:docMk/>
            <pc:sldMk cId="3844851692" sldId="264"/>
            <ac:picMk id="10" creationId="{3F85A54E-781D-E438-2755-674CEB3F8284}"/>
          </ac:picMkLst>
        </pc:picChg>
      </pc:sldChg>
      <pc:sldChg chg="modSp">
        <pc:chgData name="David Lucsanyi" userId="O7+Sfe/LXypmJ+6xrZ7IpYcscw6NdEw+GxAcb1ekBcE=" providerId="None" clId="Web-{335716AC-97FA-408E-B8CC-DEDEE19B4110}" dt="2022-12-02T10:37:37.542" v="373" actId="1076"/>
        <pc:sldMkLst>
          <pc:docMk/>
          <pc:sldMk cId="1752682124" sldId="265"/>
        </pc:sldMkLst>
        <pc:spChg chg="mod">
          <ac:chgData name="David Lucsanyi" userId="O7+Sfe/LXypmJ+6xrZ7IpYcscw6NdEw+GxAcb1ekBcE=" providerId="None" clId="Web-{335716AC-97FA-408E-B8CC-DEDEE19B4110}" dt="2022-12-02T10:37:10.698" v="371" actId="20577"/>
          <ac:spMkLst>
            <pc:docMk/>
            <pc:sldMk cId="1752682124" sldId="265"/>
            <ac:spMk id="2" creationId="{C8D09F31-E18D-9140-050E-B3B7478FE1AD}"/>
          </ac:spMkLst>
        </pc:spChg>
        <pc:picChg chg="mod">
          <ac:chgData name="David Lucsanyi" userId="O7+Sfe/LXypmJ+6xrZ7IpYcscw6NdEw+GxAcb1ekBcE=" providerId="None" clId="Web-{335716AC-97FA-408E-B8CC-DEDEE19B4110}" dt="2022-12-02T10:37:37.542" v="373" actId="1076"/>
          <ac:picMkLst>
            <pc:docMk/>
            <pc:sldMk cId="1752682124" sldId="265"/>
            <ac:picMk id="6" creationId="{1BED8791-B001-8C1D-F504-E4D19565DCC6}"/>
          </ac:picMkLst>
        </pc:picChg>
      </pc:sldChg>
      <pc:sldChg chg="addSp delSp">
        <pc:chgData name="David Lucsanyi" userId="O7+Sfe/LXypmJ+6xrZ7IpYcscw6NdEw+GxAcb1ekBcE=" providerId="None" clId="Web-{335716AC-97FA-408E-B8CC-DEDEE19B4110}" dt="2022-12-02T10:38:29.543" v="383"/>
        <pc:sldMkLst>
          <pc:docMk/>
          <pc:sldMk cId="1640210946" sldId="266"/>
        </pc:sldMkLst>
        <pc:picChg chg="add">
          <ac:chgData name="David Lucsanyi" userId="O7+Sfe/LXypmJ+6xrZ7IpYcscw6NdEw+GxAcb1ekBcE=" providerId="None" clId="Web-{335716AC-97FA-408E-B8CC-DEDEE19B4110}" dt="2022-12-02T10:38:29.543" v="383"/>
          <ac:picMkLst>
            <pc:docMk/>
            <pc:sldMk cId="1640210946" sldId="266"/>
            <ac:picMk id="6" creationId="{BB95FA17-E40C-9980-756D-429D69CA1CF4}"/>
          </ac:picMkLst>
        </pc:picChg>
        <pc:picChg chg="del">
          <ac:chgData name="David Lucsanyi" userId="O7+Sfe/LXypmJ+6xrZ7IpYcscw6NdEw+GxAcb1ekBcE=" providerId="None" clId="Web-{335716AC-97FA-408E-B8CC-DEDEE19B4110}" dt="2022-12-02T10:38:28.793" v="382"/>
          <ac:picMkLst>
            <pc:docMk/>
            <pc:sldMk cId="1640210946" sldId="266"/>
            <ac:picMk id="7" creationId="{EED9298F-6F50-4E92-9B7C-ACBC486D8C44}"/>
          </ac:picMkLst>
        </pc:picChg>
      </pc:sldChg>
      <pc:sldChg chg="addSp delSp modSp add ord replId">
        <pc:chgData name="David Lucsanyi" userId="O7+Sfe/LXypmJ+6xrZ7IpYcscw6NdEw+GxAcb1ekBcE=" providerId="None" clId="Web-{335716AC-97FA-408E-B8CC-DEDEE19B4110}" dt="2022-12-02T12:25:16.667" v="767" actId="20577"/>
        <pc:sldMkLst>
          <pc:docMk/>
          <pc:sldMk cId="946928992" sldId="267"/>
        </pc:sldMkLst>
        <pc:spChg chg="mod">
          <ac:chgData name="David Lucsanyi" userId="O7+Sfe/LXypmJ+6xrZ7IpYcscw6NdEw+GxAcb1ekBcE=" providerId="None" clId="Web-{335716AC-97FA-408E-B8CC-DEDEE19B4110}" dt="2022-12-02T10:40:32.358" v="397" actId="20577"/>
          <ac:spMkLst>
            <pc:docMk/>
            <pc:sldMk cId="946928992" sldId="267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335716AC-97FA-408E-B8CC-DEDEE19B4110}" dt="2022-12-02T12:25:16.667" v="767" actId="20577"/>
          <ac:spMkLst>
            <pc:docMk/>
            <pc:sldMk cId="946928992" sldId="267"/>
            <ac:spMk id="18" creationId="{13483B48-4497-7B6B-8B27-597529649DBA}"/>
          </ac:spMkLst>
        </pc:spChg>
        <pc:grpChg chg="del">
          <ac:chgData name="David Lucsanyi" userId="O7+Sfe/LXypmJ+6xrZ7IpYcscw6NdEw+GxAcb1ekBcE=" providerId="None" clId="Web-{335716AC-97FA-408E-B8CC-DEDEE19B4110}" dt="2022-12-02T10:26:51.341" v="102"/>
          <ac:grpSpMkLst>
            <pc:docMk/>
            <pc:sldMk cId="946928992" sldId="267"/>
            <ac:grpSpMk id="13" creationId="{C2DDE644-5F6D-5C7D-BC07-12CCEF046641}"/>
          </ac:grpSpMkLst>
        </pc:grpChg>
        <pc:picChg chg="del">
          <ac:chgData name="David Lucsanyi" userId="O7+Sfe/LXypmJ+6xrZ7IpYcscw6NdEw+GxAcb1ekBcE=" providerId="None" clId="Web-{335716AC-97FA-408E-B8CC-DEDEE19B4110}" dt="2022-12-02T10:38:22.652" v="380"/>
          <ac:picMkLst>
            <pc:docMk/>
            <pc:sldMk cId="946928992" sldId="267"/>
            <ac:picMk id="6" creationId="{1BED8791-B001-8C1D-F504-E4D19565DCC6}"/>
          </ac:picMkLst>
        </pc:picChg>
        <pc:picChg chg="add">
          <ac:chgData name="David Lucsanyi" userId="O7+Sfe/LXypmJ+6xrZ7IpYcscw6NdEw+GxAcb1ekBcE=" providerId="None" clId="Web-{335716AC-97FA-408E-B8CC-DEDEE19B4110}" dt="2022-12-02T10:38:22.996" v="381"/>
          <ac:picMkLst>
            <pc:docMk/>
            <pc:sldMk cId="946928992" sldId="267"/>
            <ac:picMk id="7" creationId="{1B0403A2-081D-5978-CAD0-5E195FD97DEA}"/>
          </ac:picMkLst>
        </pc:picChg>
        <pc:picChg chg="add del mod">
          <ac:chgData name="David Lucsanyi" userId="O7+Sfe/LXypmJ+6xrZ7IpYcscw6NdEw+GxAcb1ekBcE=" providerId="None" clId="Web-{335716AC-97FA-408E-B8CC-DEDEE19B4110}" dt="2022-12-02T10:49:01.087" v="433"/>
          <ac:picMkLst>
            <pc:docMk/>
            <pc:sldMk cId="946928992" sldId="267"/>
            <ac:picMk id="10" creationId="{085158F1-0DA9-EA9E-910E-E070B32B1C00}"/>
          </ac:picMkLst>
        </pc:picChg>
        <pc:picChg chg="add mod">
          <ac:chgData name="David Lucsanyi" userId="O7+Sfe/LXypmJ+6xrZ7IpYcscw6NdEw+GxAcb1ekBcE=" providerId="None" clId="Web-{335716AC-97FA-408E-B8CC-DEDEE19B4110}" dt="2022-12-02T11:07:55.595" v="649" actId="1076"/>
          <ac:picMkLst>
            <pc:docMk/>
            <pc:sldMk cId="946928992" sldId="267"/>
            <ac:picMk id="11" creationId="{057FF748-935F-52AB-8852-601E12995DF0}"/>
          </ac:picMkLst>
        </pc:picChg>
        <pc:picChg chg="add mod">
          <ac:chgData name="David Lucsanyi" userId="O7+Sfe/LXypmJ+6xrZ7IpYcscw6NdEw+GxAcb1ekBcE=" providerId="None" clId="Web-{335716AC-97FA-408E-B8CC-DEDEE19B4110}" dt="2022-12-02T11:07:45.611" v="647" actId="1076"/>
          <ac:picMkLst>
            <pc:docMk/>
            <pc:sldMk cId="946928992" sldId="267"/>
            <ac:picMk id="14" creationId="{1516F5BA-5F0D-6ED9-1E32-98ACDC9698F4}"/>
          </ac:picMkLst>
        </pc:picChg>
      </pc:sldChg>
      <pc:sldChg chg="modSp">
        <pc:chgData name="David Lucsanyi" userId="O7+Sfe/LXypmJ+6xrZ7IpYcscw6NdEw+GxAcb1ekBcE=" providerId="None" clId="Web-{335716AC-97FA-408E-B8CC-DEDEE19B4110}" dt="2022-12-02T14:59:54.852" v="795" actId="20577"/>
        <pc:sldMkLst>
          <pc:docMk/>
          <pc:sldMk cId="1153357857" sldId="268"/>
        </pc:sldMkLst>
        <pc:spChg chg="mod">
          <ac:chgData name="David Lucsanyi" userId="O7+Sfe/LXypmJ+6xrZ7IpYcscw6NdEw+GxAcb1ekBcE=" providerId="None" clId="Web-{335716AC-97FA-408E-B8CC-DEDEE19B4110}" dt="2022-12-02T14:59:32.991" v="788" actId="20577"/>
          <ac:spMkLst>
            <pc:docMk/>
            <pc:sldMk cId="1153357857" sldId="268"/>
            <ac:spMk id="3" creationId="{0F9C900D-E622-9CCE-1E7B-DA5F73CD3B4B}"/>
          </ac:spMkLst>
        </pc:spChg>
        <pc:spChg chg="mod">
          <ac:chgData name="David Lucsanyi" userId="O7+Sfe/LXypmJ+6xrZ7IpYcscw6NdEw+GxAcb1ekBcE=" providerId="None" clId="Web-{335716AC-97FA-408E-B8CC-DEDEE19B4110}" dt="2022-12-02T14:58:26.348" v="772" actId="20577"/>
          <ac:spMkLst>
            <pc:docMk/>
            <pc:sldMk cId="1153357857" sldId="268"/>
            <ac:spMk id="10" creationId="{E2145362-119D-6E6B-34EE-0FF20A311A2C}"/>
          </ac:spMkLst>
        </pc:spChg>
        <pc:spChg chg="mod">
          <ac:chgData name="David Lucsanyi" userId="O7+Sfe/LXypmJ+6xrZ7IpYcscw6NdEw+GxAcb1ekBcE=" providerId="None" clId="Web-{335716AC-97FA-408E-B8CC-DEDEE19B4110}" dt="2022-12-02T14:59:24.132" v="787" actId="1076"/>
          <ac:spMkLst>
            <pc:docMk/>
            <pc:sldMk cId="1153357857" sldId="268"/>
            <ac:spMk id="19" creationId="{38AB2534-C919-7B29-AC2B-1AF3E62FAA6B}"/>
          </ac:spMkLst>
        </pc:spChg>
        <pc:spChg chg="mod">
          <ac:chgData name="David Lucsanyi" userId="O7+Sfe/LXypmJ+6xrZ7IpYcscw6NdEw+GxAcb1ekBcE=" providerId="None" clId="Web-{335716AC-97FA-408E-B8CC-DEDEE19B4110}" dt="2022-12-02T14:59:54.852" v="795" actId="20577"/>
          <ac:spMkLst>
            <pc:docMk/>
            <pc:sldMk cId="1153357857" sldId="268"/>
            <ac:spMk id="21" creationId="{71478129-CE65-A73E-78FD-7F63F607382E}"/>
          </ac:spMkLst>
        </pc:spChg>
      </pc:sldChg>
    </pc:docChg>
  </pc:docChgLst>
  <pc:docChgLst>
    <pc:chgData name="David Lucsanyi" userId="O7+Sfe/LXypmJ+6xrZ7IpYcscw6NdEw+GxAcb1ekBcE=" providerId="None" clId="Web-{290E6D77-0A04-4A97-AF14-1D1C312FF775}"/>
    <pc:docChg chg="addSld delSld modSld">
      <pc:chgData name="David Lucsanyi" userId="O7+Sfe/LXypmJ+6xrZ7IpYcscw6NdEw+GxAcb1ekBcE=" providerId="None" clId="Web-{290E6D77-0A04-4A97-AF14-1D1C312FF775}" dt="2022-12-05T12:50:07.770" v="1026" actId="20577"/>
      <pc:docMkLst>
        <pc:docMk/>
      </pc:docMkLst>
      <pc:sldChg chg="addSp delSp modSp">
        <pc:chgData name="David Lucsanyi" userId="O7+Sfe/LXypmJ+6xrZ7IpYcscw6NdEw+GxAcb1ekBcE=" providerId="None" clId="Web-{290E6D77-0A04-4A97-AF14-1D1C312FF775}" dt="2022-12-05T12:07:18.537" v="1004" actId="14100"/>
        <pc:sldMkLst>
          <pc:docMk/>
          <pc:sldMk cId="1897798811" sldId="263"/>
        </pc:sldMkLst>
        <pc:spChg chg="mod">
          <ac:chgData name="David Lucsanyi" userId="O7+Sfe/LXypmJ+6xrZ7IpYcscw6NdEw+GxAcb1ekBcE=" providerId="None" clId="Web-{290E6D77-0A04-4A97-AF14-1D1C312FF775}" dt="2022-12-05T11:59:23.524" v="890" actId="20577"/>
          <ac:spMkLst>
            <pc:docMk/>
            <pc:sldMk cId="1897798811" sldId="263"/>
            <ac:spMk id="3" creationId="{0F9C900D-E622-9CCE-1E7B-DA5F73CD3B4B}"/>
          </ac:spMkLst>
        </pc:spChg>
        <pc:spChg chg="del mod">
          <ac:chgData name="David Lucsanyi" userId="O7+Sfe/LXypmJ+6xrZ7IpYcscw6NdEw+GxAcb1ekBcE=" providerId="None" clId="Web-{290E6D77-0A04-4A97-AF14-1D1C312FF775}" dt="2022-12-05T11:29:37.355" v="277"/>
          <ac:spMkLst>
            <pc:docMk/>
            <pc:sldMk cId="1897798811" sldId="263"/>
            <ac:spMk id="10" creationId="{E1B48602-B0BE-FEEB-9D07-9DAAA8BCFB10}"/>
          </ac:spMkLst>
        </pc:spChg>
        <pc:spChg chg="del">
          <ac:chgData name="David Lucsanyi" userId="O7+Sfe/LXypmJ+6xrZ7IpYcscw6NdEw+GxAcb1ekBcE=" providerId="None" clId="Web-{290E6D77-0A04-4A97-AF14-1D1C312FF775}" dt="2022-12-05T11:29:39.355" v="278"/>
          <ac:spMkLst>
            <pc:docMk/>
            <pc:sldMk cId="1897798811" sldId="263"/>
            <ac:spMk id="13" creationId="{639C7F79-9979-9306-B031-3595A211DBBD}"/>
          </ac:spMkLst>
        </pc:spChg>
        <pc:spChg chg="add mod">
          <ac:chgData name="David Lucsanyi" userId="O7+Sfe/LXypmJ+6xrZ7IpYcscw6NdEw+GxAcb1ekBcE=" providerId="None" clId="Web-{290E6D77-0A04-4A97-AF14-1D1C312FF775}" dt="2022-12-05T11:59:56.385" v="896" actId="1076"/>
          <ac:spMkLst>
            <pc:docMk/>
            <pc:sldMk cId="1897798811" sldId="263"/>
            <ac:spMk id="14" creationId="{4E692A46-53B8-629E-2856-4DB66B1B7823}"/>
          </ac:spMkLst>
        </pc:spChg>
        <pc:spChg chg="add mod">
          <ac:chgData name="David Lucsanyi" userId="O7+Sfe/LXypmJ+6xrZ7IpYcscw6NdEw+GxAcb1ekBcE=" providerId="None" clId="Web-{290E6D77-0A04-4A97-AF14-1D1C312FF775}" dt="2022-12-05T12:00:44.498" v="903" actId="1076"/>
          <ac:spMkLst>
            <pc:docMk/>
            <pc:sldMk cId="1897798811" sldId="263"/>
            <ac:spMk id="15" creationId="{9EA6F8A9-184D-D7A7-BC4B-77B5557CF213}"/>
          </ac:spMkLst>
        </pc:spChg>
        <pc:spChg chg="add mod">
          <ac:chgData name="David Lucsanyi" userId="O7+Sfe/LXypmJ+6xrZ7IpYcscw6NdEw+GxAcb1ekBcE=" providerId="None" clId="Web-{290E6D77-0A04-4A97-AF14-1D1C312FF775}" dt="2022-12-05T11:59:42.728" v="892" actId="1076"/>
          <ac:spMkLst>
            <pc:docMk/>
            <pc:sldMk cId="1897798811" sldId="263"/>
            <ac:spMk id="16" creationId="{54C5DDB8-6F31-9442-C00A-35F3024F541C}"/>
          </ac:spMkLst>
        </pc:spChg>
        <pc:spChg chg="add mod">
          <ac:chgData name="David Lucsanyi" userId="O7+Sfe/LXypmJ+6xrZ7IpYcscw6NdEw+GxAcb1ekBcE=" providerId="None" clId="Web-{290E6D77-0A04-4A97-AF14-1D1C312FF775}" dt="2022-12-05T12:06:04.298" v="1001" actId="20577"/>
          <ac:spMkLst>
            <pc:docMk/>
            <pc:sldMk cId="1897798811" sldId="263"/>
            <ac:spMk id="19" creationId="{44321CC4-F06E-0D2E-4B58-833041F3F0F2}"/>
          </ac:spMkLst>
        </pc:spChg>
        <pc:spChg chg="add del mod">
          <ac:chgData name="David Lucsanyi" userId="O7+Sfe/LXypmJ+6xrZ7IpYcscw6NdEw+GxAcb1ekBcE=" providerId="None" clId="Web-{290E6D77-0A04-4A97-AF14-1D1C312FF775}" dt="2022-12-05T11:54:37.663" v="804" actId="20577"/>
          <ac:spMkLst>
            <pc:docMk/>
            <pc:sldMk cId="1897798811" sldId="263"/>
            <ac:spMk id="20" creationId="{D40FFE78-D693-61A8-AA79-6FB8F6F8104C}"/>
          </ac:spMkLst>
        </pc:spChg>
        <pc:spChg chg="add mod">
          <ac:chgData name="David Lucsanyi" userId="O7+Sfe/LXypmJ+6xrZ7IpYcscw6NdEw+GxAcb1ekBcE=" providerId="None" clId="Web-{290E6D77-0A04-4A97-AF14-1D1C312FF775}" dt="2022-12-05T11:54:23.147" v="799" actId="20577"/>
          <ac:spMkLst>
            <pc:docMk/>
            <pc:sldMk cId="1897798811" sldId="263"/>
            <ac:spMk id="21" creationId="{B0BB664C-807B-030B-2630-BB75B485B237}"/>
          </ac:spMkLst>
        </pc:spChg>
        <pc:spChg chg="add mod">
          <ac:chgData name="David Lucsanyi" userId="O7+Sfe/LXypmJ+6xrZ7IpYcscw6NdEw+GxAcb1ekBcE=" providerId="None" clId="Web-{290E6D77-0A04-4A97-AF14-1D1C312FF775}" dt="2022-12-05T11:44:12.751" v="575" actId="1076"/>
          <ac:spMkLst>
            <pc:docMk/>
            <pc:sldMk cId="1897798811" sldId="263"/>
            <ac:spMk id="24" creationId="{7C0000DA-EE34-D035-66AD-E440D1416BD7}"/>
          </ac:spMkLst>
        </pc:spChg>
        <pc:spChg chg="add mod">
          <ac:chgData name="David Lucsanyi" userId="O7+Sfe/LXypmJ+6xrZ7IpYcscw6NdEw+GxAcb1ekBcE=" providerId="None" clId="Web-{290E6D77-0A04-4A97-AF14-1D1C312FF775}" dt="2022-12-05T11:44:04.235" v="574" actId="1076"/>
          <ac:spMkLst>
            <pc:docMk/>
            <pc:sldMk cId="1897798811" sldId="263"/>
            <ac:spMk id="25" creationId="{4DF4C03D-B891-0576-F4B3-F5DE21F29864}"/>
          </ac:spMkLst>
        </pc:spChg>
        <pc:spChg chg="add mod">
          <ac:chgData name="David Lucsanyi" userId="O7+Sfe/LXypmJ+6xrZ7IpYcscw6NdEw+GxAcb1ekBcE=" providerId="None" clId="Web-{290E6D77-0A04-4A97-AF14-1D1C312FF775}" dt="2022-12-05T11:58:22.192" v="882" actId="20577"/>
          <ac:spMkLst>
            <pc:docMk/>
            <pc:sldMk cId="1897798811" sldId="263"/>
            <ac:spMk id="34" creationId="{5AFCF731-2E8A-255D-4934-F513C5423C21}"/>
          </ac:spMkLst>
        </pc:spChg>
        <pc:spChg chg="add mod">
          <ac:chgData name="David Lucsanyi" userId="O7+Sfe/LXypmJ+6xrZ7IpYcscw6NdEw+GxAcb1ekBcE=" providerId="None" clId="Web-{290E6D77-0A04-4A97-AF14-1D1C312FF775}" dt="2022-12-05T12:04:16.151" v="987" actId="20577"/>
          <ac:spMkLst>
            <pc:docMk/>
            <pc:sldMk cId="1897798811" sldId="263"/>
            <ac:spMk id="40" creationId="{3FDFEA1C-2931-0A53-1A6B-41DB8D9941B0}"/>
          </ac:spMkLst>
        </pc:spChg>
        <pc:grpChg chg="add mod">
          <ac:chgData name="David Lucsanyi" userId="O7+Sfe/LXypmJ+6xrZ7IpYcscw6NdEw+GxAcb1ekBcE=" providerId="None" clId="Web-{290E6D77-0A04-4A97-AF14-1D1C312FF775}" dt="2022-12-05T11:31:53.347" v="354" actId="1076"/>
          <ac:grpSpMkLst>
            <pc:docMk/>
            <pc:sldMk cId="1897798811" sldId="263"/>
            <ac:grpSpMk id="17" creationId="{BC7ED6B9-0A99-7984-1640-DC43B61C1583}"/>
          </ac:grpSpMkLst>
        </pc:grpChg>
        <pc:grpChg chg="add mod">
          <ac:chgData name="David Lucsanyi" userId="O7+Sfe/LXypmJ+6xrZ7IpYcscw6NdEw+GxAcb1ekBcE=" providerId="None" clId="Web-{290E6D77-0A04-4A97-AF14-1D1C312FF775}" dt="2022-12-05T11:41:29.897" v="547" actId="1076"/>
          <ac:grpSpMkLst>
            <pc:docMk/>
            <pc:sldMk cId="1897798811" sldId="263"/>
            <ac:grpSpMk id="22" creationId="{DABF56F7-1AA1-C306-CBE2-F8A5BC0D4651}"/>
          </ac:grpSpMkLst>
        </pc:grpChg>
        <pc:grpChg chg="add mod">
          <ac:chgData name="David Lucsanyi" userId="O7+Sfe/LXypmJ+6xrZ7IpYcscw6NdEw+GxAcb1ekBcE=" providerId="None" clId="Web-{290E6D77-0A04-4A97-AF14-1D1C312FF775}" dt="2022-12-05T11:53:12.736" v="784" actId="1076"/>
          <ac:grpSpMkLst>
            <pc:docMk/>
            <pc:sldMk cId="1897798811" sldId="263"/>
            <ac:grpSpMk id="26" creationId="{23010F5F-2AC2-E354-26C8-1DF52C726D0B}"/>
          </ac:grpSpMkLst>
        </pc:grpChg>
        <pc:grpChg chg="add">
          <ac:chgData name="David Lucsanyi" userId="O7+Sfe/LXypmJ+6xrZ7IpYcscw6NdEw+GxAcb1ekBcE=" providerId="None" clId="Web-{290E6D77-0A04-4A97-AF14-1D1C312FF775}" dt="2022-12-05T11:58:42.334" v="883"/>
          <ac:grpSpMkLst>
            <pc:docMk/>
            <pc:sldMk cId="1897798811" sldId="263"/>
            <ac:grpSpMk id="38" creationId="{57D038D8-0A1E-8CAD-6882-9E1368FF6DB2}"/>
          </ac:grpSpMkLst>
        </pc:grpChg>
        <pc:grpChg chg="add">
          <ac:chgData name="David Lucsanyi" userId="O7+Sfe/LXypmJ+6xrZ7IpYcscw6NdEw+GxAcb1ekBcE=" providerId="None" clId="Web-{290E6D77-0A04-4A97-AF14-1D1C312FF775}" dt="2022-12-05T12:04:48.950" v="988"/>
          <ac:grpSpMkLst>
            <pc:docMk/>
            <pc:sldMk cId="1897798811" sldId="263"/>
            <ac:grpSpMk id="43" creationId="{790E2E5E-93E0-D8DF-DEF7-8A024CFF3779}"/>
          </ac:grpSpMkLst>
        </pc:grpChg>
        <pc:picChg chg="add mod">
          <ac:chgData name="David Lucsanyi" userId="O7+Sfe/LXypmJ+6xrZ7IpYcscw6NdEw+GxAcb1ekBcE=" providerId="None" clId="Web-{290E6D77-0A04-4A97-AF14-1D1C312FF775}" dt="2022-12-05T11:21:58.468" v="46" actId="1076"/>
          <ac:picMkLst>
            <pc:docMk/>
            <pc:sldMk cId="1897798811" sldId="263"/>
            <ac:picMk id="5" creationId="{01FA95A0-1702-D841-433E-3AA870480243}"/>
          </ac:picMkLst>
        </pc:picChg>
        <pc:picChg chg="del mod">
          <ac:chgData name="David Lucsanyi" userId="O7+Sfe/LXypmJ+6xrZ7IpYcscw6NdEw+GxAcb1ekBcE=" providerId="None" clId="Web-{290E6D77-0A04-4A97-AF14-1D1C312FF775}" dt="2022-12-05T11:18:44.331" v="13"/>
          <ac:picMkLst>
            <pc:docMk/>
            <pc:sldMk cId="1897798811" sldId="263"/>
            <ac:picMk id="31" creationId="{34F8750F-E5C8-9E15-2905-BE4C5E1AEB66}"/>
          </ac:picMkLst>
        </pc:picChg>
        <pc:picChg chg="del mod">
          <ac:chgData name="David Lucsanyi" userId="O7+Sfe/LXypmJ+6xrZ7IpYcscw6NdEw+GxAcb1ekBcE=" providerId="None" clId="Web-{290E6D77-0A04-4A97-AF14-1D1C312FF775}" dt="2022-12-05T11:18:42.925" v="12"/>
          <ac:picMkLst>
            <pc:docMk/>
            <pc:sldMk cId="1897798811" sldId="263"/>
            <ac:picMk id="32" creationId="{6EAD7E0A-EAAF-E2EE-D376-CCDB863A6A04}"/>
          </ac:picMkLst>
        </pc:picChg>
        <pc:picChg chg="del mod">
          <ac:chgData name="David Lucsanyi" userId="O7+Sfe/LXypmJ+6xrZ7IpYcscw6NdEw+GxAcb1ekBcE=" providerId="None" clId="Web-{290E6D77-0A04-4A97-AF14-1D1C312FF775}" dt="2022-12-05T11:18:48.019" v="15"/>
          <ac:picMkLst>
            <pc:docMk/>
            <pc:sldMk cId="1897798811" sldId="263"/>
            <ac:picMk id="33" creationId="{4B4F9F11-94D3-3B96-D332-E6272CC959EF}"/>
          </ac:picMkLst>
        </pc:picChg>
        <pc:cxnChg chg="add mod">
          <ac:chgData name="David Lucsanyi" userId="O7+Sfe/LXypmJ+6xrZ7IpYcscw6NdEw+GxAcb1ekBcE=" providerId="None" clId="Web-{290E6D77-0A04-4A97-AF14-1D1C312FF775}" dt="2022-12-05T11:22:12.344" v="48" actId="14100"/>
          <ac:cxnSpMkLst>
            <pc:docMk/>
            <pc:sldMk cId="1897798811" sldId="263"/>
            <ac:cxnSpMk id="7" creationId="{98685B4E-8FDD-84D5-C2BB-206FBDE51DC0}"/>
          </ac:cxnSpMkLst>
        </pc:cxnChg>
        <pc:cxnChg chg="add mod">
          <ac:chgData name="David Lucsanyi" userId="O7+Sfe/LXypmJ+6xrZ7IpYcscw6NdEw+GxAcb1ekBcE=" providerId="None" clId="Web-{290E6D77-0A04-4A97-AF14-1D1C312FF775}" dt="2022-12-05T12:03:39.399" v="965" actId="14100"/>
          <ac:cxnSpMkLst>
            <pc:docMk/>
            <pc:sldMk cId="1897798811" sldId="263"/>
            <ac:cxnSpMk id="11" creationId="{1E349F0F-0A5A-8780-4A59-CA1C1D32766F}"/>
          </ac:cxnSpMkLst>
        </pc:cxnChg>
        <pc:cxnChg chg="add mod">
          <ac:chgData name="David Lucsanyi" userId="O7+Sfe/LXypmJ+6xrZ7IpYcscw6NdEw+GxAcb1ekBcE=" providerId="None" clId="Web-{290E6D77-0A04-4A97-AF14-1D1C312FF775}" dt="2022-12-05T11:22:06.531" v="47" actId="14100"/>
          <ac:cxnSpMkLst>
            <pc:docMk/>
            <pc:sldMk cId="1897798811" sldId="263"/>
            <ac:cxnSpMk id="12" creationId="{17C1BA23-32DD-BFBC-5319-0376FF702B2F}"/>
          </ac:cxnSpMkLst>
        </pc:cxnChg>
        <pc:cxnChg chg="add mod">
          <ac:chgData name="David Lucsanyi" userId="O7+Sfe/LXypmJ+6xrZ7IpYcscw6NdEw+GxAcb1ekBcE=" providerId="None" clId="Web-{290E6D77-0A04-4A97-AF14-1D1C312FF775}" dt="2022-12-05T12:06:54.707" v="1003" actId="14100"/>
          <ac:cxnSpMkLst>
            <pc:docMk/>
            <pc:sldMk cId="1897798811" sldId="263"/>
            <ac:cxnSpMk id="28" creationId="{62D83C5C-C501-2C22-B39E-3D5D6CC2C040}"/>
          </ac:cxnSpMkLst>
        </pc:cxnChg>
        <pc:cxnChg chg="add mod">
          <ac:chgData name="David Lucsanyi" userId="O7+Sfe/LXypmJ+6xrZ7IpYcscw6NdEw+GxAcb1ekBcE=" providerId="None" clId="Web-{290E6D77-0A04-4A97-AF14-1D1C312FF775}" dt="2022-12-05T12:07:18.537" v="1004" actId="14100"/>
          <ac:cxnSpMkLst>
            <pc:docMk/>
            <pc:sldMk cId="1897798811" sldId="263"/>
            <ac:cxnSpMk id="29" creationId="{2EB1461F-AADB-C0F0-6710-BA2B20453D7E}"/>
          </ac:cxnSpMkLst>
        </pc:cxnChg>
        <pc:cxnChg chg="add mod">
          <ac:chgData name="David Lucsanyi" userId="O7+Sfe/LXypmJ+6xrZ7IpYcscw6NdEw+GxAcb1ekBcE=" providerId="None" clId="Web-{290E6D77-0A04-4A97-AF14-1D1C312FF775}" dt="2022-12-05T11:50:27.914" v="730" actId="14100"/>
          <ac:cxnSpMkLst>
            <pc:docMk/>
            <pc:sldMk cId="1897798811" sldId="263"/>
            <ac:cxnSpMk id="36" creationId="{DC4BA28C-9516-29D0-F797-51956B00758C}"/>
          </ac:cxnSpMkLst>
        </pc:cxnChg>
        <pc:cxnChg chg="add mod">
          <ac:chgData name="David Lucsanyi" userId="O7+Sfe/LXypmJ+6xrZ7IpYcscw6NdEw+GxAcb1ekBcE=" providerId="None" clId="Web-{290E6D77-0A04-4A97-AF14-1D1C312FF775}" dt="2022-12-05T11:53:18.502" v="785" actId="14100"/>
          <ac:cxnSpMkLst>
            <pc:docMk/>
            <pc:sldMk cId="1897798811" sldId="263"/>
            <ac:cxnSpMk id="37" creationId="{931323B8-B5AF-9DD1-0CB9-5B3B50C9F572}"/>
          </ac:cxnSpMkLst>
        </pc:cxnChg>
        <pc:cxnChg chg="add mod">
          <ac:chgData name="David Lucsanyi" userId="O7+Sfe/LXypmJ+6xrZ7IpYcscw6NdEw+GxAcb1ekBcE=" providerId="None" clId="Web-{290E6D77-0A04-4A97-AF14-1D1C312FF775}" dt="2022-12-05T12:01:52.830" v="915" actId="14100"/>
          <ac:cxnSpMkLst>
            <pc:docMk/>
            <pc:sldMk cId="1897798811" sldId="263"/>
            <ac:cxnSpMk id="42" creationId="{3AA19980-8445-77A1-CAD3-8B40DE6E878B}"/>
          </ac:cxnSpMkLst>
        </pc:cxnChg>
      </pc:sldChg>
      <pc:sldChg chg="addSp delSp modSp">
        <pc:chgData name="David Lucsanyi" userId="O7+Sfe/LXypmJ+6xrZ7IpYcscw6NdEw+GxAcb1ekBcE=" providerId="None" clId="Web-{290E6D77-0A04-4A97-AF14-1D1C312FF775}" dt="2022-12-05T12:50:07.770" v="1026" actId="20577"/>
        <pc:sldMkLst>
          <pc:docMk/>
          <pc:sldMk cId="1867863344" sldId="271"/>
        </pc:sldMkLst>
        <pc:spChg chg="del mod">
          <ac:chgData name="David Lucsanyi" userId="O7+Sfe/LXypmJ+6xrZ7IpYcscw6NdEw+GxAcb1ekBcE=" providerId="None" clId="Web-{290E6D77-0A04-4A97-AF14-1D1C312FF775}" dt="2022-12-05T12:08:07.196" v="1008"/>
          <ac:spMkLst>
            <pc:docMk/>
            <pc:sldMk cId="1867863344" sldId="271"/>
            <ac:spMk id="3" creationId="{0F9C900D-E622-9CCE-1E7B-DA5F73CD3B4B}"/>
          </ac:spMkLst>
        </pc:spChg>
        <pc:spChg chg="add mod">
          <ac:chgData name="David Lucsanyi" userId="O7+Sfe/LXypmJ+6xrZ7IpYcscw6NdEw+GxAcb1ekBcE=" providerId="None" clId="Web-{290E6D77-0A04-4A97-AF14-1D1C312FF775}" dt="2022-12-05T12:50:07.770" v="1026" actId="20577"/>
          <ac:spMkLst>
            <pc:docMk/>
            <pc:sldMk cId="1867863344" sldId="271"/>
            <ac:spMk id="11" creationId="{C804474A-EB07-A18C-0FEF-12ADD2842509}"/>
          </ac:spMkLst>
        </pc:spChg>
      </pc:sldChg>
      <pc:sldChg chg="add del replId">
        <pc:chgData name="David Lucsanyi" userId="O7+Sfe/LXypmJ+6xrZ7IpYcscw6NdEw+GxAcb1ekBcE=" providerId="None" clId="Web-{290E6D77-0A04-4A97-AF14-1D1C312FF775}" dt="2022-12-05T12:00:23.199" v="899"/>
        <pc:sldMkLst>
          <pc:docMk/>
          <pc:sldMk cId="3583341139" sldId="272"/>
        </pc:sldMkLst>
      </pc:sldChg>
      <pc:sldChg chg="add del replId">
        <pc:chgData name="David Lucsanyi" userId="O7+Sfe/LXypmJ+6xrZ7IpYcscw6NdEw+GxAcb1ekBcE=" providerId="None" clId="Web-{290E6D77-0A04-4A97-AF14-1D1C312FF775}" dt="2022-12-05T12:00:26.340" v="900"/>
        <pc:sldMkLst>
          <pc:docMk/>
          <pc:sldMk cId="2542542960" sldId="273"/>
        </pc:sldMkLst>
      </pc:sldChg>
    </pc:docChg>
  </pc:docChgLst>
  <pc:docChgLst>
    <pc:chgData name="David Lucsanyi" clId="Web-{DDCDB54E-98D4-4738-99B4-B5512D630D89}"/>
    <pc:docChg chg="addSld modSld">
      <pc:chgData name="David Lucsanyi" userId="" providerId="" clId="Web-{DDCDB54E-98D4-4738-99B4-B5512D630D89}" dt="2022-12-01T16:55:22.106" v="775" actId="20577"/>
      <pc:docMkLst>
        <pc:docMk/>
      </pc:docMkLst>
      <pc:sldChg chg="modSp">
        <pc:chgData name="David Lucsanyi" userId="" providerId="" clId="Web-{DDCDB54E-98D4-4738-99B4-B5512D630D89}" dt="2022-12-01T10:13:00.097" v="6" actId="1076"/>
        <pc:sldMkLst>
          <pc:docMk/>
          <pc:sldMk cId="3218605534" sldId="257"/>
        </pc:sldMkLst>
        <pc:grpChg chg="mod">
          <ac:chgData name="David Lucsanyi" userId="" providerId="" clId="Web-{DDCDB54E-98D4-4738-99B4-B5512D630D89}" dt="2022-12-01T10:13:00.097" v="6" actId="1076"/>
          <ac:grpSpMkLst>
            <pc:docMk/>
            <pc:sldMk cId="3218605534" sldId="257"/>
            <ac:grpSpMk id="5" creationId="{F5C21889-4AE1-EE41-D450-8C418CDB15A6}"/>
          </ac:grpSpMkLst>
        </pc:grpChg>
        <pc:picChg chg="mod">
          <ac:chgData name="David Lucsanyi" userId="" providerId="" clId="Web-{DDCDB54E-98D4-4738-99B4-B5512D630D89}" dt="2022-12-01T10:12:47.519" v="4" actId="1076"/>
          <ac:picMkLst>
            <pc:docMk/>
            <pc:sldMk cId="3218605534" sldId="257"/>
            <ac:picMk id="4" creationId="{F3AC78E2-56E9-F845-30A5-DB06094D40BB}"/>
          </ac:picMkLst>
        </pc:picChg>
      </pc:sldChg>
      <pc:sldChg chg="addSp modSp">
        <pc:chgData name="David Lucsanyi" userId="" providerId="" clId="Web-{DDCDB54E-98D4-4738-99B4-B5512D630D89}" dt="2022-12-01T13:04:46.390" v="73" actId="20577"/>
        <pc:sldMkLst>
          <pc:docMk/>
          <pc:sldMk cId="874441873" sldId="258"/>
        </pc:sldMkLst>
        <pc:spChg chg="mod">
          <ac:chgData name="David Lucsanyi" userId="" providerId="" clId="Web-{DDCDB54E-98D4-4738-99B4-B5512D630D89}" dt="2022-12-01T13:04:46.390" v="73" actId="20577"/>
          <ac:spMkLst>
            <pc:docMk/>
            <pc:sldMk cId="874441873" sldId="258"/>
            <ac:spMk id="3" creationId="{397C0A6D-D86B-ABDE-5138-8000C640D1EB}"/>
          </ac:spMkLst>
        </pc:spChg>
        <pc:picChg chg="add mod">
          <ac:chgData name="David Lucsanyi" userId="" providerId="" clId="Web-{DDCDB54E-98D4-4738-99B4-B5512D630D89}" dt="2022-12-01T10:14:14.990" v="13" actId="1076"/>
          <ac:picMkLst>
            <pc:docMk/>
            <pc:sldMk cId="874441873" sldId="258"/>
            <ac:picMk id="7" creationId="{5F03B929-772F-32B6-C7B6-27BAE7119C15}"/>
          </ac:picMkLst>
        </pc:picChg>
      </pc:sldChg>
      <pc:sldChg chg="addSp">
        <pc:chgData name="David Lucsanyi" userId="" providerId="" clId="Web-{DDCDB54E-98D4-4738-99B4-B5512D630D89}" dt="2022-12-01T10:14:22.272" v="15"/>
        <pc:sldMkLst>
          <pc:docMk/>
          <pc:sldMk cId="1161168841" sldId="259"/>
        </pc:sldMkLst>
        <pc:picChg chg="add">
          <ac:chgData name="David Lucsanyi" userId="" providerId="" clId="Web-{DDCDB54E-98D4-4738-99B4-B5512D630D89}" dt="2022-12-01T10:14:22.272" v="15"/>
          <ac:picMkLst>
            <pc:docMk/>
            <pc:sldMk cId="1161168841" sldId="259"/>
            <ac:picMk id="6" creationId="{53C65221-3F2C-270A-9DEA-77EB711BE307}"/>
          </ac:picMkLst>
        </pc:picChg>
      </pc:sldChg>
      <pc:sldChg chg="addSp">
        <pc:chgData name="David Lucsanyi" userId="" providerId="" clId="Web-{DDCDB54E-98D4-4738-99B4-B5512D630D89}" dt="2022-12-01T10:14:24.319" v="16"/>
        <pc:sldMkLst>
          <pc:docMk/>
          <pc:sldMk cId="2980870780" sldId="260"/>
        </pc:sldMkLst>
        <pc:picChg chg="add">
          <ac:chgData name="David Lucsanyi" userId="" providerId="" clId="Web-{DDCDB54E-98D4-4738-99B4-B5512D630D89}" dt="2022-12-01T10:14:24.319" v="16"/>
          <ac:picMkLst>
            <pc:docMk/>
            <pc:sldMk cId="2980870780" sldId="260"/>
            <ac:picMk id="8" creationId="{33E5F721-D2FA-26D6-F778-0E79DCD8830D}"/>
          </ac:picMkLst>
        </pc:picChg>
      </pc:sldChg>
      <pc:sldChg chg="addSp delSp modSp">
        <pc:chgData name="David Lucsanyi" userId="" providerId="" clId="Web-{DDCDB54E-98D4-4738-99B4-B5512D630D89}" dt="2022-12-01T14:00:04.358" v="730" actId="1076"/>
        <pc:sldMkLst>
          <pc:docMk/>
          <pc:sldMk cId="2252109671" sldId="262"/>
        </pc:sldMkLst>
        <pc:spChg chg="mod">
          <ac:chgData name="David Lucsanyi" userId="" providerId="" clId="Web-{DDCDB54E-98D4-4738-99B4-B5512D630D89}" dt="2022-12-01T13:04:50.234" v="75" actId="20577"/>
          <ac:spMkLst>
            <pc:docMk/>
            <pc:sldMk cId="2252109671" sldId="262"/>
            <ac:spMk id="2" creationId="{C8D09F31-E18D-9140-050E-B3B7478FE1AD}"/>
          </ac:spMkLst>
        </pc:spChg>
        <pc:spChg chg="mod">
          <ac:chgData name="David Lucsanyi" userId="" providerId="" clId="Web-{DDCDB54E-98D4-4738-99B4-B5512D630D89}" dt="2022-12-01T13:57:08.101" v="719" actId="20577"/>
          <ac:spMkLst>
            <pc:docMk/>
            <pc:sldMk cId="2252109671" sldId="262"/>
            <ac:spMk id="3" creationId="{0F9C900D-E622-9CCE-1E7B-DA5F73CD3B4B}"/>
          </ac:spMkLst>
        </pc:spChg>
        <pc:spChg chg="add del mod">
          <ac:chgData name="David Lucsanyi" userId="" providerId="" clId="Web-{DDCDB54E-98D4-4738-99B4-B5512D630D89}" dt="2022-12-01T13:54:41.751" v="686"/>
          <ac:spMkLst>
            <pc:docMk/>
            <pc:sldMk cId="2252109671" sldId="262"/>
            <ac:spMk id="10" creationId="{98E15834-33F5-BD79-64F6-F79A230001F9}"/>
          </ac:spMkLst>
        </pc:spChg>
        <pc:spChg chg="add del mod">
          <ac:chgData name="David Lucsanyi" userId="" providerId="" clId="Web-{DDCDB54E-98D4-4738-99B4-B5512D630D89}" dt="2022-12-01T13:55:16.377" v="692"/>
          <ac:spMkLst>
            <pc:docMk/>
            <pc:sldMk cId="2252109671" sldId="262"/>
            <ac:spMk id="12" creationId="{80880E44-3F42-AB09-1610-FEE7F78EF846}"/>
          </ac:spMkLst>
        </pc:spChg>
        <pc:picChg chg="add mod">
          <ac:chgData name="David Lucsanyi" userId="" providerId="" clId="Web-{DDCDB54E-98D4-4738-99B4-B5512D630D89}" dt="2022-12-01T14:00:04.358" v="730" actId="1076"/>
          <ac:picMkLst>
            <pc:docMk/>
            <pc:sldMk cId="2252109671" sldId="262"/>
            <ac:picMk id="5" creationId="{EB6FAFFE-563F-C28E-5273-22B595C1F098}"/>
          </ac:picMkLst>
        </pc:picChg>
        <pc:picChg chg="add">
          <ac:chgData name="David Lucsanyi" userId="" providerId="" clId="Web-{DDCDB54E-98D4-4738-99B4-B5512D630D89}" dt="2022-12-01T10:14:20.365" v="14"/>
          <ac:picMkLst>
            <pc:docMk/>
            <pc:sldMk cId="2252109671" sldId="262"/>
            <ac:picMk id="6" creationId="{1BED8791-B001-8C1D-F504-E4D19565DCC6}"/>
          </ac:picMkLst>
        </pc:picChg>
        <pc:picChg chg="add del mod">
          <ac:chgData name="David Lucsanyi" userId="" providerId="" clId="Web-{DDCDB54E-98D4-4738-99B4-B5512D630D89}" dt="2022-12-01T13:54:46.798" v="687"/>
          <ac:picMkLst>
            <pc:docMk/>
            <pc:sldMk cId="2252109671" sldId="262"/>
            <ac:picMk id="7" creationId="{5FE711C7-5418-C1F9-E5BC-FA43438D8680}"/>
          </ac:picMkLst>
        </pc:picChg>
        <pc:picChg chg="add del mod">
          <ac:chgData name="David Lucsanyi" userId="" providerId="" clId="Web-{DDCDB54E-98D4-4738-99B4-B5512D630D89}" dt="2022-12-01T13:52:25.948" v="682"/>
          <ac:picMkLst>
            <pc:docMk/>
            <pc:sldMk cId="2252109671" sldId="262"/>
            <ac:picMk id="8" creationId="{9A0EAB14-2914-C497-39B6-8B78B8DDCFBB}"/>
          </ac:picMkLst>
        </pc:picChg>
        <pc:picChg chg="add mod">
          <ac:chgData name="David Lucsanyi" userId="" providerId="" clId="Web-{DDCDB54E-98D4-4738-99B4-B5512D630D89}" dt="2022-12-01T13:56:20.708" v="711" actId="1076"/>
          <ac:picMkLst>
            <pc:docMk/>
            <pc:sldMk cId="2252109671" sldId="262"/>
            <ac:picMk id="11" creationId="{85614939-51F2-A943-D2AD-A305EA06B01D}"/>
          </ac:picMkLst>
        </pc:picChg>
        <pc:picChg chg="add del mod">
          <ac:chgData name="David Lucsanyi" userId="" providerId="" clId="Web-{DDCDB54E-98D4-4738-99B4-B5512D630D89}" dt="2022-12-01T13:59:57.358" v="729"/>
          <ac:picMkLst>
            <pc:docMk/>
            <pc:sldMk cId="2252109671" sldId="262"/>
            <ac:picMk id="13" creationId="{7FBFD301-86DB-846C-C849-D36A778D8506}"/>
          </ac:picMkLst>
        </pc:picChg>
        <pc:picChg chg="add mod">
          <ac:chgData name="David Lucsanyi" userId="" providerId="" clId="Web-{DDCDB54E-98D4-4738-99B4-B5512D630D89}" dt="2022-12-01T13:56:26.724" v="712" actId="1076"/>
          <ac:picMkLst>
            <pc:docMk/>
            <pc:sldMk cId="2252109671" sldId="262"/>
            <ac:picMk id="14" creationId="{968686C8-1415-09E9-74E2-E8D813218056}"/>
          </ac:picMkLst>
        </pc:picChg>
      </pc:sldChg>
      <pc:sldChg chg="addSp modSp">
        <pc:chgData name="David Lucsanyi" userId="" providerId="" clId="Web-{DDCDB54E-98D4-4738-99B4-B5512D630D89}" dt="2022-12-01T13:02:45.682" v="18"/>
        <pc:sldMkLst>
          <pc:docMk/>
          <pc:sldMk cId="1897798811" sldId="263"/>
        </pc:sldMkLst>
        <pc:picChg chg="add mod">
          <ac:chgData name="David Lucsanyi" userId="" providerId="" clId="Web-{DDCDB54E-98D4-4738-99B4-B5512D630D89}" dt="2022-12-01T13:02:45.682" v="18"/>
          <ac:picMkLst>
            <pc:docMk/>
            <pc:sldMk cId="1897798811" sldId="263"/>
            <ac:picMk id="6" creationId="{D3E85BE2-5416-2C57-87CC-541D189E2F14}"/>
          </ac:picMkLst>
        </pc:picChg>
        <pc:picChg chg="add">
          <ac:chgData name="David Lucsanyi" userId="" providerId="" clId="Web-{DDCDB54E-98D4-4738-99B4-B5512D630D89}" dt="2022-12-01T10:14:25.928" v="17"/>
          <ac:picMkLst>
            <pc:docMk/>
            <pc:sldMk cId="1897798811" sldId="263"/>
            <ac:picMk id="7" creationId="{EED9298F-6F50-4E92-9B7C-ACBC486D8C44}"/>
          </ac:picMkLst>
        </pc:picChg>
      </pc:sldChg>
      <pc:sldChg chg="addSp delSp modSp add replId">
        <pc:chgData name="David Lucsanyi" userId="" providerId="" clId="Web-{DDCDB54E-98D4-4738-99B4-B5512D630D89}" dt="2022-12-01T14:00:39.735" v="736" actId="1076"/>
        <pc:sldMkLst>
          <pc:docMk/>
          <pc:sldMk cId="3844851692" sldId="264"/>
        </pc:sldMkLst>
        <pc:spChg chg="mod">
          <ac:chgData name="David Lucsanyi" userId="" providerId="" clId="Web-{DDCDB54E-98D4-4738-99B4-B5512D630D89}" dt="2022-12-01T13:44:51.148" v="659" actId="20577"/>
          <ac:spMkLst>
            <pc:docMk/>
            <pc:sldMk cId="3844851692" sldId="264"/>
            <ac:spMk id="2" creationId="{C8D09F31-E18D-9140-050E-B3B7478FE1AD}"/>
          </ac:spMkLst>
        </pc:spChg>
        <pc:spChg chg="del mod">
          <ac:chgData name="David Lucsanyi" userId="" providerId="" clId="Web-{DDCDB54E-98D4-4738-99B4-B5512D630D89}" dt="2022-12-01T13:24:59.394" v="313"/>
          <ac:spMkLst>
            <pc:docMk/>
            <pc:sldMk cId="3844851692" sldId="264"/>
            <ac:spMk id="3" creationId="{0F9C900D-E622-9CCE-1E7B-DA5F73CD3B4B}"/>
          </ac:spMkLst>
        </pc:spChg>
        <pc:spChg chg="add del">
          <ac:chgData name="David Lucsanyi" userId="" providerId="" clId="Web-{DDCDB54E-98D4-4738-99B4-B5512D630D89}" dt="2022-12-01T13:24:56.253" v="311"/>
          <ac:spMkLst>
            <pc:docMk/>
            <pc:sldMk cId="3844851692" sldId="264"/>
            <ac:spMk id="12" creationId="{AF2A17D6-4D09-BEC5-3B6D-BDF40E3AA92A}"/>
          </ac:spMkLst>
        </pc:spChg>
        <pc:spChg chg="add del mod">
          <ac:chgData name="David Lucsanyi" userId="" providerId="" clId="Web-{DDCDB54E-98D4-4738-99B4-B5512D630D89}" dt="2022-12-01T13:25:07.082" v="316"/>
          <ac:spMkLst>
            <pc:docMk/>
            <pc:sldMk cId="3844851692" sldId="264"/>
            <ac:spMk id="14" creationId="{5EC01AE4-D6A1-DF95-6138-542E54E2A24B}"/>
          </ac:spMkLst>
        </pc:spChg>
        <pc:spChg chg="add del">
          <ac:chgData name="David Lucsanyi" userId="" providerId="" clId="Web-{DDCDB54E-98D4-4738-99B4-B5512D630D89}" dt="2022-12-01T13:25:03.285" v="315"/>
          <ac:spMkLst>
            <pc:docMk/>
            <pc:sldMk cId="3844851692" sldId="264"/>
            <ac:spMk id="16" creationId="{18EBA0BE-9463-7691-306B-8B0706912536}"/>
          </ac:spMkLst>
        </pc:spChg>
        <pc:spChg chg="add mod">
          <ac:chgData name="David Lucsanyi" userId="" providerId="" clId="Web-{DDCDB54E-98D4-4738-99B4-B5512D630D89}" dt="2022-12-01T13:44:11.490" v="655" actId="20577"/>
          <ac:spMkLst>
            <pc:docMk/>
            <pc:sldMk cId="3844851692" sldId="264"/>
            <ac:spMk id="18" creationId="{13483B48-4497-7B6B-8B27-597529649DBA}"/>
          </ac:spMkLst>
        </pc:spChg>
        <pc:grpChg chg="add mod">
          <ac:chgData name="David Lucsanyi" userId="" providerId="" clId="Web-{DDCDB54E-98D4-4738-99B4-B5512D630D89}" dt="2022-12-01T13:32:36.164" v="519" actId="14100"/>
          <ac:grpSpMkLst>
            <pc:docMk/>
            <pc:sldMk cId="3844851692" sldId="264"/>
            <ac:grpSpMk id="19" creationId="{8A897B67-B003-C5AC-6882-1B1BA6954118}"/>
          </ac:grpSpMkLst>
        </pc:grpChg>
        <pc:picChg chg="add del mod">
          <ac:chgData name="David Lucsanyi" userId="" providerId="" clId="Web-{DDCDB54E-98D4-4738-99B4-B5512D630D89}" dt="2022-12-01T13:11:54.705" v="236"/>
          <ac:picMkLst>
            <pc:docMk/>
            <pc:sldMk cId="3844851692" sldId="264"/>
            <ac:picMk id="5" creationId="{BF71E25E-FD62-238D-F429-07F2412A4BD0}"/>
          </ac:picMkLst>
        </pc:picChg>
        <pc:picChg chg="add mod">
          <ac:chgData name="David Lucsanyi" userId="" providerId="" clId="Web-{DDCDB54E-98D4-4738-99B4-B5512D630D89}" dt="2022-12-01T13:25:23.114" v="320" actId="1076"/>
          <ac:picMkLst>
            <pc:docMk/>
            <pc:sldMk cId="3844851692" sldId="264"/>
            <ac:picMk id="7" creationId="{27B378E0-115C-BABA-7002-E679E02FBD35}"/>
          </ac:picMkLst>
        </pc:picChg>
        <pc:picChg chg="add mod">
          <ac:chgData name="David Lucsanyi" userId="" providerId="" clId="Web-{DDCDB54E-98D4-4738-99B4-B5512D630D89}" dt="2022-12-01T13:25:23.114" v="321" actId="1076"/>
          <ac:picMkLst>
            <pc:docMk/>
            <pc:sldMk cId="3844851692" sldId="264"/>
            <ac:picMk id="8" creationId="{E46D3189-DBD0-7F21-0D4B-896079B648C6}"/>
          </ac:picMkLst>
        </pc:picChg>
        <pc:picChg chg="add del mod">
          <ac:chgData name="David Lucsanyi" userId="" providerId="" clId="Web-{DDCDB54E-98D4-4738-99B4-B5512D630D89}" dt="2022-12-01T13:15:39.355" v="254"/>
          <ac:picMkLst>
            <pc:docMk/>
            <pc:sldMk cId="3844851692" sldId="264"/>
            <ac:picMk id="10" creationId="{471A983B-C9BC-A4CC-3CA6-35698995A5A8}"/>
          </ac:picMkLst>
        </pc:picChg>
        <pc:picChg chg="add mod">
          <ac:chgData name="David Lucsanyi" userId="" providerId="" clId="Web-{DDCDB54E-98D4-4738-99B4-B5512D630D89}" dt="2022-12-01T14:00:39.735" v="736" actId="1076"/>
          <ac:picMkLst>
            <pc:docMk/>
            <pc:sldMk cId="3844851692" sldId="264"/>
            <ac:picMk id="20" creationId="{4180F4EE-E62F-11BB-2812-E3C67DFFA096}"/>
          </ac:picMkLst>
        </pc:picChg>
      </pc:sldChg>
      <pc:sldChg chg="addSp delSp modSp add replId">
        <pc:chgData name="David Lucsanyi" userId="" providerId="" clId="Web-{DDCDB54E-98D4-4738-99B4-B5512D630D89}" dt="2022-12-01T16:55:22.106" v="775" actId="20577"/>
        <pc:sldMkLst>
          <pc:docMk/>
          <pc:sldMk cId="1752682124" sldId="265"/>
        </pc:sldMkLst>
        <pc:spChg chg="mod">
          <ac:chgData name="David Lucsanyi" userId="" providerId="" clId="Web-{DDCDB54E-98D4-4738-99B4-B5512D630D89}" dt="2022-12-01T13:59:26.591" v="728" actId="20577"/>
          <ac:spMkLst>
            <pc:docMk/>
            <pc:sldMk cId="1752682124" sldId="265"/>
            <ac:spMk id="2" creationId="{C8D09F31-E18D-9140-050E-B3B7478FE1AD}"/>
          </ac:spMkLst>
        </pc:spChg>
        <pc:spChg chg="mod">
          <ac:chgData name="David Lucsanyi" userId="" providerId="" clId="Web-{DDCDB54E-98D4-4738-99B4-B5512D630D89}" dt="2022-12-01T16:54:11.213" v="755" actId="14100"/>
          <ac:spMkLst>
            <pc:docMk/>
            <pc:sldMk cId="1752682124" sldId="265"/>
            <ac:spMk id="3" creationId="{0F9C900D-E622-9CCE-1E7B-DA5F73CD3B4B}"/>
          </ac:spMkLst>
        </pc:spChg>
        <pc:spChg chg="add mod">
          <ac:chgData name="David Lucsanyi" userId="" providerId="" clId="Web-{DDCDB54E-98D4-4738-99B4-B5512D630D89}" dt="2022-12-01T16:54:46.245" v="771" actId="1076"/>
          <ac:spMkLst>
            <pc:docMk/>
            <pc:sldMk cId="1752682124" sldId="265"/>
            <ac:spMk id="11" creationId="{A27A61B5-5A77-7B57-7FBF-5EE0986E85BA}"/>
          </ac:spMkLst>
        </pc:spChg>
        <pc:spChg chg="add mod">
          <ac:chgData name="David Lucsanyi" userId="" providerId="" clId="Web-{DDCDB54E-98D4-4738-99B4-B5512D630D89}" dt="2022-12-01T16:55:22.106" v="775" actId="20577"/>
          <ac:spMkLst>
            <pc:docMk/>
            <pc:sldMk cId="1752682124" sldId="265"/>
            <ac:spMk id="12" creationId="{CC2F69D7-D859-0EB4-66EB-3A078FB1F02C}"/>
          </ac:spMkLst>
        </pc:spChg>
        <pc:picChg chg="add mod">
          <ac:chgData name="David Lucsanyi" userId="" providerId="" clId="Web-{DDCDB54E-98D4-4738-99B4-B5512D630D89}" dt="2022-12-01T16:52:42.898" v="741" actId="1076"/>
          <ac:picMkLst>
            <pc:docMk/>
            <pc:sldMk cId="1752682124" sldId="265"/>
            <ac:picMk id="5" creationId="{5D5DF642-4BDD-4E45-637B-AE74D5AC6912}"/>
          </ac:picMkLst>
        </pc:picChg>
        <pc:picChg chg="add mod">
          <ac:chgData name="David Lucsanyi" userId="" providerId="" clId="Web-{DDCDB54E-98D4-4738-99B4-B5512D630D89}" dt="2022-12-01T13:16:20.497" v="260" actId="1076"/>
          <ac:picMkLst>
            <pc:docMk/>
            <pc:sldMk cId="1752682124" sldId="265"/>
            <ac:picMk id="5" creationId="{8C8F97F0-E5F9-DED9-E8E1-E5294EB20D75}"/>
          </ac:picMkLst>
        </pc:picChg>
        <pc:picChg chg="del">
          <ac:chgData name="David Lucsanyi" userId="" providerId="" clId="Web-{DDCDB54E-98D4-4738-99B4-B5512D630D89}" dt="2022-12-01T13:16:11.810" v="256"/>
          <ac:picMkLst>
            <pc:docMk/>
            <pc:sldMk cId="1752682124" sldId="265"/>
            <ac:picMk id="7" creationId="{27B378E0-115C-BABA-7002-E679E02FBD35}"/>
          </ac:picMkLst>
        </pc:picChg>
        <pc:picChg chg="add mod">
          <ac:chgData name="David Lucsanyi" userId="" providerId="" clId="Web-{DDCDB54E-98D4-4738-99B4-B5512D630D89}" dt="2022-12-01T16:52:42.054" v="739"/>
          <ac:picMkLst>
            <pc:docMk/>
            <pc:sldMk cId="1752682124" sldId="265"/>
            <ac:picMk id="7" creationId="{51B06FD7-6CBD-1777-94C4-CC62ABE252B8}"/>
          </ac:picMkLst>
        </pc:picChg>
        <pc:picChg chg="add mod">
          <ac:chgData name="David Lucsanyi" userId="" providerId="" clId="Web-{DDCDB54E-98D4-4738-99B4-B5512D630D89}" dt="2022-12-01T16:52:47.132" v="743" actId="1076"/>
          <ac:picMkLst>
            <pc:docMk/>
            <pc:sldMk cId="1752682124" sldId="265"/>
            <ac:picMk id="8" creationId="{504D66B4-1E68-E819-F74C-B660550FCF81}"/>
          </ac:picMkLst>
        </pc:picChg>
        <pc:picChg chg="del">
          <ac:chgData name="David Lucsanyi" userId="" providerId="" clId="Web-{DDCDB54E-98D4-4738-99B4-B5512D630D89}" dt="2022-12-01T13:16:14.278" v="257"/>
          <ac:picMkLst>
            <pc:docMk/>
            <pc:sldMk cId="1752682124" sldId="265"/>
            <ac:picMk id="8" creationId="{E46D3189-DBD0-7F21-0D4B-896079B648C6}"/>
          </ac:picMkLst>
        </pc:picChg>
        <pc:picChg chg="add mod">
          <ac:chgData name="David Lucsanyi" userId="" providerId="" clId="Web-{DDCDB54E-98D4-4738-99B4-B5512D630D89}" dt="2022-12-01T16:52:49.664" v="744" actId="1076"/>
          <ac:picMkLst>
            <pc:docMk/>
            <pc:sldMk cId="1752682124" sldId="265"/>
            <ac:picMk id="10" creationId="{1A82D01C-0C60-B53B-74CC-A625C8DD3FA9}"/>
          </ac:picMkLst>
        </pc:picChg>
      </pc:sldChg>
    </pc:docChg>
  </pc:docChgLst>
  <pc:docChgLst>
    <pc:chgData name="David Lucsanyi" userId="O7+Sfe/LXypmJ+6xrZ7IpYcscw6NdEw+GxAcb1ekBcE=" providerId="None" clId="Web-{18E00A77-C7F3-4F7A-97CF-5FE9DB4619F6}"/>
    <pc:docChg chg="modSld">
      <pc:chgData name="David Lucsanyi" userId="O7+Sfe/LXypmJ+6xrZ7IpYcscw6NdEw+GxAcb1ekBcE=" providerId="None" clId="Web-{18E00A77-C7F3-4F7A-97CF-5FE9DB4619F6}" dt="2022-12-04T18:07:55.264" v="56" actId="20577"/>
      <pc:docMkLst>
        <pc:docMk/>
      </pc:docMkLst>
      <pc:sldChg chg="modSp">
        <pc:chgData name="David Lucsanyi" userId="O7+Sfe/LXypmJ+6xrZ7IpYcscw6NdEw+GxAcb1ekBcE=" providerId="None" clId="Web-{18E00A77-C7F3-4F7A-97CF-5FE9DB4619F6}" dt="2022-12-04T18:07:55.264" v="56" actId="20577"/>
        <pc:sldMkLst>
          <pc:docMk/>
          <pc:sldMk cId="1640210946" sldId="266"/>
        </pc:sldMkLst>
        <pc:spChg chg="mod">
          <ac:chgData name="David Lucsanyi" userId="O7+Sfe/LXypmJ+6xrZ7IpYcscw6NdEw+GxAcb1ekBcE=" providerId="None" clId="Web-{18E00A77-C7F3-4F7A-97CF-5FE9DB4619F6}" dt="2022-12-04T18:07:55.264" v="56" actId="20577"/>
          <ac:spMkLst>
            <pc:docMk/>
            <pc:sldMk cId="1640210946" sldId="266"/>
            <ac:spMk id="2" creationId="{C8D09F31-E18D-9140-050E-B3B7478FE1AD}"/>
          </ac:spMkLst>
        </pc:spChg>
      </pc:sldChg>
      <pc:sldChg chg="modSp">
        <pc:chgData name="David Lucsanyi" userId="O7+Sfe/LXypmJ+6xrZ7IpYcscw6NdEw+GxAcb1ekBcE=" providerId="None" clId="Web-{18E00A77-C7F3-4F7A-97CF-5FE9DB4619F6}" dt="2022-12-04T18:06:35.699" v="18" actId="20577"/>
        <pc:sldMkLst>
          <pc:docMk/>
          <pc:sldMk cId="1153357857" sldId="268"/>
        </pc:sldMkLst>
        <pc:spChg chg="mod">
          <ac:chgData name="David Lucsanyi" userId="O7+Sfe/LXypmJ+6xrZ7IpYcscw6NdEw+GxAcb1ekBcE=" providerId="None" clId="Web-{18E00A77-C7F3-4F7A-97CF-5FE9DB4619F6}" dt="2022-12-04T18:06:35.699" v="18" actId="20577"/>
          <ac:spMkLst>
            <pc:docMk/>
            <pc:sldMk cId="1153357857" sldId="268"/>
            <ac:spMk id="2" creationId="{C8D09F31-E18D-9140-050E-B3B7478FE1AD}"/>
          </ac:spMkLst>
        </pc:spChg>
      </pc:sldChg>
    </pc:docChg>
  </pc:docChgLst>
  <pc:docChgLst>
    <pc:chgData name="David Lucsanyi" userId="O7+Sfe/LXypmJ+6xrZ7IpYcscw6NdEw+GxAcb1ekBcE=" providerId="None" clId="Web-{969018A6-748B-411A-A9C7-0ED82560CC26}"/>
    <pc:docChg chg="modSld">
      <pc:chgData name="David Lucsanyi" userId="O7+Sfe/LXypmJ+6xrZ7IpYcscw6NdEw+GxAcb1ekBcE=" providerId="None" clId="Web-{969018A6-748B-411A-A9C7-0ED82560CC26}" dt="2022-12-07T02:21:48.615" v="621" actId="1076"/>
      <pc:docMkLst>
        <pc:docMk/>
      </pc:docMkLst>
      <pc:sldChg chg="addSp delSp modSp">
        <pc:chgData name="David Lucsanyi" userId="O7+Sfe/LXypmJ+6xrZ7IpYcscw6NdEw+GxAcb1ekBcE=" providerId="None" clId="Web-{969018A6-748B-411A-A9C7-0ED82560CC26}" dt="2022-12-07T01:59:24.948" v="246" actId="14100"/>
        <pc:sldMkLst>
          <pc:docMk/>
          <pc:sldMk cId="1897798811" sldId="263"/>
        </pc:sldMkLst>
        <pc:spChg chg="add mod">
          <ac:chgData name="David Lucsanyi" userId="O7+Sfe/LXypmJ+6xrZ7IpYcscw6NdEw+GxAcb1ekBcE=" providerId="None" clId="Web-{969018A6-748B-411A-A9C7-0ED82560CC26}" dt="2022-12-07T01:59:24.948" v="246" actId="14100"/>
          <ac:spMkLst>
            <pc:docMk/>
            <pc:sldMk cId="1897798811" sldId="263"/>
            <ac:spMk id="5" creationId="{B3E8A220-06B2-A398-8A3A-FEC71B359CB1}"/>
          </ac:spMkLst>
        </pc:spChg>
        <pc:spChg chg="add mod">
          <ac:chgData name="David Lucsanyi" userId="O7+Sfe/LXypmJ+6xrZ7IpYcscw6NdEw+GxAcb1ekBcE=" providerId="None" clId="Web-{969018A6-748B-411A-A9C7-0ED82560CC26}" dt="2022-12-07T01:59:15.979" v="244"/>
          <ac:spMkLst>
            <pc:docMk/>
            <pc:sldMk cId="1897798811" sldId="263"/>
            <ac:spMk id="7" creationId="{B2647EA5-452B-C77F-9F42-5D2CFE8CE4BD}"/>
          </ac:spMkLst>
        </pc:spChg>
        <pc:spChg chg="add mod">
          <ac:chgData name="David Lucsanyi" userId="O7+Sfe/LXypmJ+6xrZ7IpYcscw6NdEw+GxAcb1ekBcE=" providerId="None" clId="Web-{969018A6-748B-411A-A9C7-0ED82560CC26}" dt="2022-12-07T01:59:05.244" v="242"/>
          <ac:spMkLst>
            <pc:docMk/>
            <pc:sldMk cId="1897798811" sldId="263"/>
            <ac:spMk id="11" creationId="{310E5763-B0EB-1D8D-9632-75A6508B2124}"/>
          </ac:spMkLst>
        </pc:spChg>
        <pc:spChg chg="add del mod">
          <ac:chgData name="David Lucsanyi" userId="O7+Sfe/LXypmJ+6xrZ7IpYcscw6NdEw+GxAcb1ekBcE=" providerId="None" clId="Web-{969018A6-748B-411A-A9C7-0ED82560CC26}" dt="2022-12-07T01:45:25.719" v="86"/>
          <ac:spMkLst>
            <pc:docMk/>
            <pc:sldMk cId="1897798811" sldId="263"/>
            <ac:spMk id="12" creationId="{099C3340-1C1E-7C6A-5426-DFF35565B3DD}"/>
          </ac:spMkLst>
        </pc:spChg>
        <pc:spChg chg="add mod">
          <ac:chgData name="David Lucsanyi" userId="O7+Sfe/LXypmJ+6xrZ7IpYcscw6NdEw+GxAcb1ekBcE=" providerId="None" clId="Web-{969018A6-748B-411A-A9C7-0ED82560CC26}" dt="2022-12-07T01:58:55.915" v="241"/>
          <ac:spMkLst>
            <pc:docMk/>
            <pc:sldMk cId="1897798811" sldId="263"/>
            <ac:spMk id="15" creationId="{429D6A6A-C828-2D4B-32F8-049974BB732E}"/>
          </ac:spMkLst>
        </pc:spChg>
        <pc:spChg chg="add del mod">
          <ac:chgData name="David Lucsanyi" userId="O7+Sfe/LXypmJ+6xrZ7IpYcscw6NdEw+GxAcb1ekBcE=" providerId="None" clId="Web-{969018A6-748B-411A-A9C7-0ED82560CC26}" dt="2022-12-07T01:47:45.729" v="112"/>
          <ac:spMkLst>
            <pc:docMk/>
            <pc:sldMk cId="1897798811" sldId="263"/>
            <ac:spMk id="17" creationId="{D00B722A-8865-2117-1108-C4EC8D179F9B}"/>
          </ac:spMkLst>
        </pc:spChg>
        <pc:spChg chg="add mod">
          <ac:chgData name="David Lucsanyi" userId="O7+Sfe/LXypmJ+6xrZ7IpYcscw6NdEw+GxAcb1ekBcE=" providerId="None" clId="Web-{969018A6-748B-411A-A9C7-0ED82560CC26}" dt="2022-12-07T01:59:15.979" v="245"/>
          <ac:spMkLst>
            <pc:docMk/>
            <pc:sldMk cId="1897798811" sldId="263"/>
            <ac:spMk id="19" creationId="{759D49DA-3CA1-B240-406D-8030A596C685}"/>
          </ac:spMkLst>
        </pc:spChg>
        <pc:picChg chg="del">
          <ac:chgData name="David Lucsanyi" userId="O7+Sfe/LXypmJ+6xrZ7IpYcscw6NdEw+GxAcb1ekBcE=" providerId="None" clId="Web-{969018A6-748B-411A-A9C7-0ED82560CC26}" dt="2022-12-07T01:42:26.828" v="81"/>
          <ac:picMkLst>
            <pc:docMk/>
            <pc:sldMk cId="1897798811" sldId="263"/>
            <ac:picMk id="6" creationId="{34E76DF7-518C-EB39-62A7-57B79C74992A}"/>
          </ac:picMkLst>
        </pc:picChg>
        <pc:picChg chg="add mod">
          <ac:chgData name="David Lucsanyi" userId="O7+Sfe/LXypmJ+6xrZ7IpYcscw6NdEw+GxAcb1ekBcE=" providerId="None" clId="Web-{969018A6-748B-411A-A9C7-0ED82560CC26}" dt="2022-12-07T01:46:28.003" v="99" actId="1076"/>
          <ac:picMkLst>
            <pc:docMk/>
            <pc:sldMk cId="1897798811" sldId="263"/>
            <ac:picMk id="13" creationId="{0DE9C6F7-3974-0704-7D73-7C66871C76BF}"/>
          </ac:picMkLst>
        </pc:picChg>
        <pc:picChg chg="mod">
          <ac:chgData name="David Lucsanyi" userId="O7+Sfe/LXypmJ+6xrZ7IpYcscw6NdEw+GxAcb1ekBcE=" providerId="None" clId="Web-{969018A6-748B-411A-A9C7-0ED82560CC26}" dt="2022-12-07T01:46:50.239" v="102" actId="1076"/>
          <ac:picMkLst>
            <pc:docMk/>
            <pc:sldMk cId="1897798811" sldId="263"/>
            <ac:picMk id="14" creationId="{4423A429-9A25-EE1A-497C-CB03CF4B2C2C}"/>
          </ac:picMkLst>
        </pc:picChg>
        <pc:picChg chg="add mod">
          <ac:chgData name="David Lucsanyi" userId="O7+Sfe/LXypmJ+6xrZ7IpYcscw6NdEw+GxAcb1ekBcE=" providerId="None" clId="Web-{969018A6-748B-411A-A9C7-0ED82560CC26}" dt="2022-12-07T01:53:15.769" v="118" actId="1076"/>
          <ac:picMkLst>
            <pc:docMk/>
            <pc:sldMk cId="1897798811" sldId="263"/>
            <ac:picMk id="18" creationId="{3EEA7DDA-CF7E-CFE2-FD8B-CB88FC39DD52}"/>
          </ac:picMkLst>
        </pc:picChg>
      </pc:sldChg>
      <pc:sldChg chg="addSp delSp modSp">
        <pc:chgData name="David Lucsanyi" userId="O7+Sfe/LXypmJ+6xrZ7IpYcscw6NdEw+GxAcb1ekBcE=" providerId="None" clId="Web-{969018A6-748B-411A-A9C7-0ED82560CC26}" dt="2022-12-07T02:21:48.615" v="621" actId="1076"/>
        <pc:sldMkLst>
          <pc:docMk/>
          <pc:sldMk cId="2016444351" sldId="281"/>
        </pc:sldMkLst>
        <pc:spChg chg="mod">
          <ac:chgData name="David Lucsanyi" userId="O7+Sfe/LXypmJ+6xrZ7IpYcscw6NdEw+GxAcb1ekBcE=" providerId="None" clId="Web-{969018A6-748B-411A-A9C7-0ED82560CC26}" dt="2022-12-07T02:04:06.325" v="268" actId="1076"/>
          <ac:spMkLst>
            <pc:docMk/>
            <pc:sldMk cId="2016444351" sldId="281"/>
            <ac:spMk id="3" creationId="{0F9C900D-E622-9CCE-1E7B-DA5F73CD3B4B}"/>
          </ac:spMkLst>
        </pc:spChg>
        <pc:spChg chg="add del mod">
          <ac:chgData name="David Lucsanyi" userId="O7+Sfe/LXypmJ+6xrZ7IpYcscw6NdEw+GxAcb1ekBcE=" providerId="None" clId="Web-{969018A6-748B-411A-A9C7-0ED82560CC26}" dt="2022-12-07T01:55:35.464" v="126"/>
          <ac:spMkLst>
            <pc:docMk/>
            <pc:sldMk cId="2016444351" sldId="281"/>
            <ac:spMk id="16" creationId="{B905AA49-8A7E-1D6D-8ADE-933440132BE5}"/>
          </ac:spMkLst>
        </pc:spChg>
        <pc:spChg chg="add mod">
          <ac:chgData name="David Lucsanyi" userId="O7+Sfe/LXypmJ+6xrZ7IpYcscw6NdEw+GxAcb1ekBcE=" providerId="None" clId="Web-{969018A6-748B-411A-A9C7-0ED82560CC26}" dt="2022-12-07T02:18:16.494" v="598" actId="1076"/>
          <ac:spMkLst>
            <pc:docMk/>
            <pc:sldMk cId="2016444351" sldId="281"/>
            <ac:spMk id="17" creationId="{0D525CCD-3474-F143-78E4-92744A52A371}"/>
          </ac:spMkLst>
        </pc:spChg>
        <pc:spChg chg="add mod">
          <ac:chgData name="David Lucsanyi" userId="O7+Sfe/LXypmJ+6xrZ7IpYcscw6NdEw+GxAcb1ekBcE=" providerId="None" clId="Web-{969018A6-748B-411A-A9C7-0ED82560CC26}" dt="2022-12-07T02:18:41.542" v="601" actId="1076"/>
          <ac:spMkLst>
            <pc:docMk/>
            <pc:sldMk cId="2016444351" sldId="281"/>
            <ac:spMk id="19" creationId="{35A11065-0FC2-1017-C572-B53909AA044E}"/>
          </ac:spMkLst>
        </pc:spChg>
        <pc:spChg chg="add mod">
          <ac:chgData name="David Lucsanyi" userId="O7+Sfe/LXypmJ+6xrZ7IpYcscw6NdEw+GxAcb1ekBcE=" providerId="None" clId="Web-{969018A6-748B-411A-A9C7-0ED82560CC26}" dt="2022-12-07T02:19:19.310" v="608" actId="1076"/>
          <ac:spMkLst>
            <pc:docMk/>
            <pc:sldMk cId="2016444351" sldId="281"/>
            <ac:spMk id="20" creationId="{3E886366-506D-7A15-3C3C-AA5A6AC620C2}"/>
          </ac:spMkLst>
        </pc:spChg>
        <pc:spChg chg="add mod">
          <ac:chgData name="David Lucsanyi" userId="O7+Sfe/LXypmJ+6xrZ7IpYcscw6NdEw+GxAcb1ekBcE=" providerId="None" clId="Web-{969018A6-748B-411A-A9C7-0ED82560CC26}" dt="2022-12-07T02:21:43.802" v="620" actId="1076"/>
          <ac:spMkLst>
            <pc:docMk/>
            <pc:sldMk cId="2016444351" sldId="281"/>
            <ac:spMk id="25" creationId="{7C0EEC91-0E2C-A335-43B0-C52D5C9F15BC}"/>
          </ac:spMkLst>
        </pc:spChg>
        <pc:spChg chg="add mod">
          <ac:chgData name="David Lucsanyi" userId="O7+Sfe/LXypmJ+6xrZ7IpYcscw6NdEw+GxAcb1ekBcE=" providerId="None" clId="Web-{969018A6-748B-411A-A9C7-0ED82560CC26}" dt="2022-12-07T02:21:36.614" v="619" actId="20577"/>
          <ac:spMkLst>
            <pc:docMk/>
            <pc:sldMk cId="2016444351" sldId="281"/>
            <ac:spMk id="26" creationId="{1E76284C-7B75-706A-91E8-45A8CEA571EF}"/>
          </ac:spMkLst>
        </pc:spChg>
        <pc:spChg chg="add mod">
          <ac:chgData name="David Lucsanyi" userId="O7+Sfe/LXypmJ+6xrZ7IpYcscw6NdEw+GxAcb1ekBcE=" providerId="None" clId="Web-{969018A6-748B-411A-A9C7-0ED82560CC26}" dt="2022-12-07T02:18:07.165" v="597" actId="1076"/>
          <ac:spMkLst>
            <pc:docMk/>
            <pc:sldMk cId="2016444351" sldId="281"/>
            <ac:spMk id="27" creationId="{0A295698-506E-B7FB-2187-AD8250B756C7}"/>
          </ac:spMkLst>
        </pc:spChg>
        <pc:grpChg chg="add">
          <ac:chgData name="David Lucsanyi" userId="O7+Sfe/LXypmJ+6xrZ7IpYcscw6NdEw+GxAcb1ekBcE=" providerId="None" clId="Web-{969018A6-748B-411A-A9C7-0ED82560CC26}" dt="2022-12-07T02:06:42.095" v="319"/>
          <ac:grpSpMkLst>
            <pc:docMk/>
            <pc:sldMk cId="2016444351" sldId="281"/>
            <ac:grpSpMk id="21" creationId="{4D8FE4DF-D371-1C9D-2E8F-A090985A0AF4}"/>
          </ac:grpSpMkLst>
        </pc:grpChg>
        <pc:grpChg chg="add mod">
          <ac:chgData name="David Lucsanyi" userId="O7+Sfe/LXypmJ+6xrZ7IpYcscw6NdEw+GxAcb1ekBcE=" providerId="None" clId="Web-{969018A6-748B-411A-A9C7-0ED82560CC26}" dt="2022-12-07T02:20:20.235" v="610" actId="1076"/>
          <ac:grpSpMkLst>
            <pc:docMk/>
            <pc:sldMk cId="2016444351" sldId="281"/>
            <ac:grpSpMk id="28" creationId="{D8966BC9-B838-5503-3AD3-FA7CC15F7792}"/>
          </ac:grpSpMkLst>
        </pc:grpChg>
        <pc:picChg chg="mod">
          <ac:chgData name="David Lucsanyi" userId="O7+Sfe/LXypmJ+6xrZ7IpYcscw6NdEw+GxAcb1ekBcE=" providerId="None" clId="Web-{969018A6-748B-411A-A9C7-0ED82560CC26}" dt="2022-12-07T02:21:48.615" v="621" actId="1076"/>
          <ac:picMkLst>
            <pc:docMk/>
            <pc:sldMk cId="2016444351" sldId="281"/>
            <ac:picMk id="7" creationId="{F464C565-ADB4-F8F9-FFB2-C6CA22BDDC6C}"/>
          </ac:picMkLst>
        </pc:picChg>
        <pc:cxnChg chg="add mod">
          <ac:chgData name="David Lucsanyi" userId="O7+Sfe/LXypmJ+6xrZ7IpYcscw6NdEw+GxAcb1ekBcE=" providerId="None" clId="Web-{969018A6-748B-411A-A9C7-0ED82560CC26}" dt="2022-12-07T02:01:53.385" v="256" actId="14100"/>
          <ac:cxnSpMkLst>
            <pc:docMk/>
            <pc:sldMk cId="2016444351" sldId="281"/>
            <ac:cxnSpMk id="18" creationId="{3AD79CFC-615E-F083-65F8-D2B0C518DF38}"/>
          </ac:cxnSpMkLst>
        </pc:cxnChg>
        <pc:cxnChg chg="add mod">
          <ac:chgData name="David Lucsanyi" userId="O7+Sfe/LXypmJ+6xrZ7IpYcscw6NdEw+GxAcb1ekBcE=" providerId="None" clId="Web-{969018A6-748B-411A-A9C7-0ED82560CC26}" dt="2022-12-07T02:08:04.725" v="332" actId="1076"/>
          <ac:cxnSpMkLst>
            <pc:docMk/>
            <pc:sldMk cId="2016444351" sldId="281"/>
            <ac:cxnSpMk id="22" creationId="{104B7D08-6CD7-5983-0C34-CBB47F0B8106}"/>
          </ac:cxnSpMkLst>
        </pc:cxnChg>
        <pc:cxnChg chg="add mod">
          <ac:chgData name="David Lucsanyi" userId="O7+Sfe/LXypmJ+6xrZ7IpYcscw6NdEw+GxAcb1ekBcE=" providerId="None" clId="Web-{969018A6-748B-411A-A9C7-0ED82560CC26}" dt="2022-12-07T02:18:30.260" v="600" actId="14100"/>
          <ac:cxnSpMkLst>
            <pc:docMk/>
            <pc:sldMk cId="2016444351" sldId="281"/>
            <ac:cxnSpMk id="23" creationId="{104B7D08-6CD7-5983-0C34-CBB47F0B8106}"/>
          </ac:cxnSpMkLst>
        </pc:cxnChg>
      </pc:sldChg>
      <pc:sldChg chg="addSp modSp">
        <pc:chgData name="David Lucsanyi" userId="O7+Sfe/LXypmJ+6xrZ7IpYcscw6NdEw+GxAcb1ekBcE=" providerId="None" clId="Web-{969018A6-748B-411A-A9C7-0ED82560CC26}" dt="2022-12-07T01:37:53.692" v="54" actId="20577"/>
        <pc:sldMkLst>
          <pc:docMk/>
          <pc:sldMk cId="1386306578" sldId="283"/>
        </pc:sldMkLst>
        <pc:spChg chg="mod">
          <ac:chgData name="David Lucsanyi" userId="O7+Sfe/LXypmJ+6xrZ7IpYcscw6NdEw+GxAcb1ekBcE=" providerId="None" clId="Web-{969018A6-748B-411A-A9C7-0ED82560CC26}" dt="2022-12-07T01:37:21.894" v="47" actId="1076"/>
          <ac:spMkLst>
            <pc:docMk/>
            <pc:sldMk cId="1386306578" sldId="283"/>
            <ac:spMk id="7" creationId="{18E2986C-AD94-7E3B-32E1-282C622AF27F}"/>
          </ac:spMkLst>
        </pc:spChg>
        <pc:spChg chg="mod">
          <ac:chgData name="David Lucsanyi" userId="O7+Sfe/LXypmJ+6xrZ7IpYcscw6NdEw+GxAcb1ekBcE=" providerId="None" clId="Web-{969018A6-748B-411A-A9C7-0ED82560CC26}" dt="2022-12-07T01:37:40.191" v="49" actId="1076"/>
          <ac:spMkLst>
            <pc:docMk/>
            <pc:sldMk cId="1386306578" sldId="283"/>
            <ac:spMk id="10" creationId="{DAB9D74D-17FE-2758-724F-D121CA9CE454}"/>
          </ac:spMkLst>
        </pc:spChg>
        <pc:spChg chg="mod">
          <ac:chgData name="David Lucsanyi" userId="O7+Sfe/LXypmJ+6xrZ7IpYcscw6NdEw+GxAcb1ekBcE=" providerId="None" clId="Web-{969018A6-748B-411A-A9C7-0ED82560CC26}" dt="2022-12-07T01:37:53.692" v="54" actId="20577"/>
          <ac:spMkLst>
            <pc:docMk/>
            <pc:sldMk cId="1386306578" sldId="283"/>
            <ac:spMk id="11" creationId="{C32BA435-E31C-8A9A-10A8-07B9370C8E6B}"/>
          </ac:spMkLst>
        </pc:spChg>
        <pc:grpChg chg="add mod">
          <ac:chgData name="David Lucsanyi" userId="O7+Sfe/LXypmJ+6xrZ7IpYcscw6NdEw+GxAcb1ekBcE=" providerId="None" clId="Web-{969018A6-748B-411A-A9C7-0ED82560CC26}" dt="2022-12-07T01:37:34.035" v="48" actId="1076"/>
          <ac:grpSpMkLst>
            <pc:docMk/>
            <pc:sldMk cId="1386306578" sldId="283"/>
            <ac:grpSpMk id="15" creationId="{3D1D3E21-8298-BB82-81B7-858887DCE4B6}"/>
          </ac:grpSpMkLst>
        </pc:grpChg>
      </pc:sldChg>
      <pc:sldChg chg="delSp modSp">
        <pc:chgData name="David Lucsanyi" userId="O7+Sfe/LXypmJ+6xrZ7IpYcscw6NdEw+GxAcb1ekBcE=" providerId="None" clId="Web-{969018A6-748B-411A-A9C7-0ED82560CC26}" dt="2022-12-07T01:33:50.382" v="9"/>
        <pc:sldMkLst>
          <pc:docMk/>
          <pc:sldMk cId="2713507364" sldId="285"/>
        </pc:sldMkLst>
        <pc:spChg chg="del mod">
          <ac:chgData name="David Lucsanyi" userId="O7+Sfe/LXypmJ+6xrZ7IpYcscw6NdEw+GxAcb1ekBcE=" providerId="None" clId="Web-{969018A6-748B-411A-A9C7-0ED82560CC26}" dt="2022-12-07T01:33:46.241" v="8"/>
          <ac:spMkLst>
            <pc:docMk/>
            <pc:sldMk cId="2713507364" sldId="285"/>
            <ac:spMk id="11" creationId="{B0362BCE-03A6-66BB-F89F-BC8415111A97}"/>
          </ac:spMkLst>
        </pc:spChg>
        <pc:grpChg chg="del">
          <ac:chgData name="David Lucsanyi" userId="O7+Sfe/LXypmJ+6xrZ7IpYcscw6NdEw+GxAcb1ekBcE=" providerId="None" clId="Web-{969018A6-748B-411A-A9C7-0ED82560CC26}" dt="2022-12-07T01:33:50.382" v="9"/>
          <ac:grpSpMkLst>
            <pc:docMk/>
            <pc:sldMk cId="2713507364" sldId="285"/>
            <ac:grpSpMk id="5" creationId="{F7FE0C7B-9093-8C49-7439-792FC835349E}"/>
          </ac:grpSpMkLst>
        </pc:grpChg>
      </pc:sldChg>
    </pc:docChg>
  </pc:docChgLst>
  <pc:docChgLst>
    <pc:chgData name="David Lucsanyi" userId="O7+Sfe/LXypmJ+6xrZ7IpYcscw6NdEw+GxAcb1ekBcE=" providerId="None" clId="Web-{DDCDB54E-98D4-4738-99B4-B5512D630D89}"/>
    <pc:docChg chg="modSld sldOrd">
      <pc:chgData name="David Lucsanyi" userId="O7+Sfe/LXypmJ+6xrZ7IpYcscw6NdEw+GxAcb1ekBcE=" providerId="None" clId="Web-{DDCDB54E-98D4-4738-99B4-B5512D630D89}" dt="2022-12-01T15:13:20.785" v="487" actId="20577"/>
      <pc:docMkLst>
        <pc:docMk/>
      </pc:docMkLst>
      <pc:sldChg chg="addSp modSp">
        <pc:chgData name="David Lucsanyi" userId="O7+Sfe/LXypmJ+6xrZ7IpYcscw6NdEw+GxAcb1ekBcE=" providerId="None" clId="Web-{DDCDB54E-98D4-4738-99B4-B5512D630D89}" dt="2022-12-01T09:55:13.863" v="111"/>
        <pc:sldMkLst>
          <pc:docMk/>
          <pc:sldMk cId="3218605534" sldId="257"/>
        </pc:sldMkLst>
        <pc:spChg chg="mod">
          <ac:chgData name="David Lucsanyi" userId="O7+Sfe/LXypmJ+6xrZ7IpYcscw6NdEw+GxAcb1ekBcE=" providerId="None" clId="Web-{DDCDB54E-98D4-4738-99B4-B5512D630D89}" dt="2022-12-01T09:48:56.275" v="34" actId="14100"/>
          <ac:spMkLst>
            <pc:docMk/>
            <pc:sldMk cId="3218605534" sldId="257"/>
            <ac:spMk id="2" creationId="{055536C3-3126-B863-EF7D-E02411AE7B60}"/>
          </ac:spMkLst>
        </pc:spChg>
        <pc:grpChg chg="add">
          <ac:chgData name="David Lucsanyi" userId="O7+Sfe/LXypmJ+6xrZ7IpYcscw6NdEw+GxAcb1ekBcE=" providerId="None" clId="Web-{DDCDB54E-98D4-4738-99B4-B5512D630D89}" dt="2022-12-01T09:55:13.863" v="111"/>
          <ac:grpSpMkLst>
            <pc:docMk/>
            <pc:sldMk cId="3218605534" sldId="257"/>
            <ac:grpSpMk id="5" creationId="{F5C21889-4AE1-EE41-D450-8C418CDB15A6}"/>
          </ac:grpSpMkLst>
        </pc:grpChg>
        <pc:picChg chg="add mod">
          <ac:chgData name="David Lucsanyi" userId="O7+Sfe/LXypmJ+6xrZ7IpYcscw6NdEw+GxAcb1ekBcE=" providerId="None" clId="Web-{DDCDB54E-98D4-4738-99B4-B5512D630D89}" dt="2022-12-01T09:55:07.035" v="110" actId="1076"/>
          <ac:picMkLst>
            <pc:docMk/>
            <pc:sldMk cId="3218605534" sldId="257"/>
            <ac:picMk id="4" creationId="{F3AC78E2-56E9-F845-30A5-DB06094D40BB}"/>
          </ac:picMkLst>
        </pc:picChg>
        <pc:picChg chg="mod">
          <ac:chgData name="David Lucsanyi" userId="O7+Sfe/LXypmJ+6xrZ7IpYcscw6NdEw+GxAcb1ekBcE=" providerId="None" clId="Web-{DDCDB54E-98D4-4738-99B4-B5512D630D89}" dt="2022-12-01T09:54:32.753" v="102" actId="1076"/>
          <ac:picMkLst>
            <pc:docMk/>
            <pc:sldMk cId="3218605534" sldId="257"/>
            <ac:picMk id="8" creationId="{B5847DC1-36C7-A8D1-B563-12EC62389E06}"/>
          </ac:picMkLst>
        </pc:picChg>
      </pc:sldChg>
      <pc:sldChg chg="modSp">
        <pc:chgData name="David Lucsanyi" userId="O7+Sfe/LXypmJ+6xrZ7IpYcscw6NdEw+GxAcb1ekBcE=" providerId="None" clId="Web-{DDCDB54E-98D4-4738-99B4-B5512D630D89}" dt="2022-12-01T09:52:16.718" v="91" actId="20577"/>
        <pc:sldMkLst>
          <pc:docMk/>
          <pc:sldMk cId="874441873" sldId="258"/>
        </pc:sldMkLst>
        <pc:spChg chg="mod">
          <ac:chgData name="David Lucsanyi" userId="O7+Sfe/LXypmJ+6xrZ7IpYcscw6NdEw+GxAcb1ekBcE=" providerId="None" clId="Web-{DDCDB54E-98D4-4738-99B4-B5512D630D89}" dt="2022-12-01T09:52:16.718" v="91" actId="20577"/>
          <ac:spMkLst>
            <pc:docMk/>
            <pc:sldMk cId="874441873" sldId="258"/>
            <ac:spMk id="5" creationId="{B0FE6690-4198-C434-7AEA-6DD04F7F8561}"/>
          </ac:spMkLst>
        </pc:spChg>
      </pc:sldChg>
      <pc:sldChg chg="addSp delSp modSp">
        <pc:chgData name="David Lucsanyi" userId="O7+Sfe/LXypmJ+6xrZ7IpYcscw6NdEw+GxAcb1ekBcE=" providerId="None" clId="Web-{DDCDB54E-98D4-4738-99B4-B5512D630D89}" dt="2022-12-01T09:52:49.250" v="97"/>
        <pc:sldMkLst>
          <pc:docMk/>
          <pc:sldMk cId="1161168841" sldId="259"/>
        </pc:sldMkLst>
        <pc:spChg chg="add del mod">
          <ac:chgData name="David Lucsanyi" userId="O7+Sfe/LXypmJ+6xrZ7IpYcscw6NdEw+GxAcb1ekBcE=" providerId="None" clId="Web-{DDCDB54E-98D4-4738-99B4-B5512D630D89}" dt="2022-12-01T09:52:26.749" v="93"/>
          <ac:spMkLst>
            <pc:docMk/>
            <pc:sldMk cId="1161168841" sldId="259"/>
            <ac:spMk id="6" creationId="{184C1206-241E-DA1D-6489-312137B9B0B2}"/>
          </ac:spMkLst>
        </pc:spChg>
        <pc:spChg chg="add mod">
          <ac:chgData name="David Lucsanyi" userId="O7+Sfe/LXypmJ+6xrZ7IpYcscw6NdEw+GxAcb1ekBcE=" providerId="None" clId="Web-{DDCDB54E-98D4-4738-99B4-B5512D630D89}" dt="2022-12-01T09:52:49.250" v="97"/>
          <ac:spMkLst>
            <pc:docMk/>
            <pc:sldMk cId="1161168841" sldId="259"/>
            <ac:spMk id="8" creationId="{4FC7A334-D8D5-A5E6-AE83-4E35BD191176}"/>
          </ac:spMkLst>
        </pc:spChg>
        <pc:spChg chg="del">
          <ac:chgData name="David Lucsanyi" userId="O7+Sfe/LXypmJ+6xrZ7IpYcscw6NdEw+GxAcb1ekBcE=" providerId="None" clId="Web-{DDCDB54E-98D4-4738-99B4-B5512D630D89}" dt="2022-12-01T09:51:18.810" v="54"/>
          <ac:spMkLst>
            <pc:docMk/>
            <pc:sldMk cId="1161168841" sldId="259"/>
            <ac:spMk id="9" creationId="{D92A00F4-7B20-5B80-55B0-C23C869ABE9E}"/>
          </ac:spMkLst>
        </pc:spChg>
      </pc:sldChg>
      <pc:sldChg chg="addSp delSp modSp">
        <pc:chgData name="David Lucsanyi" userId="O7+Sfe/LXypmJ+6xrZ7IpYcscw6NdEw+GxAcb1ekBcE=" providerId="None" clId="Web-{DDCDB54E-98D4-4738-99B4-B5512D630D89}" dt="2022-12-01T09:52:53" v="98"/>
        <pc:sldMkLst>
          <pc:docMk/>
          <pc:sldMk cId="2980870780" sldId="260"/>
        </pc:sldMkLst>
        <pc:spChg chg="add del mod">
          <ac:chgData name="David Lucsanyi" userId="O7+Sfe/LXypmJ+6xrZ7IpYcscw6NdEw+GxAcb1ekBcE=" providerId="None" clId="Web-{DDCDB54E-98D4-4738-99B4-B5512D630D89}" dt="2022-12-01T09:52:29.531" v="94"/>
          <ac:spMkLst>
            <pc:docMk/>
            <pc:sldMk cId="2980870780" sldId="260"/>
            <ac:spMk id="8" creationId="{AB07B8D9-4931-7239-6D68-36E0B3959B96}"/>
          </ac:spMkLst>
        </pc:spChg>
        <pc:spChg chg="del">
          <ac:chgData name="David Lucsanyi" userId="O7+Sfe/LXypmJ+6xrZ7IpYcscw6NdEw+GxAcb1ekBcE=" providerId="None" clId="Web-{DDCDB54E-98D4-4738-99B4-B5512D630D89}" dt="2022-12-01T09:51:27.279" v="56"/>
          <ac:spMkLst>
            <pc:docMk/>
            <pc:sldMk cId="2980870780" sldId="260"/>
            <ac:spMk id="14" creationId="{54663E60-FCA6-3AA4-7525-017AE475891F}"/>
          </ac:spMkLst>
        </pc:spChg>
        <pc:spChg chg="add mod">
          <ac:chgData name="David Lucsanyi" userId="O7+Sfe/LXypmJ+6xrZ7IpYcscw6NdEw+GxAcb1ekBcE=" providerId="None" clId="Web-{DDCDB54E-98D4-4738-99B4-B5512D630D89}" dt="2022-12-01T09:52:53" v="98"/>
          <ac:spMkLst>
            <pc:docMk/>
            <pc:sldMk cId="2980870780" sldId="260"/>
            <ac:spMk id="16" creationId="{612AD21D-3CE1-85FB-040D-15152AB396A3}"/>
          </ac:spMkLst>
        </pc:spChg>
      </pc:sldChg>
      <pc:sldChg chg="addSp delSp modSp ord">
        <pc:chgData name="David Lucsanyi" userId="O7+Sfe/LXypmJ+6xrZ7IpYcscw6NdEw+GxAcb1ekBcE=" providerId="None" clId="Web-{DDCDB54E-98D4-4738-99B4-B5512D630D89}" dt="2022-12-01T15:04:50.471" v="341" actId="1076"/>
        <pc:sldMkLst>
          <pc:docMk/>
          <pc:sldMk cId="2252109671" sldId="262"/>
        </pc:sldMkLst>
        <pc:spChg chg="add del mod">
          <ac:chgData name="David Lucsanyi" userId="O7+Sfe/LXypmJ+6xrZ7IpYcscw6NdEw+GxAcb1ekBcE=" providerId="None" clId="Web-{DDCDB54E-98D4-4738-99B4-B5512D630D89}" dt="2022-12-01T09:52:22.906" v="92"/>
          <ac:spMkLst>
            <pc:docMk/>
            <pc:sldMk cId="2252109671" sldId="262"/>
            <ac:spMk id="6" creationId="{85A83F07-A880-A063-E4FC-964BE5F228DF}"/>
          </ac:spMkLst>
        </pc:spChg>
        <pc:spChg chg="del mod">
          <ac:chgData name="David Lucsanyi" userId="O7+Sfe/LXypmJ+6xrZ7IpYcscw6NdEw+GxAcb1ekBcE=" providerId="None" clId="Web-{DDCDB54E-98D4-4738-99B4-B5512D630D89}" dt="2022-12-01T09:51:11.622" v="52"/>
          <ac:spMkLst>
            <pc:docMk/>
            <pc:sldMk cId="2252109671" sldId="262"/>
            <ac:spMk id="7" creationId="{7BD14424-26BD-F9C7-5A33-2BFAA4BE9A80}"/>
          </ac:spMkLst>
        </pc:spChg>
        <pc:spChg chg="add del mod">
          <ac:chgData name="David Lucsanyi" userId="O7+Sfe/LXypmJ+6xrZ7IpYcscw6NdEw+GxAcb1ekBcE=" providerId="None" clId="Web-{DDCDB54E-98D4-4738-99B4-B5512D630D89}" dt="2022-12-01T15:04:37.877" v="340" actId="1076"/>
          <ac:spMkLst>
            <pc:docMk/>
            <pc:sldMk cId="2252109671" sldId="262"/>
            <ac:spMk id="7" creationId="{8565AE4D-4392-EDEE-E77F-A9914E809E57}"/>
          </ac:spMkLst>
        </pc:spChg>
        <pc:spChg chg="add mod">
          <ac:chgData name="David Lucsanyi" userId="O7+Sfe/LXypmJ+6xrZ7IpYcscw6NdEw+GxAcb1ekBcE=" providerId="None" clId="Web-{DDCDB54E-98D4-4738-99B4-B5512D630D89}" dt="2022-12-01T09:52:45.797" v="96"/>
          <ac:spMkLst>
            <pc:docMk/>
            <pc:sldMk cId="2252109671" sldId="262"/>
            <ac:spMk id="9" creationId="{A2950A3B-3D8D-F569-E6A5-128780DE63F1}"/>
          </ac:spMkLst>
        </pc:spChg>
        <pc:grpChg chg="add mod">
          <ac:chgData name="David Lucsanyi" userId="O7+Sfe/LXypmJ+6xrZ7IpYcscw6NdEw+GxAcb1ekBcE=" providerId="None" clId="Web-{DDCDB54E-98D4-4738-99B4-B5512D630D89}" dt="2022-12-01T15:04:50.471" v="341" actId="1076"/>
          <ac:grpSpMkLst>
            <pc:docMk/>
            <pc:sldMk cId="2252109671" sldId="262"/>
            <ac:grpSpMk id="8" creationId="{88E76469-A5C2-6BCA-9DEA-9B2BFA216A95}"/>
          </ac:grpSpMkLst>
        </pc:grpChg>
        <pc:picChg chg="mod">
          <ac:chgData name="David Lucsanyi" userId="O7+Sfe/LXypmJ+6xrZ7IpYcscw6NdEw+GxAcb1ekBcE=" providerId="None" clId="Web-{DDCDB54E-98D4-4738-99B4-B5512D630D89}" dt="2022-12-01T15:04:00.063" v="335" actId="1076"/>
          <ac:picMkLst>
            <pc:docMk/>
            <pc:sldMk cId="2252109671" sldId="262"/>
            <ac:picMk id="5" creationId="{EB6FAFFE-563F-C28E-5273-22B595C1F098}"/>
          </ac:picMkLst>
        </pc:picChg>
      </pc:sldChg>
      <pc:sldChg chg="addSp delSp modSp">
        <pc:chgData name="David Lucsanyi" userId="O7+Sfe/LXypmJ+6xrZ7IpYcscw6NdEw+GxAcb1ekBcE=" providerId="None" clId="Web-{DDCDB54E-98D4-4738-99B4-B5512D630D89}" dt="2022-12-01T09:52:57.282" v="99"/>
        <pc:sldMkLst>
          <pc:docMk/>
          <pc:sldMk cId="1897798811" sldId="263"/>
        </pc:sldMkLst>
        <pc:spChg chg="del">
          <ac:chgData name="David Lucsanyi" userId="O7+Sfe/LXypmJ+6xrZ7IpYcscw6NdEw+GxAcb1ekBcE=" providerId="None" clId="Web-{DDCDB54E-98D4-4738-99B4-B5512D630D89}" dt="2022-12-01T09:52:34.968" v="95"/>
          <ac:spMkLst>
            <pc:docMk/>
            <pc:sldMk cId="1897798811" sldId="263"/>
            <ac:spMk id="7" creationId="{7BD14424-26BD-F9C7-5A33-2BFAA4BE9A80}"/>
          </ac:spMkLst>
        </pc:spChg>
        <pc:spChg chg="add mod">
          <ac:chgData name="David Lucsanyi" userId="O7+Sfe/LXypmJ+6xrZ7IpYcscw6NdEw+GxAcb1ekBcE=" providerId="None" clId="Web-{DDCDB54E-98D4-4738-99B4-B5512D630D89}" dt="2022-12-01T09:52:57.282" v="99"/>
          <ac:spMkLst>
            <pc:docMk/>
            <pc:sldMk cId="1897798811" sldId="263"/>
            <ac:spMk id="8" creationId="{B9E223DC-2AA4-ECB5-70C3-8A21C6C0C7CB}"/>
          </ac:spMkLst>
        </pc:spChg>
      </pc:sldChg>
      <pc:sldChg chg="addSp delSp modSp">
        <pc:chgData name="David Lucsanyi" userId="O7+Sfe/LXypmJ+6xrZ7IpYcscw6NdEw+GxAcb1ekBcE=" providerId="None" clId="Web-{DDCDB54E-98D4-4738-99B4-B5512D630D89}" dt="2022-12-01T15:07:37.617" v="397" actId="1076"/>
        <pc:sldMkLst>
          <pc:docMk/>
          <pc:sldMk cId="3844851692" sldId="264"/>
        </pc:sldMkLst>
        <pc:spChg chg="add del mod">
          <ac:chgData name="David Lucsanyi" userId="O7+Sfe/LXypmJ+6xrZ7IpYcscw6NdEw+GxAcb1ekBcE=" providerId="None" clId="Web-{DDCDB54E-98D4-4738-99B4-B5512D630D89}" dt="2022-12-01T14:56:27.361" v="115"/>
          <ac:spMkLst>
            <pc:docMk/>
            <pc:sldMk cId="3844851692" sldId="264"/>
            <ac:spMk id="3" creationId="{88DA5420-C624-FBA1-1EC5-DEE9A466CE60}"/>
          </ac:spMkLst>
        </pc:spChg>
        <pc:spChg chg="add mod">
          <ac:chgData name="David Lucsanyi" userId="O7+Sfe/LXypmJ+6xrZ7IpYcscw6NdEw+GxAcb1ekBcE=" providerId="None" clId="Web-{DDCDB54E-98D4-4738-99B4-B5512D630D89}" dt="2022-12-01T15:07:34.383" v="396" actId="1076"/>
          <ac:spMkLst>
            <pc:docMk/>
            <pc:sldMk cId="3844851692" sldId="264"/>
            <ac:spMk id="12" creationId="{1FEBB6E7-34C0-4042-8C9A-0CA9E3FFC1F6}"/>
          </ac:spMkLst>
        </pc:spChg>
        <pc:grpChg chg="add del mod">
          <ac:chgData name="David Lucsanyi" userId="O7+Sfe/LXypmJ+6xrZ7IpYcscw6NdEw+GxAcb1ekBcE=" providerId="None" clId="Web-{DDCDB54E-98D4-4738-99B4-B5512D630D89}" dt="2022-12-01T15:06:51.131" v="378"/>
          <ac:grpSpMkLst>
            <pc:docMk/>
            <pc:sldMk cId="3844851692" sldId="264"/>
            <ac:grpSpMk id="10" creationId="{D0211717-16A8-DE1D-5043-3F3037B4FD1F}"/>
          </ac:grpSpMkLst>
        </pc:grpChg>
        <pc:grpChg chg="add mod">
          <ac:chgData name="David Lucsanyi" userId="O7+Sfe/LXypmJ+6xrZ7IpYcscw6NdEw+GxAcb1ekBcE=" providerId="None" clId="Web-{DDCDB54E-98D4-4738-99B4-B5512D630D89}" dt="2022-12-01T15:07:37.617" v="397" actId="1076"/>
          <ac:grpSpMkLst>
            <pc:docMk/>
            <pc:sldMk cId="3844851692" sldId="264"/>
            <ac:grpSpMk id="13" creationId="{C2DDE644-5F6D-5C7D-BC07-12CCEF046641}"/>
          </ac:grpSpMkLst>
        </pc:grpChg>
        <pc:grpChg chg="del">
          <ac:chgData name="David Lucsanyi" userId="O7+Sfe/LXypmJ+6xrZ7IpYcscw6NdEw+GxAcb1ekBcE=" providerId="None" clId="Web-{DDCDB54E-98D4-4738-99B4-B5512D630D89}" dt="2022-12-01T14:56:44.643" v="117"/>
          <ac:grpSpMkLst>
            <pc:docMk/>
            <pc:sldMk cId="3844851692" sldId="264"/>
            <ac:grpSpMk id="19" creationId="{8A897B67-B003-C5AC-6882-1B1BA6954118}"/>
          </ac:grpSpMkLst>
        </pc:grpChg>
        <pc:picChg chg="add del mod ord topLvl">
          <ac:chgData name="David Lucsanyi" userId="O7+Sfe/LXypmJ+6xrZ7IpYcscw6NdEw+GxAcb1ekBcE=" providerId="None" clId="Web-{DDCDB54E-98D4-4738-99B4-B5512D630D89}" dt="2022-12-01T15:06:51.131" v="378"/>
          <ac:picMkLst>
            <pc:docMk/>
            <pc:sldMk cId="3844851692" sldId="264"/>
            <ac:picMk id="5" creationId="{6F142F3A-4306-98C4-975D-89D2E598AC94}"/>
          </ac:picMkLst>
        </pc:picChg>
        <pc:picChg chg="del topLvl">
          <ac:chgData name="David Lucsanyi" userId="O7+Sfe/LXypmJ+6xrZ7IpYcscw6NdEw+GxAcb1ekBcE=" providerId="None" clId="Web-{DDCDB54E-98D4-4738-99B4-B5512D630D89}" dt="2022-12-01T14:56:44.643" v="117"/>
          <ac:picMkLst>
            <pc:docMk/>
            <pc:sldMk cId="3844851692" sldId="264"/>
            <ac:picMk id="7" creationId="{27B378E0-115C-BABA-7002-E679E02FBD35}"/>
          </ac:picMkLst>
        </pc:picChg>
        <pc:picChg chg="topLvl">
          <ac:chgData name="David Lucsanyi" userId="O7+Sfe/LXypmJ+6xrZ7IpYcscw6NdEw+GxAcb1ekBcE=" providerId="None" clId="Web-{DDCDB54E-98D4-4738-99B4-B5512D630D89}" dt="2022-12-01T15:06:51.131" v="378"/>
          <ac:picMkLst>
            <pc:docMk/>
            <pc:sldMk cId="3844851692" sldId="264"/>
            <ac:picMk id="8" creationId="{E46D3189-DBD0-7F21-0D4B-896079B648C6}"/>
          </ac:picMkLst>
        </pc:picChg>
        <pc:picChg chg="mod topLvl">
          <ac:chgData name="David Lucsanyi" userId="O7+Sfe/LXypmJ+6xrZ7IpYcscw6NdEw+GxAcb1ekBcE=" providerId="None" clId="Web-{DDCDB54E-98D4-4738-99B4-B5512D630D89}" dt="2022-12-01T15:06:51.131" v="378"/>
          <ac:picMkLst>
            <pc:docMk/>
            <pc:sldMk cId="3844851692" sldId="264"/>
            <ac:picMk id="20" creationId="{4180F4EE-E62F-11BB-2812-E3C67DFFA096}"/>
          </ac:picMkLst>
        </pc:picChg>
      </pc:sldChg>
      <pc:sldChg chg="addSp delSp modSp">
        <pc:chgData name="David Lucsanyi" userId="O7+Sfe/LXypmJ+6xrZ7IpYcscw6NdEw+GxAcb1ekBcE=" providerId="None" clId="Web-{DDCDB54E-98D4-4738-99B4-B5512D630D89}" dt="2022-12-01T15:13:20.785" v="487" actId="20577"/>
        <pc:sldMkLst>
          <pc:docMk/>
          <pc:sldMk cId="1752682124" sldId="265"/>
        </pc:sldMkLst>
        <pc:spChg chg="mod">
          <ac:chgData name="David Lucsanyi" userId="O7+Sfe/LXypmJ+6xrZ7IpYcscw6NdEw+GxAcb1ekBcE=" providerId="None" clId="Web-{DDCDB54E-98D4-4738-99B4-B5512D630D89}" dt="2022-12-01T15:13:20.785" v="487" actId="20577"/>
          <ac:spMkLst>
            <pc:docMk/>
            <pc:sldMk cId="1752682124" sldId="265"/>
            <ac:spMk id="3" creationId="{0F9C900D-E622-9CCE-1E7B-DA5F73CD3B4B}"/>
          </ac:spMkLst>
        </pc:spChg>
        <pc:spChg chg="add del mod">
          <ac:chgData name="David Lucsanyi" userId="O7+Sfe/LXypmJ+6xrZ7IpYcscw6NdEw+GxAcb1ekBcE=" providerId="None" clId="Web-{DDCDB54E-98D4-4738-99B4-B5512D630D89}" dt="2022-12-01T15:08:59.073" v="417"/>
          <ac:spMkLst>
            <pc:docMk/>
            <pc:sldMk cId="1752682124" sldId="265"/>
            <ac:spMk id="7" creationId="{196DC59A-1FAC-54B2-1E6B-4A7E35E85063}"/>
          </ac:spMkLst>
        </pc:spChg>
        <pc:picChg chg="del">
          <ac:chgData name="David Lucsanyi" userId="O7+Sfe/LXypmJ+6xrZ7IpYcscw6NdEw+GxAcb1ekBcE=" providerId="None" clId="Web-{DDCDB54E-98D4-4738-99B4-B5512D630D89}" dt="2022-12-01T15:11:46.172" v="475"/>
          <ac:picMkLst>
            <pc:docMk/>
            <pc:sldMk cId="1752682124" sldId="265"/>
            <ac:picMk id="5" creationId="{8C8F97F0-E5F9-DED9-E8E1-E5294EB20D75}"/>
          </ac:picMkLst>
        </pc:picChg>
      </pc:sldChg>
    </pc:docChg>
  </pc:docChgLst>
  <pc:docChgLst>
    <pc:chgData name="David Lucsanyi" clId="Web-{95D09B38-F38B-48C1-9932-0138EC4DD8DB}"/>
    <pc:docChg chg="addSld modSld">
      <pc:chgData name="David Lucsanyi" userId="" providerId="" clId="Web-{95D09B38-F38B-48C1-9932-0138EC4DD8DB}" dt="2022-12-06T02:59:52.376" v="1670" actId="20577"/>
      <pc:docMkLst>
        <pc:docMk/>
      </pc:docMkLst>
      <pc:sldChg chg="modSp">
        <pc:chgData name="David Lucsanyi" userId="" providerId="" clId="Web-{95D09B38-F38B-48C1-9932-0138EC4DD8DB}" dt="2022-12-05T22:40:13.739" v="443" actId="20577"/>
        <pc:sldMkLst>
          <pc:docMk/>
          <pc:sldMk cId="874441873" sldId="258"/>
        </pc:sldMkLst>
        <pc:spChg chg="mod">
          <ac:chgData name="David Lucsanyi" userId="" providerId="" clId="Web-{95D09B38-F38B-48C1-9932-0138EC4DD8DB}" dt="2022-12-05T22:40:13.739" v="443" actId="20577"/>
          <ac:spMkLst>
            <pc:docMk/>
            <pc:sldMk cId="874441873" sldId="258"/>
            <ac:spMk id="3" creationId="{397C0A6D-D86B-ABDE-5138-8000C640D1EB}"/>
          </ac:spMkLst>
        </pc:spChg>
      </pc:sldChg>
      <pc:sldChg chg="addSp modSp">
        <pc:chgData name="David Lucsanyi" userId="" providerId="" clId="Web-{95D09B38-F38B-48C1-9932-0138EC4DD8DB}" dt="2022-12-06T02:57:35.745" v="1638" actId="1076"/>
        <pc:sldMkLst>
          <pc:docMk/>
          <pc:sldMk cId="1897798811" sldId="263"/>
        </pc:sldMkLst>
        <pc:spChg chg="mod">
          <ac:chgData name="David Lucsanyi" userId="" providerId="" clId="Web-{95D09B38-F38B-48C1-9932-0138EC4DD8DB}" dt="2022-12-05T22:00:01.881" v="38" actId="14100"/>
          <ac:spMkLst>
            <pc:docMk/>
            <pc:sldMk cId="1897798811" sldId="263"/>
            <ac:spMk id="3" creationId="{0F9C900D-E622-9CCE-1E7B-DA5F73CD3B4B}"/>
          </ac:spMkLst>
        </pc:spChg>
        <pc:spChg chg="add mod">
          <ac:chgData name="David Lucsanyi" userId="" providerId="" clId="Web-{95D09B38-F38B-48C1-9932-0138EC4DD8DB}" dt="2022-12-06T02:57:35.745" v="1638" actId="1076"/>
          <ac:spMkLst>
            <pc:docMk/>
            <pc:sldMk cId="1897798811" sldId="263"/>
            <ac:spMk id="10" creationId="{DAB9D74D-17FE-2758-724F-D121CA9CE454}"/>
          </ac:spMkLst>
        </pc:spChg>
      </pc:sldChg>
      <pc:sldChg chg="modSp">
        <pc:chgData name="David Lucsanyi" userId="" providerId="" clId="Web-{95D09B38-F38B-48C1-9932-0138EC4DD8DB}" dt="2022-12-06T02:56:16.556" v="1636" actId="20577"/>
        <pc:sldMkLst>
          <pc:docMk/>
          <pc:sldMk cId="1752682124" sldId="265"/>
        </pc:sldMkLst>
        <pc:spChg chg="mod">
          <ac:chgData name="David Lucsanyi" userId="" providerId="" clId="Web-{95D09B38-F38B-48C1-9932-0138EC4DD8DB}" dt="2022-12-06T02:56:16.556" v="1636" actId="20577"/>
          <ac:spMkLst>
            <pc:docMk/>
            <pc:sldMk cId="1752682124" sldId="265"/>
            <ac:spMk id="34" creationId="{09C0188A-C351-CABF-1FA2-7A030C64FB34}"/>
          </ac:spMkLst>
        </pc:spChg>
      </pc:sldChg>
      <pc:sldChg chg="addSp delSp modSp">
        <pc:chgData name="David Lucsanyi" userId="" providerId="" clId="Web-{95D09B38-F38B-48C1-9932-0138EC4DD8DB}" dt="2022-12-06T02:59:52.376" v="1670" actId="20577"/>
        <pc:sldMkLst>
          <pc:docMk/>
          <pc:sldMk cId="1640210946" sldId="266"/>
        </pc:sldMkLst>
        <pc:spChg chg="mod">
          <ac:chgData name="David Lucsanyi" userId="" providerId="" clId="Web-{95D09B38-F38B-48C1-9932-0138EC4DD8DB}" dt="2022-12-06T02:59:52.376" v="1670" actId="20577"/>
          <ac:spMkLst>
            <pc:docMk/>
            <pc:sldMk cId="1640210946" sldId="266"/>
            <ac:spMk id="3" creationId="{0F9C900D-E622-9CCE-1E7B-DA5F73CD3B4B}"/>
          </ac:spMkLst>
        </pc:spChg>
        <pc:spChg chg="add del mod">
          <ac:chgData name="David Lucsanyi" userId="" providerId="" clId="Web-{95D09B38-F38B-48C1-9932-0138EC4DD8DB}" dt="2022-12-06T02:58:45.451" v="1648"/>
          <ac:spMkLst>
            <pc:docMk/>
            <pc:sldMk cId="1640210946" sldId="266"/>
            <ac:spMk id="7" creationId="{CB92A7B0-460F-04BB-81D9-45AEFCFBD8EB}"/>
          </ac:spMkLst>
        </pc:spChg>
      </pc:sldChg>
      <pc:sldChg chg="addSp delSp modSp">
        <pc:chgData name="David Lucsanyi" userId="" providerId="" clId="Web-{95D09B38-F38B-48C1-9932-0138EC4DD8DB}" dt="2022-12-06T02:05:05.900" v="1584" actId="1076"/>
        <pc:sldMkLst>
          <pc:docMk/>
          <pc:sldMk cId="946928992" sldId="267"/>
        </pc:sldMkLst>
        <pc:spChg chg="del">
          <ac:chgData name="David Lucsanyi" userId="" providerId="" clId="Web-{95D09B38-F38B-48C1-9932-0138EC4DD8DB}" dt="2022-12-06T01:54:46.068" v="1476"/>
          <ac:spMkLst>
            <pc:docMk/>
            <pc:sldMk cId="946928992" sldId="267"/>
            <ac:spMk id="3" creationId="{93542431-CA85-0660-32D4-ECB20E2805A8}"/>
          </ac:spMkLst>
        </pc:spChg>
        <pc:spChg chg="del mod">
          <ac:chgData name="David Lucsanyi" userId="" providerId="" clId="Web-{95D09B38-F38B-48C1-9932-0138EC4DD8DB}" dt="2022-12-06T02:01:19.033" v="1535"/>
          <ac:spMkLst>
            <pc:docMk/>
            <pc:sldMk cId="946928992" sldId="267"/>
            <ac:spMk id="5" creationId="{07BCE5A5-720F-78CA-A3FE-5DE915CF78EC}"/>
          </ac:spMkLst>
        </pc:spChg>
        <pc:spChg chg="mod">
          <ac:chgData name="David Lucsanyi" userId="" providerId="" clId="Web-{95D09B38-F38B-48C1-9932-0138EC4DD8DB}" dt="2022-12-06T01:55:44.586" v="1483" actId="1076"/>
          <ac:spMkLst>
            <pc:docMk/>
            <pc:sldMk cId="946928992" sldId="267"/>
            <ac:spMk id="23" creationId="{28AE25D0-9246-6178-DCD0-6158664FCDE3}"/>
          </ac:spMkLst>
        </pc:spChg>
        <pc:spChg chg="mod">
          <ac:chgData name="David Lucsanyi" userId="" providerId="" clId="Web-{95D09B38-F38B-48C1-9932-0138EC4DD8DB}" dt="2022-12-06T02:04:20.226" v="1581" actId="20577"/>
          <ac:spMkLst>
            <pc:docMk/>
            <pc:sldMk cId="946928992" sldId="267"/>
            <ac:spMk id="24" creationId="{E10ADDFA-CA11-AD20-1E87-F10A85640FD6}"/>
          </ac:spMkLst>
        </pc:spChg>
        <pc:spChg chg="add del mod">
          <ac:chgData name="David Lucsanyi" userId="" providerId="" clId="Web-{95D09B38-F38B-48C1-9932-0138EC4DD8DB}" dt="2022-12-06T01:51:40.732" v="1441"/>
          <ac:spMkLst>
            <pc:docMk/>
            <pc:sldMk cId="946928992" sldId="267"/>
            <ac:spMk id="29" creationId="{ACED26C3-39EA-F7E8-B505-1C4B1E03D5BF}"/>
          </ac:spMkLst>
        </pc:spChg>
        <pc:spChg chg="add mod">
          <ac:chgData name="David Lucsanyi" userId="" providerId="" clId="Web-{95D09B38-F38B-48C1-9932-0138EC4DD8DB}" dt="2022-12-06T02:05:05.900" v="1584" actId="1076"/>
          <ac:spMkLst>
            <pc:docMk/>
            <pc:sldMk cId="946928992" sldId="267"/>
            <ac:spMk id="30" creationId="{1E10118E-EABC-EEDC-40BC-439843627D34}"/>
          </ac:spMkLst>
        </pc:spChg>
        <pc:grpChg chg="add mod">
          <ac:chgData name="David Lucsanyi" userId="" providerId="" clId="Web-{95D09B38-F38B-48C1-9932-0138EC4DD8DB}" dt="2022-12-06T02:02:11.613" v="1545" actId="1076"/>
          <ac:grpSpMkLst>
            <pc:docMk/>
            <pc:sldMk cId="946928992" sldId="267"/>
            <ac:grpSpMk id="27" creationId="{FB552BAD-1E10-6F16-4441-6F9AD12246BE}"/>
          </ac:grpSpMkLst>
        </pc:grpChg>
      </pc:sldChg>
      <pc:sldChg chg="addSp delSp modSp">
        <pc:chgData name="David Lucsanyi" userId="" providerId="" clId="Web-{95D09B38-F38B-48C1-9932-0138EC4DD8DB}" dt="2022-12-06T02:57:45.652" v="1640"/>
        <pc:sldMkLst>
          <pc:docMk/>
          <pc:sldMk cId="1867863344" sldId="271"/>
        </pc:sldMkLst>
        <pc:spChg chg="add del">
          <ac:chgData name="David Lucsanyi" userId="" providerId="" clId="Web-{95D09B38-F38B-48C1-9932-0138EC4DD8DB}" dt="2022-12-06T02:57:43.292" v="1639"/>
          <ac:spMkLst>
            <pc:docMk/>
            <pc:sldMk cId="1867863344" sldId="271"/>
            <ac:spMk id="8" creationId="{1BF05D60-76DF-19C1-7DC9-92F7F0B55230}"/>
          </ac:spMkLst>
        </pc:spChg>
        <pc:spChg chg="mod">
          <ac:chgData name="David Lucsanyi" userId="" providerId="" clId="Web-{95D09B38-F38B-48C1-9932-0138EC4DD8DB}" dt="2022-12-05T22:02:48.250" v="74" actId="20577"/>
          <ac:spMkLst>
            <pc:docMk/>
            <pc:sldMk cId="1867863344" sldId="271"/>
            <ac:spMk id="11" creationId="{C804474A-EB07-A18C-0FEF-12ADD2842509}"/>
          </ac:spMkLst>
        </pc:spChg>
        <pc:spChg chg="add">
          <ac:chgData name="David Lucsanyi" userId="" providerId="" clId="Web-{95D09B38-F38B-48C1-9932-0138EC4DD8DB}" dt="2022-12-06T02:57:45.652" v="1640"/>
          <ac:spMkLst>
            <pc:docMk/>
            <pc:sldMk cId="1867863344" sldId="271"/>
            <ac:spMk id="12" creationId="{1DEFE3F8-4759-E64C-0BB4-18391F9D7575}"/>
          </ac:spMkLst>
        </pc:spChg>
      </pc:sldChg>
      <pc:sldChg chg="modSp">
        <pc:chgData name="David Lucsanyi" userId="" providerId="" clId="Web-{95D09B38-F38B-48C1-9932-0138EC4DD8DB}" dt="2022-12-05T22:00:28.320" v="41" actId="20577"/>
        <pc:sldMkLst>
          <pc:docMk/>
          <pc:sldMk cId="3427605731" sldId="272"/>
        </pc:sldMkLst>
        <pc:spChg chg="mod">
          <ac:chgData name="David Lucsanyi" userId="" providerId="" clId="Web-{95D09B38-F38B-48C1-9932-0138EC4DD8DB}" dt="2022-12-05T22:00:28.320" v="41" actId="20577"/>
          <ac:spMkLst>
            <pc:docMk/>
            <pc:sldMk cId="3427605731" sldId="272"/>
            <ac:spMk id="3" creationId="{0F9C900D-E622-9CCE-1E7B-DA5F73CD3B4B}"/>
          </ac:spMkLst>
        </pc:spChg>
      </pc:sldChg>
      <pc:sldChg chg="modSp">
        <pc:chgData name="David Lucsanyi" userId="" providerId="" clId="Web-{95D09B38-F38B-48C1-9932-0138EC4DD8DB}" dt="2022-12-05T22:00:43.773" v="43" actId="20577"/>
        <pc:sldMkLst>
          <pc:docMk/>
          <pc:sldMk cId="1156766615" sldId="273"/>
        </pc:sldMkLst>
        <pc:spChg chg="mod">
          <ac:chgData name="David Lucsanyi" userId="" providerId="" clId="Web-{95D09B38-F38B-48C1-9932-0138EC4DD8DB}" dt="2022-12-05T22:00:43.773" v="43" actId="20577"/>
          <ac:spMkLst>
            <pc:docMk/>
            <pc:sldMk cId="1156766615" sldId="273"/>
            <ac:spMk id="19" creationId="{1E2F21BD-4607-9906-617C-315AA43532CF}"/>
          </ac:spMkLst>
        </pc:spChg>
      </pc:sldChg>
      <pc:sldChg chg="modSp">
        <pc:chgData name="David Lucsanyi" userId="" providerId="" clId="Web-{95D09B38-F38B-48C1-9932-0138EC4DD8DB}" dt="2022-12-05T22:01:05.868" v="47" actId="20577"/>
        <pc:sldMkLst>
          <pc:docMk/>
          <pc:sldMk cId="1157651738" sldId="274"/>
        </pc:sldMkLst>
        <pc:spChg chg="mod">
          <ac:chgData name="David Lucsanyi" userId="" providerId="" clId="Web-{95D09B38-F38B-48C1-9932-0138EC4DD8DB}" dt="2022-12-05T22:01:05.868" v="47" actId="20577"/>
          <ac:spMkLst>
            <pc:docMk/>
            <pc:sldMk cId="1157651738" sldId="274"/>
            <ac:spMk id="11" creationId="{C804474A-EB07-A18C-0FEF-12ADD2842509}"/>
          </ac:spMkLst>
        </pc:spChg>
      </pc:sldChg>
      <pc:sldChg chg="modSp">
        <pc:chgData name="David Lucsanyi" userId="" providerId="" clId="Web-{95D09B38-F38B-48C1-9932-0138EC4DD8DB}" dt="2022-12-06T00:33:19.964" v="461" actId="20577"/>
        <pc:sldMkLst>
          <pc:docMk/>
          <pc:sldMk cId="3235712255" sldId="275"/>
        </pc:sldMkLst>
        <pc:spChg chg="mod">
          <ac:chgData name="David Lucsanyi" userId="" providerId="" clId="Web-{95D09B38-F38B-48C1-9932-0138EC4DD8DB}" dt="2022-12-05T22:00:51.664" v="45" actId="20577"/>
          <ac:spMkLst>
            <pc:docMk/>
            <pc:sldMk cId="3235712255" sldId="275"/>
            <ac:spMk id="3" creationId="{0F9C900D-E622-9CCE-1E7B-DA5F73CD3B4B}"/>
          </ac:spMkLst>
        </pc:spChg>
        <pc:spChg chg="mod">
          <ac:chgData name="David Lucsanyi" userId="" providerId="" clId="Web-{95D09B38-F38B-48C1-9932-0138EC4DD8DB}" dt="2022-12-05T22:20:22.953" v="346" actId="14100"/>
          <ac:spMkLst>
            <pc:docMk/>
            <pc:sldMk cId="3235712255" sldId="275"/>
            <ac:spMk id="30" creationId="{1F0C0DEA-45D6-55EB-6D17-E43D3EA049C9}"/>
          </ac:spMkLst>
        </pc:spChg>
        <pc:spChg chg="mod">
          <ac:chgData name="David Lucsanyi" userId="" providerId="" clId="Web-{95D09B38-F38B-48C1-9932-0138EC4DD8DB}" dt="2022-12-05T22:21:09.861" v="347" actId="1076"/>
          <ac:spMkLst>
            <pc:docMk/>
            <pc:sldMk cId="3235712255" sldId="275"/>
            <ac:spMk id="33" creationId="{29AEF70D-13DD-8116-2BEC-461426AE8CAC}"/>
          </ac:spMkLst>
        </pc:spChg>
        <pc:spChg chg="mod">
          <ac:chgData name="David Lucsanyi" userId="" providerId="" clId="Web-{95D09B38-F38B-48C1-9932-0138EC4DD8DB}" dt="2022-12-05T22:20:07.562" v="341" actId="20577"/>
          <ac:spMkLst>
            <pc:docMk/>
            <pc:sldMk cId="3235712255" sldId="275"/>
            <ac:spMk id="35" creationId="{0D8F4779-D5A4-D938-3646-9A8A721B6E35}"/>
          </ac:spMkLst>
        </pc:spChg>
        <pc:spChg chg="mod">
          <ac:chgData name="David Lucsanyi" userId="" providerId="" clId="Web-{95D09B38-F38B-48C1-9932-0138EC4DD8DB}" dt="2022-12-06T00:33:19.964" v="461" actId="20577"/>
          <ac:spMkLst>
            <pc:docMk/>
            <pc:sldMk cId="3235712255" sldId="275"/>
            <ac:spMk id="36" creationId="{D75EA1A3-2ABD-AB93-8BFA-8515D269C28D}"/>
          </ac:spMkLst>
        </pc:spChg>
        <pc:cxnChg chg="mod">
          <ac:chgData name="David Lucsanyi" userId="" providerId="" clId="Web-{95D09B38-F38B-48C1-9932-0138EC4DD8DB}" dt="2022-12-05T22:21:43.409" v="351" actId="14100"/>
          <ac:cxnSpMkLst>
            <pc:docMk/>
            <pc:sldMk cId="3235712255" sldId="275"/>
            <ac:cxnSpMk id="15" creationId="{98EBE0DE-9A3F-101A-4A22-1A506B4A7B07}"/>
          </ac:cxnSpMkLst>
        </pc:cxnChg>
        <pc:cxnChg chg="mod">
          <ac:chgData name="David Lucsanyi" userId="" providerId="" clId="Web-{95D09B38-F38B-48C1-9932-0138EC4DD8DB}" dt="2022-12-05T22:21:29.518" v="350" actId="14100"/>
          <ac:cxnSpMkLst>
            <pc:docMk/>
            <pc:sldMk cId="3235712255" sldId="275"/>
            <ac:cxnSpMk id="20" creationId="{751C4636-D5D6-9C54-AAEC-711C29565FD4}"/>
          </ac:cxnSpMkLst>
        </pc:cxnChg>
        <pc:cxnChg chg="mod">
          <ac:chgData name="David Lucsanyi" userId="" providerId="" clId="Web-{95D09B38-F38B-48C1-9932-0138EC4DD8DB}" dt="2022-12-05T22:21:16.768" v="349" actId="14100"/>
          <ac:cxnSpMkLst>
            <pc:docMk/>
            <pc:sldMk cId="3235712255" sldId="275"/>
            <ac:cxnSpMk id="32" creationId="{4C026CF9-6AC5-5C3E-686B-D5D188CEDC31}"/>
          </ac:cxnSpMkLst>
        </pc:cxnChg>
      </pc:sldChg>
      <pc:sldChg chg="addSp delSp modSp">
        <pc:chgData name="David Lucsanyi" userId="" providerId="" clId="Web-{95D09B38-F38B-48C1-9932-0138EC4DD8DB}" dt="2022-12-06T01:44:35.651" v="1427" actId="1076"/>
        <pc:sldMkLst>
          <pc:docMk/>
          <pc:sldMk cId="682945596" sldId="276"/>
        </pc:sldMkLst>
        <pc:spChg chg="del mod">
          <ac:chgData name="David Lucsanyi" userId="" providerId="" clId="Web-{95D09B38-F38B-48C1-9932-0138EC4DD8DB}" dt="2022-12-06T00:45:59.211" v="652"/>
          <ac:spMkLst>
            <pc:docMk/>
            <pc:sldMk cId="682945596" sldId="276"/>
            <ac:spMk id="11" creationId="{C804474A-EB07-A18C-0FEF-12ADD2842509}"/>
          </ac:spMkLst>
        </pc:spChg>
        <pc:spChg chg="mod">
          <ac:chgData name="David Lucsanyi" userId="" providerId="" clId="Web-{95D09B38-F38B-48C1-9932-0138EC4DD8DB}" dt="2022-12-06T00:28:28.471" v="458" actId="1076"/>
          <ac:spMkLst>
            <pc:docMk/>
            <pc:sldMk cId="682945596" sldId="276"/>
            <ac:spMk id="15" creationId="{F335C677-0605-374E-E466-7FDCF5E0CFFA}"/>
          </ac:spMkLst>
        </pc:spChg>
        <pc:spChg chg="mod">
          <ac:chgData name="David Lucsanyi" userId="" providerId="" clId="Web-{95D09B38-F38B-48C1-9932-0138EC4DD8DB}" dt="2022-12-06T01:44:35.651" v="1427" actId="1076"/>
          <ac:spMkLst>
            <pc:docMk/>
            <pc:sldMk cId="682945596" sldId="276"/>
            <ac:spMk id="19" creationId="{1E2F21BD-4607-9906-617C-315AA43532CF}"/>
          </ac:spMkLst>
        </pc:spChg>
        <pc:spChg chg="add mod">
          <ac:chgData name="David Lucsanyi" userId="" providerId="" clId="Web-{95D09B38-F38B-48C1-9932-0138EC4DD8DB}" dt="2022-12-06T01:43:50.525" v="1426" actId="20577"/>
          <ac:spMkLst>
            <pc:docMk/>
            <pc:sldMk cId="682945596" sldId="276"/>
            <ac:spMk id="22" creationId="{5847535A-E36D-F9BA-B28A-A03136CAB2B9}"/>
          </ac:spMkLst>
        </pc:spChg>
        <pc:spChg chg="add del mod">
          <ac:chgData name="David Lucsanyi" userId="" providerId="" clId="Web-{95D09B38-F38B-48C1-9932-0138EC4DD8DB}" dt="2022-12-06T01:31:14.709" v="1284"/>
          <ac:spMkLst>
            <pc:docMk/>
            <pc:sldMk cId="682945596" sldId="276"/>
            <ac:spMk id="23" creationId="{5C74F222-37FB-EB43-D254-85632697F320}"/>
          </ac:spMkLst>
        </pc:spChg>
        <pc:spChg chg="add del mod">
          <ac:chgData name="David Lucsanyi" userId="" providerId="" clId="Web-{95D09B38-F38B-48C1-9932-0138EC4DD8DB}" dt="2022-12-06T01:31:17.865" v="1288"/>
          <ac:spMkLst>
            <pc:docMk/>
            <pc:sldMk cId="682945596" sldId="276"/>
            <ac:spMk id="24" creationId="{351C946A-E2BF-4956-4918-F9EEBD06F483}"/>
          </ac:spMkLst>
        </pc:spChg>
        <pc:spChg chg="add mod">
          <ac:chgData name="David Lucsanyi" userId="" providerId="" clId="Web-{95D09B38-F38B-48C1-9932-0138EC4DD8DB}" dt="2022-12-06T01:40:46.858" v="1412" actId="20577"/>
          <ac:spMkLst>
            <pc:docMk/>
            <pc:sldMk cId="682945596" sldId="276"/>
            <ac:spMk id="26" creationId="{ECF8245F-F42B-A230-B0CD-B9436F14990E}"/>
          </ac:spMkLst>
        </pc:spChg>
        <pc:spChg chg="add mod">
          <ac:chgData name="David Lucsanyi" userId="" providerId="" clId="Web-{95D09B38-F38B-48C1-9932-0138EC4DD8DB}" dt="2022-12-06T01:39:59.310" v="1390" actId="20577"/>
          <ac:spMkLst>
            <pc:docMk/>
            <pc:sldMk cId="682945596" sldId="276"/>
            <ac:spMk id="27" creationId="{4047B4FA-C014-C7E5-359B-8E43DD503ED9}"/>
          </ac:spMkLst>
        </pc:spChg>
        <pc:spChg chg="add mod">
          <ac:chgData name="David Lucsanyi" userId="" providerId="" clId="Web-{95D09B38-F38B-48C1-9932-0138EC4DD8DB}" dt="2022-12-06T01:41:52.813" v="1422" actId="1076"/>
          <ac:spMkLst>
            <pc:docMk/>
            <pc:sldMk cId="682945596" sldId="276"/>
            <ac:spMk id="29" creationId="{55FEAC21-052A-70BF-903E-4E6863A9B199}"/>
          </ac:spMkLst>
        </pc:spChg>
        <pc:grpChg chg="del mod">
          <ac:chgData name="David Lucsanyi" userId="" providerId="" clId="Web-{95D09B38-F38B-48C1-9932-0138EC4DD8DB}" dt="2022-12-06T00:45:59.211" v="651"/>
          <ac:grpSpMkLst>
            <pc:docMk/>
            <pc:sldMk cId="682945596" sldId="276"/>
            <ac:grpSpMk id="18" creationId="{D8D5239A-BE51-8621-0788-C78CADEC82C3}"/>
          </ac:grpSpMkLst>
        </pc:grpChg>
        <pc:picChg chg="add del mod">
          <ac:chgData name="David Lucsanyi" userId="" providerId="" clId="Web-{95D09B38-F38B-48C1-9932-0138EC4DD8DB}" dt="2022-12-06T01:22:06.813" v="1135"/>
          <ac:picMkLst>
            <pc:docMk/>
            <pc:sldMk cId="682945596" sldId="276"/>
            <ac:picMk id="3" creationId="{6FB76713-1D17-DD83-D2D3-D71B5EC835C7}"/>
          </ac:picMkLst>
        </pc:picChg>
        <pc:picChg chg="add del mod">
          <ac:chgData name="David Lucsanyi" userId="" providerId="" clId="Web-{95D09B38-F38B-48C1-9932-0138EC4DD8DB}" dt="2022-12-06T01:17:30.461" v="1124"/>
          <ac:picMkLst>
            <pc:docMk/>
            <pc:sldMk cId="682945596" sldId="276"/>
            <ac:picMk id="5" creationId="{834E27B7-2252-128A-0E66-7B2C84AC312C}"/>
          </ac:picMkLst>
        </pc:picChg>
        <pc:picChg chg="add del mod">
          <ac:chgData name="David Lucsanyi" userId="" providerId="" clId="Web-{95D09B38-F38B-48C1-9932-0138EC4DD8DB}" dt="2022-12-06T01:22:05.454" v="1134"/>
          <ac:picMkLst>
            <pc:docMk/>
            <pc:sldMk cId="682945596" sldId="276"/>
            <ac:picMk id="6" creationId="{4F1173BB-734D-EF10-D6F9-DFB539939198}"/>
          </ac:picMkLst>
        </pc:picChg>
        <pc:picChg chg="add del mod">
          <ac:chgData name="David Lucsanyi" userId="" providerId="" clId="Web-{95D09B38-F38B-48C1-9932-0138EC4DD8DB}" dt="2022-12-06T01:18:11.962" v="1129"/>
          <ac:picMkLst>
            <pc:docMk/>
            <pc:sldMk cId="682945596" sldId="276"/>
            <ac:picMk id="8" creationId="{56FE3B08-292C-EC5C-5E25-BB6301C32FCD}"/>
          </ac:picMkLst>
        </pc:picChg>
        <pc:picChg chg="add mod">
          <ac:chgData name="David Lucsanyi" userId="" providerId="" clId="Web-{95D09B38-F38B-48C1-9932-0138EC4DD8DB}" dt="2022-12-06T01:39:38.278" v="1387" actId="1076"/>
          <ac:picMkLst>
            <pc:docMk/>
            <pc:sldMk cId="682945596" sldId="276"/>
            <ac:picMk id="10" creationId="{AC37699C-85B7-E494-064F-E687743F9160}"/>
          </ac:picMkLst>
        </pc:picChg>
        <pc:picChg chg="add mod">
          <ac:chgData name="David Lucsanyi" userId="" providerId="" clId="Web-{95D09B38-F38B-48C1-9932-0138EC4DD8DB}" dt="2022-12-06T01:42:12.251" v="1423" actId="1076"/>
          <ac:picMkLst>
            <pc:docMk/>
            <pc:sldMk cId="682945596" sldId="276"/>
            <ac:picMk id="12" creationId="{379B7F77-F124-3B42-59BD-825A2D1043E2}"/>
          </ac:picMkLst>
        </pc:picChg>
        <pc:picChg chg="add mod">
          <ac:chgData name="David Lucsanyi" userId="" providerId="" clId="Web-{95D09B38-F38B-48C1-9932-0138EC4DD8DB}" dt="2022-12-06T01:24:45.365" v="1158" actId="1076"/>
          <ac:picMkLst>
            <pc:docMk/>
            <pc:sldMk cId="682945596" sldId="276"/>
            <ac:picMk id="13" creationId="{67F8C82D-19B6-B904-90A6-0163EA7D0276}"/>
          </ac:picMkLst>
        </pc:picChg>
        <pc:picChg chg="add del mod">
          <ac:chgData name="David Lucsanyi" userId="" providerId="" clId="Web-{95D09B38-F38B-48C1-9932-0138EC4DD8DB}" dt="2022-12-06T01:32:03.585" v="1297"/>
          <ac:picMkLst>
            <pc:docMk/>
            <pc:sldMk cId="682945596" sldId="276"/>
            <ac:picMk id="25" creationId="{55634E7A-FCD8-D063-51A0-570D10110D91}"/>
          </ac:picMkLst>
        </pc:picChg>
        <pc:cxnChg chg="add del mod">
          <ac:chgData name="David Lucsanyi" userId="" providerId="" clId="Web-{95D09B38-F38B-48C1-9932-0138EC4DD8DB}" dt="2022-12-06T01:39:43.294" v="1388"/>
          <ac:cxnSpMkLst>
            <pc:docMk/>
            <pc:sldMk cId="682945596" sldId="276"/>
            <ac:cxnSpMk id="28" creationId="{A1762383-5D37-3554-3BC6-ACA4979A8C53}"/>
          </ac:cxnSpMkLst>
        </pc:cxnChg>
      </pc:sldChg>
      <pc:sldChg chg="addSp delSp modSp">
        <pc:chgData name="David Lucsanyi" userId="" providerId="" clId="Web-{95D09B38-F38B-48C1-9932-0138EC4DD8DB}" dt="2022-12-06T01:00:42.053" v="832" actId="20577"/>
        <pc:sldMkLst>
          <pc:docMk/>
          <pc:sldMk cId="2100367628" sldId="277"/>
        </pc:sldMkLst>
        <pc:spChg chg="mod">
          <ac:chgData name="David Lucsanyi" userId="" providerId="" clId="Web-{95D09B38-F38B-48C1-9932-0138EC4DD8DB}" dt="2022-12-06T00:38:49.459" v="483" actId="20577"/>
          <ac:spMkLst>
            <pc:docMk/>
            <pc:sldMk cId="2100367628" sldId="277"/>
            <ac:spMk id="3" creationId="{0F9C900D-E622-9CCE-1E7B-DA5F73CD3B4B}"/>
          </ac:spMkLst>
        </pc:spChg>
        <pc:spChg chg="add mod">
          <ac:chgData name="David Lucsanyi" userId="" providerId="" clId="Web-{95D09B38-F38B-48C1-9932-0138EC4DD8DB}" dt="2022-12-06T00:52:57.130" v="736" actId="1076"/>
          <ac:spMkLst>
            <pc:docMk/>
            <pc:sldMk cId="2100367628" sldId="277"/>
            <ac:spMk id="12" creationId="{8C511024-9130-378A-6406-C065351F378F}"/>
          </ac:spMkLst>
        </pc:spChg>
        <pc:spChg chg="add mod">
          <ac:chgData name="David Lucsanyi" userId="" providerId="" clId="Web-{95D09B38-F38B-48C1-9932-0138EC4DD8DB}" dt="2022-12-06T00:59:46.302" v="829" actId="14100"/>
          <ac:spMkLst>
            <pc:docMk/>
            <pc:sldMk cId="2100367628" sldId="277"/>
            <ac:spMk id="16" creationId="{DD7561EA-16E3-A1A7-CE3A-6A358743CC31}"/>
          </ac:spMkLst>
        </pc:spChg>
        <pc:spChg chg="add mod">
          <ac:chgData name="David Lucsanyi" userId="" providerId="" clId="Web-{95D09B38-F38B-48C1-9932-0138EC4DD8DB}" dt="2022-12-06T00:52:57.193" v="740" actId="1076"/>
          <ac:spMkLst>
            <pc:docMk/>
            <pc:sldMk cId="2100367628" sldId="277"/>
            <ac:spMk id="17" creationId="{18560D99-DCA5-3DFB-A3B2-A74043BFDA88}"/>
          </ac:spMkLst>
        </pc:spChg>
        <pc:spChg chg="add mod">
          <ac:chgData name="David Lucsanyi" userId="" providerId="" clId="Web-{95D09B38-F38B-48C1-9932-0138EC4DD8DB}" dt="2022-12-06T00:53:04.912" v="742" actId="14100"/>
          <ac:spMkLst>
            <pc:docMk/>
            <pc:sldMk cId="2100367628" sldId="277"/>
            <ac:spMk id="18" creationId="{6A73B963-60FC-10B0-A7F1-E0375BE9A230}"/>
          </ac:spMkLst>
        </pc:spChg>
        <pc:spChg chg="add del mod">
          <ac:chgData name="David Lucsanyi" userId="" providerId="" clId="Web-{95D09B38-F38B-48C1-9932-0138EC4DD8DB}" dt="2022-12-06T00:46:40.150" v="661"/>
          <ac:spMkLst>
            <pc:docMk/>
            <pc:sldMk cId="2100367628" sldId="277"/>
            <ac:spMk id="19" creationId="{CBE0F032-6F66-C8D2-C0ED-6836D0BDF79F}"/>
          </ac:spMkLst>
        </pc:spChg>
        <pc:spChg chg="add">
          <ac:chgData name="David Lucsanyi" userId="" providerId="" clId="Web-{95D09B38-F38B-48C1-9932-0138EC4DD8DB}" dt="2022-12-06T00:46:02.383" v="653"/>
          <ac:spMkLst>
            <pc:docMk/>
            <pc:sldMk cId="2100367628" sldId="277"/>
            <ac:spMk id="22" creationId="{E8F4C2F3-2D23-FAC6-FE60-B3BE8C5262CE}"/>
          </ac:spMkLst>
        </pc:spChg>
        <pc:spChg chg="add">
          <ac:chgData name="David Lucsanyi" userId="" providerId="" clId="Web-{95D09B38-F38B-48C1-9932-0138EC4DD8DB}" dt="2022-12-06T00:46:02.383" v="653"/>
          <ac:spMkLst>
            <pc:docMk/>
            <pc:sldMk cId="2100367628" sldId="277"/>
            <ac:spMk id="23" creationId="{D3E584FF-E992-FEE2-4A2B-83F7B58C741C}"/>
          </ac:spMkLst>
        </pc:spChg>
        <pc:spChg chg="add">
          <ac:chgData name="David Lucsanyi" userId="" providerId="" clId="Web-{95D09B38-F38B-48C1-9932-0138EC4DD8DB}" dt="2022-12-06T00:46:02.383" v="653"/>
          <ac:spMkLst>
            <pc:docMk/>
            <pc:sldMk cId="2100367628" sldId="277"/>
            <ac:spMk id="24" creationId="{64343B8C-9300-B91A-E43A-CEBB2FDBC743}"/>
          </ac:spMkLst>
        </pc:spChg>
        <pc:spChg chg="del mod">
          <ac:chgData name="David Lucsanyi" userId="" providerId="" clId="Web-{95D09B38-F38B-48C1-9932-0138EC4DD8DB}" dt="2022-12-06T00:39:12.678" v="490"/>
          <ac:spMkLst>
            <pc:docMk/>
            <pc:sldMk cId="2100367628" sldId="277"/>
            <ac:spMk id="25" creationId="{15DF8C03-4717-F69E-1470-0BB5E9437155}"/>
          </ac:spMkLst>
        </pc:spChg>
        <pc:spChg chg="add">
          <ac:chgData name="David Lucsanyi" userId="" providerId="" clId="Web-{95D09B38-F38B-48C1-9932-0138EC4DD8DB}" dt="2022-12-06T00:46:02.383" v="653"/>
          <ac:spMkLst>
            <pc:docMk/>
            <pc:sldMk cId="2100367628" sldId="277"/>
            <ac:spMk id="26" creationId="{5CC1D608-B36D-8A59-2CDA-0C0D2D77CA7C}"/>
          </ac:spMkLst>
        </pc:spChg>
        <pc:spChg chg="add del mod">
          <ac:chgData name="David Lucsanyi" userId="" providerId="" clId="Web-{95D09B38-F38B-48C1-9932-0138EC4DD8DB}" dt="2022-12-06T00:49:31.921" v="678"/>
          <ac:spMkLst>
            <pc:docMk/>
            <pc:sldMk cId="2100367628" sldId="277"/>
            <ac:spMk id="27" creationId="{1EBE14D0-6589-629A-40C8-1692F8A6A9DD}"/>
          </ac:spMkLst>
        </pc:spChg>
        <pc:spChg chg="add del mod">
          <ac:chgData name="David Lucsanyi" userId="" providerId="" clId="Web-{95D09B38-F38B-48C1-9932-0138EC4DD8DB}" dt="2022-12-06T01:00:42.053" v="832" actId="20577"/>
          <ac:spMkLst>
            <pc:docMk/>
            <pc:sldMk cId="2100367628" sldId="277"/>
            <ac:spMk id="29" creationId="{17427D15-4894-7DAB-1374-65D436382AA1}"/>
          </ac:spMkLst>
        </pc:spChg>
        <pc:grpChg chg="add mod">
          <ac:chgData name="David Lucsanyi" userId="" providerId="" clId="Web-{95D09B38-F38B-48C1-9932-0138EC4DD8DB}" dt="2022-12-06T00:46:12.712" v="654" actId="1076"/>
          <ac:grpSpMkLst>
            <pc:docMk/>
            <pc:sldMk cId="2100367628" sldId="277"/>
            <ac:grpSpMk id="20" creationId="{0AD54246-2D58-0F2E-0810-4EB41FBA2A62}"/>
          </ac:grpSpMkLst>
        </pc:grpChg>
        <pc:grpChg chg="add">
          <ac:chgData name="David Lucsanyi" userId="" providerId="" clId="Web-{95D09B38-F38B-48C1-9932-0138EC4DD8DB}" dt="2022-12-06T00:46:02.383" v="653"/>
          <ac:grpSpMkLst>
            <pc:docMk/>
            <pc:sldMk cId="2100367628" sldId="277"/>
            <ac:grpSpMk id="21" creationId="{84355B10-D476-E94A-ABBE-A3745CE60E5B}"/>
          </ac:grpSpMkLst>
        </pc:grpChg>
        <pc:grpChg chg="add">
          <ac:chgData name="David Lucsanyi" userId="" providerId="" clId="Web-{95D09B38-F38B-48C1-9932-0138EC4DD8DB}" dt="2022-12-06T00:53:16.522" v="743"/>
          <ac:grpSpMkLst>
            <pc:docMk/>
            <pc:sldMk cId="2100367628" sldId="277"/>
            <ac:grpSpMk id="30" creationId="{B7E85A47-3D31-D06B-6376-27B046FC4D1E}"/>
          </ac:grpSpMkLst>
        </pc:grpChg>
        <pc:picChg chg="add mod">
          <ac:chgData name="David Lucsanyi" userId="" providerId="" clId="Web-{95D09B38-F38B-48C1-9932-0138EC4DD8DB}" dt="2022-12-06T00:52:57.083" v="733" actId="1076"/>
          <ac:picMkLst>
            <pc:docMk/>
            <pc:sldMk cId="2100367628" sldId="277"/>
            <ac:picMk id="5" creationId="{B48690DC-28E8-5EC4-C924-8C09FC869EEC}"/>
          </ac:picMkLst>
        </pc:picChg>
        <pc:picChg chg="add del mod">
          <ac:chgData name="David Lucsanyi" userId="" providerId="" clId="Web-{95D09B38-F38B-48C1-9932-0138EC4DD8DB}" dt="2022-12-06T00:53:21.132" v="744"/>
          <ac:picMkLst>
            <pc:docMk/>
            <pc:sldMk cId="2100367628" sldId="277"/>
            <ac:picMk id="6" creationId="{85B8BDCA-C304-82C5-AA26-8C30564F2CAC}"/>
          </ac:picMkLst>
        </pc:picChg>
        <pc:cxnChg chg="add mod">
          <ac:chgData name="David Lucsanyi" userId="" providerId="" clId="Web-{95D09B38-F38B-48C1-9932-0138EC4DD8DB}" dt="2022-12-06T00:52:57.099" v="734" actId="1076"/>
          <ac:cxnSpMkLst>
            <pc:docMk/>
            <pc:sldMk cId="2100367628" sldId="277"/>
            <ac:cxnSpMk id="7" creationId="{FB35C6B9-C497-B2C0-6681-586034A0EB2F}"/>
          </ac:cxnSpMkLst>
        </pc:cxnChg>
        <pc:cxnChg chg="del mod">
          <ac:chgData name="David Lucsanyi" userId="" providerId="" clId="Web-{95D09B38-F38B-48C1-9932-0138EC4DD8DB}" dt="2022-12-06T00:38:09.114" v="474"/>
          <ac:cxnSpMkLst>
            <pc:docMk/>
            <pc:sldMk cId="2100367628" sldId="277"/>
            <ac:cxnSpMk id="10" creationId="{668C4777-13B1-B3C1-A503-125D0C2EC6A6}"/>
          </ac:cxnSpMkLst>
        </pc:cxnChg>
        <pc:cxnChg chg="add mod">
          <ac:chgData name="David Lucsanyi" userId="" providerId="" clId="Web-{95D09B38-F38B-48C1-9932-0138EC4DD8DB}" dt="2022-12-06T00:52:57.115" v="735" actId="1076"/>
          <ac:cxnSpMkLst>
            <pc:docMk/>
            <pc:sldMk cId="2100367628" sldId="277"/>
            <ac:cxnSpMk id="11" creationId="{E3874D46-1C40-6EA5-5523-0BDBDF40F343}"/>
          </ac:cxnSpMkLst>
        </pc:cxnChg>
        <pc:cxnChg chg="add mod">
          <ac:chgData name="David Lucsanyi" userId="" providerId="" clId="Web-{95D09B38-F38B-48C1-9932-0138EC4DD8DB}" dt="2022-12-06T00:52:57.146" v="737" actId="1076"/>
          <ac:cxnSpMkLst>
            <pc:docMk/>
            <pc:sldMk cId="2100367628" sldId="277"/>
            <ac:cxnSpMk id="13" creationId="{F796437E-FE09-BF3F-E662-EBB2D4594295}"/>
          </ac:cxnSpMkLst>
        </pc:cxnChg>
        <pc:cxnChg chg="add mod">
          <ac:chgData name="David Lucsanyi" userId="" providerId="" clId="Web-{95D09B38-F38B-48C1-9932-0138EC4DD8DB}" dt="2022-12-06T00:52:57.161" v="738" actId="1076"/>
          <ac:cxnSpMkLst>
            <pc:docMk/>
            <pc:sldMk cId="2100367628" sldId="277"/>
            <ac:cxnSpMk id="14" creationId="{DC95AB4F-64E2-A167-3F31-67AE27C23E3C}"/>
          </ac:cxnSpMkLst>
        </pc:cxnChg>
        <pc:cxnChg chg="add del mod">
          <ac:chgData name="David Lucsanyi" userId="" providerId="" clId="Web-{95D09B38-F38B-48C1-9932-0138EC4DD8DB}" dt="2022-12-06T00:39:52.351" v="503"/>
          <ac:cxnSpMkLst>
            <pc:docMk/>
            <pc:sldMk cId="2100367628" sldId="277"/>
            <ac:cxnSpMk id="15" creationId="{499E065A-6046-6C03-3B61-AFC65F9AF6A2}"/>
          </ac:cxnSpMkLst>
        </pc:cxnChg>
      </pc:sldChg>
      <pc:sldChg chg="delSp modSp add replId">
        <pc:chgData name="David Lucsanyi" userId="" providerId="" clId="Web-{95D09B38-F38B-48C1-9932-0138EC4DD8DB}" dt="2022-12-05T22:32:15.865" v="391" actId="20577"/>
        <pc:sldMkLst>
          <pc:docMk/>
          <pc:sldMk cId="1263183113" sldId="278"/>
        </pc:sldMkLst>
        <pc:spChg chg="mod">
          <ac:chgData name="David Lucsanyi" userId="" providerId="" clId="Web-{95D09B38-F38B-48C1-9932-0138EC4DD8DB}" dt="2022-12-05T22:14:53.178" v="276" actId="20577"/>
          <ac:spMkLst>
            <pc:docMk/>
            <pc:sldMk cId="1263183113" sldId="278"/>
            <ac:spMk id="2" creationId="{C8D09F31-E18D-9140-050E-B3B7478FE1AD}"/>
          </ac:spMkLst>
        </pc:spChg>
        <pc:spChg chg="mod">
          <ac:chgData name="David Lucsanyi" userId="" providerId="" clId="Web-{95D09B38-F38B-48C1-9932-0138EC4DD8DB}" dt="2022-12-05T22:32:15.865" v="391" actId="20577"/>
          <ac:spMkLst>
            <pc:docMk/>
            <pc:sldMk cId="1263183113" sldId="278"/>
            <ac:spMk id="3" creationId="{0F9C900D-E622-9CCE-1E7B-DA5F73CD3B4B}"/>
          </ac:spMkLst>
        </pc:spChg>
        <pc:spChg chg="del mod">
          <ac:chgData name="David Lucsanyi" userId="" providerId="" clId="Web-{95D09B38-F38B-48C1-9932-0138EC4DD8DB}" dt="2022-12-05T22:11:43.313" v="139"/>
          <ac:spMkLst>
            <pc:docMk/>
            <pc:sldMk cId="1263183113" sldId="278"/>
            <ac:spMk id="21" creationId="{71478129-CE65-A73E-78FD-7F63F607382E}"/>
          </ac:spMkLst>
        </pc:spChg>
        <pc:grpChg chg="del">
          <ac:chgData name="David Lucsanyi" userId="" providerId="" clId="Web-{95D09B38-F38B-48C1-9932-0138EC4DD8DB}" dt="2022-12-05T22:08:35.151" v="96"/>
          <ac:grpSpMkLst>
            <pc:docMk/>
            <pc:sldMk cId="1263183113" sldId="278"/>
            <ac:grpSpMk id="15" creationId="{08D8362E-24C7-B3A6-F563-EB1628C41C9C}"/>
          </ac:grpSpMkLst>
        </pc:grpChg>
        <pc:picChg chg="del">
          <ac:chgData name="David Lucsanyi" userId="" providerId="" clId="Web-{95D09B38-F38B-48C1-9932-0138EC4DD8DB}" dt="2022-12-05T22:11:40.782" v="137"/>
          <ac:picMkLst>
            <pc:docMk/>
            <pc:sldMk cId="1263183113" sldId="278"/>
            <ac:picMk id="18" creationId="{7A089B94-B810-9F73-830A-8ED7132C52E4}"/>
          </ac:picMkLst>
        </pc:picChg>
      </pc:sldChg>
    </pc:docChg>
  </pc:docChgLst>
  <pc:docChgLst>
    <pc:chgData name="David Lucsanyi" clId="Web-{CB6F1EA6-2054-4A2F-ADF3-B17B3BF37F9E}"/>
    <pc:docChg chg="addSld modSld">
      <pc:chgData name="David Lucsanyi" userId="" providerId="" clId="Web-{CB6F1EA6-2054-4A2F-ADF3-B17B3BF37F9E}" dt="2022-12-05T11:13:16.265" v="177" actId="20577"/>
      <pc:docMkLst>
        <pc:docMk/>
      </pc:docMkLst>
      <pc:sldChg chg="addSp delSp modSp">
        <pc:chgData name="David Lucsanyi" userId="" providerId="" clId="Web-{CB6F1EA6-2054-4A2F-ADF3-B17B3BF37F9E}" dt="2022-12-05T11:13:16.265" v="177" actId="20577"/>
        <pc:sldMkLst>
          <pc:docMk/>
          <pc:sldMk cId="1897798811" sldId="263"/>
        </pc:sldMkLst>
        <pc:spChg chg="mod">
          <ac:chgData name="David Lucsanyi" userId="" providerId="" clId="Web-{CB6F1EA6-2054-4A2F-ADF3-B17B3BF37F9E}" dt="2022-12-05T10:55:58.505" v="51" actId="20577"/>
          <ac:spMkLst>
            <pc:docMk/>
            <pc:sldMk cId="1897798811" sldId="263"/>
            <ac:spMk id="2" creationId="{C8D09F31-E18D-9140-050E-B3B7478FE1AD}"/>
          </ac:spMkLst>
        </pc:spChg>
        <pc:spChg chg="mod">
          <ac:chgData name="David Lucsanyi" userId="" providerId="" clId="Web-{CB6F1EA6-2054-4A2F-ADF3-B17B3BF37F9E}" dt="2022-12-05T11:13:16.265" v="177" actId="20577"/>
          <ac:spMkLst>
            <pc:docMk/>
            <pc:sldMk cId="1897798811" sldId="263"/>
            <ac:spMk id="3" creationId="{0F9C900D-E622-9CCE-1E7B-DA5F73CD3B4B}"/>
          </ac:spMkLst>
        </pc:spChg>
        <pc:picChg chg="add del mod">
          <ac:chgData name="David Lucsanyi" userId="" providerId="" clId="Web-{CB6F1EA6-2054-4A2F-ADF3-B17B3BF37F9E}" dt="2022-12-05T11:11:05.903" v="141"/>
          <ac:picMkLst>
            <pc:docMk/>
            <pc:sldMk cId="1897798811" sldId="263"/>
            <ac:picMk id="30" creationId="{C7E5F031-7431-D9B1-CE2D-5A412BF002EC}"/>
          </ac:picMkLst>
        </pc:picChg>
        <pc:picChg chg="add mod">
          <ac:chgData name="David Lucsanyi" userId="" providerId="" clId="Web-{CB6F1EA6-2054-4A2F-ADF3-B17B3BF37F9E}" dt="2022-12-05T11:11:49.466" v="153" actId="1076"/>
          <ac:picMkLst>
            <pc:docMk/>
            <pc:sldMk cId="1897798811" sldId="263"/>
            <ac:picMk id="31" creationId="{34F8750F-E5C8-9E15-2905-BE4C5E1AEB66}"/>
          </ac:picMkLst>
        </pc:picChg>
        <pc:picChg chg="add mod">
          <ac:chgData name="David Lucsanyi" userId="" providerId="" clId="Web-{CB6F1EA6-2054-4A2F-ADF3-B17B3BF37F9E}" dt="2022-12-05T11:11:46.904" v="152" actId="1076"/>
          <ac:picMkLst>
            <pc:docMk/>
            <pc:sldMk cId="1897798811" sldId="263"/>
            <ac:picMk id="32" creationId="{6EAD7E0A-EAAF-E2EE-D376-CCDB863A6A04}"/>
          </ac:picMkLst>
        </pc:picChg>
        <pc:picChg chg="add mod">
          <ac:chgData name="David Lucsanyi" userId="" providerId="" clId="Web-{CB6F1EA6-2054-4A2F-ADF3-B17B3BF37F9E}" dt="2022-12-05T11:12:15.514" v="156" actId="1076"/>
          <ac:picMkLst>
            <pc:docMk/>
            <pc:sldMk cId="1897798811" sldId="263"/>
            <ac:picMk id="33" creationId="{4B4F9F11-94D3-3B96-D332-E6272CC959EF}"/>
          </ac:picMkLst>
        </pc:picChg>
        <pc:inkChg chg="add del">
          <ac:chgData name="David Lucsanyi" userId="" providerId="" clId="Web-{CB6F1EA6-2054-4A2F-ADF3-B17B3BF37F9E}" dt="2022-12-05T10:54:39.566" v="39"/>
          <ac:inkMkLst>
            <pc:docMk/>
            <pc:sldMk cId="1897798811" sldId="263"/>
            <ac:inkMk id="5" creationId="{7F02F4BE-D788-182D-0BE1-2B7A6D7B8C29}"/>
          </ac:inkMkLst>
        </pc:inkChg>
        <pc:inkChg chg="add del">
          <ac:chgData name="David Lucsanyi" userId="" providerId="" clId="Web-{CB6F1EA6-2054-4A2F-ADF3-B17B3BF37F9E}" dt="2022-12-05T10:54:38.488" v="38"/>
          <ac:inkMkLst>
            <pc:docMk/>
            <pc:sldMk cId="1897798811" sldId="263"/>
            <ac:inkMk id="6" creationId="{E7ED9000-411C-738E-4ED5-6F9E69A369AC}"/>
          </ac:inkMkLst>
        </pc:inkChg>
        <pc:inkChg chg="add del">
          <ac:chgData name="David Lucsanyi" userId="" providerId="" clId="Web-{CB6F1EA6-2054-4A2F-ADF3-B17B3BF37F9E}" dt="2022-12-05T10:54:36.738" v="37"/>
          <ac:inkMkLst>
            <pc:docMk/>
            <pc:sldMk cId="1897798811" sldId="263"/>
            <ac:inkMk id="7" creationId="{5BC1E8CC-629E-0028-A586-D154665A2B82}"/>
          </ac:inkMkLst>
        </pc:inkChg>
        <pc:inkChg chg="add del">
          <ac:chgData name="David Lucsanyi" userId="" providerId="" clId="Web-{CB6F1EA6-2054-4A2F-ADF3-B17B3BF37F9E}" dt="2022-12-05T10:54:36.738" v="36"/>
          <ac:inkMkLst>
            <pc:docMk/>
            <pc:sldMk cId="1897798811" sldId="263"/>
            <ac:inkMk id="11" creationId="{A983BD83-4EB4-89C8-2DC0-14030BEC0A42}"/>
          </ac:inkMkLst>
        </pc:inkChg>
        <pc:inkChg chg="add del">
          <ac:chgData name="David Lucsanyi" userId="" providerId="" clId="Web-{CB6F1EA6-2054-4A2F-ADF3-B17B3BF37F9E}" dt="2022-12-05T10:54:34.597" v="35"/>
          <ac:inkMkLst>
            <pc:docMk/>
            <pc:sldMk cId="1897798811" sldId="263"/>
            <ac:inkMk id="12" creationId="{12D422C6-4F7B-3E37-171D-8999120F9FC9}"/>
          </ac:inkMkLst>
        </pc:inkChg>
        <pc:inkChg chg="add del">
          <ac:chgData name="David Lucsanyi" userId="" providerId="" clId="Web-{CB6F1EA6-2054-4A2F-ADF3-B17B3BF37F9E}" dt="2022-12-05T10:54:34.597" v="34"/>
          <ac:inkMkLst>
            <pc:docMk/>
            <pc:sldMk cId="1897798811" sldId="263"/>
            <ac:inkMk id="14" creationId="{6B6664B0-CB18-7D04-4735-F5EA98FBB67B}"/>
          </ac:inkMkLst>
        </pc:inkChg>
        <pc:inkChg chg="add del">
          <ac:chgData name="David Lucsanyi" userId="" providerId="" clId="Web-{CB6F1EA6-2054-4A2F-ADF3-B17B3BF37F9E}" dt="2022-12-05T10:54:33.785" v="33"/>
          <ac:inkMkLst>
            <pc:docMk/>
            <pc:sldMk cId="1897798811" sldId="263"/>
            <ac:inkMk id="15" creationId="{99A378CC-C531-F527-3DAE-82B8D5CDBFF4}"/>
          </ac:inkMkLst>
        </pc:inkChg>
        <pc:inkChg chg="add del">
          <ac:chgData name="David Lucsanyi" userId="" providerId="" clId="Web-{CB6F1EA6-2054-4A2F-ADF3-B17B3BF37F9E}" dt="2022-12-05T10:54:33.785" v="32"/>
          <ac:inkMkLst>
            <pc:docMk/>
            <pc:sldMk cId="1897798811" sldId="263"/>
            <ac:inkMk id="16" creationId="{60D1C11B-9237-FEFE-A594-CA50CC34265D}"/>
          </ac:inkMkLst>
        </pc:inkChg>
        <pc:inkChg chg="add del">
          <ac:chgData name="David Lucsanyi" userId="" providerId="" clId="Web-{CB6F1EA6-2054-4A2F-ADF3-B17B3BF37F9E}" dt="2022-12-05T10:54:31.566" v="31"/>
          <ac:inkMkLst>
            <pc:docMk/>
            <pc:sldMk cId="1897798811" sldId="263"/>
            <ac:inkMk id="17" creationId="{99162F88-688A-6BFB-4A2C-97FDDFFC298B}"/>
          </ac:inkMkLst>
        </pc:inkChg>
        <pc:inkChg chg="add del">
          <ac:chgData name="David Lucsanyi" userId="" providerId="" clId="Web-{CB6F1EA6-2054-4A2F-ADF3-B17B3BF37F9E}" dt="2022-12-05T10:54:11.378" v="30"/>
          <ac:inkMkLst>
            <pc:docMk/>
            <pc:sldMk cId="1897798811" sldId="263"/>
            <ac:inkMk id="18" creationId="{C4D2C5A7-693C-88BE-C949-32A81DB8750B}"/>
          </ac:inkMkLst>
        </pc:inkChg>
        <pc:inkChg chg="add del">
          <ac:chgData name="David Lucsanyi" userId="" providerId="" clId="Web-{CB6F1EA6-2054-4A2F-ADF3-B17B3BF37F9E}" dt="2022-12-05T10:54:09.518" v="29"/>
          <ac:inkMkLst>
            <pc:docMk/>
            <pc:sldMk cId="1897798811" sldId="263"/>
            <ac:inkMk id="19" creationId="{25A154B3-5392-870C-E05F-5146F6A4BA32}"/>
          </ac:inkMkLst>
        </pc:inkChg>
        <pc:inkChg chg="add del">
          <ac:chgData name="David Lucsanyi" userId="" providerId="" clId="Web-{CB6F1EA6-2054-4A2F-ADF3-B17B3BF37F9E}" dt="2022-12-05T10:54:00.846" v="28"/>
          <ac:inkMkLst>
            <pc:docMk/>
            <pc:sldMk cId="1897798811" sldId="263"/>
            <ac:inkMk id="20" creationId="{44CB0632-7FBE-A9C4-AD69-567637C5C805}"/>
          </ac:inkMkLst>
        </pc:inkChg>
        <pc:inkChg chg="add del">
          <ac:chgData name="David Lucsanyi" userId="" providerId="" clId="Web-{CB6F1EA6-2054-4A2F-ADF3-B17B3BF37F9E}" dt="2022-12-05T10:54:00.846" v="27"/>
          <ac:inkMkLst>
            <pc:docMk/>
            <pc:sldMk cId="1897798811" sldId="263"/>
            <ac:inkMk id="21" creationId="{5C166376-CFAF-6975-5863-6E7A92E4A764}"/>
          </ac:inkMkLst>
        </pc:inkChg>
        <pc:inkChg chg="add del">
          <ac:chgData name="David Lucsanyi" userId="" providerId="" clId="Web-{CB6F1EA6-2054-4A2F-ADF3-B17B3BF37F9E}" dt="2022-12-05T10:53:59.846" v="26"/>
          <ac:inkMkLst>
            <pc:docMk/>
            <pc:sldMk cId="1897798811" sldId="263"/>
            <ac:inkMk id="22" creationId="{F6F3F1E9-FED2-2126-FC35-9B7447344C17}"/>
          </ac:inkMkLst>
        </pc:inkChg>
        <pc:inkChg chg="add del">
          <ac:chgData name="David Lucsanyi" userId="" providerId="" clId="Web-{CB6F1EA6-2054-4A2F-ADF3-B17B3BF37F9E}" dt="2022-12-05T10:53:59.846" v="25"/>
          <ac:inkMkLst>
            <pc:docMk/>
            <pc:sldMk cId="1897798811" sldId="263"/>
            <ac:inkMk id="23" creationId="{4620CEB9-F77C-9419-5A0D-FC63ADA561E0}"/>
          </ac:inkMkLst>
        </pc:inkChg>
        <pc:inkChg chg="add del">
          <ac:chgData name="David Lucsanyi" userId="" providerId="" clId="Web-{CB6F1EA6-2054-4A2F-ADF3-B17B3BF37F9E}" dt="2022-12-05T10:53:59.846" v="24"/>
          <ac:inkMkLst>
            <pc:docMk/>
            <pc:sldMk cId="1897798811" sldId="263"/>
            <ac:inkMk id="24" creationId="{E2082EBF-8839-BECB-7E5A-9930A7FCC2D5}"/>
          </ac:inkMkLst>
        </pc:inkChg>
        <pc:inkChg chg="add del">
          <ac:chgData name="David Lucsanyi" userId="" providerId="" clId="Web-{CB6F1EA6-2054-4A2F-ADF3-B17B3BF37F9E}" dt="2022-12-05T10:53:59.846" v="23"/>
          <ac:inkMkLst>
            <pc:docMk/>
            <pc:sldMk cId="1897798811" sldId="263"/>
            <ac:inkMk id="25" creationId="{DF98211C-A5B4-DED6-9EB6-9B7B4F9048AD}"/>
          </ac:inkMkLst>
        </pc:inkChg>
        <pc:inkChg chg="add del">
          <ac:chgData name="David Lucsanyi" userId="" providerId="" clId="Web-{CB6F1EA6-2054-4A2F-ADF3-B17B3BF37F9E}" dt="2022-12-05T10:53:59.846" v="22"/>
          <ac:inkMkLst>
            <pc:docMk/>
            <pc:sldMk cId="1897798811" sldId="263"/>
            <ac:inkMk id="26" creationId="{56531ACB-545D-D076-C28C-4B8CA1EA0907}"/>
          </ac:inkMkLst>
        </pc:inkChg>
        <pc:inkChg chg="add del">
          <ac:chgData name="David Lucsanyi" userId="" providerId="" clId="Web-{CB6F1EA6-2054-4A2F-ADF3-B17B3BF37F9E}" dt="2022-12-05T10:53:59.846" v="21"/>
          <ac:inkMkLst>
            <pc:docMk/>
            <pc:sldMk cId="1897798811" sldId="263"/>
            <ac:inkMk id="27" creationId="{4E12D1E0-C863-378B-3461-2E5AE8FB5400}"/>
          </ac:inkMkLst>
        </pc:inkChg>
        <pc:inkChg chg="add del">
          <ac:chgData name="David Lucsanyi" userId="" providerId="" clId="Web-{CB6F1EA6-2054-4A2F-ADF3-B17B3BF37F9E}" dt="2022-12-05T10:53:57.596" v="20"/>
          <ac:inkMkLst>
            <pc:docMk/>
            <pc:sldMk cId="1897798811" sldId="263"/>
            <ac:inkMk id="28" creationId="{FC26EDE2-864F-6D6E-33F5-2C10C8DC2290}"/>
          </ac:inkMkLst>
        </pc:inkChg>
        <pc:inkChg chg="add del">
          <ac:chgData name="David Lucsanyi" userId="" providerId="" clId="Web-{CB6F1EA6-2054-4A2F-ADF3-B17B3BF37F9E}" dt="2022-12-05T10:55:19.629" v="41"/>
          <ac:inkMkLst>
            <pc:docMk/>
            <pc:sldMk cId="1897798811" sldId="263"/>
            <ac:inkMk id="29" creationId="{44352425-D2C2-0A68-8BF5-77BFD7DC3540}"/>
          </ac:inkMkLst>
        </pc:inkChg>
        <pc:inkChg chg="add del">
          <ac:chgData name="David Lucsanyi" userId="" providerId="" clId="Web-{CB6F1EA6-2054-4A2F-ADF3-B17B3BF37F9E}" dt="2022-12-05T11:13:01.499" v="175"/>
          <ac:inkMkLst>
            <pc:docMk/>
            <pc:sldMk cId="1897798811" sldId="263"/>
            <ac:inkMk id="34" creationId="{9F902BE6-20A0-877C-C9C7-E9094A62CFC8}"/>
          </ac:inkMkLst>
        </pc:inkChg>
        <pc:inkChg chg="add del">
          <ac:chgData name="David Lucsanyi" userId="" providerId="" clId="Web-{CB6F1EA6-2054-4A2F-ADF3-B17B3BF37F9E}" dt="2022-12-05T11:13:00.140" v="174"/>
          <ac:inkMkLst>
            <pc:docMk/>
            <pc:sldMk cId="1897798811" sldId="263"/>
            <ac:inkMk id="35" creationId="{B184CC77-1C7A-FE04-95A0-72E087C63EE1}"/>
          </ac:inkMkLst>
        </pc:inkChg>
      </pc:sldChg>
      <pc:sldChg chg="addSp delSp modSp">
        <pc:chgData name="David Lucsanyi" userId="" providerId="" clId="Web-{CB6F1EA6-2054-4A2F-ADF3-B17B3BF37F9E}" dt="2022-12-05T11:04:26.752" v="85" actId="20577"/>
        <pc:sldMkLst>
          <pc:docMk/>
          <pc:sldMk cId="946928992" sldId="267"/>
        </pc:sldMkLst>
        <pc:spChg chg="mod">
          <ac:chgData name="David Lucsanyi" userId="" providerId="" clId="Web-{CB6F1EA6-2054-4A2F-ADF3-B17B3BF37F9E}" dt="2022-12-05T11:04:26.752" v="85" actId="20577"/>
          <ac:spMkLst>
            <pc:docMk/>
            <pc:sldMk cId="946928992" sldId="267"/>
            <ac:spMk id="5" creationId="{07BCE5A5-720F-78CA-A3FE-5DE915CF78EC}"/>
          </ac:spMkLst>
        </pc:spChg>
        <pc:inkChg chg="add">
          <ac:chgData name="David Lucsanyi" userId="" providerId="" clId="Web-{CB6F1EA6-2054-4A2F-ADF3-B17B3BF37F9E}" dt="2022-12-05T11:03:43.392" v="55"/>
          <ac:inkMkLst>
            <pc:docMk/>
            <pc:sldMk cId="946928992" sldId="267"/>
            <ac:inkMk id="6" creationId="{F6FAA827-F617-5C8B-DA35-DE9887B5B2D8}"/>
          </ac:inkMkLst>
        </pc:inkChg>
        <pc:inkChg chg="add">
          <ac:chgData name="David Lucsanyi" userId="" providerId="" clId="Web-{CB6F1EA6-2054-4A2F-ADF3-B17B3BF37F9E}" dt="2022-12-05T11:03:44.142" v="56"/>
          <ac:inkMkLst>
            <pc:docMk/>
            <pc:sldMk cId="946928992" sldId="267"/>
            <ac:inkMk id="8" creationId="{C251EA1F-9A4A-6CE9-17E6-F72E13620381}"/>
          </ac:inkMkLst>
        </pc:inkChg>
        <pc:inkChg chg="add">
          <ac:chgData name="David Lucsanyi" userId="" providerId="" clId="Web-{CB6F1EA6-2054-4A2F-ADF3-B17B3BF37F9E}" dt="2022-12-05T11:03:44.157" v="57"/>
          <ac:inkMkLst>
            <pc:docMk/>
            <pc:sldMk cId="946928992" sldId="267"/>
            <ac:inkMk id="10" creationId="{B79A6816-9551-0688-F767-AD63D6390DE9}"/>
          </ac:inkMkLst>
        </pc:inkChg>
        <pc:inkChg chg="add">
          <ac:chgData name="David Lucsanyi" userId="" providerId="" clId="Web-{CB6F1EA6-2054-4A2F-ADF3-B17B3BF37F9E}" dt="2022-12-05T11:03:45.204" v="58"/>
          <ac:inkMkLst>
            <pc:docMk/>
            <pc:sldMk cId="946928992" sldId="267"/>
            <ac:inkMk id="12" creationId="{FDFAFE89-FA9B-4EBC-911E-E81A95793C0E}"/>
          </ac:inkMkLst>
        </pc:inkChg>
        <pc:inkChg chg="add">
          <ac:chgData name="David Lucsanyi" userId="" providerId="" clId="Web-{CB6F1EA6-2054-4A2F-ADF3-B17B3BF37F9E}" dt="2022-12-05T11:03:46.845" v="59"/>
          <ac:inkMkLst>
            <pc:docMk/>
            <pc:sldMk cId="946928992" sldId="267"/>
            <ac:inkMk id="13" creationId="{E638FE94-EC09-8953-DAAB-BBBD6F854E8D}"/>
          </ac:inkMkLst>
        </pc:inkChg>
        <pc:inkChg chg="add">
          <ac:chgData name="David Lucsanyi" userId="" providerId="" clId="Web-{CB6F1EA6-2054-4A2F-ADF3-B17B3BF37F9E}" dt="2022-12-05T11:03:46.861" v="60"/>
          <ac:inkMkLst>
            <pc:docMk/>
            <pc:sldMk cId="946928992" sldId="267"/>
            <ac:inkMk id="15" creationId="{9EE286B8-51D0-3415-7AFF-A57014C5809B}"/>
          </ac:inkMkLst>
        </pc:inkChg>
        <pc:inkChg chg="add">
          <ac:chgData name="David Lucsanyi" userId="" providerId="" clId="Web-{CB6F1EA6-2054-4A2F-ADF3-B17B3BF37F9E}" dt="2022-12-05T11:03:46.907" v="61"/>
          <ac:inkMkLst>
            <pc:docMk/>
            <pc:sldMk cId="946928992" sldId="267"/>
            <ac:inkMk id="16" creationId="{112184CE-C4FD-4DE8-394A-99B7FE1D309B}"/>
          </ac:inkMkLst>
        </pc:inkChg>
        <pc:inkChg chg="add">
          <ac:chgData name="David Lucsanyi" userId="" providerId="" clId="Web-{CB6F1EA6-2054-4A2F-ADF3-B17B3BF37F9E}" dt="2022-12-05T11:03:52.642" v="62"/>
          <ac:inkMkLst>
            <pc:docMk/>
            <pc:sldMk cId="946928992" sldId="267"/>
            <ac:inkMk id="17" creationId="{B435DC2B-F663-0B62-51A4-65E3B72B43D3}"/>
          </ac:inkMkLst>
        </pc:inkChg>
        <pc:inkChg chg="add">
          <ac:chgData name="David Lucsanyi" userId="" providerId="" clId="Web-{CB6F1EA6-2054-4A2F-ADF3-B17B3BF37F9E}" dt="2022-12-05T11:03:53.376" v="63"/>
          <ac:inkMkLst>
            <pc:docMk/>
            <pc:sldMk cId="946928992" sldId="267"/>
            <ac:inkMk id="19" creationId="{172EB425-0585-20A6-4100-872C0DF83B10}"/>
          </ac:inkMkLst>
        </pc:inkChg>
        <pc:inkChg chg="add">
          <ac:chgData name="David Lucsanyi" userId="" providerId="" clId="Web-{CB6F1EA6-2054-4A2F-ADF3-B17B3BF37F9E}" dt="2022-12-05T11:03:55.361" v="64"/>
          <ac:inkMkLst>
            <pc:docMk/>
            <pc:sldMk cId="946928992" sldId="267"/>
            <ac:inkMk id="20" creationId="{56B2CF9E-C81C-7F88-0A3C-A0D46D0E7D3B}"/>
          </ac:inkMkLst>
        </pc:inkChg>
        <pc:inkChg chg="add del">
          <ac:chgData name="David Lucsanyi" userId="" providerId="" clId="Web-{CB6F1EA6-2054-4A2F-ADF3-B17B3BF37F9E}" dt="2022-12-05T11:03:58.845" v="66"/>
          <ac:inkMkLst>
            <pc:docMk/>
            <pc:sldMk cId="946928992" sldId="267"/>
            <ac:inkMk id="21" creationId="{98080FD5-DED1-0ABA-2129-82275C35E0F6}"/>
          </ac:inkMkLst>
        </pc:inkChg>
      </pc:sldChg>
      <pc:sldChg chg="addSp delSp modSp add replId">
        <pc:chgData name="David Lucsanyi" userId="" providerId="" clId="Web-{CB6F1EA6-2054-4A2F-ADF3-B17B3BF37F9E}" dt="2022-12-05T11:12:54.843" v="171" actId="20577"/>
        <pc:sldMkLst>
          <pc:docMk/>
          <pc:sldMk cId="1867863344" sldId="271"/>
        </pc:sldMkLst>
        <pc:spChg chg="mod">
          <ac:chgData name="David Lucsanyi" userId="" providerId="" clId="Web-{CB6F1EA6-2054-4A2F-ADF3-B17B3BF37F9E}" dt="2022-12-05T11:12:54.843" v="171" actId="20577"/>
          <ac:spMkLst>
            <pc:docMk/>
            <pc:sldMk cId="1867863344" sldId="271"/>
            <ac:spMk id="3" creationId="{0F9C900D-E622-9CCE-1E7B-DA5F73CD3B4B}"/>
          </ac:spMkLst>
        </pc:spChg>
        <pc:picChg chg="del">
          <ac:chgData name="David Lucsanyi" userId="" providerId="" clId="Web-{CB6F1EA6-2054-4A2F-ADF3-B17B3BF37F9E}" dt="2022-12-05T11:12:48.343" v="168"/>
          <ac:picMkLst>
            <pc:docMk/>
            <pc:sldMk cId="1867863344" sldId="271"/>
            <ac:picMk id="31" creationId="{34F8750F-E5C8-9E15-2905-BE4C5E1AEB66}"/>
          </ac:picMkLst>
        </pc:picChg>
        <pc:picChg chg="del">
          <ac:chgData name="David Lucsanyi" userId="" providerId="" clId="Web-{CB6F1EA6-2054-4A2F-ADF3-B17B3BF37F9E}" dt="2022-12-05T11:12:47.311" v="167"/>
          <ac:picMkLst>
            <pc:docMk/>
            <pc:sldMk cId="1867863344" sldId="271"/>
            <ac:picMk id="32" creationId="{6EAD7E0A-EAAF-E2EE-D376-CCDB863A6A04}"/>
          </ac:picMkLst>
        </pc:picChg>
        <pc:picChg chg="del">
          <ac:chgData name="David Lucsanyi" userId="" providerId="" clId="Web-{CB6F1EA6-2054-4A2F-ADF3-B17B3BF37F9E}" dt="2022-12-05T11:12:46.561" v="166"/>
          <ac:picMkLst>
            <pc:docMk/>
            <pc:sldMk cId="1867863344" sldId="271"/>
            <ac:picMk id="33" creationId="{4B4F9F11-94D3-3B96-D332-E6272CC959EF}"/>
          </ac:picMkLst>
        </pc:picChg>
        <pc:inkChg chg="add">
          <ac:chgData name="David Lucsanyi" userId="" providerId="" clId="Web-{CB6F1EA6-2054-4A2F-ADF3-B17B3BF37F9E}" dt="2022-12-05T11:12:23.342" v="158"/>
          <ac:inkMkLst>
            <pc:docMk/>
            <pc:sldMk cId="1867863344" sldId="271"/>
            <ac:inkMk id="5" creationId="{CE9FCB5C-3ABF-9A06-A64C-8205357CC89B}"/>
          </ac:inkMkLst>
        </pc:inkChg>
        <pc:inkChg chg="add">
          <ac:chgData name="David Lucsanyi" userId="" providerId="" clId="Web-{CB6F1EA6-2054-4A2F-ADF3-B17B3BF37F9E}" dt="2022-12-05T11:12:24.373" v="159"/>
          <ac:inkMkLst>
            <pc:docMk/>
            <pc:sldMk cId="1867863344" sldId="271"/>
            <ac:inkMk id="6" creationId="{0CBF6F6C-0978-8771-D08F-41E97DFBEAD5}"/>
          </ac:inkMkLst>
        </pc:inkChg>
        <pc:inkChg chg="add del">
          <ac:chgData name="David Lucsanyi" userId="" providerId="" clId="Web-{CB6F1EA6-2054-4A2F-ADF3-B17B3BF37F9E}" dt="2022-12-05T11:12:35.467" v="165"/>
          <ac:inkMkLst>
            <pc:docMk/>
            <pc:sldMk cId="1867863344" sldId="271"/>
            <ac:inkMk id="7" creationId="{FAE802A3-1C72-F755-BC3D-7E333F022974}"/>
          </ac:inkMkLst>
        </pc:inkChg>
        <pc:inkChg chg="add del">
          <ac:chgData name="David Lucsanyi" userId="" providerId="" clId="Web-{CB6F1EA6-2054-4A2F-ADF3-B17B3BF37F9E}" dt="2022-12-05T11:12:32.748" v="164"/>
          <ac:inkMkLst>
            <pc:docMk/>
            <pc:sldMk cId="1867863344" sldId="271"/>
            <ac:inkMk id="11" creationId="{02F1745B-EC4A-D94E-C3D9-CB012ABA02CD}"/>
          </ac:inkMkLst>
        </pc:inkChg>
        <pc:inkChg chg="add del">
          <ac:chgData name="David Lucsanyi" userId="" providerId="" clId="Web-{CB6F1EA6-2054-4A2F-ADF3-B17B3BF37F9E}" dt="2022-12-05T11:12:31.686" v="163"/>
          <ac:inkMkLst>
            <pc:docMk/>
            <pc:sldMk cId="1867863344" sldId="271"/>
            <ac:inkMk id="12" creationId="{82FD9FF5-7C39-27F9-E6BD-ADB1C6F2052F}"/>
          </ac:inkMkLst>
        </pc:inkChg>
      </pc:sldChg>
    </pc:docChg>
  </pc:docChgLst>
  <pc:docChgLst>
    <pc:chgData name="David Lucsanyi" userId="O7+Sfe/LXypmJ+6xrZ7IpYcscw6NdEw+GxAcb1ekBcE=" providerId="None" clId="Web-{277F0F28-3660-449B-8860-16485D79EF6C}"/>
    <pc:docChg chg="delSld modSld">
      <pc:chgData name="David Lucsanyi" userId="O7+Sfe/LXypmJ+6xrZ7IpYcscw6NdEw+GxAcb1ekBcE=" providerId="None" clId="Web-{277F0F28-3660-449B-8860-16485D79EF6C}" dt="2022-11-30T15:21:24.099" v="225" actId="20577"/>
      <pc:docMkLst>
        <pc:docMk/>
      </pc:docMkLst>
      <pc:sldChg chg="modSp">
        <pc:chgData name="David Lucsanyi" userId="O7+Sfe/LXypmJ+6xrZ7IpYcscw6NdEw+GxAcb1ekBcE=" providerId="None" clId="Web-{277F0F28-3660-449B-8860-16485D79EF6C}" dt="2022-11-30T15:19:39.061" v="190" actId="20577"/>
        <pc:sldMkLst>
          <pc:docMk/>
          <pc:sldMk cId="3218605534" sldId="257"/>
        </pc:sldMkLst>
        <pc:spChg chg="mod">
          <ac:chgData name="David Lucsanyi" userId="O7+Sfe/LXypmJ+6xrZ7IpYcscw6NdEw+GxAcb1ekBcE=" providerId="None" clId="Web-{277F0F28-3660-449B-8860-16485D79EF6C}" dt="2022-11-30T15:18:48.714" v="165" actId="20577"/>
          <ac:spMkLst>
            <pc:docMk/>
            <pc:sldMk cId="3218605534" sldId="257"/>
            <ac:spMk id="2" creationId="{055536C3-3126-B863-EF7D-E02411AE7B60}"/>
          </ac:spMkLst>
        </pc:spChg>
        <pc:spChg chg="mod">
          <ac:chgData name="David Lucsanyi" userId="O7+Sfe/LXypmJ+6xrZ7IpYcscw6NdEw+GxAcb1ekBcE=" providerId="None" clId="Web-{277F0F28-3660-449B-8860-16485D79EF6C}" dt="2022-11-30T15:19:39.061" v="190" actId="20577"/>
          <ac:spMkLst>
            <pc:docMk/>
            <pc:sldMk cId="3218605534" sldId="257"/>
            <ac:spMk id="3" creationId="{0FDCCA66-7A5C-3316-B5EC-9708452AE97E}"/>
          </ac:spMkLst>
        </pc:spChg>
      </pc:sldChg>
      <pc:sldChg chg="modSp">
        <pc:chgData name="David Lucsanyi" userId="O7+Sfe/LXypmJ+6xrZ7IpYcscw6NdEw+GxAcb1ekBcE=" providerId="None" clId="Web-{277F0F28-3660-449B-8860-16485D79EF6C}" dt="2022-11-30T15:21:01.801" v="222" actId="20577"/>
        <pc:sldMkLst>
          <pc:docMk/>
          <pc:sldMk cId="874441873" sldId="258"/>
        </pc:sldMkLst>
        <pc:spChg chg="mod">
          <ac:chgData name="David Lucsanyi" userId="O7+Sfe/LXypmJ+6xrZ7IpYcscw6NdEw+GxAcb1ekBcE=" providerId="None" clId="Web-{277F0F28-3660-449B-8860-16485D79EF6C}" dt="2022-11-30T15:15:04.948" v="144" actId="20577"/>
          <ac:spMkLst>
            <pc:docMk/>
            <pc:sldMk cId="874441873" sldId="258"/>
            <ac:spMk id="3" creationId="{397C0A6D-D86B-ABDE-5138-8000C640D1EB}"/>
          </ac:spMkLst>
        </pc:spChg>
        <pc:spChg chg="mod">
          <ac:chgData name="David Lucsanyi" userId="O7+Sfe/LXypmJ+6xrZ7IpYcscw6NdEw+GxAcb1ekBcE=" providerId="None" clId="Web-{277F0F28-3660-449B-8860-16485D79EF6C}" dt="2022-11-30T15:21:01.801" v="222" actId="20577"/>
          <ac:spMkLst>
            <pc:docMk/>
            <pc:sldMk cId="874441873" sldId="258"/>
            <ac:spMk id="5" creationId="{B0FE6690-4198-C434-7AEA-6DD04F7F8561}"/>
          </ac:spMkLst>
        </pc:spChg>
      </pc:sldChg>
      <pc:sldChg chg="addSp delSp modSp">
        <pc:chgData name="David Lucsanyi" userId="O7+Sfe/LXypmJ+6xrZ7IpYcscw6NdEw+GxAcb1ekBcE=" providerId="None" clId="Web-{277F0F28-3660-449B-8860-16485D79EF6C}" dt="2022-11-30T15:21:09.989" v="223" actId="20577"/>
        <pc:sldMkLst>
          <pc:docMk/>
          <pc:sldMk cId="1161168841" sldId="259"/>
        </pc:sldMkLst>
        <pc:spChg chg="mod">
          <ac:chgData name="David Lucsanyi" userId="O7+Sfe/LXypmJ+6xrZ7IpYcscw6NdEw+GxAcb1ekBcE=" providerId="None" clId="Web-{277F0F28-3660-449B-8860-16485D79EF6C}" dt="2022-11-30T15:14:52.213" v="140" actId="20577"/>
          <ac:spMkLst>
            <pc:docMk/>
            <pc:sldMk cId="1161168841" sldId="259"/>
            <ac:spMk id="3" creationId="{4369E83C-882B-F8BF-DD5B-7439A2CD8670}"/>
          </ac:spMkLst>
        </pc:spChg>
        <pc:spChg chg="del mod">
          <ac:chgData name="David Lucsanyi" userId="O7+Sfe/LXypmJ+6xrZ7IpYcscw6NdEw+GxAcb1ekBcE=" providerId="None" clId="Web-{277F0F28-3660-449B-8860-16485D79EF6C}" dt="2022-11-30T15:20:38.784" v="216"/>
          <ac:spMkLst>
            <pc:docMk/>
            <pc:sldMk cId="1161168841" sldId="259"/>
            <ac:spMk id="5" creationId="{3FF58892-3278-AC79-FEC5-6FF174DCB572}"/>
          </ac:spMkLst>
        </pc:spChg>
        <pc:spChg chg="add del">
          <ac:chgData name="David Lucsanyi" userId="O7+Sfe/LXypmJ+6xrZ7IpYcscw6NdEw+GxAcb1ekBcE=" providerId="None" clId="Web-{277F0F28-3660-449B-8860-16485D79EF6C}" dt="2022-11-30T15:20:35.112" v="214"/>
          <ac:spMkLst>
            <pc:docMk/>
            <pc:sldMk cId="1161168841" sldId="259"/>
            <ac:spMk id="7" creationId="{AA4300AC-6D34-6361-FBA9-52F5DA3533FF}"/>
          </ac:spMkLst>
        </pc:spChg>
        <pc:spChg chg="add mod">
          <ac:chgData name="David Lucsanyi" userId="O7+Sfe/LXypmJ+6xrZ7IpYcscw6NdEw+GxAcb1ekBcE=" providerId="None" clId="Web-{277F0F28-3660-449B-8860-16485D79EF6C}" dt="2022-11-30T15:21:09.989" v="223" actId="20577"/>
          <ac:spMkLst>
            <pc:docMk/>
            <pc:sldMk cId="1161168841" sldId="259"/>
            <ac:spMk id="9" creationId="{D92A00F4-7B20-5B80-55B0-C23C869ABE9E}"/>
          </ac:spMkLst>
        </pc:spChg>
        <pc:spChg chg="mod">
          <ac:chgData name="David Lucsanyi" userId="O7+Sfe/LXypmJ+6xrZ7IpYcscw6NdEw+GxAcb1ekBcE=" providerId="None" clId="Web-{277F0F28-3660-449B-8860-16485D79EF6C}" dt="2022-11-30T15:09:56.021" v="42" actId="14100"/>
          <ac:spMkLst>
            <pc:docMk/>
            <pc:sldMk cId="1161168841" sldId="259"/>
            <ac:spMk id="16" creationId="{8397B20E-FAAA-D216-4879-FC13914C8F13}"/>
          </ac:spMkLst>
        </pc:spChg>
        <pc:spChg chg="mod">
          <ac:chgData name="David Lucsanyi" userId="O7+Sfe/LXypmJ+6xrZ7IpYcscw6NdEw+GxAcb1ekBcE=" providerId="None" clId="Web-{277F0F28-3660-449B-8860-16485D79EF6C}" dt="2022-11-30T15:17:55.866" v="157"/>
          <ac:spMkLst>
            <pc:docMk/>
            <pc:sldMk cId="1161168841" sldId="259"/>
            <ac:spMk id="17" creationId="{C83399CA-DD7D-A956-FD93-5F77705F1618}"/>
          </ac:spMkLst>
        </pc:spChg>
        <pc:spChg chg="mod">
          <ac:chgData name="David Lucsanyi" userId="O7+Sfe/LXypmJ+6xrZ7IpYcscw6NdEw+GxAcb1ekBcE=" providerId="None" clId="Web-{277F0F28-3660-449B-8860-16485D79EF6C}" dt="2022-11-30T15:09:45.739" v="40" actId="1076"/>
          <ac:spMkLst>
            <pc:docMk/>
            <pc:sldMk cId="1161168841" sldId="259"/>
            <ac:spMk id="18" creationId="{CA7BB46C-671F-3EC5-3827-96DEDE63C6AF}"/>
          </ac:spMkLst>
        </pc:spChg>
        <pc:spChg chg="mod">
          <ac:chgData name="David Lucsanyi" userId="O7+Sfe/LXypmJ+6xrZ7IpYcscw6NdEw+GxAcb1ekBcE=" providerId="None" clId="Web-{277F0F28-3660-449B-8860-16485D79EF6C}" dt="2022-11-30T15:07:44.215" v="29"/>
          <ac:spMkLst>
            <pc:docMk/>
            <pc:sldMk cId="1161168841" sldId="259"/>
            <ac:spMk id="19" creationId="{45BF41B8-60DB-B2AB-1247-0CC662F488C0}"/>
          </ac:spMkLst>
        </pc:spChg>
        <pc:spChg chg="mod topLvl">
          <ac:chgData name="David Lucsanyi" userId="O7+Sfe/LXypmJ+6xrZ7IpYcscw6NdEw+GxAcb1ekBcE=" providerId="None" clId="Web-{277F0F28-3660-449B-8860-16485D79EF6C}" dt="2022-11-30T15:10:34.696" v="65" actId="20577"/>
          <ac:spMkLst>
            <pc:docMk/>
            <pc:sldMk cId="1161168841" sldId="259"/>
            <ac:spMk id="20" creationId="{C9980C81-52F2-4AC4-9C59-8615D0EE531B}"/>
          </ac:spMkLst>
        </pc:spChg>
        <pc:grpChg chg="add del topLvl">
          <ac:chgData name="David Lucsanyi" userId="O7+Sfe/LXypmJ+6xrZ7IpYcscw6NdEw+GxAcb1ekBcE=" providerId="None" clId="Web-{277F0F28-3660-449B-8860-16485D79EF6C}" dt="2022-11-30T15:03:09.810" v="4"/>
          <ac:grpSpMkLst>
            <pc:docMk/>
            <pc:sldMk cId="1161168841" sldId="259"/>
            <ac:grpSpMk id="14" creationId="{0CD6850B-3859-EFBA-3B89-9DFE34AE3BD2}"/>
          </ac:grpSpMkLst>
        </pc:grpChg>
        <pc:grpChg chg="add del">
          <ac:chgData name="David Lucsanyi" userId="O7+Sfe/LXypmJ+6xrZ7IpYcscw6NdEw+GxAcb1ekBcE=" providerId="None" clId="Web-{277F0F28-3660-449B-8860-16485D79EF6C}" dt="2022-11-30T15:03:03.403" v="2"/>
          <ac:grpSpMkLst>
            <pc:docMk/>
            <pc:sldMk cId="1161168841" sldId="259"/>
            <ac:grpSpMk id="21" creationId="{BD2FF91F-5B68-EFEA-A2B2-3A6713CF70CC}"/>
          </ac:grpSpMkLst>
        </pc:grpChg>
      </pc:sldChg>
      <pc:sldChg chg="addSp delSp modSp">
        <pc:chgData name="David Lucsanyi" userId="O7+Sfe/LXypmJ+6xrZ7IpYcscw6NdEw+GxAcb1ekBcE=" providerId="None" clId="Web-{277F0F28-3660-449B-8860-16485D79EF6C}" dt="2022-11-30T15:21:18.693" v="224" actId="20577"/>
        <pc:sldMkLst>
          <pc:docMk/>
          <pc:sldMk cId="2980870780" sldId="260"/>
        </pc:sldMkLst>
        <pc:spChg chg="mod">
          <ac:chgData name="David Lucsanyi" userId="O7+Sfe/LXypmJ+6xrZ7IpYcscw6NdEw+GxAcb1ekBcE=" providerId="None" clId="Web-{277F0F28-3660-449B-8860-16485D79EF6C}" dt="2022-11-30T15:14:45.478" v="138" actId="20577"/>
          <ac:spMkLst>
            <pc:docMk/>
            <pc:sldMk cId="2980870780" sldId="260"/>
            <ac:spMk id="3" creationId="{4369E83C-882B-F8BF-DD5B-7439A2CD8670}"/>
          </ac:spMkLst>
        </pc:spChg>
        <pc:spChg chg="del">
          <ac:chgData name="David Lucsanyi" userId="O7+Sfe/LXypmJ+6xrZ7IpYcscw6NdEw+GxAcb1ekBcE=" providerId="None" clId="Web-{277F0F28-3660-449B-8860-16485D79EF6C}" dt="2022-11-30T15:20:43.128" v="218"/>
          <ac:spMkLst>
            <pc:docMk/>
            <pc:sldMk cId="2980870780" sldId="260"/>
            <ac:spMk id="5" creationId="{3FF58892-3278-AC79-FEC5-6FF174DCB572}"/>
          </ac:spMkLst>
        </pc:spChg>
        <pc:spChg chg="mod">
          <ac:chgData name="David Lucsanyi" userId="O7+Sfe/LXypmJ+6xrZ7IpYcscw6NdEw+GxAcb1ekBcE=" providerId="None" clId="Web-{277F0F28-3660-449B-8860-16485D79EF6C}" dt="2022-11-30T15:17:08.973" v="152"/>
          <ac:spMkLst>
            <pc:docMk/>
            <pc:sldMk cId="2980870780" sldId="260"/>
            <ac:spMk id="6" creationId="{B4529CA3-5C02-1D52-9760-95B3B479E60F}"/>
          </ac:spMkLst>
        </pc:spChg>
        <pc:spChg chg="mod">
          <ac:chgData name="David Lucsanyi" userId="O7+Sfe/LXypmJ+6xrZ7IpYcscw6NdEw+GxAcb1ekBcE=" providerId="None" clId="Web-{277F0F28-3660-449B-8860-16485D79EF6C}" dt="2022-11-30T15:17:37.537" v="156"/>
          <ac:spMkLst>
            <pc:docMk/>
            <pc:sldMk cId="2980870780" sldId="260"/>
            <ac:spMk id="7" creationId="{DF1ED3C9-8AEB-8EF7-EEC2-D0435793185F}"/>
          </ac:spMkLst>
        </pc:spChg>
        <pc:spChg chg="mod">
          <ac:chgData name="David Lucsanyi" userId="O7+Sfe/LXypmJ+6xrZ7IpYcscw6NdEw+GxAcb1ekBcE=" providerId="None" clId="Web-{277F0F28-3660-449B-8860-16485D79EF6C}" dt="2022-11-30T15:17:16.161" v="154"/>
          <ac:spMkLst>
            <pc:docMk/>
            <pc:sldMk cId="2980870780" sldId="260"/>
            <ac:spMk id="9" creationId="{8BACACC0-20C6-D655-F103-2F6EBC5C5EDB}"/>
          </ac:spMkLst>
        </pc:spChg>
        <pc:spChg chg="mod">
          <ac:chgData name="David Lucsanyi" userId="O7+Sfe/LXypmJ+6xrZ7IpYcscw6NdEw+GxAcb1ekBcE=" providerId="None" clId="Web-{277F0F28-3660-449B-8860-16485D79EF6C}" dt="2022-11-30T15:11:58.998" v="100" actId="20577"/>
          <ac:spMkLst>
            <pc:docMk/>
            <pc:sldMk cId="2980870780" sldId="260"/>
            <ac:spMk id="11" creationId="{4991C2B3-DAD2-AFC6-E8AB-D45F602FFC8C}"/>
          </ac:spMkLst>
        </pc:spChg>
        <pc:spChg chg="mod">
          <ac:chgData name="David Lucsanyi" userId="O7+Sfe/LXypmJ+6xrZ7IpYcscw6NdEw+GxAcb1ekBcE=" providerId="None" clId="Web-{277F0F28-3660-449B-8860-16485D79EF6C}" dt="2022-11-30T15:18:15.649" v="158" actId="1076"/>
          <ac:spMkLst>
            <pc:docMk/>
            <pc:sldMk cId="2980870780" sldId="260"/>
            <ac:spMk id="12" creationId="{E61F4FAC-8BE6-10A3-6783-DEAF4166877B}"/>
          </ac:spMkLst>
        </pc:spChg>
        <pc:spChg chg="add mod">
          <ac:chgData name="David Lucsanyi" userId="O7+Sfe/LXypmJ+6xrZ7IpYcscw6NdEw+GxAcb1ekBcE=" providerId="None" clId="Web-{277F0F28-3660-449B-8860-16485D79EF6C}" dt="2022-11-30T15:21:18.693" v="224" actId="20577"/>
          <ac:spMkLst>
            <pc:docMk/>
            <pc:sldMk cId="2980870780" sldId="260"/>
            <ac:spMk id="14" creationId="{54663E60-FCA6-3AA4-7525-017AE475891F}"/>
          </ac:spMkLst>
        </pc:spChg>
      </pc:sldChg>
      <pc:sldChg chg="del">
        <pc:chgData name="David Lucsanyi" userId="O7+Sfe/LXypmJ+6xrZ7IpYcscw6NdEw+GxAcb1ekBcE=" providerId="None" clId="Web-{277F0F28-3660-449B-8860-16485D79EF6C}" dt="2022-11-30T15:12:13.937" v="116"/>
        <pc:sldMkLst>
          <pc:docMk/>
          <pc:sldMk cId="2289458776" sldId="261"/>
        </pc:sldMkLst>
      </pc:sldChg>
      <pc:sldChg chg="addSp delSp modSp">
        <pc:chgData name="David Lucsanyi" userId="O7+Sfe/LXypmJ+6xrZ7IpYcscw6NdEw+GxAcb1ekBcE=" providerId="None" clId="Web-{277F0F28-3660-449B-8860-16485D79EF6C}" dt="2022-11-30T15:21:24.099" v="225" actId="20577"/>
        <pc:sldMkLst>
          <pc:docMk/>
          <pc:sldMk cId="2252109671" sldId="262"/>
        </pc:sldMkLst>
        <pc:spChg chg="mod">
          <ac:chgData name="David Lucsanyi" userId="O7+Sfe/LXypmJ+6xrZ7IpYcscw6NdEw+GxAcb1ekBcE=" providerId="None" clId="Web-{277F0F28-3660-449B-8860-16485D79EF6C}" dt="2022-11-30T15:14:31.368" v="136" actId="20577"/>
          <ac:spMkLst>
            <pc:docMk/>
            <pc:sldMk cId="2252109671" sldId="262"/>
            <ac:spMk id="3" creationId="{0F9C900D-E622-9CCE-1E7B-DA5F73CD3B4B}"/>
          </ac:spMkLst>
        </pc:spChg>
        <pc:spChg chg="del">
          <ac:chgData name="David Lucsanyi" userId="O7+Sfe/LXypmJ+6xrZ7IpYcscw6NdEw+GxAcb1ekBcE=" providerId="None" clId="Web-{277F0F28-3660-449B-8860-16485D79EF6C}" dt="2022-11-30T15:20:47.753" v="220"/>
          <ac:spMkLst>
            <pc:docMk/>
            <pc:sldMk cId="2252109671" sldId="262"/>
            <ac:spMk id="5" creationId="{CC475C29-61FD-6D72-88A4-3A68866860B0}"/>
          </ac:spMkLst>
        </pc:spChg>
        <pc:spChg chg="add mod">
          <ac:chgData name="David Lucsanyi" userId="O7+Sfe/LXypmJ+6xrZ7IpYcscw6NdEw+GxAcb1ekBcE=" providerId="None" clId="Web-{277F0F28-3660-449B-8860-16485D79EF6C}" dt="2022-11-30T15:21:24.099" v="225" actId="20577"/>
          <ac:spMkLst>
            <pc:docMk/>
            <pc:sldMk cId="2252109671" sldId="262"/>
            <ac:spMk id="7" creationId="{7BD14424-26BD-F9C7-5A33-2BFAA4BE9A80}"/>
          </ac:spMkLst>
        </pc:spChg>
      </pc:sldChg>
    </pc:docChg>
  </pc:docChgLst>
  <pc:docChgLst>
    <pc:chgData name="David Lucsanyi" userId="O7+Sfe/LXypmJ+6xrZ7IpYcscw6NdEw+GxAcb1ekBcE=" providerId="None" clId="Web-{0ADEA1B0-6F4F-4F5D-856E-7FE9382394F3}"/>
    <pc:docChg chg="modSld">
      <pc:chgData name="David Lucsanyi" userId="O7+Sfe/LXypmJ+6xrZ7IpYcscw6NdEw+GxAcb1ekBcE=" providerId="None" clId="Web-{0ADEA1B0-6F4F-4F5D-856E-7FE9382394F3}" dt="2022-12-07T07:44:36.626" v="380" actId="20577"/>
      <pc:docMkLst>
        <pc:docMk/>
      </pc:docMkLst>
      <pc:sldChg chg="modSp">
        <pc:chgData name="David Lucsanyi" userId="O7+Sfe/LXypmJ+6xrZ7IpYcscw6NdEw+GxAcb1ekBcE=" providerId="None" clId="Web-{0ADEA1B0-6F4F-4F5D-856E-7FE9382394F3}" dt="2022-12-07T07:27:11.901" v="34" actId="20577"/>
        <pc:sldMkLst>
          <pc:docMk/>
          <pc:sldMk cId="1897798811" sldId="263"/>
        </pc:sldMkLst>
        <pc:spChg chg="mod">
          <ac:chgData name="David Lucsanyi" userId="O7+Sfe/LXypmJ+6xrZ7IpYcscw6NdEw+GxAcb1ekBcE=" providerId="None" clId="Web-{0ADEA1B0-6F4F-4F5D-856E-7FE9382394F3}" dt="2022-12-07T07:27:11.901" v="34" actId="20577"/>
          <ac:spMkLst>
            <pc:docMk/>
            <pc:sldMk cId="1897798811" sldId="263"/>
            <ac:spMk id="10" creationId="{DAB9D74D-17FE-2758-724F-D121CA9CE454}"/>
          </ac:spMkLst>
        </pc:spChg>
      </pc:sldChg>
      <pc:sldChg chg="modSp">
        <pc:chgData name="David Lucsanyi" userId="O7+Sfe/LXypmJ+6xrZ7IpYcscw6NdEw+GxAcb1ekBcE=" providerId="None" clId="Web-{0ADEA1B0-6F4F-4F5D-856E-7FE9382394F3}" dt="2022-12-07T07:26:59.978" v="33" actId="20577"/>
        <pc:sldMkLst>
          <pc:docMk/>
          <pc:sldMk cId="946928992" sldId="267"/>
        </pc:sldMkLst>
        <pc:spChg chg="mod">
          <ac:chgData name="David Lucsanyi" userId="O7+Sfe/LXypmJ+6xrZ7IpYcscw6NdEw+GxAcb1ekBcE=" providerId="None" clId="Web-{0ADEA1B0-6F4F-4F5D-856E-7FE9382394F3}" dt="2022-12-07T07:26:59.978" v="33" actId="20577"/>
          <ac:spMkLst>
            <pc:docMk/>
            <pc:sldMk cId="946928992" sldId="267"/>
            <ac:spMk id="18" creationId="{13483B48-4497-7B6B-8B27-597529649DBA}"/>
          </ac:spMkLst>
        </pc:spChg>
      </pc:sldChg>
      <pc:sldChg chg="modSp">
        <pc:chgData name="David Lucsanyi" userId="O7+Sfe/LXypmJ+6xrZ7IpYcscw6NdEw+GxAcb1ekBcE=" providerId="None" clId="Web-{0ADEA1B0-6F4F-4F5D-856E-7FE9382394F3}" dt="2022-12-07T07:22:12.844" v="4" actId="20577"/>
        <pc:sldMkLst>
          <pc:docMk/>
          <pc:sldMk cId="3494630749" sldId="280"/>
        </pc:sldMkLst>
        <pc:spChg chg="mod">
          <ac:chgData name="David Lucsanyi" userId="O7+Sfe/LXypmJ+6xrZ7IpYcscw6NdEw+GxAcb1ekBcE=" providerId="None" clId="Web-{0ADEA1B0-6F4F-4F5D-856E-7FE9382394F3}" dt="2022-12-07T07:22:12.844" v="4" actId="20577"/>
          <ac:spMkLst>
            <pc:docMk/>
            <pc:sldMk cId="3494630749" sldId="280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0ADEA1B0-6F4F-4F5D-856E-7FE9382394F3}" dt="2022-12-07T07:21:50.731" v="1" actId="20577"/>
          <ac:spMkLst>
            <pc:docMk/>
            <pc:sldMk cId="3494630749" sldId="280"/>
            <ac:spMk id="3" creationId="{0F9C900D-E622-9CCE-1E7B-DA5F73CD3B4B}"/>
          </ac:spMkLst>
        </pc:spChg>
      </pc:sldChg>
      <pc:sldChg chg="addSp delSp modSp">
        <pc:chgData name="David Lucsanyi" userId="O7+Sfe/LXypmJ+6xrZ7IpYcscw6NdEw+GxAcb1ekBcE=" providerId="None" clId="Web-{0ADEA1B0-6F4F-4F5D-856E-7FE9382394F3}" dt="2022-12-07T07:28:29.216" v="37"/>
        <pc:sldMkLst>
          <pc:docMk/>
          <pc:sldMk cId="2016444351" sldId="281"/>
        </pc:sldMkLst>
        <pc:spChg chg="del mod">
          <ac:chgData name="David Lucsanyi" userId="O7+Sfe/LXypmJ+6xrZ7IpYcscw6NdEw+GxAcb1ekBcE=" providerId="None" clId="Web-{0ADEA1B0-6F4F-4F5D-856E-7FE9382394F3}" dt="2022-12-07T07:28:28.450" v="36"/>
          <ac:spMkLst>
            <pc:docMk/>
            <pc:sldMk cId="2016444351" sldId="281"/>
            <ac:spMk id="10" creationId="{DAB9D74D-17FE-2758-724F-D121CA9CE454}"/>
          </ac:spMkLst>
        </pc:spChg>
        <pc:spChg chg="add">
          <ac:chgData name="David Lucsanyi" userId="O7+Sfe/LXypmJ+6xrZ7IpYcscw6NdEw+GxAcb1ekBcE=" providerId="None" clId="Web-{0ADEA1B0-6F4F-4F5D-856E-7FE9382394F3}" dt="2022-12-07T07:28:29.216" v="37"/>
          <ac:spMkLst>
            <pc:docMk/>
            <pc:sldMk cId="2016444351" sldId="281"/>
            <ac:spMk id="24" creationId="{F9092EFC-7877-ED72-C934-1DA1A752C188}"/>
          </ac:spMkLst>
        </pc:spChg>
      </pc:sldChg>
      <pc:sldChg chg="addSp delSp">
        <pc:chgData name="David Lucsanyi" userId="O7+Sfe/LXypmJ+6xrZ7IpYcscw6NdEw+GxAcb1ekBcE=" providerId="None" clId="Web-{0ADEA1B0-6F4F-4F5D-856E-7FE9382394F3}" dt="2022-12-07T07:28:34.856" v="39"/>
        <pc:sldMkLst>
          <pc:docMk/>
          <pc:sldMk cId="2718756340" sldId="282"/>
        </pc:sldMkLst>
        <pc:spChg chg="add">
          <ac:chgData name="David Lucsanyi" userId="O7+Sfe/LXypmJ+6xrZ7IpYcscw6NdEw+GxAcb1ekBcE=" providerId="None" clId="Web-{0ADEA1B0-6F4F-4F5D-856E-7FE9382394F3}" dt="2022-12-07T07:28:34.856" v="39"/>
          <ac:spMkLst>
            <pc:docMk/>
            <pc:sldMk cId="2718756340" sldId="282"/>
            <ac:spMk id="7" creationId="{8FA42320-6A28-784B-EBD8-72F67A747E7F}"/>
          </ac:spMkLst>
        </pc:spChg>
        <pc:spChg chg="del">
          <ac:chgData name="David Lucsanyi" userId="O7+Sfe/LXypmJ+6xrZ7IpYcscw6NdEw+GxAcb1ekBcE=" providerId="None" clId="Web-{0ADEA1B0-6F4F-4F5D-856E-7FE9382394F3}" dt="2022-12-07T07:28:34.028" v="38"/>
          <ac:spMkLst>
            <pc:docMk/>
            <pc:sldMk cId="2718756340" sldId="282"/>
            <ac:spMk id="10" creationId="{DAB9D74D-17FE-2758-724F-D121CA9CE454}"/>
          </ac:spMkLst>
        </pc:spChg>
      </pc:sldChg>
      <pc:sldChg chg="addSp delSp modSp">
        <pc:chgData name="David Lucsanyi" userId="O7+Sfe/LXypmJ+6xrZ7IpYcscw6NdEw+GxAcb1ekBcE=" providerId="None" clId="Web-{0ADEA1B0-6F4F-4F5D-856E-7FE9382394F3}" dt="2022-12-07T07:28:58.295" v="42" actId="1076"/>
        <pc:sldMkLst>
          <pc:docMk/>
          <pc:sldMk cId="1386306578" sldId="283"/>
        </pc:sldMkLst>
        <pc:spChg chg="del">
          <ac:chgData name="David Lucsanyi" userId="O7+Sfe/LXypmJ+6xrZ7IpYcscw6NdEw+GxAcb1ekBcE=" providerId="None" clId="Web-{0ADEA1B0-6F4F-4F5D-856E-7FE9382394F3}" dt="2022-12-07T07:28:50.685" v="40"/>
          <ac:spMkLst>
            <pc:docMk/>
            <pc:sldMk cId="1386306578" sldId="283"/>
            <ac:spMk id="10" creationId="{DAB9D74D-17FE-2758-724F-D121CA9CE454}"/>
          </ac:spMkLst>
        </pc:spChg>
        <pc:spChg chg="add mod">
          <ac:chgData name="David Lucsanyi" userId="O7+Sfe/LXypmJ+6xrZ7IpYcscw6NdEw+GxAcb1ekBcE=" providerId="None" clId="Web-{0ADEA1B0-6F4F-4F5D-856E-7FE9382394F3}" dt="2022-12-07T07:28:58.295" v="42" actId="1076"/>
          <ac:spMkLst>
            <pc:docMk/>
            <pc:sldMk cId="1386306578" sldId="283"/>
            <ac:spMk id="16" creationId="{1EE5888C-C0BA-0A01-28C8-AA3F3C31389D}"/>
          </ac:spMkLst>
        </pc:spChg>
      </pc:sldChg>
      <pc:sldChg chg="addSp delSp modSp">
        <pc:chgData name="David Lucsanyi" userId="O7+Sfe/LXypmJ+6xrZ7IpYcscw6NdEw+GxAcb1ekBcE=" providerId="None" clId="Web-{0ADEA1B0-6F4F-4F5D-856E-7FE9382394F3}" dt="2022-12-07T07:34:32.182" v="213" actId="20577"/>
        <pc:sldMkLst>
          <pc:docMk/>
          <pc:sldMk cId="4026180966" sldId="284"/>
        </pc:sldMkLst>
        <pc:spChg chg="mod">
          <ac:chgData name="David Lucsanyi" userId="O7+Sfe/LXypmJ+6xrZ7IpYcscw6NdEw+GxAcb1ekBcE=" providerId="None" clId="Web-{0ADEA1B0-6F4F-4F5D-856E-7FE9382394F3}" dt="2022-12-07T07:34:32.182" v="213" actId="20577"/>
          <ac:spMkLst>
            <pc:docMk/>
            <pc:sldMk cId="4026180966" sldId="284"/>
            <ac:spMk id="3" creationId="{0F9C900D-E622-9CCE-1E7B-DA5F73CD3B4B}"/>
          </ac:spMkLst>
        </pc:spChg>
        <pc:spChg chg="add">
          <ac:chgData name="David Lucsanyi" userId="O7+Sfe/LXypmJ+6xrZ7IpYcscw6NdEw+GxAcb1ekBcE=" providerId="None" clId="Web-{0ADEA1B0-6F4F-4F5D-856E-7FE9382394F3}" dt="2022-12-07T07:30:03.672" v="44"/>
          <ac:spMkLst>
            <pc:docMk/>
            <pc:sldMk cId="4026180966" sldId="284"/>
            <ac:spMk id="7" creationId="{E3884ADF-A253-3E25-B5F3-32A872F2CE53}"/>
          </ac:spMkLst>
        </pc:spChg>
        <pc:spChg chg="del">
          <ac:chgData name="David Lucsanyi" userId="O7+Sfe/LXypmJ+6xrZ7IpYcscw6NdEw+GxAcb1ekBcE=" providerId="None" clId="Web-{0ADEA1B0-6F4F-4F5D-856E-7FE9382394F3}" dt="2022-12-07T07:30:02.797" v="43"/>
          <ac:spMkLst>
            <pc:docMk/>
            <pc:sldMk cId="4026180966" sldId="284"/>
            <ac:spMk id="10" creationId="{DAB9D74D-17FE-2758-724F-D121CA9CE454}"/>
          </ac:spMkLst>
        </pc:spChg>
      </pc:sldChg>
      <pc:sldChg chg="modSp">
        <pc:chgData name="David Lucsanyi" userId="O7+Sfe/LXypmJ+6xrZ7IpYcscw6NdEw+GxAcb1ekBcE=" providerId="None" clId="Web-{0ADEA1B0-6F4F-4F5D-856E-7FE9382394F3}" dt="2022-12-07T07:22:20.797" v="9" actId="20577"/>
        <pc:sldMkLst>
          <pc:docMk/>
          <pc:sldMk cId="1374048774" sldId="286"/>
        </pc:sldMkLst>
        <pc:spChg chg="mod">
          <ac:chgData name="David Lucsanyi" userId="O7+Sfe/LXypmJ+6xrZ7IpYcscw6NdEw+GxAcb1ekBcE=" providerId="None" clId="Web-{0ADEA1B0-6F4F-4F5D-856E-7FE9382394F3}" dt="2022-12-07T07:22:20.797" v="9" actId="20577"/>
          <ac:spMkLst>
            <pc:docMk/>
            <pc:sldMk cId="1374048774" sldId="286"/>
            <ac:spMk id="2" creationId="{C8D09F31-E18D-9140-050E-B3B7478FE1AD}"/>
          </ac:spMkLst>
        </pc:spChg>
      </pc:sldChg>
      <pc:sldChg chg="addSp delSp modSp">
        <pc:chgData name="David Lucsanyi" userId="O7+Sfe/LXypmJ+6xrZ7IpYcscw6NdEw+GxAcb1ekBcE=" providerId="None" clId="Web-{0ADEA1B0-6F4F-4F5D-856E-7FE9382394F3}" dt="2022-12-07T07:38:50.362" v="284" actId="20577"/>
        <pc:sldMkLst>
          <pc:docMk/>
          <pc:sldMk cId="1685939168" sldId="287"/>
        </pc:sldMkLst>
        <pc:spChg chg="mod">
          <ac:chgData name="David Lucsanyi" userId="O7+Sfe/LXypmJ+6xrZ7IpYcscw6NdEw+GxAcb1ekBcE=" providerId="None" clId="Web-{0ADEA1B0-6F4F-4F5D-856E-7FE9382394F3}" dt="2022-12-07T07:22:23.657" v="11" actId="20577"/>
          <ac:spMkLst>
            <pc:docMk/>
            <pc:sldMk cId="1685939168" sldId="287"/>
            <ac:spMk id="2" creationId="{C8D09F31-E18D-9140-050E-B3B7478FE1AD}"/>
          </ac:spMkLst>
        </pc:spChg>
        <pc:spChg chg="del">
          <ac:chgData name="David Lucsanyi" userId="O7+Sfe/LXypmJ+6xrZ7IpYcscw6NdEw+GxAcb1ekBcE=" providerId="None" clId="Web-{0ADEA1B0-6F4F-4F5D-856E-7FE9382394F3}" dt="2022-12-07T07:34:44.745" v="214"/>
          <ac:spMkLst>
            <pc:docMk/>
            <pc:sldMk cId="1685939168" sldId="287"/>
            <ac:spMk id="3" creationId="{0F9C900D-E622-9CCE-1E7B-DA5F73CD3B4B}"/>
          </ac:spMkLst>
        </pc:spChg>
        <pc:spChg chg="add del mod">
          <ac:chgData name="David Lucsanyi" userId="O7+Sfe/LXypmJ+6xrZ7IpYcscw6NdEw+GxAcb1ekBcE=" providerId="None" clId="Web-{0ADEA1B0-6F4F-4F5D-856E-7FE9382394F3}" dt="2022-12-07T07:34:50.042" v="215"/>
          <ac:spMkLst>
            <pc:docMk/>
            <pc:sldMk cId="1685939168" sldId="287"/>
            <ac:spMk id="14" creationId="{D02BCFE3-40D2-FA55-431B-7BE68F6B33B4}"/>
          </ac:spMkLst>
        </pc:spChg>
        <pc:spChg chg="add mod">
          <ac:chgData name="David Lucsanyi" userId="O7+Sfe/LXypmJ+6xrZ7IpYcscw6NdEw+GxAcb1ekBcE=" providerId="None" clId="Web-{0ADEA1B0-6F4F-4F5D-856E-7FE9382394F3}" dt="2022-12-07T07:37:59.642" v="263" actId="1076"/>
          <ac:spMkLst>
            <pc:docMk/>
            <pc:sldMk cId="1685939168" sldId="287"/>
            <ac:spMk id="16" creationId="{763364EA-998A-237B-2DC6-3E02A5F251B3}"/>
          </ac:spMkLst>
        </pc:spChg>
        <pc:spChg chg="del">
          <ac:chgData name="David Lucsanyi" userId="O7+Sfe/LXypmJ+6xrZ7IpYcscw6NdEw+GxAcb1ekBcE=" providerId="None" clId="Web-{0ADEA1B0-6F4F-4F5D-856E-7FE9382394F3}" dt="2022-12-07T07:37:50.923" v="261"/>
          <ac:spMkLst>
            <pc:docMk/>
            <pc:sldMk cId="1685939168" sldId="287"/>
            <ac:spMk id="17" creationId="{38A3BED2-19EF-B7C0-D730-E7A29CC772A2}"/>
          </ac:spMkLst>
        </pc:spChg>
        <pc:spChg chg="add mod">
          <ac:chgData name="David Lucsanyi" userId="O7+Sfe/LXypmJ+6xrZ7IpYcscw6NdEw+GxAcb1ekBcE=" providerId="None" clId="Web-{0ADEA1B0-6F4F-4F5D-856E-7FE9382394F3}" dt="2022-12-07T07:37:59.642" v="264" actId="1076"/>
          <ac:spMkLst>
            <pc:docMk/>
            <pc:sldMk cId="1685939168" sldId="287"/>
            <ac:spMk id="18" creationId="{EFE82BFB-BAA1-FD63-15E4-0A2D166846A9}"/>
          </ac:spMkLst>
        </pc:spChg>
        <pc:spChg chg="add mod">
          <ac:chgData name="David Lucsanyi" userId="O7+Sfe/LXypmJ+6xrZ7IpYcscw6NdEw+GxAcb1ekBcE=" providerId="None" clId="Web-{0ADEA1B0-6F4F-4F5D-856E-7FE9382394F3}" dt="2022-12-07T07:37:59.657" v="265" actId="1076"/>
          <ac:spMkLst>
            <pc:docMk/>
            <pc:sldMk cId="1685939168" sldId="287"/>
            <ac:spMk id="19" creationId="{66B2A1C3-4EAD-42DA-90AC-4BC1D6EA4475}"/>
          </ac:spMkLst>
        </pc:spChg>
        <pc:spChg chg="add mod">
          <ac:chgData name="David Lucsanyi" userId="O7+Sfe/LXypmJ+6xrZ7IpYcscw6NdEw+GxAcb1ekBcE=" providerId="None" clId="Web-{0ADEA1B0-6F4F-4F5D-856E-7FE9382394F3}" dt="2022-12-07T07:38:50.362" v="284" actId="20577"/>
          <ac:spMkLst>
            <pc:docMk/>
            <pc:sldMk cId="1685939168" sldId="287"/>
            <ac:spMk id="20" creationId="{FC0DF1B9-97A4-E69A-481C-7F4ABE638D4E}"/>
          </ac:spMkLst>
        </pc:spChg>
        <pc:spChg chg="add mod">
          <ac:chgData name="David Lucsanyi" userId="O7+Sfe/LXypmJ+6xrZ7IpYcscw6NdEw+GxAcb1ekBcE=" providerId="None" clId="Web-{0ADEA1B0-6F4F-4F5D-856E-7FE9382394F3}" dt="2022-12-07T07:38:46.393" v="281" actId="20577"/>
          <ac:spMkLst>
            <pc:docMk/>
            <pc:sldMk cId="1685939168" sldId="287"/>
            <ac:spMk id="21" creationId="{9311DBF0-9E11-7AFC-2F09-FB5FF6C5BA36}"/>
          </ac:spMkLst>
        </pc:spChg>
        <pc:spChg chg="add mod">
          <ac:chgData name="David Lucsanyi" userId="O7+Sfe/LXypmJ+6xrZ7IpYcscw6NdEw+GxAcb1ekBcE=" providerId="None" clId="Web-{0ADEA1B0-6F4F-4F5D-856E-7FE9382394F3}" dt="2022-12-07T07:38:40.237" v="279" actId="20577"/>
          <ac:spMkLst>
            <pc:docMk/>
            <pc:sldMk cId="1685939168" sldId="287"/>
            <ac:spMk id="22" creationId="{B931FD52-06BA-771A-00E7-8A522197BB18}"/>
          </ac:spMkLst>
        </pc:spChg>
        <pc:grpChg chg="add mod">
          <ac:chgData name="David Lucsanyi" userId="O7+Sfe/LXypmJ+6xrZ7IpYcscw6NdEw+GxAcb1ekBcE=" providerId="None" clId="Web-{0ADEA1B0-6F4F-4F5D-856E-7FE9382394F3}" dt="2022-12-07T07:37:59.626" v="262" actId="1076"/>
          <ac:grpSpMkLst>
            <pc:docMk/>
            <pc:sldMk cId="1685939168" sldId="287"/>
            <ac:grpSpMk id="15" creationId="{7052D9D3-81CB-7B2A-1925-EE8E91E34658}"/>
          </ac:grpSpMkLst>
        </pc:grpChg>
        <pc:picChg chg="mod">
          <ac:chgData name="David Lucsanyi" userId="O7+Sfe/LXypmJ+6xrZ7IpYcscw6NdEw+GxAcb1ekBcE=" providerId="None" clId="Web-{0ADEA1B0-6F4F-4F5D-856E-7FE9382394F3}" dt="2022-12-07T07:35:22.105" v="232" actId="1076"/>
          <ac:picMkLst>
            <pc:docMk/>
            <pc:sldMk cId="1685939168" sldId="287"/>
            <ac:picMk id="5" creationId="{87834588-E186-24A2-2C78-A2F68642AEF5}"/>
          </ac:picMkLst>
        </pc:picChg>
        <pc:picChg chg="mod">
          <ac:chgData name="David Lucsanyi" userId="O7+Sfe/LXypmJ+6xrZ7IpYcscw6NdEw+GxAcb1ekBcE=" providerId="None" clId="Web-{0ADEA1B0-6F4F-4F5D-856E-7FE9382394F3}" dt="2022-12-07T07:35:28.824" v="233" actId="1076"/>
          <ac:picMkLst>
            <pc:docMk/>
            <pc:sldMk cId="1685939168" sldId="287"/>
            <ac:picMk id="7" creationId="{A9EC7CAB-AA64-5A2D-BDCF-838F90D25F8C}"/>
          </ac:picMkLst>
        </pc:picChg>
        <pc:picChg chg="mod">
          <ac:chgData name="David Lucsanyi" userId="O7+Sfe/LXypmJ+6xrZ7IpYcscw6NdEw+GxAcb1ekBcE=" providerId="None" clId="Web-{0ADEA1B0-6F4F-4F5D-856E-7FE9382394F3}" dt="2022-12-07T07:35:33.543" v="234" actId="1076"/>
          <ac:picMkLst>
            <pc:docMk/>
            <pc:sldMk cId="1685939168" sldId="287"/>
            <ac:picMk id="9" creationId="{B67A4B5B-C579-1DAC-DE6D-AEC42AD7FFD4}"/>
          </ac:picMkLst>
        </pc:picChg>
        <pc:picChg chg="mod">
          <ac:chgData name="David Lucsanyi" userId="O7+Sfe/LXypmJ+6xrZ7IpYcscw6NdEw+GxAcb1ekBcE=" providerId="None" clId="Web-{0ADEA1B0-6F4F-4F5D-856E-7FE9382394F3}" dt="2022-12-07T07:35:02.261" v="225" actId="1076"/>
          <ac:picMkLst>
            <pc:docMk/>
            <pc:sldMk cId="1685939168" sldId="287"/>
            <ac:picMk id="10" creationId="{B8F06D1A-1DFA-E488-7ADC-F56AE454E5EA}"/>
          </ac:picMkLst>
        </pc:picChg>
        <pc:picChg chg="mod">
          <ac:chgData name="David Lucsanyi" userId="O7+Sfe/LXypmJ+6xrZ7IpYcscw6NdEw+GxAcb1ekBcE=" providerId="None" clId="Web-{0ADEA1B0-6F4F-4F5D-856E-7FE9382394F3}" dt="2022-12-07T07:35:09.793" v="229" actId="1076"/>
          <ac:picMkLst>
            <pc:docMk/>
            <pc:sldMk cId="1685939168" sldId="287"/>
            <ac:picMk id="11" creationId="{5D124BEA-B966-B2C7-6001-D25621CB60CA}"/>
          </ac:picMkLst>
        </pc:picChg>
        <pc:picChg chg="mod">
          <ac:chgData name="David Lucsanyi" userId="O7+Sfe/LXypmJ+6xrZ7IpYcscw6NdEw+GxAcb1ekBcE=" providerId="None" clId="Web-{0ADEA1B0-6F4F-4F5D-856E-7FE9382394F3}" dt="2022-12-07T07:35:12.965" v="230" actId="1076"/>
          <ac:picMkLst>
            <pc:docMk/>
            <pc:sldMk cId="1685939168" sldId="287"/>
            <ac:picMk id="12" creationId="{DC316649-45AE-C078-25C7-07B7B236F0E9}"/>
          </ac:picMkLst>
        </pc:picChg>
      </pc:sldChg>
      <pc:sldChg chg="addSp delSp modSp">
        <pc:chgData name="David Lucsanyi" userId="O7+Sfe/LXypmJ+6xrZ7IpYcscw6NdEw+GxAcb1ekBcE=" providerId="None" clId="Web-{0ADEA1B0-6F4F-4F5D-856E-7FE9382394F3}" dt="2022-12-07T07:44:36.626" v="380" actId="20577"/>
        <pc:sldMkLst>
          <pc:docMk/>
          <pc:sldMk cId="1280178799" sldId="288"/>
        </pc:sldMkLst>
        <pc:spChg chg="mod">
          <ac:chgData name="David Lucsanyi" userId="O7+Sfe/LXypmJ+6xrZ7IpYcscw6NdEw+GxAcb1ekBcE=" providerId="None" clId="Web-{0ADEA1B0-6F4F-4F5D-856E-7FE9382394F3}" dt="2022-12-07T07:22:28.407" v="13" actId="20577"/>
          <ac:spMkLst>
            <pc:docMk/>
            <pc:sldMk cId="1280178799" sldId="288"/>
            <ac:spMk id="2" creationId="{C8D09F31-E18D-9140-050E-B3B7478FE1AD}"/>
          </ac:spMkLst>
        </pc:spChg>
        <pc:spChg chg="del mod">
          <ac:chgData name="David Lucsanyi" userId="O7+Sfe/LXypmJ+6xrZ7IpYcscw6NdEw+GxAcb1ekBcE=" providerId="None" clId="Web-{0ADEA1B0-6F4F-4F5D-856E-7FE9382394F3}" dt="2022-12-07T07:39:10.207" v="286"/>
          <ac:spMkLst>
            <pc:docMk/>
            <pc:sldMk cId="1280178799" sldId="288"/>
            <ac:spMk id="3" creationId="{0F9C900D-E622-9CCE-1E7B-DA5F73CD3B4B}"/>
          </ac:spMkLst>
        </pc:spChg>
        <pc:spChg chg="add del mod">
          <ac:chgData name="David Lucsanyi" userId="O7+Sfe/LXypmJ+6xrZ7IpYcscw6NdEw+GxAcb1ekBcE=" providerId="None" clId="Web-{0ADEA1B0-6F4F-4F5D-856E-7FE9382394F3}" dt="2022-12-07T07:39:19.473" v="287"/>
          <ac:spMkLst>
            <pc:docMk/>
            <pc:sldMk cId="1280178799" sldId="288"/>
            <ac:spMk id="7" creationId="{90943B33-0550-E792-E385-E5C08236220C}"/>
          </ac:spMkLst>
        </pc:spChg>
        <pc:spChg chg="add mod">
          <ac:chgData name="David Lucsanyi" userId="O7+Sfe/LXypmJ+6xrZ7IpYcscw6NdEw+GxAcb1ekBcE=" providerId="None" clId="Web-{0ADEA1B0-6F4F-4F5D-856E-7FE9382394F3}" dt="2022-12-07T07:43:17.983" v="355" actId="1076"/>
          <ac:spMkLst>
            <pc:docMk/>
            <pc:sldMk cId="1280178799" sldId="288"/>
            <ac:spMk id="15" creationId="{7A594772-EA0A-92A3-C8C2-E669FAEB0829}"/>
          </ac:spMkLst>
        </pc:spChg>
        <pc:spChg chg="mod">
          <ac:chgData name="David Lucsanyi" userId="O7+Sfe/LXypmJ+6xrZ7IpYcscw6NdEw+GxAcb1ekBcE=" providerId="None" clId="Web-{0ADEA1B0-6F4F-4F5D-856E-7FE9382394F3}" dt="2022-12-07T07:44:36.626" v="380" actId="20577"/>
          <ac:spMkLst>
            <pc:docMk/>
            <pc:sldMk cId="1280178799" sldId="288"/>
            <ac:spMk id="17" creationId="{38A3BED2-19EF-B7C0-D730-E7A29CC772A2}"/>
          </ac:spMkLst>
        </pc:spChg>
        <pc:spChg chg="add mod">
          <ac:chgData name="David Lucsanyi" userId="O7+Sfe/LXypmJ+6xrZ7IpYcscw6NdEw+GxAcb1ekBcE=" providerId="None" clId="Web-{0ADEA1B0-6F4F-4F5D-856E-7FE9382394F3}" dt="2022-12-07T07:43:35.499" v="361" actId="1076"/>
          <ac:spMkLst>
            <pc:docMk/>
            <pc:sldMk cId="1280178799" sldId="288"/>
            <ac:spMk id="18" creationId="{1CD665CA-D9C2-6397-AF91-B08737C9B082}"/>
          </ac:spMkLst>
        </pc:spChg>
        <pc:spChg chg="add mod">
          <ac:chgData name="David Lucsanyi" userId="O7+Sfe/LXypmJ+6xrZ7IpYcscw6NdEw+GxAcb1ekBcE=" providerId="None" clId="Web-{0ADEA1B0-6F4F-4F5D-856E-7FE9382394F3}" dt="2022-12-07T07:43:52.952" v="367" actId="1076"/>
          <ac:spMkLst>
            <pc:docMk/>
            <pc:sldMk cId="1280178799" sldId="288"/>
            <ac:spMk id="19" creationId="{03EDD9B5-E132-0CF6-BBD8-8F968DAAC6C8}"/>
          </ac:spMkLst>
        </pc:spChg>
        <pc:spChg chg="add mod">
          <ac:chgData name="David Lucsanyi" userId="O7+Sfe/LXypmJ+6xrZ7IpYcscw6NdEw+GxAcb1ekBcE=" providerId="None" clId="Web-{0ADEA1B0-6F4F-4F5D-856E-7FE9382394F3}" dt="2022-12-07T07:44:06.015" v="370" actId="1076"/>
          <ac:spMkLst>
            <pc:docMk/>
            <pc:sldMk cId="1280178799" sldId="288"/>
            <ac:spMk id="20" creationId="{ADB9ED8F-14ED-75CA-86A0-EEAF38903DDC}"/>
          </ac:spMkLst>
        </pc:spChg>
        <pc:grpChg chg="add mod">
          <ac:chgData name="David Lucsanyi" userId="O7+Sfe/LXypmJ+6xrZ7IpYcscw6NdEw+GxAcb1ekBcE=" providerId="None" clId="Web-{0ADEA1B0-6F4F-4F5D-856E-7FE9382394F3}" dt="2022-12-07T07:42:59.451" v="353" actId="1076"/>
          <ac:grpSpMkLst>
            <pc:docMk/>
            <pc:sldMk cId="1280178799" sldId="288"/>
            <ac:grpSpMk id="13" creationId="{100CB868-937C-653C-D89B-73BC63AAAC95}"/>
          </ac:grpSpMkLst>
        </pc:grpChg>
        <pc:picChg chg="add mod">
          <ac:chgData name="David Lucsanyi" userId="O7+Sfe/LXypmJ+6xrZ7IpYcscw6NdEw+GxAcb1ekBcE=" providerId="None" clId="Web-{0ADEA1B0-6F4F-4F5D-856E-7FE9382394F3}" dt="2022-12-07T07:42:19.340" v="348" actId="1076"/>
          <ac:picMkLst>
            <pc:docMk/>
            <pc:sldMk cId="1280178799" sldId="288"/>
            <ac:picMk id="9" creationId="{58CEA350-8A61-1D8B-E7C0-F6B8CE8CC737}"/>
          </ac:picMkLst>
        </pc:picChg>
        <pc:picChg chg="add mod">
          <ac:chgData name="David Lucsanyi" userId="O7+Sfe/LXypmJ+6xrZ7IpYcscw6NdEw+GxAcb1ekBcE=" providerId="None" clId="Web-{0ADEA1B0-6F4F-4F5D-856E-7FE9382394F3}" dt="2022-12-07T07:41:32.120" v="339" actId="1076"/>
          <ac:picMkLst>
            <pc:docMk/>
            <pc:sldMk cId="1280178799" sldId="288"/>
            <ac:picMk id="10" creationId="{7A825440-A747-D99C-8925-63008F179726}"/>
          </ac:picMkLst>
        </pc:picChg>
        <pc:picChg chg="add mod">
          <ac:chgData name="David Lucsanyi" userId="O7+Sfe/LXypmJ+6xrZ7IpYcscw6NdEw+GxAcb1ekBcE=" providerId="None" clId="Web-{0ADEA1B0-6F4F-4F5D-856E-7FE9382394F3}" dt="2022-12-07T07:42:27.418" v="349" actId="1076"/>
          <ac:picMkLst>
            <pc:docMk/>
            <pc:sldMk cId="1280178799" sldId="288"/>
            <ac:picMk id="11" creationId="{2F6B08FB-3F0F-3805-858D-5C2AC9E93324}"/>
          </ac:picMkLst>
        </pc:picChg>
        <pc:picChg chg="add mod">
          <ac:chgData name="David Lucsanyi" userId="O7+Sfe/LXypmJ+6xrZ7IpYcscw6NdEw+GxAcb1ekBcE=" providerId="None" clId="Web-{0ADEA1B0-6F4F-4F5D-856E-7FE9382394F3}" dt="2022-12-07T07:41:41.308" v="341" actId="1076"/>
          <ac:picMkLst>
            <pc:docMk/>
            <pc:sldMk cId="1280178799" sldId="288"/>
            <ac:picMk id="12" creationId="{FC92A082-AB4C-2A61-90E4-798DD7B461E3}"/>
          </ac:picMkLst>
        </pc:picChg>
        <pc:picChg chg="del">
          <ac:chgData name="David Lucsanyi" userId="O7+Sfe/LXypmJ+6xrZ7IpYcscw6NdEw+GxAcb1ekBcE=" providerId="None" clId="Web-{0ADEA1B0-6F4F-4F5D-856E-7FE9382394F3}" dt="2022-12-07T07:40:36.727" v="310"/>
          <ac:picMkLst>
            <pc:docMk/>
            <pc:sldMk cId="1280178799" sldId="288"/>
            <ac:picMk id="16" creationId="{E1F9574F-CFD2-BF48-242D-12702E333E48}"/>
          </ac:picMkLst>
        </pc:picChg>
      </pc:sldChg>
    </pc:docChg>
  </pc:docChgLst>
  <pc:docChgLst>
    <pc:chgData name="David Lucsanyi" clId="Web-{A9911270-8F56-475E-B517-31C3B1F5BF84}"/>
    <pc:docChg chg="addSld modSld sldOrd">
      <pc:chgData name="David Lucsanyi" userId="" providerId="" clId="Web-{A9911270-8F56-475E-B517-31C3B1F5BF84}" dt="2022-12-01T18:05:57.827" v="515" actId="20577"/>
      <pc:docMkLst>
        <pc:docMk/>
      </pc:docMkLst>
      <pc:sldChg chg="addSp delSp modSp">
        <pc:chgData name="David Lucsanyi" userId="" providerId="" clId="Web-{A9911270-8F56-475E-B517-31C3B1F5BF84}" dt="2022-12-01T17:52:15.819" v="457" actId="20577"/>
        <pc:sldMkLst>
          <pc:docMk/>
          <pc:sldMk cId="2252109671" sldId="262"/>
        </pc:sldMkLst>
        <pc:spChg chg="mod">
          <ac:chgData name="David Lucsanyi" userId="" providerId="" clId="Web-{A9911270-8F56-475E-B517-31C3B1F5BF84}" dt="2022-12-01T17:41:13.754" v="336" actId="20577"/>
          <ac:spMkLst>
            <pc:docMk/>
            <pc:sldMk cId="2252109671" sldId="262"/>
            <ac:spMk id="3" creationId="{0F9C900D-E622-9CCE-1E7B-DA5F73CD3B4B}"/>
          </ac:spMkLst>
        </pc:spChg>
        <pc:spChg chg="mod">
          <ac:chgData name="David Lucsanyi" userId="" providerId="" clId="Web-{A9911270-8F56-475E-B517-31C3B1F5BF84}" dt="2022-12-01T17:52:15.819" v="457" actId="20577"/>
          <ac:spMkLst>
            <pc:docMk/>
            <pc:sldMk cId="2252109671" sldId="262"/>
            <ac:spMk id="7" creationId="{8565AE4D-4392-EDEE-E77F-A9914E809E57}"/>
          </ac:spMkLst>
        </pc:spChg>
        <pc:grpChg chg="mod">
          <ac:chgData name="David Lucsanyi" userId="" providerId="" clId="Web-{A9911270-8F56-475E-B517-31C3B1F5BF84}" dt="2022-12-01T17:40:17.252" v="324" actId="1076"/>
          <ac:grpSpMkLst>
            <pc:docMk/>
            <pc:sldMk cId="2252109671" sldId="262"/>
            <ac:grpSpMk id="8" creationId="{88E76469-A5C2-6BCA-9DEA-9B2BFA216A95}"/>
          </ac:grpSpMkLst>
        </pc:grpChg>
        <pc:grpChg chg="add del mod">
          <ac:chgData name="David Lucsanyi" userId="" providerId="" clId="Web-{A9911270-8F56-475E-B517-31C3B1F5BF84}" dt="2022-12-01T17:43:43.008" v="353"/>
          <ac:grpSpMkLst>
            <pc:docMk/>
            <pc:sldMk cId="2252109671" sldId="262"/>
            <ac:grpSpMk id="10" creationId="{ADDFDF93-8566-1E24-AAB2-9C3205A4D863}"/>
          </ac:grpSpMkLst>
        </pc:grpChg>
        <pc:grpChg chg="add mod">
          <ac:chgData name="David Lucsanyi" userId="" providerId="" clId="Web-{A9911270-8F56-475E-B517-31C3B1F5BF84}" dt="2022-12-01T17:44:11.571" v="356" actId="1076"/>
          <ac:grpSpMkLst>
            <pc:docMk/>
            <pc:sldMk cId="2252109671" sldId="262"/>
            <ac:grpSpMk id="12" creationId="{9AD42919-FEE2-7C8F-5C43-78A7480FD8B2}"/>
          </ac:grpSpMkLst>
        </pc:grpChg>
        <pc:picChg chg="mod topLvl">
          <ac:chgData name="David Lucsanyi" userId="" providerId="" clId="Web-{A9911270-8F56-475E-B517-31C3B1F5BF84}" dt="2022-12-01T17:43:52.727" v="354" actId="1076"/>
          <ac:picMkLst>
            <pc:docMk/>
            <pc:sldMk cId="2252109671" sldId="262"/>
            <ac:picMk id="11" creationId="{85614939-51F2-A943-D2AD-A305EA06B01D}"/>
          </ac:picMkLst>
        </pc:picChg>
        <pc:picChg chg="mod topLvl">
          <ac:chgData name="David Lucsanyi" userId="" providerId="" clId="Web-{A9911270-8F56-475E-B517-31C3B1F5BF84}" dt="2022-12-01T17:43:43.008" v="353"/>
          <ac:picMkLst>
            <pc:docMk/>
            <pc:sldMk cId="2252109671" sldId="262"/>
            <ac:picMk id="14" creationId="{968686C8-1415-09E9-74E2-E8D813218056}"/>
          </ac:picMkLst>
        </pc:picChg>
      </pc:sldChg>
      <pc:sldChg chg="delSp">
        <pc:chgData name="David Lucsanyi" userId="" providerId="" clId="Web-{A9911270-8F56-475E-B517-31C3B1F5BF84}" dt="2022-12-01T17:45:31.386" v="357"/>
        <pc:sldMkLst>
          <pc:docMk/>
          <pc:sldMk cId="1897798811" sldId="263"/>
        </pc:sldMkLst>
        <pc:picChg chg="del">
          <ac:chgData name="David Lucsanyi" userId="" providerId="" clId="Web-{A9911270-8F56-475E-B517-31C3B1F5BF84}" dt="2022-12-01T17:45:31.386" v="357"/>
          <ac:picMkLst>
            <pc:docMk/>
            <pc:sldMk cId="1897798811" sldId="263"/>
            <ac:picMk id="6" creationId="{D3E85BE2-5416-2C57-87CC-541D189E2F14}"/>
          </ac:picMkLst>
        </pc:picChg>
      </pc:sldChg>
      <pc:sldChg chg="modSp">
        <pc:chgData name="David Lucsanyi" userId="" providerId="" clId="Web-{A9911270-8F56-475E-B517-31C3B1F5BF84}" dt="2022-12-01T17:55:18.887" v="463" actId="20577"/>
        <pc:sldMkLst>
          <pc:docMk/>
          <pc:sldMk cId="3844851692" sldId="264"/>
        </pc:sldMkLst>
        <pc:spChg chg="mod">
          <ac:chgData name="David Lucsanyi" userId="" providerId="" clId="Web-{A9911270-8F56-475E-B517-31C3B1F5BF84}" dt="2022-12-01T17:55:18.887" v="463" actId="20577"/>
          <ac:spMkLst>
            <pc:docMk/>
            <pc:sldMk cId="3844851692" sldId="264"/>
            <ac:spMk id="18" creationId="{13483B48-4497-7B6B-8B27-597529649DBA}"/>
          </ac:spMkLst>
        </pc:spChg>
      </pc:sldChg>
      <pc:sldChg chg="addSp delSp modSp">
        <pc:chgData name="David Lucsanyi" userId="" providerId="" clId="Web-{A9911270-8F56-475E-B517-31C3B1F5BF84}" dt="2022-12-01T17:54:57.965" v="462" actId="20577"/>
        <pc:sldMkLst>
          <pc:docMk/>
          <pc:sldMk cId="1752682124" sldId="265"/>
        </pc:sldMkLst>
        <pc:spChg chg="del mod">
          <ac:chgData name="David Lucsanyi" userId="" providerId="" clId="Web-{A9911270-8F56-475E-B517-31C3B1F5BF84}" dt="2022-12-01T17:16:56.306" v="180"/>
          <ac:spMkLst>
            <pc:docMk/>
            <pc:sldMk cId="1752682124" sldId="265"/>
            <ac:spMk id="3" creationId="{0F9C900D-E622-9CCE-1E7B-DA5F73CD3B4B}"/>
          </ac:spMkLst>
        </pc:spChg>
        <pc:spChg chg="mod">
          <ac:chgData name="David Lucsanyi" userId="" providerId="" clId="Web-{A9911270-8F56-475E-B517-31C3B1F5BF84}" dt="2022-12-01T17:54:43.667" v="460" actId="20577"/>
          <ac:spMkLst>
            <pc:docMk/>
            <pc:sldMk cId="1752682124" sldId="265"/>
            <ac:spMk id="11" creationId="{A27A61B5-5A77-7B57-7FBF-5EE0986E85BA}"/>
          </ac:spMkLst>
        </pc:spChg>
        <pc:spChg chg="mod">
          <ac:chgData name="David Lucsanyi" userId="" providerId="" clId="Web-{A9911270-8F56-475E-B517-31C3B1F5BF84}" dt="2022-12-01T17:54:37.558" v="459" actId="20577"/>
          <ac:spMkLst>
            <pc:docMk/>
            <pc:sldMk cId="1752682124" sldId="265"/>
            <ac:spMk id="12" creationId="{CC2F69D7-D859-0EB4-66EB-3A078FB1F02C}"/>
          </ac:spMkLst>
        </pc:spChg>
        <pc:spChg chg="add mod">
          <ac:chgData name="David Lucsanyi" userId="" providerId="" clId="Web-{A9911270-8F56-475E-B517-31C3B1F5BF84}" dt="2022-12-01T17:54:50.090" v="461" actId="20577"/>
          <ac:spMkLst>
            <pc:docMk/>
            <pc:sldMk cId="1752682124" sldId="265"/>
            <ac:spMk id="13" creationId="{CE5364EF-FA67-AC42-99B3-15987CB13C65}"/>
          </ac:spMkLst>
        </pc:spChg>
        <pc:spChg chg="add del">
          <ac:chgData name="David Lucsanyi" userId="" providerId="" clId="Web-{A9911270-8F56-475E-B517-31C3B1F5BF84}" dt="2022-12-01T17:15:54.116" v="166"/>
          <ac:spMkLst>
            <pc:docMk/>
            <pc:sldMk cId="1752682124" sldId="265"/>
            <ac:spMk id="18" creationId="{7DD2B921-3C2B-8BA7-8467-76817AC2BEB6}"/>
          </ac:spMkLst>
        </pc:spChg>
        <pc:spChg chg="add del">
          <ac:chgData name="David Lucsanyi" userId="" providerId="" clId="Web-{A9911270-8F56-475E-B517-31C3B1F5BF84}" dt="2022-12-01T17:16:10.242" v="171"/>
          <ac:spMkLst>
            <pc:docMk/>
            <pc:sldMk cId="1752682124" sldId="265"/>
            <ac:spMk id="22" creationId="{CB2B0856-BA72-F003-7285-F2D88D12EC08}"/>
          </ac:spMkLst>
        </pc:spChg>
        <pc:spChg chg="mod">
          <ac:chgData name="David Lucsanyi" userId="" providerId="" clId="Web-{A9911270-8F56-475E-B517-31C3B1F5BF84}" dt="2022-12-01T17:17:53.292" v="194" actId="20577"/>
          <ac:spMkLst>
            <pc:docMk/>
            <pc:sldMk cId="1752682124" sldId="265"/>
            <ac:spMk id="25" creationId="{AEF20F10-964D-0EF2-817D-EE42402D373F}"/>
          </ac:spMkLst>
        </pc:spChg>
        <pc:spChg chg="mod">
          <ac:chgData name="David Lucsanyi" userId="" providerId="" clId="Web-{A9911270-8F56-475E-B517-31C3B1F5BF84}" dt="2022-12-01T17:18:12.370" v="201" actId="20577"/>
          <ac:spMkLst>
            <pc:docMk/>
            <pc:sldMk cId="1752682124" sldId="265"/>
            <ac:spMk id="26" creationId="{21A0B0A7-2AF8-B3E9-4FF9-5ADF8F640428}"/>
          </ac:spMkLst>
        </pc:spChg>
        <pc:spChg chg="mod">
          <ac:chgData name="David Lucsanyi" userId="" providerId="" clId="Web-{A9911270-8F56-475E-B517-31C3B1F5BF84}" dt="2022-12-01T17:18:44.215" v="208" actId="14100"/>
          <ac:spMkLst>
            <pc:docMk/>
            <pc:sldMk cId="1752682124" sldId="265"/>
            <ac:spMk id="27" creationId="{ED073E89-E0AA-E674-21BB-8C3A6128AC6D}"/>
          </ac:spMkLst>
        </pc:spChg>
        <pc:spChg chg="mod">
          <ac:chgData name="David Lucsanyi" userId="" providerId="" clId="Web-{A9911270-8F56-475E-B517-31C3B1F5BF84}" dt="2022-12-01T17:19:07.606" v="212" actId="14100"/>
          <ac:spMkLst>
            <pc:docMk/>
            <pc:sldMk cId="1752682124" sldId="265"/>
            <ac:spMk id="28" creationId="{272B0244-8CEF-0A55-BCEF-73ACFA74E776}"/>
          </ac:spMkLst>
        </pc:spChg>
        <pc:spChg chg="mod">
          <ac:chgData name="David Lucsanyi" userId="" providerId="" clId="Web-{A9911270-8F56-475E-B517-31C3B1F5BF84}" dt="2022-12-01T17:18:48.825" v="209" actId="14100"/>
          <ac:spMkLst>
            <pc:docMk/>
            <pc:sldMk cId="1752682124" sldId="265"/>
            <ac:spMk id="29" creationId="{5F4607E6-41F2-85F6-5EB9-1BAA51204AB4}"/>
          </ac:spMkLst>
        </pc:spChg>
        <pc:spChg chg="add mod">
          <ac:chgData name="David Lucsanyi" userId="" providerId="" clId="Web-{A9911270-8F56-475E-B517-31C3B1F5BF84}" dt="2022-12-01T17:54:57.965" v="462" actId="20577"/>
          <ac:spMkLst>
            <pc:docMk/>
            <pc:sldMk cId="1752682124" sldId="265"/>
            <ac:spMk id="34" creationId="{09C0188A-C351-CABF-1FA2-7A030C64FB34}"/>
          </ac:spMkLst>
        </pc:spChg>
        <pc:grpChg chg="add del ord">
          <ac:chgData name="David Lucsanyi" userId="" providerId="" clId="Web-{A9911270-8F56-475E-B517-31C3B1F5BF84}" dt="2022-12-01T17:15:56.679" v="168"/>
          <ac:grpSpMkLst>
            <pc:docMk/>
            <pc:sldMk cId="1752682124" sldId="265"/>
            <ac:grpSpMk id="21" creationId="{97DC8B89-20DE-8EA4-B165-B542FCCC87C9}"/>
          </ac:grpSpMkLst>
        </pc:grpChg>
        <pc:grpChg chg="add del mod">
          <ac:chgData name="David Lucsanyi" userId="" providerId="" clId="Web-{A9911270-8F56-475E-B517-31C3B1F5BF84}" dt="2022-12-01T17:35:18.915" v="302"/>
          <ac:grpSpMkLst>
            <pc:docMk/>
            <pc:sldMk cId="1752682124" sldId="265"/>
            <ac:grpSpMk id="30" creationId="{3EE63E53-50D9-346A-4726-E80047E86692}"/>
          </ac:grpSpMkLst>
        </pc:grpChg>
        <pc:grpChg chg="add mod">
          <ac:chgData name="David Lucsanyi" userId="" providerId="" clId="Web-{A9911270-8F56-475E-B517-31C3B1F5BF84}" dt="2022-12-01T17:34:37.711" v="300" actId="1076"/>
          <ac:grpSpMkLst>
            <pc:docMk/>
            <pc:sldMk cId="1752682124" sldId="265"/>
            <ac:grpSpMk id="37" creationId="{C0EAFEF5-8EF4-D22B-59DD-2C309AE6B053}"/>
          </ac:grpSpMkLst>
        </pc:grpChg>
        <pc:grpChg chg="add mod">
          <ac:chgData name="David Lucsanyi" userId="" providerId="" clId="Web-{A9911270-8F56-475E-B517-31C3B1F5BF84}" dt="2022-12-01T17:34:37.774" v="301" actId="1076"/>
          <ac:grpSpMkLst>
            <pc:docMk/>
            <pc:sldMk cId="1752682124" sldId="265"/>
            <ac:grpSpMk id="38" creationId="{DDBE9C89-C18C-2C07-D5DF-E376E9FD43B8}"/>
          </ac:grpSpMkLst>
        </pc:grpChg>
        <pc:grpChg chg="add mod">
          <ac:chgData name="David Lucsanyi" userId="" providerId="" clId="Web-{A9911270-8F56-475E-B517-31C3B1F5BF84}" dt="2022-12-01T17:34:37.664" v="299" actId="1076"/>
          <ac:grpSpMkLst>
            <pc:docMk/>
            <pc:sldMk cId="1752682124" sldId="265"/>
            <ac:grpSpMk id="39" creationId="{D26E825B-CBF9-AB7B-AEB6-B872236C086A}"/>
          </ac:grpSpMkLst>
        </pc:grpChg>
        <pc:grpChg chg="add mod">
          <ac:chgData name="David Lucsanyi" userId="" providerId="" clId="Web-{A9911270-8F56-475E-B517-31C3B1F5BF84}" dt="2022-12-01T17:33:44.100" v="298" actId="1076"/>
          <ac:grpSpMkLst>
            <pc:docMk/>
            <pc:sldMk cId="1752682124" sldId="265"/>
            <ac:grpSpMk id="40" creationId="{353019AB-1520-097F-CCCD-BD606209F7BC}"/>
          </ac:grpSpMkLst>
        </pc:grpChg>
        <pc:picChg chg="mod">
          <ac:chgData name="David Lucsanyi" userId="" providerId="" clId="Web-{A9911270-8F56-475E-B517-31C3B1F5BF84}" dt="2022-12-01T17:31:20.252" v="283" actId="1076"/>
          <ac:picMkLst>
            <pc:docMk/>
            <pc:sldMk cId="1752682124" sldId="265"/>
            <ac:picMk id="5" creationId="{5D5DF642-4BDD-4E45-637B-AE74D5AC6912}"/>
          </ac:picMkLst>
        </pc:picChg>
        <pc:picChg chg="del mod">
          <ac:chgData name="David Lucsanyi" userId="" providerId="" clId="Web-{A9911270-8F56-475E-B517-31C3B1F5BF84}" dt="2022-12-01T17:22:46.097" v="230"/>
          <ac:picMkLst>
            <pc:docMk/>
            <pc:sldMk cId="1752682124" sldId="265"/>
            <ac:picMk id="7" creationId="{51B06FD7-6CBD-1777-94C4-CC62ABE252B8}"/>
          </ac:picMkLst>
        </pc:picChg>
        <pc:picChg chg="mod">
          <ac:chgData name="David Lucsanyi" userId="" providerId="" clId="Web-{A9911270-8F56-475E-B517-31C3B1F5BF84}" dt="2022-12-01T17:23:39.770" v="236" actId="1076"/>
          <ac:picMkLst>
            <pc:docMk/>
            <pc:sldMk cId="1752682124" sldId="265"/>
            <ac:picMk id="8" creationId="{504D66B4-1E68-E819-F74C-B660550FCF81}"/>
          </ac:picMkLst>
        </pc:picChg>
        <pc:picChg chg="del mod">
          <ac:chgData name="David Lucsanyi" userId="" providerId="" clId="Web-{A9911270-8F56-475E-B517-31C3B1F5BF84}" dt="2022-12-01T17:02:25.984" v="86"/>
          <ac:picMkLst>
            <pc:docMk/>
            <pc:sldMk cId="1752682124" sldId="265"/>
            <ac:picMk id="10" creationId="{1A82D01C-0C60-B53B-74CC-A625C8DD3FA9}"/>
          </ac:picMkLst>
        </pc:picChg>
        <pc:picChg chg="add del mod">
          <ac:chgData name="David Lucsanyi" userId="" providerId="" clId="Web-{A9911270-8F56-475E-B517-31C3B1F5BF84}" dt="2022-12-01T17:21:53.689" v="224"/>
          <ac:picMkLst>
            <pc:docMk/>
            <pc:sldMk cId="1752682124" sldId="265"/>
            <ac:picMk id="31" creationId="{358750D2-4DF2-844E-4199-8D6628CFFFF8}"/>
          </ac:picMkLst>
        </pc:picChg>
        <pc:picChg chg="add del mod">
          <ac:chgData name="David Lucsanyi" userId="" providerId="" clId="Web-{A9911270-8F56-475E-B517-31C3B1F5BF84}" dt="2022-12-01T17:22:30.253" v="226"/>
          <ac:picMkLst>
            <pc:docMk/>
            <pc:sldMk cId="1752682124" sldId="265"/>
            <ac:picMk id="32" creationId="{F9F212FD-FACC-728C-5BF5-8ECF21981D5A}"/>
          </ac:picMkLst>
        </pc:picChg>
        <pc:picChg chg="add mod">
          <ac:chgData name="David Lucsanyi" userId="" providerId="" clId="Web-{A9911270-8F56-475E-B517-31C3B1F5BF84}" dt="2022-12-01T17:29:47.828" v="273" actId="14100"/>
          <ac:picMkLst>
            <pc:docMk/>
            <pc:sldMk cId="1752682124" sldId="265"/>
            <ac:picMk id="33" creationId="{F472B7F7-E17C-894E-3FCF-9C150CD9EF40}"/>
          </ac:picMkLst>
        </pc:picChg>
        <pc:picChg chg="add del mod ord">
          <ac:chgData name="David Lucsanyi" userId="" providerId="" clId="Web-{A9911270-8F56-475E-B517-31C3B1F5BF84}" dt="2022-12-01T17:29:05.999" v="266"/>
          <ac:picMkLst>
            <pc:docMk/>
            <pc:sldMk cId="1752682124" sldId="265"/>
            <ac:picMk id="35" creationId="{5E3517FF-5AF8-44CF-00E2-717279B29049}"/>
          </ac:picMkLst>
        </pc:picChg>
        <pc:picChg chg="add mod">
          <ac:chgData name="David Lucsanyi" userId="" providerId="" clId="Web-{A9911270-8F56-475E-B517-31C3B1F5BF84}" dt="2022-12-01T17:30:14.594" v="277" actId="1076"/>
          <ac:picMkLst>
            <pc:docMk/>
            <pc:sldMk cId="1752682124" sldId="265"/>
            <ac:picMk id="36" creationId="{DD6EB326-6CAE-A942-03B7-13E8B4A8EEDE}"/>
          </ac:picMkLst>
        </pc:picChg>
      </pc:sldChg>
      <pc:sldChg chg="addSp delSp modSp add ord replId">
        <pc:chgData name="David Lucsanyi" userId="" providerId="" clId="Web-{A9911270-8F56-475E-B517-31C3B1F5BF84}" dt="2022-12-01T18:05:57.827" v="515" actId="20577"/>
        <pc:sldMkLst>
          <pc:docMk/>
          <pc:sldMk cId="1640210946" sldId="266"/>
        </pc:sldMkLst>
        <pc:spChg chg="mod">
          <ac:chgData name="David Lucsanyi" userId="" providerId="" clId="Web-{A9911270-8F56-475E-B517-31C3B1F5BF84}" dt="2022-12-01T17:47:16.905" v="373" actId="20577"/>
          <ac:spMkLst>
            <pc:docMk/>
            <pc:sldMk cId="1640210946" sldId="266"/>
            <ac:spMk id="2" creationId="{C8D09F31-E18D-9140-050E-B3B7478FE1AD}"/>
          </ac:spMkLst>
        </pc:spChg>
        <pc:spChg chg="mod">
          <ac:chgData name="David Lucsanyi" userId="" providerId="" clId="Web-{A9911270-8F56-475E-B517-31C3B1F5BF84}" dt="2022-12-01T18:03:55.293" v="509" actId="20577"/>
          <ac:spMkLst>
            <pc:docMk/>
            <pc:sldMk cId="1640210946" sldId="266"/>
            <ac:spMk id="3" creationId="{0F9C900D-E622-9CCE-1E7B-DA5F73CD3B4B}"/>
          </ac:spMkLst>
        </pc:spChg>
        <pc:spChg chg="mod">
          <ac:chgData name="David Lucsanyi" userId="" providerId="" clId="Web-{A9911270-8F56-475E-B517-31C3B1F5BF84}" dt="2022-12-01T18:05:57.827" v="515" actId="20577"/>
          <ac:spMkLst>
            <pc:docMk/>
            <pc:sldMk cId="1640210946" sldId="266"/>
            <ac:spMk id="10" creationId="{E2145362-119D-6E6B-34EE-0FF20A311A2C}"/>
          </ac:spMkLst>
        </pc:spChg>
        <pc:spChg chg="mod">
          <ac:chgData name="David Lucsanyi" userId="" providerId="" clId="Web-{A9911270-8F56-475E-B517-31C3B1F5BF84}" dt="2022-12-01T17:49:29.674" v="427" actId="20577"/>
          <ac:spMkLst>
            <pc:docMk/>
            <pc:sldMk cId="1640210946" sldId="266"/>
            <ac:spMk id="11" creationId="{C7940F5A-FA19-3EF2-D329-9DB7E0CCF562}"/>
          </ac:spMkLst>
        </pc:spChg>
        <pc:spChg chg="mod">
          <ac:chgData name="David Lucsanyi" userId="" providerId="" clId="Web-{A9911270-8F56-475E-B517-31C3B1F5BF84}" dt="2022-12-01T18:01:47.023" v="494" actId="14100"/>
          <ac:spMkLst>
            <pc:docMk/>
            <pc:sldMk cId="1640210946" sldId="266"/>
            <ac:spMk id="12" creationId="{6D2E0559-6086-5717-07C7-2D2B17681826}"/>
          </ac:spMkLst>
        </pc:spChg>
        <pc:grpChg chg="add mod">
          <ac:chgData name="David Lucsanyi" userId="" providerId="" clId="Web-{A9911270-8F56-475E-B517-31C3B1F5BF84}" dt="2022-12-01T18:01:58.508" v="495" actId="1076"/>
          <ac:grpSpMkLst>
            <pc:docMk/>
            <pc:sldMk cId="1640210946" sldId="266"/>
            <ac:grpSpMk id="15" creationId="{08D8362E-24C7-B3A6-F563-EB1628C41C9C}"/>
          </ac:grpSpMkLst>
        </pc:grpChg>
        <pc:picChg chg="del">
          <ac:chgData name="David Lucsanyi" userId="" providerId="" clId="Web-{A9911270-8F56-475E-B517-31C3B1F5BF84}" dt="2022-12-01T17:45:58.543" v="360"/>
          <ac:picMkLst>
            <pc:docMk/>
            <pc:sldMk cId="1640210946" sldId="266"/>
            <ac:picMk id="5" creationId="{F9603C83-8C6F-2E91-8855-783F9804AC5B}"/>
          </ac:picMkLst>
        </pc:picChg>
      </pc:sldChg>
    </pc:docChg>
  </pc:docChgLst>
  <pc:docChgLst>
    <pc:chgData name="David Lucsanyi" userId="O7+Sfe/LXypmJ+6xrZ7IpYcscw6NdEw+GxAcb1ekBcE=" providerId="None" clId="Web-{CF4FB1A9-FFF5-4303-8B71-1F03D4D4EA87}"/>
    <pc:docChg chg="addSld modSld">
      <pc:chgData name="David Lucsanyi" userId="O7+Sfe/LXypmJ+6xrZ7IpYcscw6NdEw+GxAcb1ekBcE=" providerId="None" clId="Web-{CF4FB1A9-FFF5-4303-8B71-1F03D4D4EA87}" dt="2022-11-30T15:35:39.825" v="18" actId="1076"/>
      <pc:docMkLst>
        <pc:docMk/>
      </pc:docMkLst>
      <pc:sldChg chg="modSp">
        <pc:chgData name="David Lucsanyi" userId="O7+Sfe/LXypmJ+6xrZ7IpYcscw6NdEw+GxAcb1ekBcE=" providerId="None" clId="Web-{CF4FB1A9-FFF5-4303-8B71-1F03D4D4EA87}" dt="2022-11-30T15:35:39.825" v="18" actId="1076"/>
        <pc:sldMkLst>
          <pc:docMk/>
          <pc:sldMk cId="1161168841" sldId="259"/>
        </pc:sldMkLst>
        <pc:spChg chg="mod">
          <ac:chgData name="David Lucsanyi" userId="O7+Sfe/LXypmJ+6xrZ7IpYcscw6NdEw+GxAcb1ekBcE=" providerId="None" clId="Web-{CF4FB1A9-FFF5-4303-8B71-1F03D4D4EA87}" dt="2022-11-30T15:35:39.825" v="18" actId="1076"/>
          <ac:spMkLst>
            <pc:docMk/>
            <pc:sldMk cId="1161168841" sldId="259"/>
            <ac:spMk id="16" creationId="{8397B20E-FAAA-D216-4879-FC13914C8F13}"/>
          </ac:spMkLst>
        </pc:spChg>
        <pc:spChg chg="mod">
          <ac:chgData name="David Lucsanyi" userId="O7+Sfe/LXypmJ+6xrZ7IpYcscw6NdEw+GxAcb1ekBcE=" providerId="None" clId="Web-{CF4FB1A9-FFF5-4303-8B71-1F03D4D4EA87}" dt="2022-11-30T15:35:00.996" v="14" actId="1076"/>
          <ac:spMkLst>
            <pc:docMk/>
            <pc:sldMk cId="1161168841" sldId="259"/>
            <ac:spMk id="18" creationId="{CA7BB46C-671F-3EC5-3827-96DEDE63C6AF}"/>
          </ac:spMkLst>
        </pc:spChg>
        <pc:spChg chg="mod">
          <ac:chgData name="David Lucsanyi" userId="O7+Sfe/LXypmJ+6xrZ7IpYcscw6NdEw+GxAcb1ekBcE=" providerId="None" clId="Web-{CF4FB1A9-FFF5-4303-8B71-1F03D4D4EA87}" dt="2022-11-30T15:35:32.419" v="17" actId="1076"/>
          <ac:spMkLst>
            <pc:docMk/>
            <pc:sldMk cId="1161168841" sldId="259"/>
            <ac:spMk id="19" creationId="{45BF41B8-60DB-B2AB-1247-0CC662F488C0}"/>
          </ac:spMkLst>
        </pc:spChg>
      </pc:sldChg>
      <pc:sldChg chg="addSp modSp add replId">
        <pc:chgData name="David Lucsanyi" userId="O7+Sfe/LXypmJ+6xrZ7IpYcscw6NdEw+GxAcb1ekBcE=" providerId="None" clId="Web-{CF4FB1A9-FFF5-4303-8B71-1F03D4D4EA87}" dt="2022-11-30T15:27:13.371" v="11" actId="1076"/>
        <pc:sldMkLst>
          <pc:docMk/>
          <pc:sldMk cId="1897798811" sldId="263"/>
        </pc:sldMkLst>
        <pc:spChg chg="mod">
          <ac:chgData name="David Lucsanyi" userId="O7+Sfe/LXypmJ+6xrZ7IpYcscw6NdEw+GxAcb1ekBcE=" providerId="None" clId="Web-{CF4FB1A9-FFF5-4303-8B71-1F03D4D4EA87}" dt="2022-11-30T15:24:08.146" v="8" actId="20577"/>
          <ac:spMkLst>
            <pc:docMk/>
            <pc:sldMk cId="1897798811" sldId="263"/>
            <ac:spMk id="2" creationId="{C8D09F31-E18D-9140-050E-B3B7478FE1AD}"/>
          </ac:spMkLst>
        </pc:spChg>
        <pc:picChg chg="add mod">
          <ac:chgData name="David Lucsanyi" userId="O7+Sfe/LXypmJ+6xrZ7IpYcscw6NdEw+GxAcb1ekBcE=" providerId="None" clId="Web-{CF4FB1A9-FFF5-4303-8B71-1F03D4D4EA87}" dt="2022-11-30T15:27:13.371" v="11" actId="1076"/>
          <ac:picMkLst>
            <pc:docMk/>
            <pc:sldMk cId="1897798811" sldId="263"/>
            <ac:picMk id="5" creationId="{F9603C83-8C6F-2E91-8855-783F9804AC5B}"/>
          </ac:picMkLst>
        </pc:picChg>
      </pc:sldChg>
    </pc:docChg>
  </pc:docChgLst>
  <pc:docChgLst>
    <pc:chgData name="David Lucsanyi" userId="O7+Sfe/LXypmJ+6xrZ7IpYcscw6NdEw+GxAcb1ekBcE=" providerId="None" clId="Web-{6C0B007F-231B-468F-95B2-3CC3F07BC14F}"/>
    <pc:docChg chg="modSld">
      <pc:chgData name="David Lucsanyi" userId="O7+Sfe/LXypmJ+6xrZ7IpYcscw6NdEw+GxAcb1ekBcE=" providerId="None" clId="Web-{6C0B007F-231B-468F-95B2-3CC3F07BC14F}" dt="2022-12-05T11:16:56.686" v="2"/>
      <pc:docMkLst>
        <pc:docMk/>
      </pc:docMkLst>
      <pc:sldChg chg="addSp delSp">
        <pc:chgData name="David Lucsanyi" userId="O7+Sfe/LXypmJ+6xrZ7IpYcscw6NdEw+GxAcb1ekBcE=" providerId="None" clId="Web-{6C0B007F-231B-468F-95B2-3CC3F07BC14F}" dt="2022-12-05T11:16:56.686" v="2"/>
        <pc:sldMkLst>
          <pc:docMk/>
          <pc:sldMk cId="1897798811" sldId="263"/>
        </pc:sldMkLst>
        <pc:inkChg chg="add del">
          <ac:chgData name="David Lucsanyi" userId="O7+Sfe/LXypmJ+6xrZ7IpYcscw6NdEw+GxAcb1ekBcE=" providerId="None" clId="Web-{6C0B007F-231B-468F-95B2-3CC3F07BC14F}" dt="2022-12-05T11:13:48.924" v="1"/>
          <ac:inkMkLst>
            <pc:docMk/>
            <pc:sldMk cId="1897798811" sldId="263"/>
            <ac:inkMk id="5" creationId="{B01DA96F-0576-9773-0257-B5AD93E15F67}"/>
          </ac:inkMkLst>
        </pc:inkChg>
        <pc:inkChg chg="add">
          <ac:chgData name="David Lucsanyi" userId="O7+Sfe/LXypmJ+6xrZ7IpYcscw6NdEw+GxAcb1ekBcE=" providerId="None" clId="Web-{6C0B007F-231B-468F-95B2-3CC3F07BC14F}" dt="2022-12-05T11:16:56.686" v="2"/>
          <ac:inkMkLst>
            <pc:docMk/>
            <pc:sldMk cId="1897798811" sldId="263"/>
            <ac:inkMk id="6" creationId="{01C5960D-25CC-024C-75CA-F9E9C0821C5B}"/>
          </ac:inkMkLst>
        </pc:inkChg>
      </pc:sldChg>
    </pc:docChg>
  </pc:docChgLst>
  <pc:docChgLst>
    <pc:chgData name="David Lucsanyi" userId="O7+Sfe/LXypmJ+6xrZ7IpYcscw6NdEw+GxAcb1ekBcE=" providerId="None" clId="Web-{229EF5DE-B493-4F56-85A1-5D40A5E1E52B}"/>
    <pc:docChg chg="modSld">
      <pc:chgData name="David Lucsanyi" userId="O7+Sfe/LXypmJ+6xrZ7IpYcscw6NdEw+GxAcb1ekBcE=" providerId="None" clId="Web-{229EF5DE-B493-4F56-85A1-5D40A5E1E52B}" dt="2022-12-07T04:17:01.261" v="1573"/>
      <pc:docMkLst>
        <pc:docMk/>
      </pc:docMkLst>
      <pc:sldChg chg="modSp">
        <pc:chgData name="David Lucsanyi" userId="O7+Sfe/LXypmJ+6xrZ7IpYcscw6NdEw+GxAcb1ekBcE=" providerId="None" clId="Web-{229EF5DE-B493-4F56-85A1-5D40A5E1E52B}" dt="2022-12-07T04:15:17.180" v="1570" actId="20577"/>
        <pc:sldMkLst>
          <pc:docMk/>
          <pc:sldMk cId="874441873" sldId="258"/>
        </pc:sldMkLst>
        <pc:spChg chg="mod">
          <ac:chgData name="David Lucsanyi" userId="O7+Sfe/LXypmJ+6xrZ7IpYcscw6NdEw+GxAcb1ekBcE=" providerId="None" clId="Web-{229EF5DE-B493-4F56-85A1-5D40A5E1E52B}" dt="2022-12-07T04:15:17.180" v="1570" actId="20577"/>
          <ac:spMkLst>
            <pc:docMk/>
            <pc:sldMk cId="874441873" sldId="258"/>
            <ac:spMk id="3" creationId="{397C0A6D-D86B-ABDE-5138-8000C640D1EB}"/>
          </ac:spMkLst>
        </pc:spChg>
      </pc:sldChg>
      <pc:sldChg chg="modSp">
        <pc:chgData name="David Lucsanyi" userId="O7+Sfe/LXypmJ+6xrZ7IpYcscw6NdEw+GxAcb1ekBcE=" providerId="None" clId="Web-{229EF5DE-B493-4F56-85A1-5D40A5E1E52B}" dt="2022-12-07T04:14:48.835" v="1561" actId="20577"/>
        <pc:sldMkLst>
          <pc:docMk/>
          <pc:sldMk cId="3494630749" sldId="280"/>
        </pc:sldMkLst>
        <pc:spChg chg="mod">
          <ac:chgData name="David Lucsanyi" userId="O7+Sfe/LXypmJ+6xrZ7IpYcscw6NdEw+GxAcb1ekBcE=" providerId="None" clId="Web-{229EF5DE-B493-4F56-85A1-5D40A5E1E52B}" dt="2022-12-07T04:14:48.835" v="1561" actId="20577"/>
          <ac:spMkLst>
            <pc:docMk/>
            <pc:sldMk cId="3494630749" sldId="280"/>
            <ac:spMk id="3" creationId="{0F9C900D-E622-9CCE-1E7B-DA5F73CD3B4B}"/>
          </ac:spMkLst>
        </pc:spChg>
      </pc:sldChg>
      <pc:sldChg chg="addSp modSp">
        <pc:chgData name="David Lucsanyi" userId="O7+Sfe/LXypmJ+6xrZ7IpYcscw6NdEw+GxAcb1ekBcE=" providerId="None" clId="Web-{229EF5DE-B493-4F56-85A1-5D40A5E1E52B}" dt="2022-12-07T02:53:56.303" v="391" actId="20577"/>
        <pc:sldMkLst>
          <pc:docMk/>
          <pc:sldMk cId="2016444351" sldId="281"/>
        </pc:sldMkLst>
        <pc:spChg chg="mod">
          <ac:chgData name="David Lucsanyi" userId="O7+Sfe/LXypmJ+6xrZ7IpYcscw6NdEw+GxAcb1ekBcE=" providerId="None" clId="Web-{229EF5DE-B493-4F56-85A1-5D40A5E1E52B}" dt="2022-12-07T02:27:49.495" v="44" actId="20577"/>
          <ac:spMkLst>
            <pc:docMk/>
            <pc:sldMk cId="2016444351" sldId="281"/>
            <ac:spMk id="3" creationId="{0F9C900D-E622-9CCE-1E7B-DA5F73CD3B4B}"/>
          </ac:spMkLst>
        </pc:spChg>
        <pc:spChg chg="add mod">
          <ac:chgData name="David Lucsanyi" userId="O7+Sfe/LXypmJ+6xrZ7IpYcscw6NdEw+GxAcb1ekBcE=" providerId="None" clId="Web-{229EF5DE-B493-4F56-85A1-5D40A5E1E52B}" dt="2022-12-07T02:53:56.303" v="391" actId="20577"/>
          <ac:spMkLst>
            <pc:docMk/>
            <pc:sldMk cId="2016444351" sldId="281"/>
            <ac:spMk id="16" creationId="{B59ACE19-8DB3-D7A5-F57D-163DE5F6CDAB}"/>
          </ac:spMkLst>
        </pc:spChg>
        <pc:spChg chg="mod">
          <ac:chgData name="David Lucsanyi" userId="O7+Sfe/LXypmJ+6xrZ7IpYcscw6NdEw+GxAcb1ekBcE=" providerId="None" clId="Web-{229EF5DE-B493-4F56-85A1-5D40A5E1E52B}" dt="2022-12-07T02:24:29.764" v="10" actId="1076"/>
          <ac:spMkLst>
            <pc:docMk/>
            <pc:sldMk cId="2016444351" sldId="281"/>
            <ac:spMk id="17" creationId="{0D525CCD-3474-F143-78E4-92744A52A371}"/>
          </ac:spMkLst>
        </pc:spChg>
        <pc:spChg chg="mod">
          <ac:chgData name="David Lucsanyi" userId="O7+Sfe/LXypmJ+6xrZ7IpYcscw6NdEw+GxAcb1ekBcE=" providerId="None" clId="Web-{229EF5DE-B493-4F56-85A1-5D40A5E1E52B}" dt="2022-12-07T02:50:05.664" v="313" actId="20577"/>
          <ac:spMkLst>
            <pc:docMk/>
            <pc:sldMk cId="2016444351" sldId="281"/>
            <ac:spMk id="19" creationId="{35A11065-0FC2-1017-C572-B53909AA044E}"/>
          </ac:spMkLst>
        </pc:spChg>
        <pc:spChg chg="mod">
          <ac:chgData name="David Lucsanyi" userId="O7+Sfe/LXypmJ+6xrZ7IpYcscw6NdEw+GxAcb1ekBcE=" providerId="None" clId="Web-{229EF5DE-B493-4F56-85A1-5D40A5E1E52B}" dt="2022-12-07T02:50:09.867" v="314" actId="20577"/>
          <ac:spMkLst>
            <pc:docMk/>
            <pc:sldMk cId="2016444351" sldId="281"/>
            <ac:spMk id="20" creationId="{3E886366-506D-7A15-3C3C-AA5A6AC620C2}"/>
          </ac:spMkLst>
        </pc:spChg>
        <pc:spChg chg="mod">
          <ac:chgData name="David Lucsanyi" userId="O7+Sfe/LXypmJ+6xrZ7IpYcscw6NdEw+GxAcb1ekBcE=" providerId="None" clId="Web-{229EF5DE-B493-4F56-85A1-5D40A5E1E52B}" dt="2022-12-07T02:25:00.484" v="14" actId="20577"/>
          <ac:spMkLst>
            <pc:docMk/>
            <pc:sldMk cId="2016444351" sldId="281"/>
            <ac:spMk id="26" creationId="{1E76284C-7B75-706A-91E8-45A8CEA571EF}"/>
          </ac:spMkLst>
        </pc:spChg>
        <pc:spChg chg="mod">
          <ac:chgData name="David Lucsanyi" userId="O7+Sfe/LXypmJ+6xrZ7IpYcscw6NdEw+GxAcb1ekBcE=" providerId="None" clId="Web-{229EF5DE-B493-4F56-85A1-5D40A5E1E52B}" dt="2022-12-07T02:27:06.534" v="40" actId="20577"/>
          <ac:spMkLst>
            <pc:docMk/>
            <pc:sldMk cId="2016444351" sldId="281"/>
            <ac:spMk id="27" creationId="{0A295698-506E-B7FB-2187-AD8250B756C7}"/>
          </ac:spMkLst>
        </pc:spChg>
        <pc:spChg chg="add mod">
          <ac:chgData name="David Lucsanyi" userId="O7+Sfe/LXypmJ+6xrZ7IpYcscw6NdEw+GxAcb1ekBcE=" providerId="None" clId="Web-{229EF5DE-B493-4F56-85A1-5D40A5E1E52B}" dt="2022-12-07T02:51:36.354" v="363" actId="14100"/>
          <ac:spMkLst>
            <pc:docMk/>
            <pc:sldMk cId="2016444351" sldId="281"/>
            <ac:spMk id="29" creationId="{6F83A52D-3F6B-0C3C-FCED-6A34EF7FD0A5}"/>
          </ac:spMkLst>
        </pc:spChg>
        <pc:grpChg chg="mod">
          <ac:chgData name="David Lucsanyi" userId="O7+Sfe/LXypmJ+6xrZ7IpYcscw6NdEw+GxAcb1ekBcE=" providerId="None" clId="Web-{229EF5DE-B493-4F56-85A1-5D40A5E1E52B}" dt="2022-12-07T02:52:00.792" v="364" actId="1076"/>
          <ac:grpSpMkLst>
            <pc:docMk/>
            <pc:sldMk cId="2016444351" sldId="281"/>
            <ac:grpSpMk id="5" creationId="{09942AE5-B9A5-FB44-8C5C-F080BC7D82B2}"/>
          </ac:grpSpMkLst>
        </pc:grpChg>
        <pc:grpChg chg="mod">
          <ac:chgData name="David Lucsanyi" userId="O7+Sfe/LXypmJ+6xrZ7IpYcscw6NdEw+GxAcb1ekBcE=" providerId="None" clId="Web-{229EF5DE-B493-4F56-85A1-5D40A5E1E52B}" dt="2022-12-07T02:24:16.295" v="7" actId="1076"/>
          <ac:grpSpMkLst>
            <pc:docMk/>
            <pc:sldMk cId="2016444351" sldId="281"/>
            <ac:grpSpMk id="28" creationId="{D8966BC9-B838-5503-3AD3-FA7CC15F7792}"/>
          </ac:grpSpMkLst>
        </pc:grpChg>
        <pc:picChg chg="mod">
          <ac:chgData name="David Lucsanyi" userId="O7+Sfe/LXypmJ+6xrZ7IpYcscw6NdEw+GxAcb1ekBcE=" providerId="None" clId="Web-{229EF5DE-B493-4F56-85A1-5D40A5E1E52B}" dt="2022-12-07T02:24:51.296" v="13" actId="1076"/>
          <ac:picMkLst>
            <pc:docMk/>
            <pc:sldMk cId="2016444351" sldId="281"/>
            <ac:picMk id="7" creationId="{F464C565-ADB4-F8F9-FFB2-C6CA22BDDC6C}"/>
          </ac:picMkLst>
        </pc:picChg>
        <pc:cxnChg chg="mod">
          <ac:chgData name="David Lucsanyi" userId="O7+Sfe/LXypmJ+6xrZ7IpYcscw6NdEw+GxAcb1ekBcE=" providerId="None" clId="Web-{229EF5DE-B493-4F56-85A1-5D40A5E1E52B}" dt="2022-12-07T02:24:25.623" v="9" actId="14100"/>
          <ac:cxnSpMkLst>
            <pc:docMk/>
            <pc:sldMk cId="2016444351" sldId="281"/>
            <ac:cxnSpMk id="18" creationId="{3AD79CFC-615E-F083-65F8-D2B0C518DF38}"/>
          </ac:cxnSpMkLst>
        </pc:cxnChg>
        <pc:cxnChg chg="mod">
          <ac:chgData name="David Lucsanyi" userId="O7+Sfe/LXypmJ+6xrZ7IpYcscw6NdEw+GxAcb1ekBcE=" providerId="None" clId="Web-{229EF5DE-B493-4F56-85A1-5D40A5E1E52B}" dt="2022-12-07T02:23:14.479" v="1" actId="14100"/>
          <ac:cxnSpMkLst>
            <pc:docMk/>
            <pc:sldMk cId="2016444351" sldId="281"/>
            <ac:cxnSpMk id="22" creationId="{104B7D08-6CD7-5983-0C34-CBB47F0B8106}"/>
          </ac:cxnSpMkLst>
        </pc:cxnChg>
        <pc:cxnChg chg="mod">
          <ac:chgData name="David Lucsanyi" userId="O7+Sfe/LXypmJ+6xrZ7IpYcscw6NdEw+GxAcb1ekBcE=" providerId="None" clId="Web-{229EF5DE-B493-4F56-85A1-5D40A5E1E52B}" dt="2022-12-07T02:24:46.139" v="12" actId="14100"/>
          <ac:cxnSpMkLst>
            <pc:docMk/>
            <pc:sldMk cId="2016444351" sldId="281"/>
            <ac:cxnSpMk id="23" creationId="{104B7D08-6CD7-5983-0C34-CBB47F0B8106}"/>
          </ac:cxnSpMkLst>
        </pc:cxnChg>
      </pc:sldChg>
      <pc:sldChg chg="addSp delSp modSp">
        <pc:chgData name="David Lucsanyi" userId="O7+Sfe/LXypmJ+6xrZ7IpYcscw6NdEw+GxAcb1ekBcE=" providerId="None" clId="Web-{229EF5DE-B493-4F56-85A1-5D40A5E1E52B}" dt="2022-12-07T03:29:53.188" v="1001" actId="1076"/>
        <pc:sldMkLst>
          <pc:docMk/>
          <pc:sldMk cId="2718756340" sldId="282"/>
        </pc:sldMkLst>
        <pc:spChg chg="mod">
          <ac:chgData name="David Lucsanyi" userId="O7+Sfe/LXypmJ+6xrZ7IpYcscw6NdEw+GxAcb1ekBcE=" providerId="None" clId="Web-{229EF5DE-B493-4F56-85A1-5D40A5E1E52B}" dt="2022-12-07T02:59:59.308" v="645" actId="20577"/>
          <ac:spMkLst>
            <pc:docMk/>
            <pc:sldMk cId="2718756340" sldId="282"/>
            <ac:spMk id="3" creationId="{0F9C900D-E622-9CCE-1E7B-DA5F73CD3B4B}"/>
          </ac:spMkLst>
        </pc:spChg>
        <pc:spChg chg="add mod">
          <ac:chgData name="David Lucsanyi" userId="O7+Sfe/LXypmJ+6xrZ7IpYcscw6NdEw+GxAcb1ekBcE=" providerId="None" clId="Web-{229EF5DE-B493-4F56-85A1-5D40A5E1E52B}" dt="2022-12-07T02:56:15.718" v="471" actId="14100"/>
          <ac:spMkLst>
            <pc:docMk/>
            <pc:sldMk cId="2718756340" sldId="282"/>
            <ac:spMk id="6" creationId="{266F721F-482B-0BBD-8E5A-F68D67B4FD0F}"/>
          </ac:spMkLst>
        </pc:spChg>
        <pc:spChg chg="add mod">
          <ac:chgData name="David Lucsanyi" userId="O7+Sfe/LXypmJ+6xrZ7IpYcscw6NdEw+GxAcb1ekBcE=" providerId="None" clId="Web-{229EF5DE-B493-4F56-85A1-5D40A5E1E52B}" dt="2022-12-07T03:12:48.760" v="902" actId="14100"/>
          <ac:spMkLst>
            <pc:docMk/>
            <pc:sldMk cId="2718756340" sldId="282"/>
            <ac:spMk id="12" creationId="{435E2E70-E256-5601-8CFF-6230612394C1}"/>
          </ac:spMkLst>
        </pc:spChg>
        <pc:spChg chg="add mod">
          <ac:chgData name="David Lucsanyi" userId="O7+Sfe/LXypmJ+6xrZ7IpYcscw6NdEw+GxAcb1ekBcE=" providerId="None" clId="Web-{229EF5DE-B493-4F56-85A1-5D40A5E1E52B}" dt="2022-12-07T03:06:14.246" v="768" actId="20577"/>
          <ac:spMkLst>
            <pc:docMk/>
            <pc:sldMk cId="2718756340" sldId="282"/>
            <ac:spMk id="14" creationId="{9D33EB7D-7567-B40F-1E87-837CC0914601}"/>
          </ac:spMkLst>
        </pc:spChg>
        <pc:spChg chg="add mod">
          <ac:chgData name="David Lucsanyi" userId="O7+Sfe/LXypmJ+6xrZ7IpYcscw6NdEw+GxAcb1ekBcE=" providerId="None" clId="Web-{229EF5DE-B493-4F56-85A1-5D40A5E1E52B}" dt="2022-12-07T03:04:18.149" v="752" actId="14100"/>
          <ac:spMkLst>
            <pc:docMk/>
            <pc:sldMk cId="2718756340" sldId="282"/>
            <ac:spMk id="16" creationId="{BE916FF5-B807-6CE6-4400-23871A3CF8A8}"/>
          </ac:spMkLst>
        </pc:spChg>
        <pc:spChg chg="add mod">
          <ac:chgData name="David Lucsanyi" userId="O7+Sfe/LXypmJ+6xrZ7IpYcscw6NdEw+GxAcb1ekBcE=" providerId="None" clId="Web-{229EF5DE-B493-4F56-85A1-5D40A5E1E52B}" dt="2022-12-07T03:04:05.086" v="748" actId="1076"/>
          <ac:spMkLst>
            <pc:docMk/>
            <pc:sldMk cId="2718756340" sldId="282"/>
            <ac:spMk id="17" creationId="{87C3FC57-AA6D-D12B-F8C1-7376131E1251}"/>
          </ac:spMkLst>
        </pc:spChg>
        <pc:spChg chg="add mod">
          <ac:chgData name="David Lucsanyi" userId="O7+Sfe/LXypmJ+6xrZ7IpYcscw6NdEw+GxAcb1ekBcE=" providerId="None" clId="Web-{229EF5DE-B493-4F56-85A1-5D40A5E1E52B}" dt="2022-12-07T03:29:53.188" v="1001" actId="1076"/>
          <ac:spMkLst>
            <pc:docMk/>
            <pc:sldMk cId="2718756340" sldId="282"/>
            <ac:spMk id="22" creationId="{6743C94E-AE11-9921-C594-D57B3B4F3FFB}"/>
          </ac:spMkLst>
        </pc:spChg>
        <pc:picChg chg="mod">
          <ac:chgData name="David Lucsanyi" userId="O7+Sfe/LXypmJ+6xrZ7IpYcscw6NdEw+GxAcb1ekBcE=" providerId="None" clId="Web-{229EF5DE-B493-4F56-85A1-5D40A5E1E52B}" dt="2022-12-07T03:05:15.354" v="764" actId="1076"/>
          <ac:picMkLst>
            <pc:docMk/>
            <pc:sldMk cId="2718756340" sldId="282"/>
            <ac:picMk id="11" creationId="{234F6F61-27BC-B7DA-A238-053385ABB271}"/>
          </ac:picMkLst>
        </pc:picChg>
        <pc:picChg chg="del mod">
          <ac:chgData name="David Lucsanyi" userId="O7+Sfe/LXypmJ+6xrZ7IpYcscw6NdEw+GxAcb1ekBcE=" providerId="None" clId="Web-{229EF5DE-B493-4F56-85A1-5D40A5E1E52B}" dt="2022-12-07T03:20:28.850" v="915"/>
          <ac:picMkLst>
            <pc:docMk/>
            <pc:sldMk cId="2718756340" sldId="282"/>
            <ac:picMk id="13" creationId="{00C26C28-DE93-4C01-6E53-B68B82D71E3F}"/>
          </ac:picMkLst>
        </pc:picChg>
        <pc:picChg chg="mod">
          <ac:chgData name="David Lucsanyi" userId="O7+Sfe/LXypmJ+6xrZ7IpYcscw6NdEw+GxAcb1ekBcE=" providerId="None" clId="Web-{229EF5DE-B493-4F56-85A1-5D40A5E1E52B}" dt="2022-12-07T02:36:09.301" v="301" actId="1076"/>
          <ac:picMkLst>
            <pc:docMk/>
            <pc:sldMk cId="2718756340" sldId="282"/>
            <ac:picMk id="15" creationId="{AFA15A0A-4CB4-5E58-4ACF-B4FC1C29ECE0}"/>
          </ac:picMkLst>
        </pc:picChg>
        <pc:cxnChg chg="add mod">
          <ac:chgData name="David Lucsanyi" userId="O7+Sfe/LXypmJ+6xrZ7IpYcscw6NdEw+GxAcb1ekBcE=" providerId="None" clId="Web-{229EF5DE-B493-4F56-85A1-5D40A5E1E52B}" dt="2022-12-07T03:04:48.009" v="756" actId="14100"/>
          <ac:cxnSpMkLst>
            <pc:docMk/>
            <pc:sldMk cId="2718756340" sldId="282"/>
            <ac:cxnSpMk id="19" creationId="{6EAF7A73-0023-CA24-531C-3E756F0A99A9}"/>
          </ac:cxnSpMkLst>
        </pc:cxnChg>
        <pc:cxnChg chg="add mod">
          <ac:chgData name="David Lucsanyi" userId="O7+Sfe/LXypmJ+6xrZ7IpYcscw6NdEw+GxAcb1ekBcE=" providerId="None" clId="Web-{229EF5DE-B493-4F56-85A1-5D40A5E1E52B}" dt="2022-12-07T03:04:58.213" v="759" actId="14100"/>
          <ac:cxnSpMkLst>
            <pc:docMk/>
            <pc:sldMk cId="2718756340" sldId="282"/>
            <ac:cxnSpMk id="20" creationId="{6458D812-3F64-DE6D-8DF1-A64AA447194C}"/>
          </ac:cxnSpMkLst>
        </pc:cxnChg>
        <pc:cxnChg chg="add mod">
          <ac:chgData name="David Lucsanyi" userId="O7+Sfe/LXypmJ+6xrZ7IpYcscw6NdEw+GxAcb1ekBcE=" providerId="None" clId="Web-{229EF5DE-B493-4F56-85A1-5D40A5E1E52B}" dt="2022-12-07T03:05:26.292" v="765" actId="14100"/>
          <ac:cxnSpMkLst>
            <pc:docMk/>
            <pc:sldMk cId="2718756340" sldId="282"/>
            <ac:cxnSpMk id="21" creationId="{BC9496AD-9B3D-1B77-8054-2F15C42B789F}"/>
          </ac:cxnSpMkLst>
        </pc:cxnChg>
      </pc:sldChg>
      <pc:sldChg chg="addSp delSp modSp">
        <pc:chgData name="David Lucsanyi" userId="O7+Sfe/LXypmJ+6xrZ7IpYcscw6NdEw+GxAcb1ekBcE=" providerId="None" clId="Web-{229EF5DE-B493-4F56-85A1-5D40A5E1E52B}" dt="2022-12-07T04:10:35.105" v="1524" actId="1076"/>
        <pc:sldMkLst>
          <pc:docMk/>
          <pc:sldMk cId="2713507364" sldId="285"/>
        </pc:sldMkLst>
        <pc:spChg chg="del mod">
          <ac:chgData name="David Lucsanyi" userId="O7+Sfe/LXypmJ+6xrZ7IpYcscw6NdEw+GxAcb1ekBcE=" providerId="None" clId="Web-{229EF5DE-B493-4F56-85A1-5D40A5E1E52B}" dt="2022-12-07T03:54:29.597" v="1267"/>
          <ac:spMkLst>
            <pc:docMk/>
            <pc:sldMk cId="2713507364" sldId="285"/>
            <ac:spMk id="3" creationId="{0F9C900D-E622-9CCE-1E7B-DA5F73CD3B4B}"/>
          </ac:spMkLst>
        </pc:spChg>
        <pc:spChg chg="add del mod">
          <ac:chgData name="David Lucsanyi" userId="O7+Sfe/LXypmJ+6xrZ7IpYcscw6NdEw+GxAcb1ekBcE=" providerId="None" clId="Web-{229EF5DE-B493-4F56-85A1-5D40A5E1E52B}" dt="2022-12-07T03:54:36.644" v="1269"/>
          <ac:spMkLst>
            <pc:docMk/>
            <pc:sldMk cId="2713507364" sldId="285"/>
            <ac:spMk id="12" creationId="{D174AC36-1A17-FBCF-4B1D-DC157536D8DA}"/>
          </ac:spMkLst>
        </pc:spChg>
        <pc:spChg chg="add del mod ord">
          <ac:chgData name="David Lucsanyi" userId="O7+Sfe/LXypmJ+6xrZ7IpYcscw6NdEw+GxAcb1ekBcE=" providerId="None" clId="Web-{229EF5DE-B493-4F56-85A1-5D40A5E1E52B}" dt="2022-12-07T04:10:30.948" v="1523" actId="1076"/>
          <ac:spMkLst>
            <pc:docMk/>
            <pc:sldMk cId="2713507364" sldId="285"/>
            <ac:spMk id="13" creationId="{DBCF7D0B-54D4-9520-EC7E-5F18B362B8AE}"/>
          </ac:spMkLst>
        </pc:spChg>
        <pc:spChg chg="add mod">
          <ac:chgData name="David Lucsanyi" userId="O7+Sfe/LXypmJ+6xrZ7IpYcscw6NdEw+GxAcb1ekBcE=" providerId="None" clId="Web-{229EF5DE-B493-4F56-85A1-5D40A5E1E52B}" dt="2022-12-07T04:01:15.289" v="1371" actId="1076"/>
          <ac:spMkLst>
            <pc:docMk/>
            <pc:sldMk cId="2713507364" sldId="285"/>
            <ac:spMk id="14" creationId="{B6ABD959-4C77-13B5-2730-2EC609620107}"/>
          </ac:spMkLst>
        </pc:spChg>
        <pc:spChg chg="add mod">
          <ac:chgData name="David Lucsanyi" userId="O7+Sfe/LXypmJ+6xrZ7IpYcscw6NdEw+GxAcb1ekBcE=" providerId="None" clId="Web-{229EF5DE-B493-4F56-85A1-5D40A5E1E52B}" dt="2022-12-07T03:59:12.456" v="1331" actId="1076"/>
          <ac:spMkLst>
            <pc:docMk/>
            <pc:sldMk cId="2713507364" sldId="285"/>
            <ac:spMk id="15" creationId="{15D97D0C-FF03-6459-E466-E8A69EFB3FF0}"/>
          </ac:spMkLst>
        </pc:spChg>
        <pc:spChg chg="add mod">
          <ac:chgData name="David Lucsanyi" userId="O7+Sfe/LXypmJ+6xrZ7IpYcscw6NdEw+GxAcb1ekBcE=" providerId="None" clId="Web-{229EF5DE-B493-4F56-85A1-5D40A5E1E52B}" dt="2022-12-07T03:59:23.925" v="1333" actId="1076"/>
          <ac:spMkLst>
            <pc:docMk/>
            <pc:sldMk cId="2713507364" sldId="285"/>
            <ac:spMk id="16" creationId="{D7F3F687-7E36-A5AB-40FE-CDB199280626}"/>
          </ac:spMkLst>
        </pc:spChg>
        <pc:spChg chg="add mod">
          <ac:chgData name="David Lucsanyi" userId="O7+Sfe/LXypmJ+6xrZ7IpYcscw6NdEw+GxAcb1ekBcE=" providerId="None" clId="Web-{229EF5DE-B493-4F56-85A1-5D40A5E1E52B}" dt="2022-12-07T04:00:13.536" v="1351" actId="20577"/>
          <ac:spMkLst>
            <pc:docMk/>
            <pc:sldMk cId="2713507364" sldId="285"/>
            <ac:spMk id="17" creationId="{4BCAF8D9-C3E2-2BD1-B59C-669B127513AD}"/>
          </ac:spMkLst>
        </pc:spChg>
        <pc:spChg chg="add mod">
          <ac:chgData name="David Lucsanyi" userId="O7+Sfe/LXypmJ+6xrZ7IpYcscw6NdEw+GxAcb1ekBcE=" providerId="None" clId="Web-{229EF5DE-B493-4F56-85A1-5D40A5E1E52B}" dt="2022-12-07T04:00:32.255" v="1354" actId="1076"/>
          <ac:spMkLst>
            <pc:docMk/>
            <pc:sldMk cId="2713507364" sldId="285"/>
            <ac:spMk id="18" creationId="{CC1BD229-3114-07F1-0446-9EF0FAC9A176}"/>
          </ac:spMkLst>
        </pc:spChg>
        <pc:spChg chg="add mod">
          <ac:chgData name="David Lucsanyi" userId="O7+Sfe/LXypmJ+6xrZ7IpYcscw6NdEw+GxAcb1ekBcE=" providerId="None" clId="Web-{229EF5DE-B493-4F56-85A1-5D40A5E1E52B}" dt="2022-12-07T04:00:53.943" v="1369" actId="20577"/>
          <ac:spMkLst>
            <pc:docMk/>
            <pc:sldMk cId="2713507364" sldId="285"/>
            <ac:spMk id="19" creationId="{5FD48324-A93E-4589-900D-1D874419AC07}"/>
          </ac:spMkLst>
        </pc:spChg>
        <pc:spChg chg="add mod">
          <ac:chgData name="David Lucsanyi" userId="O7+Sfe/LXypmJ+6xrZ7IpYcscw6NdEw+GxAcb1ekBcE=" providerId="None" clId="Web-{229EF5DE-B493-4F56-85A1-5D40A5E1E52B}" dt="2022-12-07T04:03:12.887" v="1406" actId="20577"/>
          <ac:spMkLst>
            <pc:docMk/>
            <pc:sldMk cId="2713507364" sldId="285"/>
            <ac:spMk id="22" creationId="{8169DA90-3B1B-8341-049C-386FD9827174}"/>
          </ac:spMkLst>
        </pc:spChg>
        <pc:spChg chg="add mod">
          <ac:chgData name="David Lucsanyi" userId="O7+Sfe/LXypmJ+6xrZ7IpYcscw6NdEw+GxAcb1ekBcE=" providerId="None" clId="Web-{229EF5DE-B493-4F56-85A1-5D40A5E1E52B}" dt="2022-12-07T04:03:34.387" v="1422" actId="20577"/>
          <ac:spMkLst>
            <pc:docMk/>
            <pc:sldMk cId="2713507364" sldId="285"/>
            <ac:spMk id="23" creationId="{3A559A69-3406-0FE3-B03A-CE19C28290E5}"/>
          </ac:spMkLst>
        </pc:spChg>
        <pc:spChg chg="add mod">
          <ac:chgData name="David Lucsanyi" userId="O7+Sfe/LXypmJ+6xrZ7IpYcscw6NdEw+GxAcb1ekBcE=" providerId="None" clId="Web-{229EF5DE-B493-4F56-85A1-5D40A5E1E52B}" dt="2022-12-07T04:06:27.065" v="1473" actId="20577"/>
          <ac:spMkLst>
            <pc:docMk/>
            <pc:sldMk cId="2713507364" sldId="285"/>
            <ac:spMk id="24" creationId="{DF591F03-50BA-09A3-3C19-656B3EDF9C9E}"/>
          </ac:spMkLst>
        </pc:spChg>
        <pc:spChg chg="add mod">
          <ac:chgData name="David Lucsanyi" userId="O7+Sfe/LXypmJ+6xrZ7IpYcscw6NdEw+GxAcb1ekBcE=" providerId="None" clId="Web-{229EF5DE-B493-4F56-85A1-5D40A5E1E52B}" dt="2022-12-07T04:07:44.365" v="1503" actId="1076"/>
          <ac:spMkLst>
            <pc:docMk/>
            <pc:sldMk cId="2713507364" sldId="285"/>
            <ac:spMk id="29" creationId="{63B21F5E-CEEC-9ECF-3E1B-23267A0E1C86}"/>
          </ac:spMkLst>
        </pc:spChg>
        <pc:spChg chg="add mod">
          <ac:chgData name="David Lucsanyi" userId="O7+Sfe/LXypmJ+6xrZ7IpYcscw6NdEw+GxAcb1ekBcE=" providerId="None" clId="Web-{229EF5DE-B493-4F56-85A1-5D40A5E1E52B}" dt="2022-12-07T04:07:36.193" v="1501" actId="1076"/>
          <ac:spMkLst>
            <pc:docMk/>
            <pc:sldMk cId="2713507364" sldId="285"/>
            <ac:spMk id="30" creationId="{F05C8A81-D0EE-B5C7-4FD5-B70402C1D803}"/>
          </ac:spMkLst>
        </pc:spChg>
        <pc:spChg chg="add del mod">
          <ac:chgData name="David Lucsanyi" userId="O7+Sfe/LXypmJ+6xrZ7IpYcscw6NdEw+GxAcb1ekBcE=" providerId="None" clId="Web-{229EF5DE-B493-4F56-85A1-5D40A5E1E52B}" dt="2022-12-07T04:09:12.759" v="1511"/>
          <ac:spMkLst>
            <pc:docMk/>
            <pc:sldMk cId="2713507364" sldId="285"/>
            <ac:spMk id="32" creationId="{32681039-EC10-0461-4F2E-3C6E286EC4EA}"/>
          </ac:spMkLst>
        </pc:spChg>
        <pc:grpChg chg="add">
          <ac:chgData name="David Lucsanyi" userId="O7+Sfe/LXypmJ+6xrZ7IpYcscw6NdEw+GxAcb1ekBcE=" providerId="None" clId="Web-{229EF5DE-B493-4F56-85A1-5D40A5E1E52B}" dt="2022-12-07T04:01:37.524" v="1372"/>
          <ac:grpSpMkLst>
            <pc:docMk/>
            <pc:sldMk cId="2713507364" sldId="285"/>
            <ac:grpSpMk id="20" creationId="{F6BC98FC-CEAB-6B3D-5207-AB06C8A2C6CC}"/>
          </ac:grpSpMkLst>
        </pc:grpChg>
        <pc:grpChg chg="add mod">
          <ac:chgData name="David Lucsanyi" userId="O7+Sfe/LXypmJ+6xrZ7IpYcscw6NdEw+GxAcb1ekBcE=" providerId="None" clId="Web-{229EF5DE-B493-4F56-85A1-5D40A5E1E52B}" dt="2022-12-07T04:06:30.550" v="1475" actId="1076"/>
          <ac:grpSpMkLst>
            <pc:docMk/>
            <pc:sldMk cId="2713507364" sldId="285"/>
            <ac:grpSpMk id="21" creationId="{FC4497DC-C89D-9EE8-F4CC-9645BAD26093}"/>
          </ac:grpSpMkLst>
        </pc:grpChg>
        <pc:grpChg chg="add mod">
          <ac:chgData name="David Lucsanyi" userId="O7+Sfe/LXypmJ+6xrZ7IpYcscw6NdEw+GxAcb1ekBcE=" providerId="None" clId="Web-{229EF5DE-B493-4F56-85A1-5D40A5E1E52B}" dt="2022-12-07T04:10:35.105" v="1524" actId="1076"/>
          <ac:grpSpMkLst>
            <pc:docMk/>
            <pc:sldMk cId="2713507364" sldId="285"/>
            <ac:grpSpMk id="31" creationId="{2C5FAC42-BCF6-15F2-3346-F88F20879CD7}"/>
          </ac:grpSpMkLst>
        </pc:grpChg>
        <pc:picChg chg="add mod">
          <ac:chgData name="David Lucsanyi" userId="O7+Sfe/LXypmJ+6xrZ7IpYcscw6NdEw+GxAcb1ekBcE=" providerId="None" clId="Web-{229EF5DE-B493-4F56-85A1-5D40A5E1E52B}" dt="2022-12-07T04:00:58.709" v="1370" actId="1076"/>
          <ac:picMkLst>
            <pc:docMk/>
            <pc:sldMk cId="2713507364" sldId="285"/>
            <ac:picMk id="5" creationId="{4E8B4CCE-48B7-5F19-29AE-9C1A9B9BB299}"/>
          </ac:picMkLst>
        </pc:picChg>
        <pc:picChg chg="add mod">
          <ac:chgData name="David Lucsanyi" userId="O7+Sfe/LXypmJ+6xrZ7IpYcscw6NdEw+GxAcb1ekBcE=" providerId="None" clId="Web-{229EF5DE-B493-4F56-85A1-5D40A5E1E52B}" dt="2022-12-07T03:47:58.801" v="1047" actId="1076"/>
          <ac:picMkLst>
            <pc:docMk/>
            <pc:sldMk cId="2713507364" sldId="285"/>
            <ac:picMk id="6" creationId="{49B8F801-09DC-E0FD-8A1A-F0EAF272196B}"/>
          </ac:picMkLst>
        </pc:picChg>
        <pc:picChg chg="add mod">
          <ac:chgData name="David Lucsanyi" userId="O7+Sfe/LXypmJ+6xrZ7IpYcscw6NdEw+GxAcb1ekBcE=" providerId="None" clId="Web-{229EF5DE-B493-4F56-85A1-5D40A5E1E52B}" dt="2022-12-07T03:47:36.968" v="1042" actId="1076"/>
          <ac:picMkLst>
            <pc:docMk/>
            <pc:sldMk cId="2713507364" sldId="285"/>
            <ac:picMk id="7" creationId="{240C7999-8A61-50DD-C7C1-CCA31A34C8E7}"/>
          </ac:picMkLst>
        </pc:picChg>
        <pc:cxnChg chg="add del mod">
          <ac:chgData name="David Lucsanyi" userId="O7+Sfe/LXypmJ+6xrZ7IpYcscw6NdEw+GxAcb1ekBcE=" providerId="None" clId="Web-{229EF5DE-B493-4F56-85A1-5D40A5E1E52B}" dt="2022-12-07T04:06:20.206" v="1470"/>
          <ac:cxnSpMkLst>
            <pc:docMk/>
            <pc:sldMk cId="2713507364" sldId="285"/>
            <ac:cxnSpMk id="26" creationId="{B9838BB2-396B-E339-2957-C7415AFEE030}"/>
          </ac:cxnSpMkLst>
        </pc:cxnChg>
        <pc:cxnChg chg="add del mod">
          <ac:chgData name="David Lucsanyi" userId="O7+Sfe/LXypmJ+6xrZ7IpYcscw6NdEw+GxAcb1ekBcE=" providerId="None" clId="Web-{229EF5DE-B493-4F56-85A1-5D40A5E1E52B}" dt="2022-12-07T04:06:17.940" v="1469"/>
          <ac:cxnSpMkLst>
            <pc:docMk/>
            <pc:sldMk cId="2713507364" sldId="285"/>
            <ac:cxnSpMk id="27" creationId="{8DDF9D8D-D285-5D77-737A-080E6862453C}"/>
          </ac:cxnSpMkLst>
        </pc:cxnChg>
        <pc:cxnChg chg="add del mod">
          <ac:chgData name="David Lucsanyi" userId="O7+Sfe/LXypmJ+6xrZ7IpYcscw6NdEw+GxAcb1ekBcE=" providerId="None" clId="Web-{229EF5DE-B493-4F56-85A1-5D40A5E1E52B}" dt="2022-12-07T04:06:15.549" v="1468"/>
          <ac:cxnSpMkLst>
            <pc:docMk/>
            <pc:sldMk cId="2713507364" sldId="285"/>
            <ac:cxnSpMk id="28" creationId="{6FE78EA5-1B29-1766-EC3F-1BD8E95D398F}"/>
          </ac:cxnSpMkLst>
        </pc:cxnChg>
      </pc:sldChg>
      <pc:sldChg chg="addSp delSp modSp">
        <pc:chgData name="David Lucsanyi" userId="O7+Sfe/LXypmJ+6xrZ7IpYcscw6NdEw+GxAcb1ekBcE=" providerId="None" clId="Web-{229EF5DE-B493-4F56-85A1-5D40A5E1E52B}" dt="2022-12-07T04:17:01.261" v="1573"/>
        <pc:sldMkLst>
          <pc:docMk/>
          <pc:sldMk cId="1374048774" sldId="286"/>
        </pc:sldMkLst>
        <pc:spChg chg="add del mod">
          <ac:chgData name="David Lucsanyi" userId="O7+Sfe/LXypmJ+6xrZ7IpYcscw6NdEw+GxAcb1ekBcE=" providerId="None" clId="Web-{229EF5DE-B493-4F56-85A1-5D40A5E1E52B}" dt="2022-12-07T04:17:01.261" v="1573"/>
          <ac:spMkLst>
            <pc:docMk/>
            <pc:sldMk cId="1374048774" sldId="286"/>
            <ac:spMk id="5" creationId="{E825596F-E06C-0A0B-0E70-E1D031162D16}"/>
          </ac:spMkLst>
        </pc:spChg>
      </pc:sldChg>
    </pc:docChg>
  </pc:docChgLst>
  <pc:docChgLst>
    <pc:chgData name="David Lucsanyi" clId="Web-{1A0D6DCF-A66C-49F8-98E8-3C45BA8D300C}"/>
    <pc:docChg chg="addSld modSld">
      <pc:chgData name="David Lucsanyi" userId="" providerId="" clId="Web-{1A0D6DCF-A66C-49F8-98E8-3C45BA8D300C}" dt="2022-12-07T06:07:59.779" v="199" actId="1076"/>
      <pc:docMkLst>
        <pc:docMk/>
      </pc:docMkLst>
      <pc:sldChg chg="modSp">
        <pc:chgData name="David Lucsanyi" userId="" providerId="" clId="Web-{1A0D6DCF-A66C-49F8-98E8-3C45BA8D300C}" dt="2022-12-07T05:53:28.572" v="26" actId="20577"/>
        <pc:sldMkLst>
          <pc:docMk/>
          <pc:sldMk cId="874441873" sldId="258"/>
        </pc:sldMkLst>
        <pc:spChg chg="mod">
          <ac:chgData name="David Lucsanyi" userId="" providerId="" clId="Web-{1A0D6DCF-A66C-49F8-98E8-3C45BA8D300C}" dt="2022-12-07T05:53:28.572" v="26" actId="20577"/>
          <ac:spMkLst>
            <pc:docMk/>
            <pc:sldMk cId="874441873" sldId="258"/>
            <ac:spMk id="3" creationId="{397C0A6D-D86B-ABDE-5138-8000C640D1EB}"/>
          </ac:spMkLst>
        </pc:spChg>
      </pc:sldChg>
      <pc:sldChg chg="mod modShow">
        <pc:chgData name="David Lucsanyi" userId="" providerId="" clId="Web-{1A0D6DCF-A66C-49F8-98E8-3C45BA8D300C}" dt="2022-12-07T05:52:46.758" v="12"/>
        <pc:sldMkLst>
          <pc:docMk/>
          <pc:sldMk cId="1263183113" sldId="278"/>
        </pc:sldMkLst>
      </pc:sldChg>
      <pc:sldChg chg="addSp delSp modSp">
        <pc:chgData name="David Lucsanyi" userId="" providerId="" clId="Web-{1A0D6DCF-A66C-49F8-98E8-3C45BA8D300C}" dt="2022-12-07T06:06:02.322" v="168" actId="1076"/>
        <pc:sldMkLst>
          <pc:docMk/>
          <pc:sldMk cId="1374048774" sldId="286"/>
        </pc:sldMkLst>
        <pc:spChg chg="mod">
          <ac:chgData name="David Lucsanyi" userId="" providerId="" clId="Web-{1A0D6DCF-A66C-49F8-98E8-3C45BA8D300C}" dt="2022-12-07T05:52:37.258" v="8" actId="20577"/>
          <ac:spMkLst>
            <pc:docMk/>
            <pc:sldMk cId="1374048774" sldId="286"/>
            <ac:spMk id="2" creationId="{C8D09F31-E18D-9140-050E-B3B7478FE1AD}"/>
          </ac:spMkLst>
        </pc:spChg>
        <pc:spChg chg="del mod">
          <ac:chgData name="David Lucsanyi" userId="" providerId="" clId="Web-{1A0D6DCF-A66C-49F8-98E8-3C45BA8D300C}" dt="2022-12-07T06:02:58.862" v="157"/>
          <ac:spMkLst>
            <pc:docMk/>
            <pc:sldMk cId="1374048774" sldId="286"/>
            <ac:spMk id="3" creationId="{0F9C900D-E622-9CCE-1E7B-DA5F73CD3B4B}"/>
          </ac:spMkLst>
        </pc:spChg>
        <pc:spChg chg="add mod">
          <ac:chgData name="David Lucsanyi" userId="" providerId="" clId="Web-{1A0D6DCF-A66C-49F8-98E8-3C45BA8D300C}" dt="2022-12-07T06:02:45.471" v="154" actId="1076"/>
          <ac:spMkLst>
            <pc:docMk/>
            <pc:sldMk cId="1374048774" sldId="286"/>
            <ac:spMk id="10" creationId="{922F1098-E32A-2FF6-2391-0CD7062C18B5}"/>
          </ac:spMkLst>
        </pc:spChg>
        <pc:spChg chg="add mod">
          <ac:chgData name="David Lucsanyi" userId="" providerId="" clId="Web-{1A0D6DCF-A66C-49F8-98E8-3C45BA8D300C}" dt="2022-12-07T06:02:45.471" v="153" actId="1076"/>
          <ac:spMkLst>
            <pc:docMk/>
            <pc:sldMk cId="1374048774" sldId="286"/>
            <ac:spMk id="11" creationId="{4694F607-4929-C4A0-5F08-AFE2A7F74929}"/>
          </ac:spMkLst>
        </pc:spChg>
        <pc:spChg chg="add del mod">
          <ac:chgData name="David Lucsanyi" userId="" providerId="" clId="Web-{1A0D6DCF-A66C-49F8-98E8-3C45BA8D300C}" dt="2022-12-07T06:04:43.538" v="158"/>
          <ac:spMkLst>
            <pc:docMk/>
            <pc:sldMk cId="1374048774" sldId="286"/>
            <ac:spMk id="14" creationId="{CB4BC092-F7FE-CBCC-35EC-1132BB496690}"/>
          </ac:spMkLst>
        </pc:spChg>
        <pc:spChg chg="mod">
          <ac:chgData name="David Lucsanyi" userId="" providerId="" clId="Web-{1A0D6DCF-A66C-49F8-98E8-3C45BA8D300C}" dt="2022-12-07T06:02:45.487" v="155" actId="1076"/>
          <ac:spMkLst>
            <pc:docMk/>
            <pc:sldMk cId="1374048774" sldId="286"/>
            <ac:spMk id="17" creationId="{38A3BED2-19EF-B7C0-D730-E7A29CC772A2}"/>
          </ac:spMkLst>
        </pc:spChg>
        <pc:grpChg chg="add mod">
          <ac:chgData name="David Lucsanyi" userId="" providerId="" clId="Web-{1A0D6DCF-A66C-49F8-98E8-3C45BA8D300C}" dt="2022-12-07T06:06:02.322" v="168" actId="1076"/>
          <ac:grpSpMkLst>
            <pc:docMk/>
            <pc:sldMk cId="1374048774" sldId="286"/>
            <ac:grpSpMk id="12" creationId="{C1D111E0-8552-1A4F-B85A-4D189CBA4F5D}"/>
          </ac:grpSpMkLst>
        </pc:grpChg>
        <pc:picChg chg="add mod">
          <ac:chgData name="David Lucsanyi" userId="" providerId="" clId="Web-{1A0D6DCF-A66C-49F8-98E8-3C45BA8D300C}" dt="2022-12-07T06:02:45.424" v="150" actId="1076"/>
          <ac:picMkLst>
            <pc:docMk/>
            <pc:sldMk cId="1374048774" sldId="286"/>
            <ac:picMk id="5" creationId="{DA11F712-82EC-FC4C-AED6-9300F95462B9}"/>
          </ac:picMkLst>
        </pc:picChg>
        <pc:picChg chg="add mod">
          <ac:chgData name="David Lucsanyi" userId="" providerId="" clId="Web-{1A0D6DCF-A66C-49F8-98E8-3C45BA8D300C}" dt="2022-12-07T06:02:45.440" v="151" actId="1076"/>
          <ac:picMkLst>
            <pc:docMk/>
            <pc:sldMk cId="1374048774" sldId="286"/>
            <ac:picMk id="7" creationId="{4A55EC61-C976-1C4D-E0FF-40CD72CD49AB}"/>
          </ac:picMkLst>
        </pc:picChg>
        <pc:picChg chg="add mod">
          <ac:chgData name="David Lucsanyi" userId="" providerId="" clId="Web-{1A0D6DCF-A66C-49F8-98E8-3C45BA8D300C}" dt="2022-12-07T06:02:45.456" v="152" actId="1076"/>
          <ac:picMkLst>
            <pc:docMk/>
            <pc:sldMk cId="1374048774" sldId="286"/>
            <ac:picMk id="9" creationId="{010DF93A-B3DD-3943-1E56-67167518986E}"/>
          </ac:picMkLst>
        </pc:picChg>
        <pc:picChg chg="add mod">
          <ac:chgData name="David Lucsanyi" userId="" providerId="" clId="Web-{1A0D6DCF-A66C-49F8-98E8-3C45BA8D300C}" dt="2022-12-07T06:05:52.243" v="167" actId="1076"/>
          <ac:picMkLst>
            <pc:docMk/>
            <pc:sldMk cId="1374048774" sldId="286"/>
            <ac:picMk id="15" creationId="{7995296D-F5B6-4E07-0AA9-C7FBE6C220A6}"/>
          </ac:picMkLst>
        </pc:picChg>
      </pc:sldChg>
      <pc:sldChg chg="addSp delSp modSp">
        <pc:chgData name="David Lucsanyi" userId="" providerId="" clId="Web-{1A0D6DCF-A66C-49F8-98E8-3C45BA8D300C}" dt="2022-12-07T06:07:59.779" v="199" actId="1076"/>
        <pc:sldMkLst>
          <pc:docMk/>
          <pc:sldMk cId="1685939168" sldId="287"/>
        </pc:sldMkLst>
        <pc:spChg chg="mod">
          <ac:chgData name="David Lucsanyi" userId="" providerId="" clId="Web-{1A0D6DCF-A66C-49F8-98E8-3C45BA8D300C}" dt="2022-12-07T05:52:42.086" v="11" actId="20577"/>
          <ac:spMkLst>
            <pc:docMk/>
            <pc:sldMk cId="1685939168" sldId="287"/>
            <ac:spMk id="2" creationId="{C8D09F31-E18D-9140-050E-B3B7478FE1AD}"/>
          </ac:spMkLst>
        </pc:spChg>
        <pc:spChg chg="mod">
          <ac:chgData name="David Lucsanyi" userId="" providerId="" clId="Web-{1A0D6DCF-A66C-49F8-98E8-3C45BA8D300C}" dt="2022-12-07T05:52:09.398" v="5" actId="14100"/>
          <ac:spMkLst>
            <pc:docMk/>
            <pc:sldMk cId="1685939168" sldId="287"/>
            <ac:spMk id="3" creationId="{0F9C900D-E622-9CCE-1E7B-DA5F73CD3B4B}"/>
          </ac:spMkLst>
        </pc:spChg>
        <pc:spChg chg="mod">
          <ac:chgData name="David Lucsanyi" userId="" providerId="" clId="Web-{1A0D6DCF-A66C-49F8-98E8-3C45BA8D300C}" dt="2022-12-07T06:07:16.340" v="187" actId="1076"/>
          <ac:spMkLst>
            <pc:docMk/>
            <pc:sldMk cId="1685939168" sldId="287"/>
            <ac:spMk id="17" creationId="{38A3BED2-19EF-B7C0-D730-E7A29CC772A2}"/>
          </ac:spMkLst>
        </pc:spChg>
        <pc:picChg chg="add mod">
          <ac:chgData name="David Lucsanyi" userId="" providerId="" clId="Web-{1A0D6DCF-A66C-49F8-98E8-3C45BA8D300C}" dt="2022-12-07T06:07:35.528" v="193" actId="1076"/>
          <ac:picMkLst>
            <pc:docMk/>
            <pc:sldMk cId="1685939168" sldId="287"/>
            <ac:picMk id="5" creationId="{87834588-E186-24A2-2C78-A2F68642AEF5}"/>
          </ac:picMkLst>
        </pc:picChg>
        <pc:picChg chg="add mod">
          <ac:chgData name="David Lucsanyi" userId="" providerId="" clId="Web-{1A0D6DCF-A66C-49F8-98E8-3C45BA8D300C}" dt="2022-12-07T06:07:37.403" v="194" actId="1076"/>
          <ac:picMkLst>
            <pc:docMk/>
            <pc:sldMk cId="1685939168" sldId="287"/>
            <ac:picMk id="7" creationId="{A9EC7CAB-AA64-5A2D-BDCF-838F90D25F8C}"/>
          </ac:picMkLst>
        </pc:picChg>
        <pc:picChg chg="add mod">
          <ac:chgData name="David Lucsanyi" userId="" providerId="" clId="Web-{1A0D6DCF-A66C-49F8-98E8-3C45BA8D300C}" dt="2022-12-07T06:07:59.779" v="199" actId="1076"/>
          <ac:picMkLst>
            <pc:docMk/>
            <pc:sldMk cId="1685939168" sldId="287"/>
            <ac:picMk id="9" creationId="{B67A4B5B-C579-1DAC-DE6D-AEC42AD7FFD4}"/>
          </ac:picMkLst>
        </pc:picChg>
        <pc:picChg chg="add mod">
          <ac:chgData name="David Lucsanyi" userId="" providerId="" clId="Web-{1A0D6DCF-A66C-49F8-98E8-3C45BA8D300C}" dt="2022-12-07T06:07:28.949" v="189" actId="1076"/>
          <ac:picMkLst>
            <pc:docMk/>
            <pc:sldMk cId="1685939168" sldId="287"/>
            <ac:picMk id="10" creationId="{B8F06D1A-1DFA-E488-7ADC-F56AE454E5EA}"/>
          </ac:picMkLst>
        </pc:picChg>
        <pc:picChg chg="add mod">
          <ac:chgData name="David Lucsanyi" userId="" providerId="" clId="Web-{1A0D6DCF-A66C-49F8-98E8-3C45BA8D300C}" dt="2022-12-07T06:07:39.653" v="196" actId="1076"/>
          <ac:picMkLst>
            <pc:docMk/>
            <pc:sldMk cId="1685939168" sldId="287"/>
            <ac:picMk id="11" creationId="{5D124BEA-B966-B2C7-6001-D25621CB60CA}"/>
          </ac:picMkLst>
        </pc:picChg>
        <pc:picChg chg="add mod">
          <ac:chgData name="David Lucsanyi" userId="" providerId="" clId="Web-{1A0D6DCF-A66C-49F8-98E8-3C45BA8D300C}" dt="2022-12-07T06:07:57.513" v="198" actId="1076"/>
          <ac:picMkLst>
            <pc:docMk/>
            <pc:sldMk cId="1685939168" sldId="287"/>
            <ac:picMk id="12" creationId="{DC316649-45AE-C078-25C7-07B7B236F0E9}"/>
          </ac:picMkLst>
        </pc:picChg>
        <pc:picChg chg="del">
          <ac:chgData name="David Lucsanyi" userId="" providerId="" clId="Web-{1A0D6DCF-A66C-49F8-98E8-3C45BA8D300C}" dt="2022-12-07T06:07:04.402" v="180"/>
          <ac:picMkLst>
            <pc:docMk/>
            <pc:sldMk cId="1685939168" sldId="287"/>
            <ac:picMk id="16" creationId="{E1F9574F-CFD2-BF48-242D-12702E333E48}"/>
          </ac:picMkLst>
        </pc:picChg>
      </pc:sldChg>
      <pc:sldChg chg="delSp add replId">
        <pc:chgData name="David Lucsanyi" userId="" providerId="" clId="Web-{1A0D6DCF-A66C-49F8-98E8-3C45BA8D300C}" dt="2022-12-07T06:06:59.292" v="179"/>
        <pc:sldMkLst>
          <pc:docMk/>
          <pc:sldMk cId="1280178799" sldId="288"/>
        </pc:sldMkLst>
        <pc:picChg chg="del">
          <ac:chgData name="David Lucsanyi" userId="" providerId="" clId="Web-{1A0D6DCF-A66C-49F8-98E8-3C45BA8D300C}" dt="2022-12-07T06:06:59.292" v="179"/>
          <ac:picMkLst>
            <pc:docMk/>
            <pc:sldMk cId="1280178799" sldId="288"/>
            <ac:picMk id="5" creationId="{87834588-E186-24A2-2C78-A2F68642AEF5}"/>
          </ac:picMkLst>
        </pc:picChg>
        <pc:picChg chg="del">
          <ac:chgData name="David Lucsanyi" userId="" providerId="" clId="Web-{1A0D6DCF-A66C-49F8-98E8-3C45BA8D300C}" dt="2022-12-07T06:06:59.277" v="178"/>
          <ac:picMkLst>
            <pc:docMk/>
            <pc:sldMk cId="1280178799" sldId="288"/>
            <ac:picMk id="7" creationId="{A9EC7CAB-AA64-5A2D-BDCF-838F90D25F8C}"/>
          </ac:picMkLst>
        </pc:picChg>
        <pc:picChg chg="del">
          <ac:chgData name="David Lucsanyi" userId="" providerId="" clId="Web-{1A0D6DCF-A66C-49F8-98E8-3C45BA8D300C}" dt="2022-12-07T06:06:59.277" v="177"/>
          <ac:picMkLst>
            <pc:docMk/>
            <pc:sldMk cId="1280178799" sldId="288"/>
            <ac:picMk id="9" creationId="{B67A4B5B-C579-1DAC-DE6D-AEC42AD7FFD4}"/>
          </ac:picMkLst>
        </pc:picChg>
        <pc:picChg chg="del">
          <ac:chgData name="David Lucsanyi" userId="" providerId="" clId="Web-{1A0D6DCF-A66C-49F8-98E8-3C45BA8D300C}" dt="2022-12-07T06:06:59.277" v="176"/>
          <ac:picMkLst>
            <pc:docMk/>
            <pc:sldMk cId="1280178799" sldId="288"/>
            <ac:picMk id="10" creationId="{B8F06D1A-1DFA-E488-7ADC-F56AE454E5EA}"/>
          </ac:picMkLst>
        </pc:picChg>
        <pc:picChg chg="del">
          <ac:chgData name="David Lucsanyi" userId="" providerId="" clId="Web-{1A0D6DCF-A66C-49F8-98E8-3C45BA8D300C}" dt="2022-12-07T06:06:59.277" v="175"/>
          <ac:picMkLst>
            <pc:docMk/>
            <pc:sldMk cId="1280178799" sldId="288"/>
            <ac:picMk id="11" creationId="{5D124BEA-B966-B2C7-6001-D25621CB60CA}"/>
          </ac:picMkLst>
        </pc:picChg>
      </pc:sldChg>
    </pc:docChg>
  </pc:docChgLst>
  <pc:docChgLst>
    <pc:chgData name="David Lucsanyi" userId="O7+Sfe/LXypmJ+6xrZ7IpYcscw6NdEw+GxAcb1ekBcE=" providerId="None" clId="Web-{865CB6C1-C02A-4531-A38C-F02E4433F8E4}"/>
    <pc:docChg chg="addSld delSld modSld sldOrd">
      <pc:chgData name="David Lucsanyi" userId="O7+Sfe/LXypmJ+6xrZ7IpYcscw6NdEw+GxAcb1ekBcE=" providerId="None" clId="Web-{865CB6C1-C02A-4531-A38C-F02E4433F8E4}" dt="2022-12-06T11:05:19.643" v="174" actId="20577"/>
      <pc:docMkLst>
        <pc:docMk/>
      </pc:docMkLst>
      <pc:sldChg chg="addSp modSp">
        <pc:chgData name="David Lucsanyi" userId="O7+Sfe/LXypmJ+6xrZ7IpYcscw6NdEw+GxAcb1ekBcE=" providerId="None" clId="Web-{865CB6C1-C02A-4531-A38C-F02E4433F8E4}" dt="2022-12-06T10:51:18.210" v="172" actId="1076"/>
        <pc:sldMkLst>
          <pc:docMk/>
          <pc:sldMk cId="3218605534" sldId="257"/>
        </pc:sldMkLst>
        <pc:spChg chg="add mod">
          <ac:chgData name="David Lucsanyi" userId="O7+Sfe/LXypmJ+6xrZ7IpYcscw6NdEw+GxAcb1ekBcE=" providerId="None" clId="Web-{865CB6C1-C02A-4531-A38C-F02E4433F8E4}" dt="2022-12-06T10:51:18.210" v="172" actId="1076"/>
          <ac:spMkLst>
            <pc:docMk/>
            <pc:sldMk cId="3218605534" sldId="257"/>
            <ac:spMk id="6" creationId="{665E25B1-D371-9828-C624-9B0CBE487A76}"/>
          </ac:spMkLst>
        </pc:spChg>
      </pc:sldChg>
      <pc:sldChg chg="modSp">
        <pc:chgData name="David Lucsanyi" userId="O7+Sfe/LXypmJ+6xrZ7IpYcscw6NdEw+GxAcb1ekBcE=" providerId="None" clId="Web-{865CB6C1-C02A-4531-A38C-F02E4433F8E4}" dt="2022-12-06T10:48:59.065" v="144" actId="20577"/>
        <pc:sldMkLst>
          <pc:docMk/>
          <pc:sldMk cId="874441873" sldId="258"/>
        </pc:sldMkLst>
        <pc:spChg chg="mod">
          <ac:chgData name="David Lucsanyi" userId="O7+Sfe/LXypmJ+6xrZ7IpYcscw6NdEw+GxAcb1ekBcE=" providerId="None" clId="Web-{865CB6C1-C02A-4531-A38C-F02E4433F8E4}" dt="2022-12-06T10:48:59.065" v="144" actId="20577"/>
          <ac:spMkLst>
            <pc:docMk/>
            <pc:sldMk cId="874441873" sldId="258"/>
            <ac:spMk id="3" creationId="{397C0A6D-D86B-ABDE-5138-8000C640D1EB}"/>
          </ac:spMkLst>
        </pc:spChg>
      </pc:sldChg>
      <pc:sldChg chg="del">
        <pc:chgData name="David Lucsanyi" userId="O7+Sfe/LXypmJ+6xrZ7IpYcscw6NdEw+GxAcb1ekBcE=" providerId="None" clId="Web-{865CB6C1-C02A-4531-A38C-F02E4433F8E4}" dt="2022-12-06T10:27:17.180" v="2"/>
        <pc:sldMkLst>
          <pc:docMk/>
          <pc:sldMk cId="2252109671" sldId="262"/>
        </pc:sldMkLst>
      </pc:sldChg>
      <pc:sldChg chg="delSp modSp">
        <pc:chgData name="David Lucsanyi" userId="O7+Sfe/LXypmJ+6xrZ7IpYcscw6NdEw+GxAcb1ekBcE=" providerId="None" clId="Web-{865CB6C1-C02A-4531-A38C-F02E4433F8E4}" dt="2022-12-06T10:29:05.996" v="35"/>
        <pc:sldMkLst>
          <pc:docMk/>
          <pc:sldMk cId="1897798811" sldId="263"/>
        </pc:sldMkLst>
        <pc:spChg chg="mod">
          <ac:chgData name="David Lucsanyi" userId="O7+Sfe/LXypmJ+6xrZ7IpYcscw6NdEw+GxAcb1ekBcE=" providerId="None" clId="Web-{865CB6C1-C02A-4531-A38C-F02E4433F8E4}" dt="2022-12-06T10:28:56.996" v="34" actId="20577"/>
          <ac:spMkLst>
            <pc:docMk/>
            <pc:sldMk cId="1897798811" sldId="263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865CB6C1-C02A-4531-A38C-F02E4433F8E4}" dt="2022-12-06T10:28:50.121" v="31" actId="20577"/>
          <ac:spMkLst>
            <pc:docMk/>
            <pc:sldMk cId="1897798811" sldId="263"/>
            <ac:spMk id="3" creationId="{0F9C900D-E622-9CCE-1E7B-DA5F73CD3B4B}"/>
          </ac:spMkLst>
        </pc:spChg>
        <pc:grpChg chg="del">
          <ac:chgData name="David Lucsanyi" userId="O7+Sfe/LXypmJ+6xrZ7IpYcscw6NdEw+GxAcb1ekBcE=" providerId="None" clId="Web-{865CB6C1-C02A-4531-A38C-F02E4433F8E4}" dt="2022-12-06T10:29:05.996" v="35"/>
          <ac:grpSpMkLst>
            <pc:docMk/>
            <pc:sldMk cId="1897798811" sldId="263"/>
            <ac:grpSpMk id="43" creationId="{790E2E5E-93E0-D8DF-DEF7-8A024CFF3779}"/>
          </ac:grpSpMkLst>
        </pc:grpChg>
      </pc:sldChg>
      <pc:sldChg chg="del">
        <pc:chgData name="David Lucsanyi" userId="O7+Sfe/LXypmJ+6xrZ7IpYcscw6NdEw+GxAcb1ekBcE=" providerId="None" clId="Web-{865CB6C1-C02A-4531-A38C-F02E4433F8E4}" dt="2022-12-06T10:27:17.180" v="1"/>
        <pc:sldMkLst>
          <pc:docMk/>
          <pc:sldMk cId="3844851692" sldId="264"/>
        </pc:sldMkLst>
      </pc:sldChg>
      <pc:sldChg chg="del">
        <pc:chgData name="David Lucsanyi" userId="O7+Sfe/LXypmJ+6xrZ7IpYcscw6NdEw+GxAcb1ekBcE=" providerId="None" clId="Web-{865CB6C1-C02A-4531-A38C-F02E4433F8E4}" dt="2022-12-06T10:27:17.165" v="0"/>
        <pc:sldMkLst>
          <pc:docMk/>
          <pc:sldMk cId="1752682124" sldId="265"/>
        </pc:sldMkLst>
      </pc:sldChg>
      <pc:sldChg chg="del">
        <pc:chgData name="David Lucsanyi" userId="O7+Sfe/LXypmJ+6xrZ7IpYcscw6NdEw+GxAcb1ekBcE=" providerId="None" clId="Web-{865CB6C1-C02A-4531-A38C-F02E4433F8E4}" dt="2022-12-06T10:29:36.794" v="39"/>
        <pc:sldMkLst>
          <pc:docMk/>
          <pc:sldMk cId="1640210946" sldId="266"/>
        </pc:sldMkLst>
      </pc:sldChg>
      <pc:sldChg chg="modSp">
        <pc:chgData name="David Lucsanyi" userId="O7+Sfe/LXypmJ+6xrZ7IpYcscw6NdEw+GxAcb1ekBcE=" providerId="None" clId="Web-{865CB6C1-C02A-4531-A38C-F02E4433F8E4}" dt="2022-12-06T11:05:19.643" v="174" actId="20577"/>
        <pc:sldMkLst>
          <pc:docMk/>
          <pc:sldMk cId="946928992" sldId="267"/>
        </pc:sldMkLst>
        <pc:spChg chg="mod">
          <ac:chgData name="David Lucsanyi" userId="O7+Sfe/LXypmJ+6xrZ7IpYcscw6NdEw+GxAcb1ekBcE=" providerId="None" clId="Web-{865CB6C1-C02A-4531-A38C-F02E4433F8E4}" dt="2022-12-06T11:05:19.643" v="174" actId="20577"/>
          <ac:spMkLst>
            <pc:docMk/>
            <pc:sldMk cId="946928992" sldId="267"/>
            <ac:spMk id="24" creationId="{E10ADDFA-CA11-AD20-1E87-F10A85640FD6}"/>
          </ac:spMkLst>
        </pc:spChg>
      </pc:sldChg>
      <pc:sldChg chg="delSp modSp">
        <pc:chgData name="David Lucsanyi" userId="O7+Sfe/LXypmJ+6xrZ7IpYcscw6NdEw+GxAcb1ekBcE=" providerId="None" clId="Web-{865CB6C1-C02A-4531-A38C-F02E4433F8E4}" dt="2022-12-06T10:28:01.947" v="19" actId="20577"/>
        <pc:sldMkLst>
          <pc:docMk/>
          <pc:sldMk cId="1867863344" sldId="271"/>
        </pc:sldMkLst>
        <pc:spChg chg="mod">
          <ac:chgData name="David Lucsanyi" userId="O7+Sfe/LXypmJ+6xrZ7IpYcscw6NdEw+GxAcb1ekBcE=" providerId="None" clId="Web-{865CB6C1-C02A-4531-A38C-F02E4433F8E4}" dt="2022-12-06T10:27:47.509" v="12" actId="20577"/>
          <ac:spMkLst>
            <pc:docMk/>
            <pc:sldMk cId="1867863344" sldId="271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865CB6C1-C02A-4531-A38C-F02E4433F8E4}" dt="2022-12-06T10:27:51.760" v="14" actId="20577"/>
          <ac:spMkLst>
            <pc:docMk/>
            <pc:sldMk cId="1867863344" sldId="271"/>
            <ac:spMk id="11" creationId="{C804474A-EB07-A18C-0FEF-12ADD2842509}"/>
          </ac:spMkLst>
        </pc:spChg>
        <pc:spChg chg="mod">
          <ac:chgData name="David Lucsanyi" userId="O7+Sfe/LXypmJ+6xrZ7IpYcscw6NdEw+GxAcb1ekBcE=" providerId="None" clId="Web-{865CB6C1-C02A-4531-A38C-F02E4433F8E4}" dt="2022-12-06T10:28:01.947" v="19" actId="20577"/>
          <ac:spMkLst>
            <pc:docMk/>
            <pc:sldMk cId="1867863344" sldId="271"/>
            <ac:spMk id="19" creationId="{1E2F21BD-4607-9906-617C-315AA43532CF}"/>
          </ac:spMkLst>
        </pc:spChg>
        <pc:picChg chg="del">
          <ac:chgData name="David Lucsanyi" userId="O7+Sfe/LXypmJ+6xrZ7IpYcscw6NdEw+GxAcb1ekBcE=" providerId="None" clId="Web-{865CB6C1-C02A-4531-A38C-F02E4433F8E4}" dt="2022-12-06T10:27:54.400" v="15"/>
          <ac:picMkLst>
            <pc:docMk/>
            <pc:sldMk cId="1867863344" sldId="271"/>
            <ac:picMk id="26" creationId="{80C1DDE0-B85D-F322-3B99-AF263C2B7E72}"/>
          </ac:picMkLst>
        </pc:picChg>
      </pc:sldChg>
      <pc:sldChg chg="delSp modSp">
        <pc:chgData name="David Lucsanyi" userId="O7+Sfe/LXypmJ+6xrZ7IpYcscw6NdEw+GxAcb1ekBcE=" providerId="None" clId="Web-{865CB6C1-C02A-4531-A38C-F02E4433F8E4}" dt="2022-12-06T10:28:28.011" v="28" actId="20577"/>
        <pc:sldMkLst>
          <pc:docMk/>
          <pc:sldMk cId="3427605731" sldId="272"/>
        </pc:sldMkLst>
        <pc:spChg chg="mod">
          <ac:chgData name="David Lucsanyi" userId="O7+Sfe/LXypmJ+6xrZ7IpYcscw6NdEw+GxAcb1ekBcE=" providerId="None" clId="Web-{865CB6C1-C02A-4531-A38C-F02E4433F8E4}" dt="2022-12-06T10:27:43.275" v="10" actId="20577"/>
          <ac:spMkLst>
            <pc:docMk/>
            <pc:sldMk cId="3427605731" sldId="272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865CB6C1-C02A-4531-A38C-F02E4433F8E4}" dt="2022-12-06T10:28:19.604" v="24" actId="20577"/>
          <ac:spMkLst>
            <pc:docMk/>
            <pc:sldMk cId="3427605731" sldId="272"/>
            <ac:spMk id="3" creationId="{0F9C900D-E622-9CCE-1E7B-DA5F73CD3B4B}"/>
          </ac:spMkLst>
        </pc:spChg>
        <pc:spChg chg="mod">
          <ac:chgData name="David Lucsanyi" userId="O7+Sfe/LXypmJ+6xrZ7IpYcscw6NdEw+GxAcb1ekBcE=" providerId="None" clId="Web-{865CB6C1-C02A-4531-A38C-F02E4433F8E4}" dt="2022-12-06T10:28:28.011" v="28" actId="20577"/>
          <ac:spMkLst>
            <pc:docMk/>
            <pc:sldMk cId="3427605731" sldId="272"/>
            <ac:spMk id="71" creationId="{22A6B603-BFCB-C76D-0A7C-8D82831F4AF8}"/>
          </ac:spMkLst>
        </pc:spChg>
        <pc:grpChg chg="del">
          <ac:chgData name="David Lucsanyi" userId="O7+Sfe/LXypmJ+6xrZ7IpYcscw6NdEw+GxAcb1ekBcE=" providerId="None" clId="Web-{865CB6C1-C02A-4531-A38C-F02E4433F8E4}" dt="2022-12-06T10:28:20.510" v="25"/>
          <ac:grpSpMkLst>
            <pc:docMk/>
            <pc:sldMk cId="3427605731" sldId="272"/>
            <ac:grpSpMk id="69" creationId="{403EA666-F9A2-A3DE-2598-27ABD6685B69}"/>
          </ac:grpSpMkLst>
        </pc:grpChg>
      </pc:sldChg>
      <pc:sldChg chg="del">
        <pc:chgData name="David Lucsanyi" userId="O7+Sfe/LXypmJ+6xrZ7IpYcscw6NdEw+GxAcb1ekBcE=" providerId="None" clId="Web-{865CB6C1-C02A-4531-A38C-F02E4433F8E4}" dt="2022-12-06T10:27:35.712" v="7"/>
        <pc:sldMkLst>
          <pc:docMk/>
          <pc:sldMk cId="1156766615" sldId="273"/>
        </pc:sldMkLst>
      </pc:sldChg>
      <pc:sldChg chg="del">
        <pc:chgData name="David Lucsanyi" userId="O7+Sfe/LXypmJ+6xrZ7IpYcscw6NdEw+GxAcb1ekBcE=" providerId="None" clId="Web-{865CB6C1-C02A-4531-A38C-F02E4433F8E4}" dt="2022-12-06T10:27:35.697" v="5"/>
        <pc:sldMkLst>
          <pc:docMk/>
          <pc:sldMk cId="1157651738" sldId="274"/>
        </pc:sldMkLst>
      </pc:sldChg>
      <pc:sldChg chg="del">
        <pc:chgData name="David Lucsanyi" userId="O7+Sfe/LXypmJ+6xrZ7IpYcscw6NdEw+GxAcb1ekBcE=" providerId="None" clId="Web-{865CB6C1-C02A-4531-A38C-F02E4433F8E4}" dt="2022-12-06T10:27:35.697" v="6"/>
        <pc:sldMkLst>
          <pc:docMk/>
          <pc:sldMk cId="3235712255" sldId="275"/>
        </pc:sldMkLst>
      </pc:sldChg>
      <pc:sldChg chg="del">
        <pc:chgData name="David Lucsanyi" userId="O7+Sfe/LXypmJ+6xrZ7IpYcscw6NdEw+GxAcb1ekBcE=" providerId="None" clId="Web-{865CB6C1-C02A-4531-A38C-F02E4433F8E4}" dt="2022-12-06T10:27:35.697" v="3"/>
        <pc:sldMkLst>
          <pc:docMk/>
          <pc:sldMk cId="682945596" sldId="276"/>
        </pc:sldMkLst>
      </pc:sldChg>
      <pc:sldChg chg="del">
        <pc:chgData name="David Lucsanyi" userId="O7+Sfe/LXypmJ+6xrZ7IpYcscw6NdEw+GxAcb1ekBcE=" providerId="None" clId="Web-{865CB6C1-C02A-4531-A38C-F02E4433F8E4}" dt="2022-12-06T10:27:35.697" v="4"/>
        <pc:sldMkLst>
          <pc:docMk/>
          <pc:sldMk cId="2100367628" sldId="277"/>
        </pc:sldMkLst>
      </pc:sldChg>
      <pc:sldChg chg="addSp delSp modSp">
        <pc:chgData name="David Lucsanyi" userId="O7+Sfe/LXypmJ+6xrZ7IpYcscw6NdEw+GxAcb1ekBcE=" providerId="None" clId="Web-{865CB6C1-C02A-4531-A38C-F02E4433F8E4}" dt="2022-12-06T10:30:20.014" v="56"/>
        <pc:sldMkLst>
          <pc:docMk/>
          <pc:sldMk cId="1263183113" sldId="278"/>
        </pc:sldMkLst>
        <pc:spChg chg="mod">
          <ac:chgData name="David Lucsanyi" userId="O7+Sfe/LXypmJ+6xrZ7IpYcscw6NdEw+GxAcb1ekBcE=" providerId="None" clId="Web-{865CB6C1-C02A-4531-A38C-F02E4433F8E4}" dt="2022-12-06T10:29:52.935" v="50" actId="20577"/>
          <ac:spMkLst>
            <pc:docMk/>
            <pc:sldMk cId="1263183113" sldId="278"/>
            <ac:spMk id="2" creationId="{C8D09F31-E18D-9140-050E-B3B7478FE1AD}"/>
          </ac:spMkLst>
        </pc:spChg>
        <pc:spChg chg="del mod">
          <ac:chgData name="David Lucsanyi" userId="O7+Sfe/LXypmJ+6xrZ7IpYcscw6NdEw+GxAcb1ekBcE=" providerId="None" clId="Web-{865CB6C1-C02A-4531-A38C-F02E4433F8E4}" dt="2022-12-06T10:30:14.389" v="55"/>
          <ac:spMkLst>
            <pc:docMk/>
            <pc:sldMk cId="1263183113" sldId="278"/>
            <ac:spMk id="3" creationId="{0F9C900D-E622-9CCE-1E7B-DA5F73CD3B4B}"/>
          </ac:spMkLst>
        </pc:spChg>
        <pc:spChg chg="add del mod">
          <ac:chgData name="David Lucsanyi" userId="O7+Sfe/LXypmJ+6xrZ7IpYcscw6NdEw+GxAcb1ekBcE=" providerId="None" clId="Web-{865CB6C1-C02A-4531-A38C-F02E4433F8E4}" dt="2022-12-06T10:30:20.014" v="56"/>
          <ac:spMkLst>
            <pc:docMk/>
            <pc:sldMk cId="1263183113" sldId="278"/>
            <ac:spMk id="7" creationId="{88FC6A10-0A07-0521-8124-2AF5D0096C7D}"/>
          </ac:spMkLst>
        </pc:spChg>
      </pc:sldChg>
      <pc:sldChg chg="delSp modSp add replId">
        <pc:chgData name="David Lucsanyi" userId="O7+Sfe/LXypmJ+6xrZ7IpYcscw6NdEw+GxAcb1ekBcE=" providerId="None" clId="Web-{865CB6C1-C02A-4531-A38C-F02E4433F8E4}" dt="2022-12-06T10:35:10.055" v="83" actId="20577"/>
        <pc:sldMkLst>
          <pc:docMk/>
          <pc:sldMk cId="1967415788" sldId="279"/>
        </pc:sldMkLst>
        <pc:spChg chg="del mod">
          <ac:chgData name="David Lucsanyi" userId="O7+Sfe/LXypmJ+6xrZ7IpYcscw6NdEw+GxAcb1ekBcE=" providerId="None" clId="Web-{865CB6C1-C02A-4531-A38C-F02E4433F8E4}" dt="2022-12-06T10:30:09.436" v="53"/>
          <ac:spMkLst>
            <pc:docMk/>
            <pc:sldMk cId="1967415788" sldId="279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865CB6C1-C02A-4531-A38C-F02E4433F8E4}" dt="2022-12-06T10:35:10.055" v="83" actId="20577"/>
          <ac:spMkLst>
            <pc:docMk/>
            <pc:sldMk cId="1967415788" sldId="279"/>
            <ac:spMk id="3" creationId="{0F9C900D-E622-9CCE-1E7B-DA5F73CD3B4B}"/>
          </ac:spMkLst>
        </pc:spChg>
      </pc:sldChg>
      <pc:sldChg chg="modSp add ord">
        <pc:chgData name="David Lucsanyi" userId="O7+Sfe/LXypmJ+6xrZ7IpYcscw6NdEw+GxAcb1ekBcE=" providerId="None" clId="Web-{865CB6C1-C02A-4531-A38C-F02E4433F8E4}" dt="2022-12-06T10:33:19.989" v="65" actId="20577"/>
        <pc:sldMkLst>
          <pc:docMk/>
          <pc:sldMk cId="3494630749" sldId="280"/>
        </pc:sldMkLst>
        <pc:spChg chg="mod">
          <ac:chgData name="David Lucsanyi" userId="O7+Sfe/LXypmJ+6xrZ7IpYcscw6NdEw+GxAcb1ekBcE=" providerId="None" clId="Web-{865CB6C1-C02A-4531-A38C-F02E4433F8E4}" dt="2022-12-06T10:33:08.629" v="60" actId="20577"/>
          <ac:spMkLst>
            <pc:docMk/>
            <pc:sldMk cId="3494630749" sldId="280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865CB6C1-C02A-4531-A38C-F02E4433F8E4}" dt="2022-12-06T10:33:13.770" v="63" actId="20577"/>
          <ac:spMkLst>
            <pc:docMk/>
            <pc:sldMk cId="3494630749" sldId="280"/>
            <ac:spMk id="10" creationId="{E2145362-119D-6E6B-34EE-0FF20A311A2C}"/>
          </ac:spMkLst>
        </pc:spChg>
        <pc:spChg chg="mod">
          <ac:chgData name="David Lucsanyi" userId="O7+Sfe/LXypmJ+6xrZ7IpYcscw6NdEw+GxAcb1ekBcE=" providerId="None" clId="Web-{865CB6C1-C02A-4531-A38C-F02E4433F8E4}" dt="2022-12-06T10:33:19.989" v="65" actId="20577"/>
          <ac:spMkLst>
            <pc:docMk/>
            <pc:sldMk cId="3494630749" sldId="280"/>
            <ac:spMk id="17" creationId="{38A3BED2-19EF-B7C0-D730-E7A29CC772A2}"/>
          </ac:spMkLst>
        </pc:spChg>
      </pc:sldChg>
    </pc:docChg>
  </pc:docChgLst>
  <pc:docChgLst>
    <pc:chgData name="David Lucsanyi" clId="Web-{994D5576-06C9-482F-AC27-96EF1A0D566C}"/>
    <pc:docChg chg="delSld modSld">
      <pc:chgData name="David Lucsanyi" userId="" providerId="" clId="Web-{994D5576-06C9-482F-AC27-96EF1A0D566C}" dt="2022-12-06T17:37:02.980" v="270"/>
      <pc:docMkLst>
        <pc:docMk/>
      </pc:docMkLst>
      <pc:sldChg chg="addSp modSp">
        <pc:chgData name="David Lucsanyi" userId="" providerId="" clId="Web-{994D5576-06C9-482F-AC27-96EF1A0D566C}" dt="2022-12-06T17:02:34.982" v="70" actId="1076"/>
        <pc:sldMkLst>
          <pc:docMk/>
          <pc:sldMk cId="3218605534" sldId="257"/>
        </pc:sldMkLst>
        <pc:spChg chg="mod">
          <ac:chgData name="David Lucsanyi" userId="" providerId="" clId="Web-{994D5576-06C9-482F-AC27-96EF1A0D566C}" dt="2022-12-06T17:01:51.372" v="67" actId="20577"/>
          <ac:spMkLst>
            <pc:docMk/>
            <pc:sldMk cId="3218605534" sldId="257"/>
            <ac:spMk id="2" creationId="{055536C3-3126-B863-EF7D-E02411AE7B60}"/>
          </ac:spMkLst>
        </pc:spChg>
        <pc:spChg chg="mod">
          <ac:chgData name="David Lucsanyi" userId="" providerId="" clId="Web-{994D5576-06C9-482F-AC27-96EF1A0D566C}" dt="2022-12-06T16:59:22.852" v="49"/>
          <ac:spMkLst>
            <pc:docMk/>
            <pc:sldMk cId="3218605534" sldId="257"/>
            <ac:spMk id="6" creationId="{665E25B1-D371-9828-C624-9B0CBE487A76}"/>
          </ac:spMkLst>
        </pc:spChg>
        <pc:spChg chg="add mod ord">
          <ac:chgData name="David Lucsanyi" userId="" providerId="" clId="Web-{994D5576-06C9-482F-AC27-96EF1A0D566C}" dt="2022-12-06T17:00:35.744" v="53"/>
          <ac:spMkLst>
            <pc:docMk/>
            <pc:sldMk cId="3218605534" sldId="257"/>
            <ac:spMk id="7" creationId="{92A78B5E-DBE8-21C6-5C39-6B18AA438CA8}"/>
          </ac:spMkLst>
        </pc:spChg>
        <pc:grpChg chg="add mod">
          <ac:chgData name="David Lucsanyi" userId="" providerId="" clId="Web-{994D5576-06C9-482F-AC27-96EF1A0D566C}" dt="2022-12-06T17:02:34.982" v="70" actId="1076"/>
          <ac:grpSpMkLst>
            <pc:docMk/>
            <pc:sldMk cId="3218605534" sldId="257"/>
            <ac:grpSpMk id="9" creationId="{CBEEAF1E-EF7A-5AFF-F03B-1AC63F1E59A9}"/>
          </ac:grpSpMkLst>
        </pc:grpChg>
      </pc:sldChg>
      <pc:sldChg chg="modSp">
        <pc:chgData name="David Lucsanyi" userId="" providerId="" clId="Web-{994D5576-06C9-482F-AC27-96EF1A0D566C}" dt="2022-12-06T17:32:09.706" v="218" actId="20577"/>
        <pc:sldMkLst>
          <pc:docMk/>
          <pc:sldMk cId="874441873" sldId="258"/>
        </pc:sldMkLst>
        <pc:spChg chg="mod">
          <ac:chgData name="David Lucsanyi" userId="" providerId="" clId="Web-{994D5576-06C9-482F-AC27-96EF1A0D566C}" dt="2022-12-06T17:21:05.702" v="117" actId="20577"/>
          <ac:spMkLst>
            <pc:docMk/>
            <pc:sldMk cId="874441873" sldId="258"/>
            <ac:spMk id="2" creationId="{A49B3A22-4D66-E4CB-6368-58B2A02BC1D7}"/>
          </ac:spMkLst>
        </pc:spChg>
        <pc:spChg chg="mod">
          <ac:chgData name="David Lucsanyi" userId="" providerId="" clId="Web-{994D5576-06C9-482F-AC27-96EF1A0D566C}" dt="2022-12-06T17:32:09.706" v="218" actId="20577"/>
          <ac:spMkLst>
            <pc:docMk/>
            <pc:sldMk cId="874441873" sldId="258"/>
            <ac:spMk id="3" creationId="{397C0A6D-D86B-ABDE-5138-8000C640D1EB}"/>
          </ac:spMkLst>
        </pc:spChg>
      </pc:sldChg>
      <pc:sldChg chg="addSp modSp">
        <pc:chgData name="David Lucsanyi" userId="" providerId="" clId="Web-{994D5576-06C9-482F-AC27-96EF1A0D566C}" dt="2022-12-06T17:36:22.448" v="269" actId="20577"/>
        <pc:sldMkLst>
          <pc:docMk/>
          <pc:sldMk cId="946928992" sldId="267"/>
        </pc:sldMkLst>
        <pc:spChg chg="mod">
          <ac:chgData name="David Lucsanyi" userId="" providerId="" clId="Web-{994D5576-06C9-482F-AC27-96EF1A0D566C}" dt="2022-12-06T17:36:22.448" v="269" actId="20577"/>
          <ac:spMkLst>
            <pc:docMk/>
            <pc:sldMk cId="946928992" sldId="267"/>
            <ac:spMk id="2" creationId="{C8D09F31-E18D-9140-050E-B3B7478FE1AD}"/>
          </ac:spMkLst>
        </pc:spChg>
        <pc:spChg chg="add mod">
          <ac:chgData name="David Lucsanyi" userId="" providerId="" clId="Web-{994D5576-06C9-482F-AC27-96EF1A0D566C}" dt="2022-12-06T17:31:38.158" v="211" actId="1076"/>
          <ac:spMkLst>
            <pc:docMk/>
            <pc:sldMk cId="946928992" sldId="267"/>
            <ac:spMk id="3" creationId="{7D1F39F7-FAE1-C44E-67B8-EFEF7AB58650}"/>
          </ac:spMkLst>
        </pc:spChg>
        <pc:spChg chg="mod">
          <ac:chgData name="David Lucsanyi" userId="" providerId="" clId="Web-{994D5576-06C9-482F-AC27-96EF1A0D566C}" dt="2022-12-06T17:22:52.831" v="155" actId="20577"/>
          <ac:spMkLst>
            <pc:docMk/>
            <pc:sldMk cId="946928992" sldId="267"/>
            <ac:spMk id="18" creationId="{13483B48-4497-7B6B-8B27-597529649DBA}"/>
          </ac:spMkLst>
        </pc:spChg>
        <pc:spChg chg="mod">
          <ac:chgData name="David Lucsanyi" userId="" providerId="" clId="Web-{994D5576-06C9-482F-AC27-96EF1A0D566C}" dt="2022-12-06T17:31:48.206" v="214" actId="20577"/>
          <ac:spMkLst>
            <pc:docMk/>
            <pc:sldMk cId="946928992" sldId="267"/>
            <ac:spMk id="24" creationId="{E10ADDFA-CA11-AD20-1E87-F10A85640FD6}"/>
          </ac:spMkLst>
        </pc:spChg>
        <pc:spChg chg="mod">
          <ac:chgData name="David Lucsanyi" userId="" providerId="" clId="Web-{994D5576-06C9-482F-AC27-96EF1A0D566C}" dt="2022-12-06T17:31:38.221" v="212" actId="1076"/>
          <ac:spMkLst>
            <pc:docMk/>
            <pc:sldMk cId="946928992" sldId="267"/>
            <ac:spMk id="30" creationId="{1E10118E-EABC-EEDC-40BC-439843627D34}"/>
          </ac:spMkLst>
        </pc:spChg>
        <pc:grpChg chg="mod">
          <ac:chgData name="David Lucsanyi" userId="" providerId="" clId="Web-{994D5576-06C9-482F-AC27-96EF1A0D566C}" dt="2022-12-06T17:31:38.346" v="213" actId="1076"/>
          <ac:grpSpMkLst>
            <pc:docMk/>
            <pc:sldMk cId="946928992" sldId="267"/>
            <ac:grpSpMk id="27" creationId="{FB552BAD-1E10-6F16-4441-6F9AD12246BE}"/>
          </ac:grpSpMkLst>
        </pc:grpChg>
        <pc:inkChg chg="mod">
          <ac:chgData name="David Lucsanyi" userId="" providerId="" clId="Web-{994D5576-06C9-482F-AC27-96EF1A0D566C}" dt="2022-12-06T17:31:37.674" v="202" actId="1076"/>
          <ac:inkMkLst>
            <pc:docMk/>
            <pc:sldMk cId="946928992" sldId="267"/>
            <ac:inkMk id="6" creationId="{F6FAA827-F617-5C8B-DA35-DE9887B5B2D8}"/>
          </ac:inkMkLst>
        </pc:inkChg>
        <pc:inkChg chg="mod">
          <ac:chgData name="David Lucsanyi" userId="" providerId="" clId="Web-{994D5576-06C9-482F-AC27-96EF1A0D566C}" dt="2022-12-06T17:31:37.721" v="203" actId="1076"/>
          <ac:inkMkLst>
            <pc:docMk/>
            <pc:sldMk cId="946928992" sldId="267"/>
            <ac:inkMk id="8" creationId="{C251EA1F-9A4A-6CE9-17E6-F72E13620381}"/>
          </ac:inkMkLst>
        </pc:inkChg>
        <pc:inkChg chg="mod">
          <ac:chgData name="David Lucsanyi" userId="" providerId="" clId="Web-{994D5576-06C9-482F-AC27-96EF1A0D566C}" dt="2022-12-06T17:31:37.768" v="204" actId="1076"/>
          <ac:inkMkLst>
            <pc:docMk/>
            <pc:sldMk cId="946928992" sldId="267"/>
            <ac:inkMk id="10" creationId="{B79A6816-9551-0688-F767-AD63D6390DE9}"/>
          </ac:inkMkLst>
        </pc:inkChg>
        <pc:inkChg chg="mod">
          <ac:chgData name="David Lucsanyi" userId="" providerId="" clId="Web-{994D5576-06C9-482F-AC27-96EF1A0D566C}" dt="2022-12-06T17:31:37.830" v="205" actId="1076"/>
          <ac:inkMkLst>
            <pc:docMk/>
            <pc:sldMk cId="946928992" sldId="267"/>
            <ac:inkMk id="12" creationId="{FDFAFE89-FA9B-4EBC-911E-E81A95793C0E}"/>
          </ac:inkMkLst>
        </pc:inkChg>
        <pc:inkChg chg="mod">
          <ac:chgData name="David Lucsanyi" userId="" providerId="" clId="Web-{994D5576-06C9-482F-AC27-96EF1A0D566C}" dt="2022-12-06T17:31:37.893" v="206" actId="1076"/>
          <ac:inkMkLst>
            <pc:docMk/>
            <pc:sldMk cId="946928992" sldId="267"/>
            <ac:inkMk id="13" creationId="{E638FE94-EC09-8953-DAAB-BBBD6F854E8D}"/>
          </ac:inkMkLst>
        </pc:inkChg>
        <pc:inkChg chg="mod">
          <ac:chgData name="David Lucsanyi" userId="" providerId="" clId="Web-{994D5576-06C9-482F-AC27-96EF1A0D566C}" dt="2022-12-06T17:31:37.940" v="207" actId="1076"/>
          <ac:inkMkLst>
            <pc:docMk/>
            <pc:sldMk cId="946928992" sldId="267"/>
            <ac:inkMk id="15" creationId="{9EE286B8-51D0-3415-7AFF-A57014C5809B}"/>
          </ac:inkMkLst>
        </pc:inkChg>
        <pc:inkChg chg="mod">
          <ac:chgData name="David Lucsanyi" userId="" providerId="" clId="Web-{994D5576-06C9-482F-AC27-96EF1A0D566C}" dt="2022-12-06T17:31:37.987" v="208" actId="1076"/>
          <ac:inkMkLst>
            <pc:docMk/>
            <pc:sldMk cId="946928992" sldId="267"/>
            <ac:inkMk id="16" creationId="{112184CE-C4FD-4DE8-394A-99B7FE1D309B}"/>
          </ac:inkMkLst>
        </pc:inkChg>
        <pc:inkChg chg="mod">
          <ac:chgData name="David Lucsanyi" userId="" providerId="" clId="Web-{994D5576-06C9-482F-AC27-96EF1A0D566C}" dt="2022-12-06T17:31:38.049" v="209" actId="1076"/>
          <ac:inkMkLst>
            <pc:docMk/>
            <pc:sldMk cId="946928992" sldId="267"/>
            <ac:inkMk id="17" creationId="{B435DC2B-F663-0B62-51A4-65E3B72B43D3}"/>
          </ac:inkMkLst>
        </pc:inkChg>
        <pc:inkChg chg="mod">
          <ac:chgData name="David Lucsanyi" userId="" providerId="" clId="Web-{994D5576-06C9-482F-AC27-96EF1A0D566C}" dt="2022-12-06T17:31:38.112" v="210" actId="1076"/>
          <ac:inkMkLst>
            <pc:docMk/>
            <pc:sldMk cId="946928992" sldId="267"/>
            <ac:inkMk id="19" creationId="{172EB425-0585-20A6-4100-872C0DF83B10}"/>
          </ac:inkMkLst>
        </pc:inkChg>
      </pc:sldChg>
      <pc:sldChg chg="del">
        <pc:chgData name="David Lucsanyi" userId="" providerId="" clId="Web-{994D5576-06C9-482F-AC27-96EF1A0D566C}" dt="2022-12-06T17:37:02.980" v="270"/>
        <pc:sldMkLst>
          <pc:docMk/>
          <pc:sldMk cId="3427605731" sldId="272"/>
        </pc:sldMkLst>
      </pc:sldChg>
      <pc:sldChg chg="modSp">
        <pc:chgData name="David Lucsanyi" userId="" providerId="" clId="Web-{994D5576-06C9-482F-AC27-96EF1A0D566C}" dt="2022-12-06T17:35:54.978" v="267" actId="1076"/>
        <pc:sldMkLst>
          <pc:docMk/>
          <pc:sldMk cId="3494630749" sldId="280"/>
        </pc:sldMkLst>
        <pc:spChg chg="mod">
          <ac:chgData name="David Lucsanyi" userId="" providerId="" clId="Web-{994D5576-06C9-482F-AC27-96EF1A0D566C}" dt="2022-12-06T17:33:17.599" v="241" actId="20577"/>
          <ac:spMkLst>
            <pc:docMk/>
            <pc:sldMk cId="3494630749" sldId="280"/>
            <ac:spMk id="2" creationId="{C8D09F31-E18D-9140-050E-B3B7478FE1AD}"/>
          </ac:spMkLst>
        </pc:spChg>
        <pc:spChg chg="mod">
          <ac:chgData name="David Lucsanyi" userId="" providerId="" clId="Web-{994D5576-06C9-482F-AC27-96EF1A0D566C}" dt="2022-12-06T17:35:04.586" v="266" actId="20577"/>
          <ac:spMkLst>
            <pc:docMk/>
            <pc:sldMk cId="3494630749" sldId="280"/>
            <ac:spMk id="3" creationId="{0F9C900D-E622-9CCE-1E7B-DA5F73CD3B4B}"/>
          </ac:spMkLst>
        </pc:spChg>
        <pc:grpChg chg="mod">
          <ac:chgData name="David Lucsanyi" userId="" providerId="" clId="Web-{994D5576-06C9-482F-AC27-96EF1A0D566C}" dt="2022-12-06T17:35:54.978" v="267" actId="1076"/>
          <ac:grpSpMkLst>
            <pc:docMk/>
            <pc:sldMk cId="3494630749" sldId="280"/>
            <ac:grpSpMk id="15" creationId="{08D8362E-24C7-B3A6-F563-EB1628C41C9C}"/>
          </ac:grpSpMkLst>
        </pc:grpChg>
      </pc:sldChg>
    </pc:docChg>
  </pc:docChgLst>
  <pc:docChgLst>
    <pc:chgData name="David Lucsanyi" clId="Web-{A7368245-6BDC-4E04-9BE0-240886373DB2}"/>
    <pc:docChg chg="modSld">
      <pc:chgData name="David Lucsanyi" userId="" providerId="" clId="Web-{A7368245-6BDC-4E04-9BE0-240886373DB2}" dt="2022-12-02T17:59:09.247" v="35" actId="20577"/>
      <pc:docMkLst>
        <pc:docMk/>
      </pc:docMkLst>
      <pc:sldChg chg="modSp">
        <pc:chgData name="David Lucsanyi" userId="" providerId="" clId="Web-{A7368245-6BDC-4E04-9BE0-240886373DB2}" dt="2022-12-02T17:58:56.293" v="33" actId="20577"/>
        <pc:sldMkLst>
          <pc:docMk/>
          <pc:sldMk cId="874441873" sldId="258"/>
        </pc:sldMkLst>
        <pc:spChg chg="mod">
          <ac:chgData name="David Lucsanyi" userId="" providerId="" clId="Web-{A7368245-6BDC-4E04-9BE0-240886373DB2}" dt="2022-12-02T17:58:56.293" v="33" actId="20577"/>
          <ac:spMkLst>
            <pc:docMk/>
            <pc:sldMk cId="874441873" sldId="258"/>
            <ac:spMk id="3" creationId="{397C0A6D-D86B-ABDE-5138-8000C640D1EB}"/>
          </ac:spMkLst>
        </pc:spChg>
      </pc:sldChg>
      <pc:sldChg chg="modSp">
        <pc:chgData name="David Lucsanyi" userId="" providerId="" clId="Web-{A7368245-6BDC-4E04-9BE0-240886373DB2}" dt="2022-12-02T17:59:09.247" v="35" actId="20577"/>
        <pc:sldMkLst>
          <pc:docMk/>
          <pc:sldMk cId="1897798811" sldId="263"/>
        </pc:sldMkLst>
        <pc:spChg chg="mod">
          <ac:chgData name="David Lucsanyi" userId="" providerId="" clId="Web-{A7368245-6BDC-4E04-9BE0-240886373DB2}" dt="2022-12-02T17:59:09.247" v="35" actId="20577"/>
          <ac:spMkLst>
            <pc:docMk/>
            <pc:sldMk cId="1897798811" sldId="263"/>
            <ac:spMk id="2" creationId="{C8D09F31-E18D-9140-050E-B3B7478FE1AD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8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2381 14923 0 0 0,'0'0'0'0'0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84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20743 16325 0 0 0,'0'0'0'0'0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7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20161 15743 0 0 0,'5'0'0'0'0,"1"0"0"0"0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7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20929 15822 0 0 0,'0'0'0'0'0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7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20929 15822 0 0 0,'0'0'0'0'0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7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20558 16193 0 0 0,'-18'0'0'0'0,"-19"-14"0"0"0,-4-4 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8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19579 15901 0 0 0,'0'0'0'0'0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8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19659 15954 0 0 0,'0'0'0'0'0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8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20161 16457 0 0 0,'5'5'0'0'0,"1"1"0"0"0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8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18177 15161 0 0 0,'0'0'0'0'0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CE938-073B-5F40-ACC8-D75D53E052AA}" type="datetimeFigureOut">
              <a:rPr lang="en-GB" smtClean="0"/>
              <a:t>06/12/2022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BAD11E-536F-2543-ABFC-E7EF90B75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041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DC601FE-54EB-B568-3503-BF55BA04F98A}"/>
              </a:ext>
            </a:extLst>
          </p:cNvPr>
          <p:cNvSpPr/>
          <p:nvPr userDrawn="1"/>
        </p:nvSpPr>
        <p:spPr>
          <a:xfrm>
            <a:off x="0" y="6316300"/>
            <a:ext cx="12192000" cy="541699"/>
          </a:xfrm>
          <a:prstGeom prst="rect">
            <a:avLst/>
          </a:prstGeom>
          <a:solidFill>
            <a:srgbClr val="1D55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Aft>
                <a:spcPts val="1000"/>
              </a:spcAft>
            </a:pPr>
            <a:endParaRPr lang="en-FR" sz="1000" i="1" dirty="0">
              <a:solidFill>
                <a:schemeClr val="accent1">
                  <a:lumMod val="40000"/>
                  <a:lumOff val="6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61ABAD-87C7-8D87-9D37-5A6B94D6E5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854201"/>
            <a:ext cx="9144000" cy="1655762"/>
          </a:xfrm>
        </p:spPr>
        <p:txBody>
          <a:bodyPr anchor="b"/>
          <a:lstStyle>
            <a:lvl1pPr algn="ctr">
              <a:defRPr sz="6000">
                <a:solidFill>
                  <a:srgbClr val="1C559E"/>
                </a:solidFill>
                <a:latin typeface="+mn-lt"/>
              </a:defRPr>
            </a:lvl1pPr>
          </a:lstStyle>
          <a:p>
            <a:r>
              <a:rPr lang="en-GB" dirty="0"/>
              <a:t>My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163A26-07D2-0CCC-2BAC-17D6CF5A521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24399"/>
            <a:ext cx="9144000" cy="541699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Speaker’s Name, Affiliation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19418DA-50A4-659D-A878-B2610F8B5760}"/>
              </a:ext>
            </a:extLst>
          </p:cNvPr>
          <p:cNvSpPr/>
          <p:nvPr userDrawn="1"/>
        </p:nvSpPr>
        <p:spPr>
          <a:xfrm>
            <a:off x="0" y="0"/>
            <a:ext cx="12192000" cy="1786467"/>
          </a:xfrm>
          <a:prstGeom prst="rect">
            <a:avLst/>
          </a:prstGeom>
          <a:solidFill>
            <a:srgbClr val="1D55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  <a:spcAft>
                <a:spcPts val="1000"/>
              </a:spcAft>
            </a:pPr>
            <a:r>
              <a:rPr lang="en-US" sz="6000" b="1" i="0" dirty="0">
                <a:effectLst/>
                <a:latin typeface="Gill Sans MT" panose="020B0502020104020203" pitchFamily="34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 SERESSA </a:t>
            </a:r>
            <a:r>
              <a:rPr lang="en-US" sz="6000" b="1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Gill Sans MT" panose="020B0502020104020203" pitchFamily="34" charset="77"/>
                <a:ea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3C1EB4-A951-9C4D-DF16-40B61E0190BC}"/>
              </a:ext>
            </a:extLst>
          </p:cNvPr>
          <p:cNvSpPr txBox="1"/>
          <p:nvPr userDrawn="1"/>
        </p:nvSpPr>
        <p:spPr>
          <a:xfrm>
            <a:off x="482278" y="1318527"/>
            <a:ext cx="387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5</a:t>
            </a:r>
            <a:r>
              <a:rPr lang="en-GB" baseline="30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th</a:t>
            </a:r>
            <a:r>
              <a:rPr lang="en-GB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to 9</a:t>
            </a:r>
            <a:r>
              <a:rPr lang="en-GB" baseline="30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th</a:t>
            </a:r>
            <a:r>
              <a:rPr lang="en-GB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of December at CERN, Geneva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685AB56-3F14-B47F-1B81-A6E7C78426E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158802" y="4480534"/>
            <a:ext cx="1874396" cy="1503081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en-GB" dirty="0"/>
              <a:t>Affiliation’s logo</a:t>
            </a:r>
          </a:p>
        </p:txBody>
      </p:sp>
    </p:spTree>
    <p:extLst>
      <p:ext uri="{BB962C8B-B14F-4D97-AF65-F5344CB8AC3E}">
        <p14:creationId xmlns:p14="http://schemas.microsoft.com/office/powerpoint/2010/main" val="778980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04CD0-486A-3343-2216-43E43E724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EBB2B2-DA59-9FA4-3881-1DFB811753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FD1B92-1CE7-B63B-F77E-5AA62971EC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73F91-11EC-E0EC-2A30-FB5AE261F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1DEA6-03B6-D9DC-3F90-629C6EC56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70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728636-B783-8203-2E45-DC32F50718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940433-D074-1A74-B4E8-26DE0FAD5E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120F0-9AA3-0717-E5AA-3F8270F7E3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0B5222-B32F-83DA-42D1-8A63B9121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E90B1-90C0-8664-7952-555A28D20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342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C57B471-C701-CCE5-64FC-9AD2F7A60079}"/>
              </a:ext>
            </a:extLst>
          </p:cNvPr>
          <p:cNvSpPr/>
          <p:nvPr userDrawn="1"/>
        </p:nvSpPr>
        <p:spPr>
          <a:xfrm>
            <a:off x="0" y="6319777"/>
            <a:ext cx="12192000" cy="538222"/>
          </a:xfrm>
          <a:prstGeom prst="rect">
            <a:avLst/>
          </a:prstGeom>
          <a:solidFill>
            <a:srgbClr val="1D55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  <a:spcAft>
                <a:spcPts val="1000"/>
              </a:spcAft>
            </a:pPr>
            <a:r>
              <a:rPr lang="en-US" sz="1800" b="1" i="0" dirty="0">
                <a:effectLst/>
                <a:latin typeface="Gill Sans MT" panose="020B0502020104020203" pitchFamily="34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 SERESSA </a:t>
            </a:r>
            <a:r>
              <a:rPr lang="en-US" sz="1800" b="1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Gill Sans MT" panose="020B0502020104020203" pitchFamily="34" charset="77"/>
                <a:ea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endParaRPr lang="en-FR" sz="1800" b="1" i="1" dirty="0">
              <a:solidFill>
                <a:schemeClr val="accent1">
                  <a:lumMod val="40000"/>
                  <a:lumOff val="6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DEBFB2-D8E5-34A8-4FCE-15979C4B8E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7241" y="365126"/>
            <a:ext cx="11620982" cy="803918"/>
          </a:xfrm>
        </p:spPr>
        <p:txBody>
          <a:bodyPr/>
          <a:lstStyle>
            <a:lvl1pPr>
              <a:defRPr>
                <a:solidFill>
                  <a:srgbClr val="1C559E"/>
                </a:solidFill>
                <a:latin typeface="+mn-lt"/>
              </a:defRPr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0811E-AF51-6D87-2EA7-C4F033AC1C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1" y="1321364"/>
            <a:ext cx="11620982" cy="4746141"/>
          </a:xfrm>
        </p:spPr>
        <p:txBody>
          <a:bodyPr/>
          <a:lstStyle>
            <a:lvl1pPr marL="228600" indent="-228600">
              <a:buClr>
                <a:srgbClr val="1C559E"/>
              </a:buClr>
              <a:buFont typeface="Wingdings" pitchFamily="2" charset="2"/>
              <a:buChar char="q"/>
              <a:defRPr/>
            </a:lvl1pPr>
            <a:lvl2pPr marL="685800" indent="-228600">
              <a:buClr>
                <a:srgbClr val="1C559E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rgbClr val="1C559E"/>
              </a:buClr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rgbClr val="1C559E"/>
              </a:buClr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rgbClr val="1C559E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3B961-1FDC-F235-07FC-CC5910B83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39960" y="6406324"/>
            <a:ext cx="462988" cy="365125"/>
          </a:xfrm>
        </p:spPr>
        <p:txBody>
          <a:bodyPr/>
          <a:lstStyle>
            <a:lvl1pPr>
              <a:defRPr sz="1600" b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D4673133-D447-D845-8E2D-2E17D9E9A3E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0D9EC-F239-31D6-C042-DB674773A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7225" y="6406323"/>
            <a:ext cx="9637855" cy="365125"/>
          </a:xfrm>
          <a:prstGeom prst="rect">
            <a:avLst/>
          </a:prstGeom>
        </p:spPr>
        <p:txBody>
          <a:bodyPr/>
          <a:lstStyle>
            <a:lvl1pPr algn="ctr">
              <a:defRPr sz="1600" b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Lecture Preparation Guideline - Ygor Aguiar,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2357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1E924-D4CA-4F93-5C21-077030CEE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C545BF-6F0D-3C50-5CF4-FA2ADAACA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2BE40-B3DB-069B-126C-E299B5C588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7740E-87C7-BD89-0022-BCBE838EE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543C9-5D3E-689A-BEAA-797218EA6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337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D2842-C39E-961C-2685-63CC2A4F2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AD8BA-9B66-7A20-5DDA-25077E3321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6F8ACC-1C0C-AB08-CF70-6E89FCC70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1F1770-48E7-382B-E64D-79F8249D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ED3448-DDB9-444C-AF29-D27FE6071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01A1A2-F2A8-E01D-CA5A-77E905293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017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4F6DC-3EBF-2CED-5508-86505088B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BD5A68-F460-353C-FC2D-78C029835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B2AE52-0A50-9EEF-5854-DB4151DA6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B2BD31-52FB-F396-2AA0-EFA12B5FB5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CFED8D-A23E-1529-B6EF-9169C8ABF5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EA7036-43BC-6B5D-190D-E1883AC422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7F3928-067E-D232-354C-856B76577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2A1706-8192-CB8B-0244-663C04F20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06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CC318-3866-D99D-6D46-045F22C44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8CD1DF-2543-BE0A-994A-1A1B1DAADD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57CB34-1C71-9324-891E-3B252ECD8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3777C2-BDA5-AD82-C3AA-93C749C03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42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FDFC4E-832F-BE3D-6E1E-7E5BD5A549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27A091-B9A8-51CA-9F22-417783E26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22CA5D-8F58-8D91-0A7E-2494B25D9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12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A110D-8F21-7903-F982-1D8F1813B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0A7D5-2D7A-DAD1-6B80-411EFDF06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572A38-3767-4A9E-B680-35F2842C2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F2514B-4174-B6AE-F89B-A3595BEBB3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4080AF-EB4A-D967-F6B7-887118105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84557-6C9B-71DB-8A22-289B047B8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39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7DFE3-6DBE-8F5D-1A67-6151CA50D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48E7C2-81D0-DCE0-D5AA-1C5BBFB8F2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923484-5E12-DCCB-1B80-74D6B5BD2C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2E3837-0BAF-CEE2-C203-A6ED3CC84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883F3C-59F6-CEDA-6887-B22E1ABA6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92156C-2A7A-D3FD-ACF2-518FB189A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421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B8EF2C-FBCC-B343-7398-79A30C4B7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C5AEE3-C438-3AFD-7714-A0AB06C49A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3DD41-308A-8273-11E9-BFFF8370E2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75088" y="6356350"/>
            <a:ext cx="8787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DF8970C-E1F3-0397-FB8D-DB386ED40B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Lecture Preparation Guideline - Ygor Aguiar, CERN</a:t>
            </a:r>
          </a:p>
        </p:txBody>
      </p:sp>
    </p:spTree>
    <p:extLst>
      <p:ext uri="{BB962C8B-B14F-4D97-AF65-F5344CB8AC3E}">
        <p14:creationId xmlns:p14="http://schemas.microsoft.com/office/powerpoint/2010/main" val="588558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ernbox.cern.ch/s/zKLKqwbUXxaoTtR" TargetMode="External"/><Relationship Id="rId4" Type="http://schemas.openxmlformats.org/officeDocument/2006/relationships/hyperlink" Target="https://gitlab.cern.ch/g4see/g4see/-/tree/master/examples/tutorial_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9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g4see.toolkit@cern.c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26" Type="http://schemas.openxmlformats.org/officeDocument/2006/relationships/customXml" Target="../ink/ink4.xml"/><Relationship Id="rId3" Type="http://schemas.openxmlformats.org/officeDocument/2006/relationships/hyperlink" Target="https://gitlab.cern.ch/g4see/g4see" TargetMode="External"/><Relationship Id="rId21" Type="http://schemas.openxmlformats.org/officeDocument/2006/relationships/image" Target="../media/image16.png"/><Relationship Id="rId34" Type="http://schemas.openxmlformats.org/officeDocument/2006/relationships/customXml" Target="../ink/ink10.xml"/><Relationship Id="rId7" Type="http://schemas.openxmlformats.org/officeDocument/2006/relationships/image" Target="../media/image4.png"/><Relationship Id="rId25" Type="http://schemas.openxmlformats.org/officeDocument/2006/relationships/image" Target="../media/image6.png"/><Relationship Id="rId33" Type="http://schemas.openxmlformats.org/officeDocument/2006/relationships/customXml" Target="../ink/ink9.xml"/><Relationship Id="rId2" Type="http://schemas.openxmlformats.org/officeDocument/2006/relationships/hyperlink" Target="https://indico.cern.ch/event/1098043/contributions/4956227/attachments/2513212/4406608/G4SEE_lecture_preparation_guideline.pdf" TargetMode="External"/><Relationship Id="rId29" Type="http://schemas.openxmlformats.org/officeDocument/2006/relationships/customXml" Target="../ink/ink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24" Type="http://schemas.openxmlformats.org/officeDocument/2006/relationships/customXml" Target="../ink/ink3.xml"/><Relationship Id="rId32" Type="http://schemas.openxmlformats.org/officeDocument/2006/relationships/image" Target="../media/image8.png"/><Relationship Id="rId5" Type="http://schemas.openxmlformats.org/officeDocument/2006/relationships/image" Target="../media/image2.png"/><Relationship Id="rId23" Type="http://schemas.openxmlformats.org/officeDocument/2006/relationships/image" Target="../media/image5.png"/><Relationship Id="rId28" Type="http://schemas.openxmlformats.org/officeDocument/2006/relationships/image" Target="../media/image7.png"/><Relationship Id="rId31" Type="http://schemas.openxmlformats.org/officeDocument/2006/relationships/customXml" Target="../ink/ink8.xml"/><Relationship Id="rId4" Type="http://schemas.openxmlformats.org/officeDocument/2006/relationships/hyperlink" Target="https://cernbox.cern.ch/s/zKLKqwbUXxaoTtR" TargetMode="External"/><Relationship Id="rId22" Type="http://schemas.openxmlformats.org/officeDocument/2006/relationships/customXml" Target="../ink/ink2.xml"/><Relationship Id="rId27" Type="http://schemas.openxmlformats.org/officeDocument/2006/relationships/customXml" Target="../ink/ink5.xml"/><Relationship Id="rId30" Type="http://schemas.openxmlformats.org/officeDocument/2006/relationships/customXml" Target="../ink/ink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TNS.2022.3149989" TargetMode="External"/><Relationship Id="rId2" Type="http://schemas.openxmlformats.org/officeDocument/2006/relationships/hyperlink" Target="https://gitlab.cern.ch/g4see/g4see/-/tree/master/examples/tutorial_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hyperlink" Target="https://doi.org/10.1109/TNS.2021.3064666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s://gitlab.cern.ch/g4see/g4see/-/tree/master/examples/tutorial_2" TargetMode="External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s://cernbox.cern.ch/s/zKLKqwbUXxaoTtR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ernbox.cern.ch/s/zKLKqwbUXxaoTtR" TargetMode="External"/><Relationship Id="rId5" Type="http://schemas.openxmlformats.org/officeDocument/2006/relationships/hyperlink" Target="https://gitlab.cern.ch/g4see/g4see/-/tree/master/examples/tutorial_2" TargetMode="External"/><Relationship Id="rId4" Type="http://schemas.openxmlformats.org/officeDocument/2006/relationships/hyperlink" Target="https://g4see-docs.web.cern.ch/master/physics_list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ernbox.cern.ch/s/zKLKqwbUXxaoTtR" TargetMode="External"/><Relationship Id="rId5" Type="http://schemas.openxmlformats.org/officeDocument/2006/relationships/hyperlink" Target="https://gitlab.cern.ch/g4see/g4see/-/tree/master/examples/tutorial_2" TargetMode="Externa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ernbox.cern.ch/s/zKLKqwbUXxaoTtR" TargetMode="External"/><Relationship Id="rId4" Type="http://schemas.openxmlformats.org/officeDocument/2006/relationships/hyperlink" Target="https://gitlab.cern.ch/g4see/g4see/-/tree/master/examples/tutorial_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536C3-3126-B863-EF7D-E02411AE7B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9276" y="2182447"/>
            <a:ext cx="11453447" cy="165576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4800" b="1" dirty="0">
                <a:ea typeface="+mn-lt"/>
                <a:cs typeface="+mn-lt"/>
              </a:rPr>
              <a:t>Introduction to G4SEE: </a:t>
            </a:r>
            <a:br>
              <a:rPr lang="en-GB" sz="4800" b="1" dirty="0">
                <a:ea typeface="+mn-lt"/>
                <a:cs typeface="+mn-lt"/>
              </a:rPr>
            </a:br>
            <a:r>
              <a:rPr lang="en-GB" sz="3600" dirty="0">
                <a:ea typeface="+mn-lt"/>
                <a:cs typeface="+mn-lt"/>
              </a:rPr>
              <a:t>a toolkit for simulating radiation effects in electronics</a:t>
            </a:r>
            <a:endParaRPr lang="en-GB" sz="3600" dirty="0">
              <a:cs typeface="Calibri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DCCA66-7A5C-3316-B5EC-9708452AE9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4932"/>
            <a:ext cx="9144000" cy="54169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Dávid Lucsányi, CERN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5C21889-4AE1-EE41-D450-8C418CDB15A6}"/>
              </a:ext>
            </a:extLst>
          </p:cNvPr>
          <p:cNvGrpSpPr/>
          <p:nvPr/>
        </p:nvGrpSpPr>
        <p:grpSpPr>
          <a:xfrm>
            <a:off x="3754581" y="4833561"/>
            <a:ext cx="4679590" cy="1077942"/>
            <a:chOff x="3497282" y="4853354"/>
            <a:chExt cx="4679590" cy="1077942"/>
          </a:xfrm>
        </p:grpSpPr>
        <p:pic>
          <p:nvPicPr>
            <p:cNvPr id="8" name="Picture 7" descr="Logo, icon&#10;&#10;Description automatically generated">
              <a:extLst>
                <a:ext uri="{FF2B5EF4-FFF2-40B4-BE49-F238E27FC236}">
                  <a16:creationId xmlns:a16="http://schemas.microsoft.com/office/drawing/2014/main" id="{B5847DC1-36C7-A8D1-B563-12EC62389E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02712" y="4853354"/>
              <a:ext cx="1074160" cy="1077942"/>
            </a:xfrm>
            <a:prstGeom prst="rect">
              <a:avLst/>
            </a:prstGeom>
          </p:spPr>
        </p:pic>
        <p:pic>
          <p:nvPicPr>
            <p:cNvPr id="4" name="Picture 4" descr="Icon&#10;&#10;Description automatically generated">
              <a:extLst>
                <a:ext uri="{FF2B5EF4-FFF2-40B4-BE49-F238E27FC236}">
                  <a16:creationId xmlns:a16="http://schemas.microsoft.com/office/drawing/2014/main" id="{F3AC78E2-56E9-F845-30A5-DB06094D4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97282" y="4956464"/>
              <a:ext cx="3495304" cy="873826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BEEAF1E-EF7A-5AFF-F03B-1AC63F1E59A9}"/>
              </a:ext>
            </a:extLst>
          </p:cNvPr>
          <p:cNvGrpSpPr/>
          <p:nvPr/>
        </p:nvGrpSpPr>
        <p:grpSpPr>
          <a:xfrm>
            <a:off x="9678388" y="494803"/>
            <a:ext cx="2147454" cy="811481"/>
            <a:chOff x="9450778" y="3641765"/>
            <a:chExt cx="2444337" cy="1039091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2A78B5E-DBE8-21C6-5C39-6B18AA438CA8}"/>
                </a:ext>
              </a:extLst>
            </p:cNvPr>
            <p:cNvSpPr/>
            <p:nvPr/>
          </p:nvSpPr>
          <p:spPr>
            <a:xfrm>
              <a:off x="9450778" y="3641765"/>
              <a:ext cx="2444337" cy="1039091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65E25B1-D371-9828-C624-9B0CBE487A76}"/>
                </a:ext>
              </a:extLst>
            </p:cNvPr>
            <p:cNvSpPr txBox="1"/>
            <p:nvPr/>
          </p:nvSpPr>
          <p:spPr>
            <a:xfrm>
              <a:off x="9607923" y="3748001"/>
              <a:ext cx="2131419" cy="8309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4800" b="1" dirty="0">
                  <a:solidFill>
                    <a:srgbClr val="FFFFFF"/>
                  </a:solidFill>
                  <a:cs typeface="Calibri"/>
                </a:rPr>
                <a:t>Part 2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8605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/>
                <a:ea typeface="+mn-lt"/>
                <a:cs typeface="+mn-lt"/>
              </a:rPr>
              <a:t>Tutorial 2.3 – Detailed Scoring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C900D-E622-9CCE-1E7B-DA5F73CD3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9796" y="1204261"/>
            <a:ext cx="2766104" cy="423993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'</a:t>
            </a:r>
            <a:r>
              <a:rPr lang="en-GB" sz="20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Hits_tN.out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' detailed scoring output file containing information of individual particles (or particle groups if grouped, in case of e</a:t>
            </a:r>
            <a:r>
              <a:rPr lang="en-GB" sz="2000" baseline="30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-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, e</a:t>
            </a:r>
            <a:r>
              <a:rPr lang="en-GB" sz="2000" baseline="30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+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and </a:t>
            </a:r>
            <a:r>
              <a:rPr lang="en-GB" sz="2000" dirty="0">
                <a:solidFill>
                  <a:srgbClr val="7F7F7F"/>
                </a:solidFill>
                <a:ea typeface="+mn-lt"/>
                <a:cs typeface="+mn-lt"/>
              </a:rPr>
              <a:t>γ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)</a:t>
            </a:r>
          </a:p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Further processing and analysis needed (such a post-processing python script to be added to a  future G4SEE release)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9" name="Picture 4" descr="Icon&#10;&#10;Description automatically generated">
            <a:extLst>
              <a:ext uri="{FF2B5EF4-FFF2-40B4-BE49-F238E27FC236}">
                <a16:creationId xmlns:a16="http://schemas.microsoft.com/office/drawing/2014/main" id="{F9499AF4-7F0F-0436-E1D0-A13D63821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pic>
        <p:nvPicPr>
          <p:cNvPr id="6" name="Picture 6" descr="Table&#10;&#10;Description automatically generated">
            <a:extLst>
              <a:ext uri="{FF2B5EF4-FFF2-40B4-BE49-F238E27FC236}">
                <a16:creationId xmlns:a16="http://schemas.microsoft.com/office/drawing/2014/main" id="{7E13D0CB-9544-7CB1-AE25-C30972B22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22" y="1102383"/>
            <a:ext cx="8769926" cy="4999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884ADF-A253-3E25-B5F3-32A872F2CE53}"/>
              </a:ext>
            </a:extLst>
          </p:cNvPr>
          <p:cNvSpPr txBox="1"/>
          <p:nvPr/>
        </p:nvSpPr>
        <p:spPr>
          <a:xfrm>
            <a:off x="9256816" y="5486400"/>
            <a:ext cx="256506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dirty="0">
                <a:solidFill>
                  <a:srgbClr val="7F7F7F"/>
                </a:solidFill>
                <a:cs typeface="Calibri"/>
                <a:hlinkClick r:id="rId4"/>
              </a:rPr>
              <a:t>Tutorial files in 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4"/>
              </a:rPr>
              <a:t>GitLab</a:t>
            </a:r>
            <a:endParaRPr lang="en-GB" dirty="0">
              <a:solidFill>
                <a:srgbClr val="7F7F7F"/>
              </a:solidFill>
              <a:ea typeface="+mn-lt"/>
              <a:cs typeface="+mn-lt"/>
            </a:endParaRPr>
          </a:p>
          <a:p>
            <a:pPr algn="r"/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5"/>
              </a:rPr>
              <a:t>Tutorial files in CERNbox</a:t>
            </a:r>
            <a:endParaRPr lang="en-US" dirty="0" err="1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6180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ea typeface="+mn-lt"/>
                <a:cs typeface="+mn-lt"/>
              </a:rPr>
              <a:t>Validation of G4SEE with neutrons [1]</a:t>
            </a:r>
            <a:endParaRPr lang="en-GB" dirty="0">
              <a:cs typeface="Calibri" panose="020F050202020403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6" name="Picture 4" descr="Icon&#10;&#10;Description automatically generated">
            <a:extLst>
              <a:ext uri="{FF2B5EF4-FFF2-40B4-BE49-F238E27FC236}">
                <a16:creationId xmlns:a16="http://schemas.microsoft.com/office/drawing/2014/main" id="{BB95FA17-E40C-9980-756D-429D69CA1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1D111E0-8552-1A4F-B85A-4D189CBA4F5D}"/>
              </a:ext>
            </a:extLst>
          </p:cNvPr>
          <p:cNvGrpSpPr/>
          <p:nvPr/>
        </p:nvGrpSpPr>
        <p:grpSpPr>
          <a:xfrm>
            <a:off x="924298" y="1342809"/>
            <a:ext cx="10333510" cy="3144399"/>
            <a:chOff x="953986" y="1511043"/>
            <a:chExt cx="10333510" cy="3144399"/>
          </a:xfrm>
        </p:grpSpPr>
        <p:sp>
          <p:nvSpPr>
            <p:cNvPr id="17" name="TextBox 1">
              <a:extLst>
                <a:ext uri="{FF2B5EF4-FFF2-40B4-BE49-F238E27FC236}">
                  <a16:creationId xmlns:a16="http://schemas.microsoft.com/office/drawing/2014/main" id="{38A3BED2-19EF-B7C0-D730-E7A29CC772A2}"/>
                </a:ext>
              </a:extLst>
            </p:cNvPr>
            <p:cNvSpPr txBox="1"/>
            <p:nvPr/>
          </p:nvSpPr>
          <p:spPr>
            <a:xfrm>
              <a:off x="953986" y="4011290"/>
              <a:ext cx="2980706" cy="584775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600" i="1" dirty="0">
                  <a:solidFill>
                    <a:srgbClr val="7F7F7F"/>
                  </a:solidFill>
                  <a:ea typeface="+mn-lt"/>
                  <a:cs typeface="+mn-lt"/>
                </a:rPr>
                <a:t>Silicon diode detector </a:t>
              </a:r>
              <a:br>
                <a:rPr lang="en-GB" sz="1600" i="1" dirty="0">
                  <a:solidFill>
                    <a:srgbClr val="7F7F7F"/>
                  </a:solidFill>
                  <a:ea typeface="+mn-lt"/>
                  <a:cs typeface="+mn-lt"/>
                </a:rPr>
              </a:br>
              <a:r>
                <a:rPr lang="en-GB" sz="1600" i="1" dirty="0">
                  <a:solidFill>
                    <a:srgbClr val="7F7F7F"/>
                  </a:solidFill>
                  <a:ea typeface="+mn-lt"/>
                  <a:cs typeface="+mn-lt"/>
                </a:rPr>
                <a:t>(2cm </a:t>
              </a:r>
              <a:r>
                <a:rPr lang="en-GB" sz="1600" dirty="0">
                  <a:solidFill>
                    <a:srgbClr val="7F7F7F"/>
                  </a:solidFill>
                  <a:ea typeface="+mn-lt"/>
                  <a:cs typeface="+mn-lt"/>
                </a:rPr>
                <a:t>× </a:t>
              </a:r>
              <a:r>
                <a:rPr lang="en-GB" sz="1600" i="1" dirty="0">
                  <a:solidFill>
                    <a:srgbClr val="7F7F7F"/>
                  </a:solidFill>
                  <a:ea typeface="+mn-lt"/>
                  <a:cs typeface="+mn-lt"/>
                </a:rPr>
                <a:t>2cm </a:t>
              </a:r>
              <a:r>
                <a:rPr lang="en-GB" sz="1600" dirty="0">
                  <a:solidFill>
                    <a:srgbClr val="7F7F7F"/>
                  </a:solidFill>
                  <a:ea typeface="+mn-lt"/>
                  <a:cs typeface="+mn-lt"/>
                </a:rPr>
                <a:t>×</a:t>
              </a:r>
              <a:r>
                <a:rPr lang="en-GB" sz="1600" i="1" dirty="0">
                  <a:solidFill>
                    <a:srgbClr val="7F7F7F"/>
                  </a:solidFill>
                  <a:ea typeface="+mn-lt"/>
                  <a:cs typeface="+mn-lt"/>
                </a:rPr>
                <a:t> 300 </a:t>
              </a:r>
              <a:r>
                <a:rPr lang="en-GB" sz="1600" dirty="0" err="1">
                  <a:solidFill>
                    <a:srgbClr val="7F7F7F"/>
                  </a:solidFill>
                  <a:ea typeface="+mn-lt"/>
                  <a:cs typeface="+mn-lt"/>
                </a:rPr>
                <a:t>μ</a:t>
              </a:r>
              <a:r>
                <a:rPr lang="en-GB" sz="1600" i="1" dirty="0" err="1">
                  <a:solidFill>
                    <a:srgbClr val="7F7F7F"/>
                  </a:solidFill>
                  <a:ea typeface="+mn-lt"/>
                  <a:cs typeface="+mn-lt"/>
                </a:rPr>
                <a:t>m</a:t>
              </a:r>
              <a:r>
                <a:rPr lang="en-GB" sz="1600" i="1" dirty="0">
                  <a:solidFill>
                    <a:srgbClr val="7F7F7F"/>
                  </a:solidFill>
                  <a:ea typeface="+mn-lt"/>
                  <a:cs typeface="+mn-lt"/>
                </a:rPr>
                <a:t>)</a:t>
              </a:r>
              <a:endParaRPr lang="en-GB" sz="1600" i="1" dirty="0">
                <a:solidFill>
                  <a:srgbClr val="7F7F7F"/>
                </a:solidFill>
                <a:cs typeface="Calibri"/>
              </a:endParaRPr>
            </a:p>
          </p:txBody>
        </p:sp>
        <p:pic>
          <p:nvPicPr>
            <p:cNvPr id="5" name="Picture 6" descr="A picture containing indoor, ceiling, working, device&#10;&#10;Description automatically generated">
              <a:extLst>
                <a:ext uri="{FF2B5EF4-FFF2-40B4-BE49-F238E27FC236}">
                  <a16:creationId xmlns:a16="http://schemas.microsoft.com/office/drawing/2014/main" id="{DA11F712-82EC-FC4C-AED6-9300F95462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8141" y="1512094"/>
              <a:ext cx="3623953" cy="2468152"/>
            </a:xfrm>
            <a:prstGeom prst="rect">
              <a:avLst/>
            </a:prstGeom>
          </p:spPr>
        </p:pic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4A55EC61-C976-1C4D-E0FF-40CD72CD49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25543" y="1511043"/>
              <a:ext cx="2743200" cy="2470252"/>
            </a:xfrm>
            <a:prstGeom prst="rect">
              <a:avLst/>
            </a:prstGeom>
          </p:spPr>
        </p:pic>
        <p:pic>
          <p:nvPicPr>
            <p:cNvPr id="9" name="Picture 9" descr="A picture containing indoor, tool&#10;&#10;Description automatically generated">
              <a:extLst>
                <a:ext uri="{FF2B5EF4-FFF2-40B4-BE49-F238E27FC236}">
                  <a16:creationId xmlns:a16="http://schemas.microsoft.com/office/drawing/2014/main" id="{010DF93A-B3DD-3943-1E56-6716751898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3986" y="1516325"/>
              <a:ext cx="2980707" cy="2459690"/>
            </a:xfrm>
            <a:prstGeom prst="rect">
              <a:avLst/>
            </a:prstGeom>
          </p:spPr>
        </p:pic>
        <p:sp>
          <p:nvSpPr>
            <p:cNvPr id="10" name="TextBox 1">
              <a:extLst>
                <a:ext uri="{FF2B5EF4-FFF2-40B4-BE49-F238E27FC236}">
                  <a16:creationId xmlns:a16="http://schemas.microsoft.com/office/drawing/2014/main" id="{922F1098-E32A-2FF6-2391-0CD7062C18B5}"/>
                </a:ext>
              </a:extLst>
            </p:cNvPr>
            <p:cNvSpPr txBox="1"/>
            <p:nvPr/>
          </p:nvSpPr>
          <p:spPr>
            <a:xfrm>
              <a:off x="4635336" y="4070667"/>
              <a:ext cx="2980706" cy="584775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600" i="1" dirty="0">
                  <a:solidFill>
                    <a:srgbClr val="7F7F7F"/>
                  </a:solidFill>
                  <a:ea typeface="+mn-lt"/>
                  <a:cs typeface="+mn-lt"/>
                </a:rPr>
                <a:t>Diode setup irradiated at </a:t>
              </a:r>
            </a:p>
            <a:p>
              <a:pPr algn="ctr"/>
              <a:r>
                <a:rPr lang="en-GB" sz="1600" i="1" dirty="0">
                  <a:solidFill>
                    <a:srgbClr val="7F7F7F"/>
                  </a:solidFill>
                  <a:ea typeface="+mn-lt"/>
                  <a:cs typeface="+mn-lt"/>
                </a:rPr>
                <a:t>PTB Ion Accelerator Facility (PIAF)</a:t>
              </a:r>
              <a:endParaRPr lang="en-GB" sz="1600" i="1">
                <a:solidFill>
                  <a:srgbClr val="7F7F7F"/>
                </a:solidFill>
                <a:cs typeface="Calibri"/>
              </a:endParaRPr>
            </a:p>
          </p:txBody>
        </p:sp>
        <p:sp>
          <p:nvSpPr>
            <p:cNvPr id="11" name="TextBox 1">
              <a:extLst>
                <a:ext uri="{FF2B5EF4-FFF2-40B4-BE49-F238E27FC236}">
                  <a16:creationId xmlns:a16="http://schemas.microsoft.com/office/drawing/2014/main" id="{4694F607-4929-C4A0-5F08-AFE2A7F74929}"/>
                </a:ext>
              </a:extLst>
            </p:cNvPr>
            <p:cNvSpPr txBox="1"/>
            <p:nvPr/>
          </p:nvSpPr>
          <p:spPr>
            <a:xfrm>
              <a:off x="8306790" y="4070667"/>
              <a:ext cx="2980706" cy="584775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600" i="1" dirty="0">
                  <a:solidFill>
                    <a:srgbClr val="7F7F7F"/>
                  </a:solidFill>
                  <a:ea typeface="+mn-lt"/>
                  <a:cs typeface="+mn-lt"/>
                </a:rPr>
                <a:t>Diode setup irradiated at</a:t>
              </a:r>
              <a:br>
                <a:rPr lang="en-GB" sz="1600" i="1" dirty="0">
                  <a:solidFill>
                    <a:srgbClr val="7F7F7F"/>
                  </a:solidFill>
                  <a:ea typeface="+mn-lt"/>
                  <a:cs typeface="+mn-lt"/>
                </a:rPr>
              </a:br>
              <a:r>
                <a:rPr lang="en-GB" sz="1600" i="1" dirty="0">
                  <a:solidFill>
                    <a:srgbClr val="7F7F7F"/>
                  </a:solidFill>
                  <a:ea typeface="+mn-lt"/>
                  <a:cs typeface="+mn-lt"/>
                </a:rPr>
                <a:t>Frascati Neutron Generator (FNG)</a:t>
              </a:r>
              <a:endParaRPr lang="en-GB" sz="1600" i="1" dirty="0">
                <a:solidFill>
                  <a:srgbClr val="7F7F7F"/>
                </a:solidFill>
                <a:cs typeface="Calibri"/>
              </a:endParaRPr>
            </a:p>
          </p:txBody>
        </p:sp>
      </p:grpSp>
      <p:pic>
        <p:nvPicPr>
          <p:cNvPr id="15" name="Picture 15" descr="Table&#10;&#10;Description automatically generated">
            <a:extLst>
              <a:ext uri="{FF2B5EF4-FFF2-40B4-BE49-F238E27FC236}">
                <a16:creationId xmlns:a16="http://schemas.microsoft.com/office/drawing/2014/main" id="{7995296D-F5B6-4E07-0AA9-C7FBE6C220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1257" y="4715121"/>
            <a:ext cx="4158344" cy="158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048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ea typeface="+mn-lt"/>
                <a:cs typeface="+mn-lt"/>
              </a:rPr>
              <a:t>Validation of G4SEE with neutrons [1]</a:t>
            </a:r>
            <a:endParaRPr lang="en-GB" dirty="0">
              <a:cs typeface="Calibri" panose="020F050202020403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6" name="Picture 4" descr="Icon&#10;&#10;Description automatically generated">
            <a:extLst>
              <a:ext uri="{FF2B5EF4-FFF2-40B4-BE49-F238E27FC236}">
                <a16:creationId xmlns:a16="http://schemas.microsoft.com/office/drawing/2014/main" id="{BB95FA17-E40C-9980-756D-429D69CA1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7052D9D3-81CB-7B2A-1925-EE8E91E34658}"/>
              </a:ext>
            </a:extLst>
          </p:cNvPr>
          <p:cNvGrpSpPr/>
          <p:nvPr/>
        </p:nvGrpSpPr>
        <p:grpSpPr>
          <a:xfrm>
            <a:off x="249132" y="1053048"/>
            <a:ext cx="11682865" cy="5010598"/>
            <a:chOff x="249132" y="1106710"/>
            <a:chExt cx="11682865" cy="5010598"/>
          </a:xfrm>
        </p:grpSpPr>
        <p:pic>
          <p:nvPicPr>
            <p:cNvPr id="5" name="Picture 6" descr="Chart, histogram&#10;&#10;Description automatically generated">
              <a:extLst>
                <a:ext uri="{FF2B5EF4-FFF2-40B4-BE49-F238E27FC236}">
                  <a16:creationId xmlns:a16="http://schemas.microsoft.com/office/drawing/2014/main" id="{87834588-E186-24A2-2C78-A2F68642AE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09640" y="3786881"/>
              <a:ext cx="3719847" cy="2326246"/>
            </a:xfrm>
            <a:prstGeom prst="rect">
              <a:avLst/>
            </a:prstGeom>
          </p:spPr>
        </p:pic>
        <p:pic>
          <p:nvPicPr>
            <p:cNvPr id="7" name="Picture 8" descr="Chart, line chart, histogram&#10;&#10;Description automatically generated">
              <a:extLst>
                <a:ext uri="{FF2B5EF4-FFF2-40B4-BE49-F238E27FC236}">
                  <a16:creationId xmlns:a16="http://schemas.microsoft.com/office/drawing/2014/main" id="{A9EC7CAB-AA64-5A2D-BDCF-838F90D25F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35729" y="3791062"/>
              <a:ext cx="3719847" cy="2326246"/>
            </a:xfrm>
            <a:prstGeom prst="rect">
              <a:avLst/>
            </a:prstGeom>
          </p:spPr>
        </p:pic>
        <p:pic>
          <p:nvPicPr>
            <p:cNvPr id="9" name="Picture 9" descr="Chart, histogram&#10;&#10;Description automatically generated">
              <a:extLst>
                <a:ext uri="{FF2B5EF4-FFF2-40B4-BE49-F238E27FC236}">
                  <a16:creationId xmlns:a16="http://schemas.microsoft.com/office/drawing/2014/main" id="{B67A4B5B-C579-1DAC-DE6D-AEC42AD7FF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0942" y="3786881"/>
              <a:ext cx="3719847" cy="2326246"/>
            </a:xfrm>
            <a:prstGeom prst="rect">
              <a:avLst/>
            </a:prstGeom>
          </p:spPr>
        </p:pic>
        <p:pic>
          <p:nvPicPr>
            <p:cNvPr id="10" name="Picture 10" descr="Diagram&#10;&#10;Description automatically generated">
              <a:extLst>
                <a:ext uri="{FF2B5EF4-FFF2-40B4-BE49-F238E27FC236}">
                  <a16:creationId xmlns:a16="http://schemas.microsoft.com/office/drawing/2014/main" id="{B8F06D1A-1DFA-E488-7ADC-F56AE454E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12150" y="1111727"/>
              <a:ext cx="3719847" cy="2326246"/>
            </a:xfrm>
            <a:prstGeom prst="rect">
              <a:avLst/>
            </a:prstGeom>
          </p:spPr>
        </p:pic>
        <p:pic>
          <p:nvPicPr>
            <p:cNvPr id="11" name="Picture 11">
              <a:extLst>
                <a:ext uri="{FF2B5EF4-FFF2-40B4-BE49-F238E27FC236}">
                  <a16:creationId xmlns:a16="http://schemas.microsoft.com/office/drawing/2014/main" id="{5D124BEA-B966-B2C7-6001-D25621CB60C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36426" y="1106710"/>
              <a:ext cx="3719847" cy="2326246"/>
            </a:xfrm>
            <a:prstGeom prst="rect">
              <a:avLst/>
            </a:prstGeom>
          </p:spPr>
        </p:pic>
        <p:pic>
          <p:nvPicPr>
            <p:cNvPr id="12" name="Picture 12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DC316649-45AE-C078-25C7-07B7B236F0E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49132" y="1106710"/>
              <a:ext cx="3719847" cy="2326246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63364EA-998A-237B-2DC6-3E02A5F251B3}"/>
              </a:ext>
            </a:extLst>
          </p:cNvPr>
          <p:cNvSpPr txBox="1"/>
          <p:nvPr/>
        </p:nvSpPr>
        <p:spPr>
          <a:xfrm>
            <a:off x="1322231" y="3286259"/>
            <a:ext cx="15841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i="1" dirty="0">
                <a:solidFill>
                  <a:srgbClr val="7F7F7F"/>
                </a:solidFill>
                <a:cs typeface="Calibri"/>
              </a:rPr>
              <a:t>1.2 MeV</a:t>
            </a:r>
            <a:endParaRPr lang="en-GB" dirty="0">
              <a:cs typeface="Calibri" panose="020F050202020403020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E82BFB-BAA1-FD63-15E4-0A2D166846A9}"/>
              </a:ext>
            </a:extLst>
          </p:cNvPr>
          <p:cNvSpPr txBox="1"/>
          <p:nvPr/>
        </p:nvSpPr>
        <p:spPr>
          <a:xfrm>
            <a:off x="5368343" y="3318456"/>
            <a:ext cx="15841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i="1" dirty="0">
                <a:solidFill>
                  <a:srgbClr val="7F7F7F"/>
                </a:solidFill>
                <a:cs typeface="Calibri"/>
              </a:rPr>
              <a:t>2.5 MeV</a:t>
            </a:r>
            <a:endParaRPr lang="en-GB" dirty="0">
              <a:cs typeface="Calibri" panose="020F050202020403020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B2A1C3-4EAD-42DA-90AC-4BC1D6EA4475}"/>
              </a:ext>
            </a:extLst>
          </p:cNvPr>
          <p:cNvSpPr txBox="1"/>
          <p:nvPr/>
        </p:nvSpPr>
        <p:spPr>
          <a:xfrm>
            <a:off x="9403723" y="3318456"/>
            <a:ext cx="15841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i="1" dirty="0">
                <a:solidFill>
                  <a:srgbClr val="7F7F7F"/>
                </a:solidFill>
                <a:cs typeface="Calibri"/>
              </a:rPr>
              <a:t>5 MeV</a:t>
            </a:r>
            <a:endParaRPr lang="en-GB" dirty="0">
              <a:cs typeface="Calibri" panose="020F050202020403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DF1B9-97A4-E69A-481C-7F4ABE638D4E}"/>
              </a:ext>
            </a:extLst>
          </p:cNvPr>
          <p:cNvSpPr txBox="1"/>
          <p:nvPr/>
        </p:nvSpPr>
        <p:spPr>
          <a:xfrm>
            <a:off x="1322230" y="5969357"/>
            <a:ext cx="15841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i="1" dirty="0">
                <a:solidFill>
                  <a:srgbClr val="7F7F7F"/>
                </a:solidFill>
                <a:cs typeface="Calibri"/>
              </a:rPr>
              <a:t>8 MeV</a:t>
            </a:r>
            <a:endParaRPr lang="en-GB" dirty="0">
              <a:cs typeface="Calibri" panose="020F050202020403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11DBF0-9E11-7AFC-2F09-FB5FF6C5BA36}"/>
              </a:ext>
            </a:extLst>
          </p:cNvPr>
          <p:cNvSpPr txBox="1"/>
          <p:nvPr/>
        </p:nvSpPr>
        <p:spPr>
          <a:xfrm>
            <a:off x="5368343" y="5969358"/>
            <a:ext cx="15841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i="1" dirty="0">
                <a:solidFill>
                  <a:srgbClr val="7F7F7F"/>
                </a:solidFill>
                <a:cs typeface="Calibri"/>
              </a:rPr>
              <a:t>14.8 MeV</a:t>
            </a:r>
            <a:endParaRPr lang="en-GB" dirty="0">
              <a:cs typeface="Calibri" panose="020F0502020204030204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931FD52-06BA-771A-00E7-8A522197BB18}"/>
              </a:ext>
            </a:extLst>
          </p:cNvPr>
          <p:cNvSpPr txBox="1"/>
          <p:nvPr/>
        </p:nvSpPr>
        <p:spPr>
          <a:xfrm>
            <a:off x="9403722" y="5969358"/>
            <a:ext cx="15841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i="1" dirty="0">
                <a:solidFill>
                  <a:srgbClr val="7F7F7F"/>
                </a:solidFill>
                <a:cs typeface="Calibri"/>
              </a:rPr>
              <a:t>17 MeV</a:t>
            </a:r>
            <a:endParaRPr lang="en-GB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85939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ea typeface="+mn-lt"/>
                <a:cs typeface="+mn-lt"/>
              </a:rPr>
              <a:t>Validation of G4SEE with neutrons [1]</a:t>
            </a:r>
            <a:endParaRPr lang="en-GB" dirty="0">
              <a:cs typeface="Calibri" panose="020F050202020403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6" name="Picture 4" descr="Icon&#10;&#10;Description automatically generated">
            <a:extLst>
              <a:ext uri="{FF2B5EF4-FFF2-40B4-BE49-F238E27FC236}">
                <a16:creationId xmlns:a16="http://schemas.microsoft.com/office/drawing/2014/main" id="{BB95FA17-E40C-9980-756D-429D69CA1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sp>
        <p:nvSpPr>
          <p:cNvPr id="17" name="TextBox 1">
            <a:extLst>
              <a:ext uri="{FF2B5EF4-FFF2-40B4-BE49-F238E27FC236}">
                <a16:creationId xmlns:a16="http://schemas.microsoft.com/office/drawing/2014/main" id="{38A3BED2-19EF-B7C0-D730-E7A29CC772A2}"/>
              </a:ext>
            </a:extLst>
          </p:cNvPr>
          <p:cNvSpPr txBox="1"/>
          <p:nvPr/>
        </p:nvSpPr>
        <p:spPr>
          <a:xfrm>
            <a:off x="-1057" y="5907404"/>
            <a:ext cx="12188540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i="1" dirty="0">
                <a:solidFill>
                  <a:srgbClr val="7F7F7F"/>
                </a:solidFill>
                <a:ea typeface="+mn-lt"/>
                <a:cs typeface="+mn-lt"/>
              </a:rPr>
              <a:t>Contribution of the most frequent nuclear reactions to </a:t>
            </a:r>
            <a:r>
              <a:rPr lang="en-GB" sz="1600" i="1" dirty="0">
                <a:solidFill>
                  <a:srgbClr val="7F7F7F"/>
                </a:solidFill>
                <a:cs typeface="Calibri"/>
              </a:rPr>
              <a:t>energy deposition distributions of monoenergetic neutrons in Silicon diode detector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00CB868-937C-653C-D89B-73BC63AAAC95}"/>
              </a:ext>
            </a:extLst>
          </p:cNvPr>
          <p:cNvGrpSpPr/>
          <p:nvPr/>
        </p:nvGrpSpPr>
        <p:grpSpPr>
          <a:xfrm>
            <a:off x="946596" y="1068947"/>
            <a:ext cx="10062693" cy="4816699"/>
            <a:chOff x="882202" y="1101144"/>
            <a:chExt cx="10062693" cy="4816699"/>
          </a:xfrm>
        </p:grpSpPr>
        <p:pic>
          <p:nvPicPr>
            <p:cNvPr id="9" name="Picture 9" descr="Chart, histogram&#10;&#10;Description automatically generated">
              <a:extLst>
                <a:ext uri="{FF2B5EF4-FFF2-40B4-BE49-F238E27FC236}">
                  <a16:creationId xmlns:a16="http://schemas.microsoft.com/office/drawing/2014/main" id="{58CEA350-8A61-1D8B-E7C0-F6B8CE8CC7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8146" y="3505201"/>
              <a:ext cx="4846749" cy="2412642"/>
            </a:xfrm>
            <a:prstGeom prst="rect">
              <a:avLst/>
            </a:prstGeom>
          </p:spPr>
        </p:pic>
        <p:pic>
          <p:nvPicPr>
            <p:cNvPr id="10" name="Picture 10" descr="Chart&#10;&#10;Description automatically generated">
              <a:extLst>
                <a:ext uri="{FF2B5EF4-FFF2-40B4-BE49-F238E27FC236}">
                  <a16:creationId xmlns:a16="http://schemas.microsoft.com/office/drawing/2014/main" id="{7A825440-A747-D99C-8925-63008F1797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2202" y="3505200"/>
              <a:ext cx="4846749" cy="2412642"/>
            </a:xfrm>
            <a:prstGeom prst="rect">
              <a:avLst/>
            </a:prstGeom>
          </p:spPr>
        </p:pic>
        <p:pic>
          <p:nvPicPr>
            <p:cNvPr id="11" name="Picture 11" descr="Chart, histogram&#10;&#10;Description automatically generated">
              <a:extLst>
                <a:ext uri="{FF2B5EF4-FFF2-40B4-BE49-F238E27FC236}">
                  <a16:creationId xmlns:a16="http://schemas.microsoft.com/office/drawing/2014/main" id="{2F6B08FB-3F0F-3805-858D-5C2AC9E933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98145" y="1101144"/>
              <a:ext cx="4846749" cy="2412642"/>
            </a:xfrm>
            <a:prstGeom prst="rect">
              <a:avLst/>
            </a:prstGeom>
          </p:spPr>
        </p:pic>
        <p:pic>
          <p:nvPicPr>
            <p:cNvPr id="12" name="Picture 12" descr="Chart, histogram&#10;&#10;Description automatically generated">
              <a:extLst>
                <a:ext uri="{FF2B5EF4-FFF2-40B4-BE49-F238E27FC236}">
                  <a16:creationId xmlns:a16="http://schemas.microsoft.com/office/drawing/2014/main" id="{FC92A082-AB4C-2A61-90E4-798DD7B46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82202" y="1101144"/>
              <a:ext cx="4846749" cy="2412642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A594772-EA0A-92A3-C8C2-E669FAEB0829}"/>
              </a:ext>
            </a:extLst>
          </p:cNvPr>
          <p:cNvSpPr txBox="1"/>
          <p:nvPr/>
        </p:nvSpPr>
        <p:spPr>
          <a:xfrm>
            <a:off x="3393582" y="1204174"/>
            <a:ext cx="15841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i="1" dirty="0">
                <a:solidFill>
                  <a:srgbClr val="7F7F7F"/>
                </a:solidFill>
                <a:cs typeface="Calibri"/>
              </a:rPr>
              <a:t>5 MeV</a:t>
            </a:r>
            <a:endParaRPr lang="en-GB" dirty="0">
              <a:cs typeface="Calibri" panose="020F050202020403020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D665CA-D9C2-6397-AF91-B08737C9B082}"/>
              </a:ext>
            </a:extLst>
          </p:cNvPr>
          <p:cNvSpPr txBox="1"/>
          <p:nvPr/>
        </p:nvSpPr>
        <p:spPr>
          <a:xfrm>
            <a:off x="8652455" y="1204174"/>
            <a:ext cx="15841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i="1" dirty="0">
                <a:solidFill>
                  <a:srgbClr val="7F7F7F"/>
                </a:solidFill>
                <a:cs typeface="Calibri"/>
              </a:rPr>
              <a:t>8 MeV</a:t>
            </a:r>
            <a:endParaRPr lang="en-GB" dirty="0">
              <a:cs typeface="Calibri" panose="020F050202020403020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3EDD9B5-E132-0CF6-BBD8-8F968DAAC6C8}"/>
              </a:ext>
            </a:extLst>
          </p:cNvPr>
          <p:cNvSpPr txBox="1"/>
          <p:nvPr/>
        </p:nvSpPr>
        <p:spPr>
          <a:xfrm>
            <a:off x="7525554" y="3651160"/>
            <a:ext cx="15841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i="1" dirty="0">
                <a:solidFill>
                  <a:srgbClr val="7F7F7F"/>
                </a:solidFill>
                <a:cs typeface="Calibri"/>
              </a:rPr>
              <a:t>17 MeV</a:t>
            </a:r>
            <a:endParaRPr lang="en-GB" dirty="0">
              <a:cs typeface="Calibri" panose="020F050202020403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B9ED8F-14ED-75CA-86A0-EEAF38903DDC}"/>
              </a:ext>
            </a:extLst>
          </p:cNvPr>
          <p:cNvSpPr txBox="1"/>
          <p:nvPr/>
        </p:nvSpPr>
        <p:spPr>
          <a:xfrm>
            <a:off x="2234483" y="3651160"/>
            <a:ext cx="15841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i="1" dirty="0">
                <a:solidFill>
                  <a:srgbClr val="7F7F7F"/>
                </a:solidFill>
                <a:cs typeface="Calibri"/>
              </a:rPr>
              <a:t>14.8 MeV</a:t>
            </a:r>
            <a:endParaRPr lang="en-GB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80178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cs typeface="Calibri" panose="020F0502020204030204"/>
              </a:rPr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6" name="Picture 4" descr="Icon&#10;&#10;Description automatically generated">
            <a:extLst>
              <a:ext uri="{FF2B5EF4-FFF2-40B4-BE49-F238E27FC236}">
                <a16:creationId xmlns:a16="http://schemas.microsoft.com/office/drawing/2014/main" id="{BB95FA17-E40C-9980-756D-429D69CA1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183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C900D-E622-9CCE-1E7B-DA5F73CD3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2514" y="1588559"/>
            <a:ext cx="6910437" cy="429092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buNone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Thank you for your attention!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 marL="0" indent="0" algn="ctr">
              <a:buNone/>
            </a:pP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Questions?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 marL="0" indent="0" algn="ctr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If you have further questions, need more help, or you are interested in contributing to the G4SEE toolkit, please let us know!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 marL="0" indent="0" algn="ctr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/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g4see.toolkit@cern.ch</a:t>
            </a:r>
          </a:p>
          <a:p>
            <a:pPr marL="0" indent="0" algn="ctr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/>
            </a:endParaRPr>
          </a:p>
          <a:p>
            <a:pPr marL="0" indent="0" algn="ctr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/>
            </a:endParaRPr>
          </a:p>
          <a:p>
            <a:pPr marL="0" indent="0" algn="ctr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/>
            </a:endParaRPr>
          </a:p>
          <a:p>
            <a:pPr marL="0" indent="0" algn="ctr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dirty="0" smtClean="0"/>
              <a:pPr/>
              <a:t>15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6" name="Picture 4" descr="Icon&#10;&#10;Description automatically generated">
            <a:extLst>
              <a:ext uri="{FF2B5EF4-FFF2-40B4-BE49-F238E27FC236}">
                <a16:creationId xmlns:a16="http://schemas.microsoft.com/office/drawing/2014/main" id="{BB95FA17-E40C-9980-756D-429D69CA1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415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B3A22-4D66-E4CB-6368-58B2A02BC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(</a:t>
            </a:r>
            <a:r>
              <a:rPr lang="en-GB" dirty="0">
                <a:ea typeface="+mn-lt"/>
                <a:cs typeface="+mn-lt"/>
              </a:rPr>
              <a:t>part 2</a:t>
            </a:r>
            <a:r>
              <a:rPr lang="en-GB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C0A6D-D86B-ABDE-5138-8000C640D1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/>
                <a:cs typeface="Calibri" panose="020F0502020204030204"/>
              </a:rPr>
              <a:t>Hands-on tutorial #2: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>
              <a:buFont typeface="Arial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/>
                <a:cs typeface="Calibri" panose="020F0502020204030204"/>
              </a:rPr>
              <a:t>The simulation case: Neutron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 interactions in Silicon (ISSI SRAM)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ea typeface="Calibri" panose="020F0502020204030204"/>
              <a:cs typeface="Calibri" panose="020F0502020204030204"/>
            </a:endParaRPr>
          </a:p>
          <a:p>
            <a:pPr lvl="1">
              <a:buFont typeface="Arial,Sans-Serif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/>
                <a:cs typeface="Calibri" panose="020F0502020204030204"/>
              </a:rPr>
              <a:t>2.1) Geometry, Primaries, Scoring and Physics</a:t>
            </a:r>
          </a:p>
          <a:p>
            <a:pPr lvl="1">
              <a:buFont typeface="Arial,Sans-Serif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Calibri" panose="020F0502020204030204"/>
              </a:rPr>
              <a:t>2.2) Biasing (non-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Calibri" panose="020F0502020204030204"/>
              </a:rPr>
              <a:t>analog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Calibri" panose="020F0502020204030204"/>
              </a:rPr>
              <a:t> MC)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ea typeface="+mn-lt"/>
              <a:cs typeface="+mn-lt"/>
            </a:endParaRPr>
          </a:p>
          <a:p>
            <a:pPr lvl="1">
              <a:buFont typeface="Arial,Sans-Serif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Calibri" panose="020F0502020204030204"/>
              </a:rPr>
              <a:t>2.3) Detailed Scoring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ea typeface="+mn-lt"/>
              <a:cs typeface="+mn-lt"/>
            </a:endParaRPr>
          </a:p>
          <a:p>
            <a:pPr>
              <a:buFont typeface="Arial,Sans-Serif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/>
                <a:cs typeface="Calibri" panose="020F0502020204030204"/>
              </a:rPr>
              <a:t>Validation of the G4SEE toolkit with monoenergetic neutrons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F7FDC1-A941-D741-BCF5-F1305DE82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FE6690-4198-C434-7AEA-6DD04F7F8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8" name="Picture 4" descr="Icon&#10;&#10;Description automatically generated">
            <a:extLst>
              <a:ext uri="{FF2B5EF4-FFF2-40B4-BE49-F238E27FC236}">
                <a16:creationId xmlns:a16="http://schemas.microsoft.com/office/drawing/2014/main" id="{66543254-2854-E068-A665-71A60729E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41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"/>
              </a:rPr>
              <a:t>Get the latest G4SEE release!</a:t>
            </a:r>
            <a:endParaRPr lang="en-GB" dirty="0">
              <a:ea typeface="+mn-lt"/>
              <a:cs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2950A3B-3D8D-F569-E6A5-128780DE6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3483B48-4497-7B6B-8B27-597529649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1" y="1083858"/>
            <a:ext cx="11660567" cy="474614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pitchFamily="2" charset="2"/>
              <a:buChar char="•"/>
            </a:pP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See lecture preparation slides on 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2"/>
              </a:rPr>
              <a:t>SERESSA Indico page</a:t>
            </a:r>
            <a:endParaRPr lang="en-GB">
              <a:ea typeface="+mn-lt"/>
              <a:cs typeface="+mn-lt"/>
            </a:endParaRPr>
          </a:p>
          <a:p>
            <a:pPr>
              <a:buFont typeface="Arial" pitchFamily="2" charset="2"/>
              <a:buChar char="•"/>
            </a:pP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Options to run G4SEE toolkit on your computer:</a:t>
            </a:r>
            <a:endParaRPr lang="en-GB" sz="2000" i="1" dirty="0">
              <a:solidFill>
                <a:srgbClr val="000000"/>
              </a:solidFill>
              <a:ea typeface="+mn-lt"/>
              <a:cs typeface="+mn-lt"/>
            </a:endParaRPr>
          </a:p>
          <a:p>
            <a:pPr lvl="1" indent="0">
              <a:lnSpc>
                <a:spcPct val="100000"/>
              </a:lnSpc>
              <a:buNone/>
            </a:pP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A) Cloning 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3"/>
              </a:rPr>
              <a:t>CERN GitLab repos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 &amp; building from source </a:t>
            </a:r>
            <a:r>
              <a:rPr lang="en-GB" sz="1800" i="1" dirty="0">
                <a:solidFill>
                  <a:srgbClr val="7F7F7F"/>
                </a:solidFill>
                <a:ea typeface="+mn-lt"/>
                <a:cs typeface="+mn-lt"/>
              </a:rPr>
              <a:t>(not recommended now)</a:t>
            </a:r>
            <a:br>
              <a:rPr lang="en-GB" sz="1800" i="1" dirty="0">
                <a:cs typeface="Calibri"/>
              </a:rPr>
            </a:br>
            <a:r>
              <a:rPr lang="en-GB" sz="1800" dirty="0">
                <a:solidFill>
                  <a:srgbClr val="7F7F7F"/>
                </a:solidFill>
                <a:ea typeface="+mn-lt"/>
                <a:cs typeface="+mn-lt"/>
              </a:rPr>
              <a:t>––</a:t>
            </a:r>
            <a:r>
              <a:rPr lang="en-GB" sz="1800" dirty="0">
                <a:solidFill>
                  <a:srgbClr val="7F7F7F"/>
                </a:solidFill>
                <a:cs typeface="Calibri"/>
              </a:rPr>
              <a:t> OR –</a:t>
            </a:r>
            <a:r>
              <a:rPr lang="en-GB" sz="1800" dirty="0">
                <a:solidFill>
                  <a:srgbClr val="7F7F7F"/>
                </a:solidFill>
                <a:ea typeface="+mn-lt"/>
                <a:cs typeface="+mn-lt"/>
              </a:rPr>
              <a:t>–</a:t>
            </a:r>
            <a:br>
              <a:rPr lang="en-GB" sz="2000" b="1" dirty="0">
                <a:cs typeface="Calibri"/>
              </a:rPr>
            </a:br>
            <a:r>
              <a:rPr lang="en-GB" b="1" dirty="0">
                <a:solidFill>
                  <a:srgbClr val="7F7F7F"/>
                </a:solidFill>
                <a:cs typeface="Calibri"/>
              </a:rPr>
              <a:t>B) Using Docker</a:t>
            </a:r>
            <a:r>
              <a:rPr lang="en-GB" sz="2000" b="1" i="1" dirty="0">
                <a:solidFill>
                  <a:srgbClr val="7F7F7F"/>
                </a:solidFill>
                <a:cs typeface="Calibri"/>
              </a:rPr>
              <a:t> </a:t>
            </a:r>
            <a:r>
              <a:rPr lang="en-GB" sz="1800" b="1" i="1" dirty="0">
                <a:solidFill>
                  <a:srgbClr val="7F7F7F"/>
                </a:solidFill>
                <a:cs typeface="Calibri"/>
              </a:rPr>
              <a:t>(recommended, see lecture preparation slides)</a:t>
            </a:r>
          </a:p>
          <a:p>
            <a:pPr marL="742950" lvl="2" indent="-285750">
              <a:lnSpc>
                <a:spcPct val="100000"/>
              </a:lnSpc>
              <a:buFont typeface="Arial" pitchFamily="2" charset="2"/>
              <a:buChar char="•"/>
            </a:pPr>
            <a:r>
              <a:rPr lang="en-GB" sz="2400" dirty="0">
                <a:solidFill>
                  <a:srgbClr val="7F7F7F"/>
                </a:solidFill>
                <a:cs typeface="Calibri"/>
              </a:rPr>
              <a:t>After Docker </a:t>
            </a:r>
            <a:r>
              <a:rPr lang="en-GB" sz="2400" dirty="0">
                <a:solidFill>
                  <a:srgbClr val="7F7F7F"/>
                </a:solidFill>
                <a:ea typeface="+mn-lt"/>
                <a:cs typeface="+mn-lt"/>
              </a:rPr>
              <a:t>installation</a:t>
            </a:r>
            <a:r>
              <a:rPr lang="en-GB" sz="2400" dirty="0">
                <a:solidFill>
                  <a:srgbClr val="7F7F7F"/>
                </a:solidFill>
                <a:cs typeface="Calibri"/>
              </a:rPr>
              <a:t>, pull the latest, </a:t>
            </a:r>
            <a:r>
              <a:rPr lang="en-GB" sz="2400" b="1" dirty="0">
                <a:solidFill>
                  <a:schemeClr val="accent6"/>
                </a:solidFill>
                <a:cs typeface="Calibri"/>
              </a:rPr>
              <a:t>G4SEE v0.5.1</a:t>
            </a:r>
            <a:r>
              <a:rPr lang="en-GB" sz="2400" dirty="0">
                <a:solidFill>
                  <a:srgbClr val="7F7F7F"/>
                </a:solidFill>
                <a:cs typeface="Calibri"/>
              </a:rPr>
              <a:t> Docker image</a:t>
            </a:r>
            <a:endParaRPr lang="en-GB" sz="2400">
              <a:solidFill>
                <a:srgbClr val="000000"/>
              </a:solidFill>
              <a:cs typeface="Calibri" panose="020F0502020204030204"/>
            </a:endParaRPr>
          </a:p>
          <a:p>
            <a:pPr marL="742950" lvl="2" indent="-285750">
              <a:lnSpc>
                <a:spcPct val="100000"/>
              </a:lnSpc>
              <a:buFont typeface="Arial,Sans-Serif" pitchFamily="2" charset="2"/>
              <a:buChar char="•"/>
            </a:pPr>
            <a:r>
              <a:rPr lang="en-GB" sz="2400" dirty="0">
                <a:solidFill>
                  <a:srgbClr val="7F7F7F"/>
                </a:solidFill>
                <a:cs typeface="Calibri" panose="020F0502020204030204"/>
              </a:rPr>
              <a:t>Run a Docker</a:t>
            </a:r>
            <a:r>
              <a:rPr lang="en-GB" sz="2400" dirty="0">
                <a:solidFill>
                  <a:srgbClr val="7F7F7F"/>
                </a:solidFill>
                <a:ea typeface="+mn-lt"/>
                <a:cs typeface="+mn-lt"/>
              </a:rPr>
              <a:t> container based on </a:t>
            </a:r>
            <a:r>
              <a:rPr lang="en-GB" sz="2400" b="1" dirty="0">
                <a:solidFill>
                  <a:schemeClr val="accent6"/>
                </a:solidFill>
                <a:ea typeface="+mn-lt"/>
                <a:cs typeface="+mn-lt"/>
              </a:rPr>
              <a:t>G4SEE v0.5.1</a:t>
            </a:r>
            <a:r>
              <a:rPr lang="en-GB" sz="2400" dirty="0">
                <a:solidFill>
                  <a:srgbClr val="7F7F7F"/>
                </a:solidFill>
                <a:ea typeface="+mn-lt"/>
                <a:cs typeface="+mn-lt"/>
              </a:rPr>
              <a:t> image (with shared folder)</a:t>
            </a:r>
          </a:p>
          <a:p>
            <a:pPr marL="742950" lvl="2" indent="-285750">
              <a:lnSpc>
                <a:spcPct val="100000"/>
              </a:lnSpc>
              <a:buFont typeface="Arial,Sans-Serif" pitchFamily="2" charset="2"/>
              <a:buChar char="•"/>
            </a:pPr>
            <a:r>
              <a:rPr lang="en-GB" sz="2400" dirty="0">
                <a:solidFill>
                  <a:srgbClr val="7F7F7F"/>
                </a:solidFill>
                <a:cs typeface="Calibri"/>
                <a:hlinkClick r:id="rId4"/>
              </a:rPr>
              <a:t>Download 'tutorial_2' folder from CERNbox</a:t>
            </a:r>
            <a:r>
              <a:rPr lang="en-GB" sz="2400" dirty="0">
                <a:solidFill>
                  <a:srgbClr val="7F7F7F"/>
                </a:solidFill>
                <a:ea typeface="+mn-lt"/>
                <a:cs typeface="+mn-lt"/>
              </a:rPr>
              <a:t> </a:t>
            </a:r>
          </a:p>
        </p:txBody>
      </p:sp>
      <p:pic>
        <p:nvPicPr>
          <p:cNvPr id="7" name="Picture 4" descr="Icon&#10;&#10;Description automatically generated">
            <a:extLst>
              <a:ext uri="{FF2B5EF4-FFF2-40B4-BE49-F238E27FC236}">
                <a16:creationId xmlns:a16="http://schemas.microsoft.com/office/drawing/2014/main" id="{1B0403A2-081D-5978-CAD0-5E195FD97D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pic>
        <p:nvPicPr>
          <p:cNvPr id="11" name="Picture 13" descr="Logo, icon&#10;&#10;Description automatically generated">
            <a:extLst>
              <a:ext uri="{FF2B5EF4-FFF2-40B4-BE49-F238E27FC236}">
                <a16:creationId xmlns:a16="http://schemas.microsoft.com/office/drawing/2014/main" id="{057FF748-935F-52AB-8852-601E12995D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25594" y="2987336"/>
            <a:ext cx="1516085" cy="388525"/>
          </a:xfrm>
          <a:prstGeom prst="rect">
            <a:avLst/>
          </a:prstGeom>
        </p:spPr>
      </p:pic>
      <p:pic>
        <p:nvPicPr>
          <p:cNvPr id="14" name="Picture 14" descr="Logo, company name&#10;&#10;Description automatically generated">
            <a:extLst>
              <a:ext uri="{FF2B5EF4-FFF2-40B4-BE49-F238E27FC236}">
                <a16:creationId xmlns:a16="http://schemas.microsoft.com/office/drawing/2014/main" id="{1516F5BA-5F0D-6ED9-1E32-98ACDC9698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36529" y="2130571"/>
            <a:ext cx="1704110" cy="73638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56B2CF9E-C81C-7F88-0A3C-A0D46D0E7D3B}"/>
                  </a:ext>
                </a:extLst>
              </p14:cNvPr>
              <p14:cNvContentPartPr/>
              <p14:nvPr/>
            </p14:nvContentPartPr>
            <p14:xfrm>
              <a:off x="-981074" y="5076824"/>
              <a:ext cx="9525" cy="9525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56B2CF9E-C81C-7F88-0A3C-A0D46D0E7D3B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-1457324" y="4610099"/>
                <a:ext cx="952500" cy="952500"/>
              </a:xfrm>
              <a:prstGeom prst="rect">
                <a:avLst/>
              </a:prstGeom>
            </p:spPr>
          </p:pic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BE3FB356-326A-E285-3403-E22E1BF1F4AF}"/>
              </a:ext>
            </a:extLst>
          </p:cNvPr>
          <p:cNvGrpSpPr/>
          <p:nvPr/>
        </p:nvGrpSpPr>
        <p:grpSpPr>
          <a:xfrm>
            <a:off x="519140" y="4408364"/>
            <a:ext cx="11272474" cy="1818970"/>
            <a:chOff x="519140" y="4408364"/>
            <a:chExt cx="11272474" cy="181897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F6FAA827-F617-5C8B-DA35-DE9887B5B2D8}"/>
                    </a:ext>
                  </a:extLst>
                </p14:cNvPr>
                <p14:cNvContentPartPr/>
                <p14:nvPr/>
              </p14:nvContentPartPr>
              <p14:xfrm>
                <a:off x="5419724" y="5550229"/>
                <a:ext cx="9525" cy="9525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F6FAA827-F617-5C8B-DA35-DE9887B5B2D8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380036" y="5073979"/>
                  <a:ext cx="88106" cy="9525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C251EA1F-9A4A-6CE9-17E6-F72E13620381}"/>
                    </a:ext>
                  </a:extLst>
                </p14:cNvPr>
                <p14:cNvContentPartPr/>
                <p14:nvPr/>
              </p14:nvContentPartPr>
              <p14:xfrm>
                <a:off x="5695949" y="5578804"/>
                <a:ext cx="9525" cy="9525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C251EA1F-9A4A-6CE9-17E6-F72E13620381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219699" y="5102554"/>
                  <a:ext cx="952500" cy="9525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B79A6816-9551-0688-F767-AD63D6390DE9}"/>
                    </a:ext>
                  </a:extLst>
                </p14:cNvPr>
                <p14:cNvContentPartPr/>
                <p14:nvPr/>
              </p14:nvContentPartPr>
              <p14:xfrm>
                <a:off x="5695949" y="5578804"/>
                <a:ext cx="9525" cy="9525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B79A6816-9551-0688-F767-AD63D6390DE9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219699" y="5102554"/>
                  <a:ext cx="952500" cy="9525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FDFAFE89-FA9B-4EBC-911E-E81A95793C0E}"/>
                    </a:ext>
                  </a:extLst>
                </p14:cNvPr>
                <p14:cNvContentPartPr/>
                <p14:nvPr/>
              </p14:nvContentPartPr>
              <p14:xfrm>
                <a:off x="5527971" y="5700836"/>
                <a:ext cx="34628" cy="11318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FDFAFE89-FA9B-4EBC-911E-E81A95793C0E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510122" y="5683688"/>
                  <a:ext cx="69970" cy="4527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E638FE94-EC09-8953-DAAB-BBBD6F854E8D}"/>
                    </a:ext>
                  </a:extLst>
                </p14:cNvPr>
                <p14:cNvContentPartPr/>
                <p14:nvPr/>
              </p14:nvContentPartPr>
              <p14:xfrm>
                <a:off x="5210174" y="5607379"/>
                <a:ext cx="9525" cy="9525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E638FE94-EC09-8953-DAAB-BBBD6F854E8D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733924" y="5131129"/>
                  <a:ext cx="952500" cy="9525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9EE286B8-51D0-3415-7AFF-A57014C5809B}"/>
                    </a:ext>
                  </a:extLst>
                </p14:cNvPr>
                <p14:cNvContentPartPr/>
                <p14:nvPr/>
              </p14:nvContentPartPr>
              <p14:xfrm>
                <a:off x="5238749" y="5626429"/>
                <a:ext cx="9525" cy="9525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9EE286B8-51D0-3415-7AFF-A57014C5809B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762499" y="5150179"/>
                  <a:ext cx="952500" cy="9525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112184CE-C4FD-4DE8-394A-99B7FE1D309B}"/>
                    </a:ext>
                  </a:extLst>
                </p14:cNvPr>
                <p14:cNvContentPartPr/>
                <p14:nvPr/>
              </p14:nvContentPartPr>
              <p14:xfrm>
                <a:off x="5419724" y="5807404"/>
                <a:ext cx="9525" cy="9525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112184CE-C4FD-4DE8-394A-99B7FE1D309B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380036" y="5767716"/>
                  <a:ext cx="88106" cy="881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B435DC2B-F663-0B62-51A4-65E3B72B43D3}"/>
                    </a:ext>
                  </a:extLst>
                </p14:cNvPr>
                <p14:cNvContentPartPr/>
                <p14:nvPr/>
              </p14:nvContentPartPr>
              <p14:xfrm>
                <a:off x="4705349" y="5340679"/>
                <a:ext cx="9525" cy="9525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B435DC2B-F663-0B62-51A4-65E3B72B43D3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229099" y="4864429"/>
                  <a:ext cx="952500" cy="9525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172EB425-0585-20A6-4100-872C0DF83B10}"/>
                    </a:ext>
                  </a:extLst>
                </p14:cNvPr>
                <p14:cNvContentPartPr/>
                <p14:nvPr/>
              </p14:nvContentPartPr>
              <p14:xfrm>
                <a:off x="5629274" y="5759779"/>
                <a:ext cx="9525" cy="9525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172EB425-0585-20A6-4100-872C0DF83B10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153024" y="5283529"/>
                  <a:ext cx="952500" cy="9525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B552BAD-1E10-6F16-4441-6F9AD12246BE}"/>
                </a:ext>
              </a:extLst>
            </p:cNvPr>
            <p:cNvGrpSpPr/>
            <p:nvPr/>
          </p:nvGrpSpPr>
          <p:grpSpPr>
            <a:xfrm>
              <a:off x="519140" y="4408364"/>
              <a:ext cx="11272474" cy="1793443"/>
              <a:chOff x="2080846" y="2607711"/>
              <a:chExt cx="6481263" cy="3672524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58DC2A72-3B0D-5CFA-89F2-39D9FC79B580}"/>
                  </a:ext>
                </a:extLst>
              </p:cNvPr>
              <p:cNvGrpSpPr/>
              <p:nvPr/>
            </p:nvGrpSpPr>
            <p:grpSpPr>
              <a:xfrm>
                <a:off x="2080846" y="2607711"/>
                <a:ext cx="6481263" cy="3672524"/>
                <a:chOff x="2080846" y="2778164"/>
                <a:chExt cx="8030307" cy="3484426"/>
              </a:xfrm>
            </p:grpSpPr>
            <p:sp>
              <p:nvSpPr>
                <p:cNvPr id="24" name="Rounded Rectangle 6">
                  <a:extLst>
                    <a:ext uri="{FF2B5EF4-FFF2-40B4-BE49-F238E27FC236}">
                      <a16:creationId xmlns:a16="http://schemas.microsoft.com/office/drawing/2014/main" id="{E10ADDFA-CA11-AD20-1E87-F10A85640FD6}"/>
                    </a:ext>
                  </a:extLst>
                </p:cNvPr>
                <p:cNvSpPr/>
                <p:nvPr/>
              </p:nvSpPr>
              <p:spPr>
                <a:xfrm>
                  <a:off x="2080846" y="3442027"/>
                  <a:ext cx="8030307" cy="2820563"/>
                </a:xfrm>
                <a:prstGeom prst="roundRect">
                  <a:avLst>
                    <a:gd name="adj" fmla="val 7328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rgbClr val="7F7F7F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91440" tIns="45720" rIns="91440" bIns="45720" rtlCol="0" anchor="t"/>
                <a:lstStyle/>
                <a:p>
                  <a:r>
                    <a:rPr lang="en-US" sz="1400" b="1" dirty="0">
                      <a:solidFill>
                        <a:srgbClr val="B2B2B2"/>
                      </a:solidFill>
                      <a:latin typeface="Mono"/>
                      <a:cs typeface="Calibri"/>
                    </a:rPr>
                    <a:t>$ </a:t>
                  </a:r>
                  <a:r>
                    <a:rPr lang="en-GB" sz="1400" b="1" dirty="0">
                      <a:solidFill>
                        <a:srgbClr val="FFFF00"/>
                      </a:solidFill>
                      <a:latin typeface="Mono"/>
                      <a:cs typeface="Calibri"/>
                    </a:rPr>
                    <a:t>cp -r tutorial_2 </a:t>
                  </a:r>
                  <a:r>
                    <a:rPr lang="en-US" sz="1400" b="1" dirty="0">
                      <a:solidFill>
                        <a:srgbClr val="FFFF00"/>
                      </a:solidFill>
                      <a:latin typeface="Mono"/>
                      <a:cs typeface="Calibri"/>
                    </a:rPr>
                    <a:t>/host/path/to/</a:t>
                  </a:r>
                  <a:r>
                    <a:rPr lang="en-US" sz="1400" b="1" dirty="0" err="1">
                      <a:solidFill>
                        <a:srgbClr val="FFFF00"/>
                      </a:solidFill>
                      <a:latin typeface="Mono"/>
                      <a:cs typeface="Calibri"/>
                    </a:rPr>
                    <a:t>shared_folder</a:t>
                  </a:r>
                  <a:r>
                    <a:rPr lang="en-GB" sz="1400" b="1" dirty="0">
                      <a:solidFill>
                        <a:srgbClr val="FFFF00"/>
                      </a:solidFill>
                      <a:latin typeface="Mono"/>
                      <a:cs typeface="Calibri"/>
                    </a:rPr>
                    <a:t> </a:t>
                  </a:r>
                  <a:endParaRPr lang="en-US" sz="1400" b="1">
                    <a:solidFill>
                      <a:srgbClr val="FFFF00"/>
                    </a:solidFill>
                    <a:latin typeface="Mono"/>
                    <a:cs typeface="Calibri"/>
                  </a:endParaRPr>
                </a:p>
                <a:p>
                  <a:r>
                    <a:rPr lang="en-US" sz="1400" b="1" dirty="0">
                      <a:solidFill>
                        <a:srgbClr val="B2B2B2"/>
                      </a:solidFill>
                      <a:latin typeface="Mono"/>
                      <a:cs typeface="Calibri"/>
                    </a:rPr>
                    <a:t>$ </a:t>
                  </a:r>
                  <a:r>
                    <a:rPr lang="en-US" sz="1400" b="1" dirty="0">
                      <a:solidFill>
                        <a:srgbClr val="FFFFFF"/>
                      </a:solidFill>
                      <a:latin typeface="Mono"/>
                      <a:cs typeface="Calibri"/>
                    </a:rPr>
                    <a:t>docker pull gitlab-registry.cern.ch/g4see/g4see:</a:t>
                  </a:r>
                  <a:r>
                    <a:rPr lang="en-US" sz="1400" b="1" dirty="0">
                      <a:solidFill>
                        <a:schemeClr val="accent6"/>
                      </a:solidFill>
                      <a:latin typeface="Mono"/>
                      <a:cs typeface="Calibri"/>
                    </a:rPr>
                    <a:t>v0.5.1</a:t>
                  </a:r>
                  <a:r>
                    <a:rPr lang="en-US" sz="1400" b="1" dirty="0">
                      <a:solidFill>
                        <a:srgbClr val="FFFFFF"/>
                      </a:solidFill>
                      <a:latin typeface="Mono"/>
                      <a:cs typeface="Calibri"/>
                    </a:rPr>
                    <a:t>_G4-11.0.3</a:t>
                  </a:r>
                  <a:endParaRPr lang="en-US" sz="1400">
                    <a:ea typeface="+mn-lt"/>
                    <a:cs typeface="+mn-lt"/>
                  </a:endParaRPr>
                </a:p>
                <a:p>
                  <a:r>
                    <a:rPr lang="en-US" sz="1400" b="1" dirty="0">
                      <a:solidFill>
                        <a:srgbClr val="B2B2B2"/>
                      </a:solidFill>
                      <a:latin typeface="Mono"/>
                      <a:cs typeface="Calibri"/>
                    </a:rPr>
                    <a:t>$ </a:t>
                  </a:r>
                  <a:endParaRPr lang="en-US"/>
                </a:p>
                <a:p>
                  <a:r>
                    <a:rPr lang="en-US" sz="1400" b="1" dirty="0">
                      <a:solidFill>
                        <a:srgbClr val="B2B2B2"/>
                      </a:solidFill>
                      <a:latin typeface="Mono"/>
                      <a:cs typeface="Calibri"/>
                    </a:rPr>
                    <a:t>$</a:t>
                  </a:r>
                  <a:r>
                    <a:rPr lang="en-US" sz="1400" b="1" dirty="0">
                      <a:solidFill>
                        <a:srgbClr val="FFFFFF"/>
                      </a:solidFill>
                      <a:latin typeface="Mono"/>
                      <a:cs typeface="Calibri"/>
                    </a:rPr>
                    <a:t> docker run -it -h g4see -v </a:t>
                  </a:r>
                  <a:r>
                    <a:rPr lang="en-US" sz="1400" b="1" dirty="0">
                      <a:solidFill>
                        <a:srgbClr val="FF0000"/>
                      </a:solidFill>
                      <a:latin typeface="Mono"/>
                      <a:cs typeface="Calibri"/>
                    </a:rPr>
                    <a:t>/host/path/to/shared_folder</a:t>
                  </a:r>
                  <a:r>
                    <a:rPr lang="en-US" sz="1400" b="1" dirty="0">
                      <a:solidFill>
                        <a:srgbClr val="FFFFFF"/>
                      </a:solidFill>
                      <a:latin typeface="Mono"/>
                      <a:cs typeface="Calibri"/>
                    </a:rPr>
                    <a:t>:/home \ </a:t>
                  </a:r>
                  <a:endParaRPr lang="en-US" sz="1400" dirty="0">
                    <a:ea typeface="+mn-lt"/>
                    <a:cs typeface="+mn-lt"/>
                  </a:endParaRPr>
                </a:p>
                <a:p>
                  <a:r>
                    <a:rPr lang="en-US" sz="1400" b="1" dirty="0">
                      <a:solidFill>
                        <a:srgbClr val="FFFFFF"/>
                      </a:solidFill>
                      <a:latin typeface="Mono"/>
                      <a:cs typeface="Calibri"/>
                    </a:rPr>
                    <a:t>             gitlab-registry.cern.ch/g4see/g4see:</a:t>
                  </a:r>
                  <a:r>
                    <a:rPr lang="en-US" sz="1400" b="1" dirty="0">
                      <a:solidFill>
                        <a:schemeClr val="accent6"/>
                      </a:solidFill>
                      <a:latin typeface="Mono"/>
                      <a:cs typeface="Calibri"/>
                    </a:rPr>
                    <a:t>v0.5.1</a:t>
                  </a:r>
                  <a:r>
                    <a:rPr lang="en-US" sz="1400" b="1" dirty="0">
                      <a:solidFill>
                        <a:srgbClr val="FFFFFF"/>
                      </a:solidFill>
                      <a:latin typeface="Mono"/>
                      <a:cs typeface="Calibri"/>
                    </a:rPr>
                    <a:t>_G4-11.0.3</a:t>
                  </a:r>
                  <a:endParaRPr lang="en-US" sz="1400" dirty="0">
                    <a:ea typeface="+mn-lt"/>
                    <a:cs typeface="+mn-lt"/>
                  </a:endParaRPr>
                </a:p>
                <a:p>
                  <a:r>
                    <a:rPr lang="en-US" sz="1400" b="1" dirty="0">
                      <a:solidFill>
                        <a:srgbClr val="A1A1A1"/>
                      </a:solidFill>
                      <a:latin typeface="Mono"/>
                      <a:ea typeface="+mn-lt"/>
                      <a:cs typeface="+mn-lt"/>
                    </a:rPr>
                    <a:t>root@g4see:/home#</a:t>
                  </a:r>
                  <a:endParaRPr lang="en-US" sz="1400" b="1" dirty="0">
                    <a:solidFill>
                      <a:srgbClr val="C3C3C3"/>
                    </a:solidFill>
                    <a:latin typeface="Mono"/>
                    <a:cs typeface="Calibri"/>
                  </a:endParaRPr>
                </a:p>
              </p:txBody>
            </p:sp>
            <p:sp>
              <p:nvSpPr>
                <p:cNvPr id="25" name="Rounded Rectangle 5">
                  <a:extLst>
                    <a:ext uri="{FF2B5EF4-FFF2-40B4-BE49-F238E27FC236}">
                      <a16:creationId xmlns:a16="http://schemas.microsoft.com/office/drawing/2014/main" id="{680C9821-C6E6-7C5A-A644-9316A18F5C63}"/>
                    </a:ext>
                  </a:extLst>
                </p:cNvPr>
                <p:cNvSpPr/>
                <p:nvPr/>
              </p:nvSpPr>
              <p:spPr>
                <a:xfrm>
                  <a:off x="2080846" y="2778164"/>
                  <a:ext cx="8030307" cy="462889"/>
                </a:xfrm>
                <a:prstGeom prst="roundRect">
                  <a:avLst>
                    <a:gd name="adj" fmla="val 29454"/>
                  </a:avLst>
                </a:prstGeom>
                <a:solidFill>
                  <a:srgbClr val="1C559E"/>
                </a:solidFill>
                <a:ln>
                  <a:solidFill>
                    <a:srgbClr val="1C559E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91440" tIns="45720" rIns="91440" bIns="45720" rtlCol="0" anchor="ctr"/>
                <a:lstStyle/>
                <a:p>
                  <a:endParaRPr lang="en-GB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1350EA8E-4B9A-B7BB-90E4-9B9FA66FFE49}"/>
                    </a:ext>
                  </a:extLst>
                </p:cNvPr>
                <p:cNvSpPr/>
                <p:nvPr/>
              </p:nvSpPr>
              <p:spPr>
                <a:xfrm>
                  <a:off x="2080846" y="3010187"/>
                  <a:ext cx="8030307" cy="534336"/>
                </a:xfrm>
                <a:prstGeom prst="rect">
                  <a:avLst/>
                </a:prstGeom>
                <a:solidFill>
                  <a:srgbClr val="1C559E"/>
                </a:solidFill>
                <a:ln>
                  <a:solidFill>
                    <a:srgbClr val="1C559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b"/>
                <a:lstStyle/>
                <a:p>
                  <a:endParaRPr lang="en-GB" b="1" dirty="0"/>
                </a:p>
              </p:txBody>
            </p:sp>
          </p:grp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8AE25D0-9246-6178-DCD0-6158664FCDE3}"/>
                  </a:ext>
                </a:extLst>
              </p:cNvPr>
              <p:cNvSpPr txBox="1"/>
              <p:nvPr/>
            </p:nvSpPr>
            <p:spPr>
              <a:xfrm>
                <a:off x="3253863" y="2641454"/>
                <a:ext cx="4136765" cy="7563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bg1"/>
                    </a:solidFill>
                    <a:ea typeface="+mn-lt"/>
                    <a:cs typeface="+mn-lt"/>
                  </a:rPr>
                  <a:t>CLI commands to run on host computer to start a G4SEE Docker container</a:t>
                </a:r>
                <a:endParaRPr lang="en-GB" dirty="0">
                  <a:solidFill>
                    <a:schemeClr val="bg1"/>
                  </a:solidFill>
                  <a:cs typeface="Calibri"/>
                </a:endParaRP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E10118E-EABC-EEDC-40BC-439843627D34}"/>
                </a:ext>
              </a:extLst>
            </p:cNvPr>
            <p:cNvSpPr txBox="1"/>
            <p:nvPr/>
          </p:nvSpPr>
          <p:spPr>
            <a:xfrm>
              <a:off x="8682842" y="4813464"/>
              <a:ext cx="3020290" cy="95410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GB" sz="1400" dirty="0">
                  <a:solidFill>
                    <a:srgbClr val="FFFF00"/>
                  </a:solidFill>
                  <a:cs typeface="Calibri"/>
                </a:rPr>
                <a:t>Download or copy 'tutorial_2' folder to the shared folder of </a:t>
              </a:r>
              <a:r>
                <a:rPr lang="en-GB" sz="1400" dirty="0">
                  <a:solidFill>
                    <a:srgbClr val="FFFF00"/>
                  </a:solidFill>
                  <a:ea typeface="+mn-lt"/>
                  <a:cs typeface="+mn-lt"/>
                </a:rPr>
                <a:t>your host computer, so you can access</a:t>
              </a:r>
              <a:r>
                <a:rPr lang="en-GB" sz="1400" dirty="0">
                  <a:solidFill>
                    <a:srgbClr val="FFFF00"/>
                  </a:solidFill>
                  <a:cs typeface="Calibri"/>
                </a:rPr>
                <a:t> it in Docker container!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D1F39F7-FAE1-C44E-67B8-EFEF7AB58650}"/>
                </a:ext>
              </a:extLst>
            </p:cNvPr>
            <p:cNvSpPr txBox="1"/>
            <p:nvPr/>
          </p:nvSpPr>
          <p:spPr>
            <a:xfrm>
              <a:off x="9434945" y="5704114"/>
              <a:ext cx="2258291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GB" sz="1400" dirty="0">
                  <a:solidFill>
                    <a:srgbClr val="FF0000"/>
                  </a:solidFill>
                  <a:cs typeface="Calibri"/>
                </a:rPr>
                <a:t>Share a folder between host and Docker container!</a:t>
              </a:r>
              <a:endParaRPr lang="en-US" sz="1400">
                <a:solidFill>
                  <a:srgbClr val="FF0000"/>
                </a:solidFill>
                <a:cs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6928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ea typeface="+mn-lt"/>
                <a:cs typeface="+mn-lt"/>
              </a:rPr>
              <a:t>Tutorial #2 – Neutrons in Silicon [1,2]</a:t>
            </a:r>
            <a:endParaRPr lang="en-US" dirty="0">
              <a:cs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C900D-E622-9CCE-1E7B-DA5F73CD3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1" y="1202611"/>
            <a:ext cx="11620982" cy="345964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buFont typeface="Arial,Sans-Serif" pitchFamily="2" charset="2"/>
              <a:buChar char="•"/>
            </a:pP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DUT: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 diode det., 40-nm ISSI SRAM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>
              <a:buFont typeface="Arial,Sans-Serif" pitchFamily="2" charset="2"/>
              <a:buChar char="•"/>
            </a:pP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Facilities: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 PTB (PIAF)</a:t>
            </a:r>
          </a:p>
          <a:p>
            <a:pPr>
              <a:buFont typeface="Arial" pitchFamily="2" charset="2"/>
              <a:buChar char="•"/>
            </a:pP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Primaries</a:t>
            </a: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: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8 MeV neutrons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buFont typeface="Arial" pitchFamily="2" charset="2"/>
              <a:buChar char="•"/>
            </a:pP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Physics</a:t>
            </a: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nuclear reactions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>
              <a:buFont typeface="Arial" pitchFamily="2" charset="2"/>
              <a:buChar char="•"/>
            </a:pP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Scoring: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 standard, detailed</a:t>
            </a:r>
          </a:p>
          <a:p>
            <a:pPr>
              <a:buFont typeface="Arial" pitchFamily="2" charset="2"/>
              <a:buChar char="•"/>
            </a:pP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For SEU calc.: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 Q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Calibri"/>
              </a:rPr>
              <a:t>crit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=0.72 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fC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 (≈16.2 keV)</a:t>
            </a:r>
          </a:p>
          <a:p>
            <a:pPr>
              <a:buFont typeface="Arial" pitchFamily="2" charset="2"/>
              <a:buChar char="•"/>
            </a:pPr>
            <a:r>
              <a:rPr lang="en-GB" dirty="0">
                <a:solidFill>
                  <a:srgbClr val="7F7F7F"/>
                </a:solidFill>
                <a:ea typeface="Calibri"/>
                <a:cs typeface="Calibri"/>
                <a:hlinkClick r:id="rId2"/>
              </a:rPr>
              <a:t>Tutorial files can be viewed in GitLab</a:t>
            </a:r>
          </a:p>
          <a:p>
            <a:pPr marL="0" indent="0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ea typeface="Calibri"/>
              <a:cs typeface="Calibri"/>
            </a:endParaRPr>
          </a:p>
          <a:p>
            <a:pPr>
              <a:buFont typeface="Arial" pitchFamily="2" charset="2"/>
              <a:buChar char="•"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8D8362E-24C7-B3A6-F563-EB1628C41C9C}"/>
              </a:ext>
            </a:extLst>
          </p:cNvPr>
          <p:cNvGrpSpPr/>
          <p:nvPr/>
        </p:nvGrpSpPr>
        <p:grpSpPr>
          <a:xfrm>
            <a:off x="519140" y="4507324"/>
            <a:ext cx="11272474" cy="1736137"/>
            <a:chOff x="2080846" y="2567182"/>
            <a:chExt cx="6481263" cy="355517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AC8227A-7873-24E0-561C-F21F6E8F3177}"/>
                </a:ext>
              </a:extLst>
            </p:cNvPr>
            <p:cNvGrpSpPr/>
            <p:nvPr/>
          </p:nvGrpSpPr>
          <p:grpSpPr>
            <a:xfrm>
              <a:off x="2080846" y="2607711"/>
              <a:ext cx="6481263" cy="3388814"/>
              <a:chOff x="2080846" y="2778164"/>
              <a:chExt cx="8030307" cy="3215249"/>
            </a:xfrm>
          </p:grpSpPr>
          <p:sp>
            <p:nvSpPr>
              <p:cNvPr id="12" name="Rounded Rectangle 6">
                <a:extLst>
                  <a:ext uri="{FF2B5EF4-FFF2-40B4-BE49-F238E27FC236}">
                    <a16:creationId xmlns:a16="http://schemas.microsoft.com/office/drawing/2014/main" id="{6D2E0559-6086-5717-07C7-2D2B17681826}"/>
                  </a:ext>
                </a:extLst>
              </p:cNvPr>
              <p:cNvSpPr/>
              <p:nvPr/>
            </p:nvSpPr>
            <p:spPr>
              <a:xfrm>
                <a:off x="2080846" y="2922902"/>
                <a:ext cx="8030307" cy="3070511"/>
              </a:xfrm>
              <a:prstGeom prst="roundRect">
                <a:avLst>
                  <a:gd name="adj" fmla="val 7328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7F7F7F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ounded Rectangle 5">
                <a:extLst>
                  <a:ext uri="{FF2B5EF4-FFF2-40B4-BE49-F238E27FC236}">
                    <a16:creationId xmlns:a16="http://schemas.microsoft.com/office/drawing/2014/main" id="{4266DEDC-C196-4CF1-E8BD-691A844188C0}"/>
                  </a:ext>
                </a:extLst>
              </p:cNvPr>
              <p:cNvSpPr/>
              <p:nvPr/>
            </p:nvSpPr>
            <p:spPr>
              <a:xfrm>
                <a:off x="2080846" y="2778164"/>
                <a:ext cx="8030307" cy="462889"/>
              </a:xfrm>
              <a:prstGeom prst="roundRect">
                <a:avLst>
                  <a:gd name="adj" fmla="val 29454"/>
                </a:avLst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7824A05-DC56-4F9E-7B8F-D11687297F7E}"/>
                  </a:ext>
                </a:extLst>
              </p:cNvPr>
              <p:cNvSpPr/>
              <p:nvPr/>
            </p:nvSpPr>
            <p:spPr>
              <a:xfrm>
                <a:off x="2080846" y="3010187"/>
                <a:ext cx="8030307" cy="534336"/>
              </a:xfrm>
              <a:prstGeom prst="rect">
                <a:avLst/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GB" b="1" dirty="0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2145362-119D-6E6B-34EE-0FF20A311A2C}"/>
                </a:ext>
              </a:extLst>
            </p:cNvPr>
            <p:cNvSpPr txBox="1"/>
            <p:nvPr/>
          </p:nvSpPr>
          <p:spPr>
            <a:xfrm>
              <a:off x="2162195" y="3412285"/>
              <a:ext cx="6355623" cy="271007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>
                <a:buClr>
                  <a:srgbClr val="1C559E"/>
                </a:buClr>
              </a:pPr>
              <a:r>
                <a:rPr lang="en-GB" sz="2000" dirty="0">
                  <a:solidFill>
                    <a:srgbClr val="7F7F7F"/>
                  </a:solidFill>
                  <a:ea typeface="Calibri" panose="020F0502020204030204"/>
                  <a:cs typeface="Calibri" panose="020F0502020204030204"/>
                </a:rPr>
                <a:t>[1] </a:t>
              </a:r>
              <a:r>
                <a:rPr lang="en-GB" sz="2000" dirty="0">
                  <a:solidFill>
                    <a:srgbClr val="7F7F7F"/>
                  </a:solidFill>
                  <a:ea typeface="+mn-lt"/>
                  <a:cs typeface="+mn-lt"/>
                </a:rPr>
                <a:t>Dávid </a:t>
              </a:r>
              <a:r>
                <a:rPr lang="en-GB" sz="2000" dirty="0" err="1">
                  <a:solidFill>
                    <a:srgbClr val="7F7F7F"/>
                  </a:solidFill>
                  <a:ea typeface="+mn-lt"/>
                  <a:cs typeface="+mn-lt"/>
                </a:rPr>
                <a:t>Lucsányi</a:t>
              </a:r>
              <a:r>
                <a:rPr lang="en-GB" sz="2000" dirty="0">
                  <a:solidFill>
                    <a:srgbClr val="7F7F7F"/>
                  </a:solidFill>
                  <a:ea typeface="+mn-lt"/>
                  <a:cs typeface="+mn-lt"/>
                </a:rPr>
                <a:t> et al., "G4SEE: A Geant4-Based Single Event Effect Simulation Toolkit and Its Validation Through Monoenergetic Neutron Measurements," in </a:t>
              </a:r>
              <a:r>
                <a:rPr lang="en-GB" sz="2000" i="1" dirty="0">
                  <a:solidFill>
                    <a:srgbClr val="7F7F7F"/>
                  </a:solidFill>
                  <a:ea typeface="+mn-lt"/>
                  <a:cs typeface="+mn-lt"/>
                </a:rPr>
                <a:t>IEEE TNS</a:t>
              </a:r>
              <a:r>
                <a:rPr lang="en-GB" sz="2000" dirty="0">
                  <a:solidFill>
                    <a:srgbClr val="7F7F7F"/>
                  </a:solidFill>
                  <a:ea typeface="+mn-lt"/>
                  <a:cs typeface="+mn-lt"/>
                </a:rPr>
                <a:t>, vol. 69, no. 3, March 2022, </a:t>
              </a:r>
              <a:r>
                <a:rPr lang="en-GB" sz="2000" dirty="0">
                  <a:solidFill>
                    <a:srgbClr val="7F7F7F"/>
                  </a:solidFill>
                  <a:ea typeface="+mn-lt"/>
                  <a:cs typeface="+mn-lt"/>
                  <a:hlinkClick r:id="rId3"/>
                </a:rPr>
                <a:t>(link)</a:t>
              </a:r>
              <a:endParaRPr lang="en-GB" sz="2000">
                <a:solidFill>
                  <a:srgbClr val="7F7F7F"/>
                </a:solidFill>
                <a:ea typeface="Calibri" panose="020F0502020204030204"/>
                <a:cs typeface="Calibri" panose="020F0502020204030204"/>
              </a:endParaRPr>
            </a:p>
            <a:p>
              <a:r>
                <a:rPr lang="en-GB" sz="2000" dirty="0">
                  <a:solidFill>
                    <a:srgbClr val="7F7F7F"/>
                  </a:solidFill>
                  <a:ea typeface="Calibri" panose="020F0502020204030204"/>
                  <a:cs typeface="Calibri" panose="020F0502020204030204"/>
                </a:rPr>
                <a:t>[2] </a:t>
              </a:r>
              <a:r>
                <a:rPr lang="en-GB" sz="2000" dirty="0">
                  <a:solidFill>
                    <a:srgbClr val="7F7F7F"/>
                  </a:solidFill>
                  <a:ea typeface="+mn-lt"/>
                  <a:cs typeface="+mn-lt"/>
                </a:rPr>
                <a:t>Matteo </a:t>
              </a:r>
              <a:r>
                <a:rPr lang="en-GB" sz="2000" dirty="0" err="1">
                  <a:solidFill>
                    <a:srgbClr val="7F7F7F"/>
                  </a:solidFill>
                  <a:ea typeface="+mn-lt"/>
                  <a:cs typeface="+mn-lt"/>
                </a:rPr>
                <a:t>Cecchetto</a:t>
              </a:r>
              <a:r>
                <a:rPr lang="en-GB" sz="2000" dirty="0">
                  <a:solidFill>
                    <a:srgbClr val="7F7F7F"/>
                  </a:solidFill>
                  <a:ea typeface="+mn-lt"/>
                  <a:cs typeface="+mn-lt"/>
                </a:rPr>
                <a:t> et al., "0.1–10 MeV Neutron Soft Error Rate in Accelerator and Atmospheric Environments", in </a:t>
              </a:r>
              <a:r>
                <a:rPr lang="en-GB" sz="2000" i="1" dirty="0">
                  <a:solidFill>
                    <a:srgbClr val="7F7F7F"/>
                  </a:solidFill>
                  <a:ea typeface="+mn-lt"/>
                  <a:cs typeface="+mn-lt"/>
                </a:rPr>
                <a:t>IEEE TNS</a:t>
              </a:r>
              <a:r>
                <a:rPr lang="en-GB" sz="2000" dirty="0">
                  <a:solidFill>
                    <a:srgbClr val="7F7F7F"/>
                  </a:solidFill>
                  <a:ea typeface="+mn-lt"/>
                  <a:cs typeface="+mn-lt"/>
                </a:rPr>
                <a:t>, vol. 68, no. 5, May 2021, </a:t>
              </a:r>
              <a:r>
                <a:rPr lang="en-GB" sz="2000" dirty="0">
                  <a:solidFill>
                    <a:srgbClr val="7F7F7F"/>
                  </a:solidFill>
                  <a:ea typeface="+mn-lt"/>
                  <a:cs typeface="+mn-lt"/>
                  <a:hlinkClick r:id="rId4"/>
                </a:rPr>
                <a:t>(link)</a:t>
              </a:r>
              <a:endParaRPr lang="en-GB" sz="2000">
                <a:solidFill>
                  <a:srgbClr val="7F7F7F"/>
                </a:solidFill>
                <a:cs typeface="Calibri" panose="020F0502020204030204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7940F5A-FA19-3EF2-D329-9DB7E0CCF562}"/>
                </a:ext>
              </a:extLst>
            </p:cNvPr>
            <p:cNvSpPr txBox="1"/>
            <p:nvPr/>
          </p:nvSpPr>
          <p:spPr>
            <a:xfrm>
              <a:off x="3663536" y="2567182"/>
              <a:ext cx="3277590" cy="94537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  <a:ea typeface="+mn-lt"/>
                  <a:cs typeface="+mn-lt"/>
                </a:rPr>
                <a:t>References (open-access)</a:t>
              </a:r>
              <a:endParaRPr lang="en-GB" dirty="0">
                <a:solidFill>
                  <a:schemeClr val="bg1"/>
                </a:solidFill>
                <a:cs typeface="Calibri"/>
              </a:endParaRPr>
            </a:p>
          </p:txBody>
        </p:sp>
      </p:grpSp>
      <p:pic>
        <p:nvPicPr>
          <p:cNvPr id="6" name="Picture 4" descr="Icon&#10;&#10;Description automatically generated">
            <a:extLst>
              <a:ext uri="{FF2B5EF4-FFF2-40B4-BE49-F238E27FC236}">
                <a16:creationId xmlns:a16="http://schemas.microsoft.com/office/drawing/2014/main" id="{BB95FA17-E40C-9980-756D-429D69CA1C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pic>
        <p:nvPicPr>
          <p:cNvPr id="16" name="Picture 16" descr="Chart, histogram&#10;&#10;Description automatically generated">
            <a:extLst>
              <a:ext uri="{FF2B5EF4-FFF2-40B4-BE49-F238E27FC236}">
                <a16:creationId xmlns:a16="http://schemas.microsoft.com/office/drawing/2014/main" id="{E1F9574F-CFD2-BF48-242D-12702E333E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9336" y="1120241"/>
            <a:ext cx="5810991" cy="2915391"/>
          </a:xfrm>
          <a:prstGeom prst="rect">
            <a:avLst/>
          </a:prstGeom>
        </p:spPr>
      </p:pic>
      <p:sp>
        <p:nvSpPr>
          <p:cNvPr id="17" name="TextBox 1">
            <a:extLst>
              <a:ext uri="{FF2B5EF4-FFF2-40B4-BE49-F238E27FC236}">
                <a16:creationId xmlns:a16="http://schemas.microsoft.com/office/drawing/2014/main" id="{38A3BED2-19EF-B7C0-D730-E7A29CC772A2}"/>
              </a:ext>
            </a:extLst>
          </p:cNvPr>
          <p:cNvSpPr txBox="1"/>
          <p:nvPr/>
        </p:nvSpPr>
        <p:spPr>
          <a:xfrm>
            <a:off x="6159336" y="3922225"/>
            <a:ext cx="5781302" cy="5847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i="1" dirty="0">
                <a:solidFill>
                  <a:srgbClr val="7F7F7F"/>
                </a:solidFill>
                <a:ea typeface="+mn-lt"/>
                <a:cs typeface="+mn-lt"/>
              </a:rPr>
              <a:t>Contribution of different nuclear reactions to </a:t>
            </a:r>
            <a:r>
              <a:rPr lang="en-GB" sz="1600" i="1" dirty="0">
                <a:solidFill>
                  <a:srgbClr val="7F7F7F"/>
                </a:solidFill>
                <a:cs typeface="Calibri"/>
              </a:rPr>
              <a:t>energy deposition distribution of 8 MeV neutrons in natural Silicon [1]</a:t>
            </a:r>
            <a:endParaRPr lang="en-US" dirty="0">
              <a:solidFill>
                <a:srgbClr val="7F7F7F"/>
              </a:solidFill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730226-6108-E001-C96C-FB30992F8B08}"/>
              </a:ext>
            </a:extLst>
          </p:cNvPr>
          <p:cNvSpPr txBox="1"/>
          <p:nvPr/>
        </p:nvSpPr>
        <p:spPr>
          <a:xfrm>
            <a:off x="6852062" y="5902036"/>
            <a:ext cx="5197433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cs typeface="Calibri"/>
              </a:rPr>
              <a:t>See lecture by </a:t>
            </a:r>
            <a:r>
              <a:rPr lang="en-GB" b="1" dirty="0">
                <a:solidFill>
                  <a:schemeClr val="bg1"/>
                </a:solidFill>
                <a:ea typeface="+mn-lt"/>
                <a:cs typeface="+mn-lt"/>
              </a:rPr>
              <a:t>Matteo </a:t>
            </a:r>
            <a:r>
              <a:rPr lang="en-GB" b="1" dirty="0">
                <a:solidFill>
                  <a:schemeClr val="bg1"/>
                </a:solidFill>
                <a:cs typeface="Calibri"/>
              </a:rPr>
              <a:t>Cecchetto (Thursday, 10h10)!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630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/>
                <a:ea typeface="+mn-lt"/>
                <a:cs typeface="+mn-lt"/>
              </a:rPr>
              <a:t>Tutorial 2.1 – Geometry, Primaries, Scoring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C900D-E622-9CCE-1E7B-DA5F73CD3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1" y="1083858"/>
            <a:ext cx="11620982" cy="93614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Open the </a:t>
            </a:r>
            <a:r>
              <a:rPr lang="en-GB" sz="2000" i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tutorial_2-1.mac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 input macro file:</a:t>
            </a:r>
            <a:endParaRPr lang="en-US" sz="200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9" name="Picture 4" descr="Icon&#10;&#10;Description automatically generated">
            <a:extLst>
              <a:ext uri="{FF2B5EF4-FFF2-40B4-BE49-F238E27FC236}">
                <a16:creationId xmlns:a16="http://schemas.microsoft.com/office/drawing/2014/main" id="{F9499AF4-7F0F-0436-E1D0-A13D63821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B9D74D-17FE-2758-724F-D121CA9CE454}"/>
              </a:ext>
            </a:extLst>
          </p:cNvPr>
          <p:cNvSpPr txBox="1"/>
          <p:nvPr/>
        </p:nvSpPr>
        <p:spPr>
          <a:xfrm>
            <a:off x="9256816" y="5486400"/>
            <a:ext cx="256506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dirty="0">
                <a:solidFill>
                  <a:srgbClr val="7F7F7F"/>
                </a:solidFill>
                <a:cs typeface="Calibri"/>
                <a:hlinkClick r:id="rId3"/>
              </a:rPr>
              <a:t>Tutorial files in 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3"/>
              </a:rPr>
              <a:t>GitLab</a:t>
            </a:r>
            <a:endParaRPr lang="en-GB" dirty="0">
              <a:solidFill>
                <a:srgbClr val="7F7F7F"/>
              </a:solidFill>
              <a:ea typeface="+mn-lt"/>
              <a:cs typeface="+mn-lt"/>
            </a:endParaRPr>
          </a:p>
          <a:p>
            <a:pPr algn="r"/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4"/>
              </a:rPr>
              <a:t>Tutorial files in CERNbox</a:t>
            </a:r>
            <a:endParaRPr lang="en-US" dirty="0" err="1">
              <a:ea typeface="+mn-lt"/>
              <a:cs typeface="+mn-lt"/>
            </a:endParaRPr>
          </a:p>
        </p:txBody>
      </p:sp>
      <p:pic>
        <p:nvPicPr>
          <p:cNvPr id="14" name="Picture 1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4423A429-9A25-EE1A-497C-CB03CF4B2C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635" y="3784765"/>
            <a:ext cx="3623953" cy="2039587"/>
          </a:xfrm>
          <a:prstGeom prst="rect">
            <a:avLst/>
          </a:prstGeom>
        </p:spPr>
      </p:pic>
      <p:pic>
        <p:nvPicPr>
          <p:cNvPr id="16" name="Picture 16" descr="Table&#10;&#10;Description automatically generated">
            <a:extLst>
              <a:ext uri="{FF2B5EF4-FFF2-40B4-BE49-F238E27FC236}">
                <a16:creationId xmlns:a16="http://schemas.microsoft.com/office/drawing/2014/main" id="{2BEC196B-DA2D-1C37-17B3-1A8CD20951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322" y="1546569"/>
            <a:ext cx="7800108" cy="204294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3E8A220-06B2-A398-8A3A-FEC71B359CB1}"/>
              </a:ext>
            </a:extLst>
          </p:cNvPr>
          <p:cNvSpPr/>
          <p:nvPr/>
        </p:nvSpPr>
        <p:spPr>
          <a:xfrm>
            <a:off x="316674" y="3305298"/>
            <a:ext cx="5888182" cy="217714"/>
          </a:xfrm>
          <a:prstGeom prst="rect">
            <a:avLst/>
          </a:prstGeom>
          <a:noFill/>
          <a:ln w="285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647EA5-452B-C77F-9F42-5D2CFE8CE4BD}"/>
              </a:ext>
            </a:extLst>
          </p:cNvPr>
          <p:cNvSpPr/>
          <p:nvPr/>
        </p:nvSpPr>
        <p:spPr>
          <a:xfrm>
            <a:off x="4334491" y="2721427"/>
            <a:ext cx="1870364" cy="217714"/>
          </a:xfrm>
          <a:prstGeom prst="rect">
            <a:avLst/>
          </a:prstGeom>
          <a:noFill/>
          <a:ln w="285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0E5763-B0EB-1D8D-9632-75A6508B2124}"/>
              </a:ext>
            </a:extLst>
          </p:cNvPr>
          <p:cNvSpPr/>
          <p:nvPr/>
        </p:nvSpPr>
        <p:spPr>
          <a:xfrm>
            <a:off x="2869868" y="4562102"/>
            <a:ext cx="762000" cy="603662"/>
          </a:xfrm>
          <a:prstGeom prst="rect">
            <a:avLst/>
          </a:prstGeom>
          <a:noFill/>
          <a:ln w="285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4" descr="Table&#10;&#10;Description automatically generated">
            <a:extLst>
              <a:ext uri="{FF2B5EF4-FFF2-40B4-BE49-F238E27FC236}">
                <a16:creationId xmlns:a16="http://schemas.microsoft.com/office/drawing/2014/main" id="{0DE9C6F7-3974-0704-7D73-7C66871C76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2192" y="3769640"/>
            <a:ext cx="5276600" cy="230734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29D6A6A-C828-2D4B-32F8-049974BB732E}"/>
              </a:ext>
            </a:extLst>
          </p:cNvPr>
          <p:cNvSpPr/>
          <p:nvPr/>
        </p:nvSpPr>
        <p:spPr>
          <a:xfrm>
            <a:off x="7916880" y="5225141"/>
            <a:ext cx="722416" cy="801584"/>
          </a:xfrm>
          <a:prstGeom prst="rect">
            <a:avLst/>
          </a:prstGeom>
          <a:noFill/>
          <a:ln w="285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18" name="Picture 18" descr="Chart, treemap chart&#10;&#10;Description automatically generated">
            <a:extLst>
              <a:ext uri="{FF2B5EF4-FFF2-40B4-BE49-F238E27FC236}">
                <a16:creationId xmlns:a16="http://schemas.microsoft.com/office/drawing/2014/main" id="{3EEA7DDA-CF7E-CFE2-FD8B-CB88FC39DD5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97932" y="1291937"/>
            <a:ext cx="3802082" cy="285898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59D49DA-3CA1-B240-406D-8030A596C685}"/>
              </a:ext>
            </a:extLst>
          </p:cNvPr>
          <p:cNvSpPr/>
          <p:nvPr/>
        </p:nvSpPr>
        <p:spPr>
          <a:xfrm>
            <a:off x="2899555" y="2721427"/>
            <a:ext cx="1048988" cy="217714"/>
          </a:xfrm>
          <a:prstGeom prst="rect">
            <a:avLst/>
          </a:prstGeom>
          <a:noFill/>
          <a:ln w="285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79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/>
                <a:ea typeface="+mn-lt"/>
                <a:cs typeface="+mn-lt"/>
              </a:rPr>
              <a:t>Tutorial 2.1 – Physics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C900D-E622-9CCE-1E7B-DA5F73CD3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1" y="1083858"/>
            <a:ext cx="11620982" cy="40175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Add elastic and inelastic hadronic physics to the simulation, since so far we had EM physics models only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9" name="Picture 4" descr="Icon&#10;&#10;Description automatically generated">
            <a:extLst>
              <a:ext uri="{FF2B5EF4-FFF2-40B4-BE49-F238E27FC236}">
                <a16:creationId xmlns:a16="http://schemas.microsoft.com/office/drawing/2014/main" id="{F9499AF4-7F0F-0436-E1D0-A13D63821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09942AE5-B9A5-FB44-8C5C-F080BC7D82B2}"/>
              </a:ext>
            </a:extLst>
          </p:cNvPr>
          <p:cNvGrpSpPr/>
          <p:nvPr/>
        </p:nvGrpSpPr>
        <p:grpSpPr>
          <a:xfrm>
            <a:off x="492528" y="4815441"/>
            <a:ext cx="8646664" cy="1347048"/>
            <a:chOff x="519140" y="1479118"/>
            <a:chExt cx="6481263" cy="275841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A923DCD-2339-C05E-ED8C-0F932FED6137}"/>
                </a:ext>
              </a:extLst>
            </p:cNvPr>
            <p:cNvGrpSpPr/>
            <p:nvPr/>
          </p:nvGrpSpPr>
          <p:grpSpPr>
            <a:xfrm>
              <a:off x="519140" y="1479118"/>
              <a:ext cx="6481263" cy="2758419"/>
              <a:chOff x="519140" y="1479117"/>
              <a:chExt cx="8030307" cy="2617139"/>
            </a:xfrm>
          </p:grpSpPr>
          <p:sp>
            <p:nvSpPr>
              <p:cNvPr id="13" name="Rounded Rectangle 6">
                <a:extLst>
                  <a:ext uri="{FF2B5EF4-FFF2-40B4-BE49-F238E27FC236}">
                    <a16:creationId xmlns:a16="http://schemas.microsoft.com/office/drawing/2014/main" id="{D8DC62FB-DBA6-84C1-3824-0C3E8AA9A503}"/>
                  </a:ext>
                </a:extLst>
              </p:cNvPr>
              <p:cNvSpPr/>
              <p:nvPr/>
            </p:nvSpPr>
            <p:spPr>
              <a:xfrm>
                <a:off x="519140" y="2200660"/>
                <a:ext cx="8030307" cy="1895596"/>
              </a:xfrm>
              <a:prstGeom prst="roundRect">
                <a:avLst>
                  <a:gd name="adj" fmla="val 7328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rgbClr val="7F7F7F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45720" rIns="91440" bIns="45720" rtlCol="0" anchor="t"/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b="1" dirty="0">
                    <a:solidFill>
                      <a:srgbClr val="B2B2B2"/>
                    </a:solidFill>
                    <a:latin typeface="Mono"/>
                  </a:rPr>
                  <a:t>:/home/tutorial_2#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</a:rPr>
                  <a:t> </a:t>
                </a:r>
                <a:r>
                  <a:rPr lang="en-US" sz="1400" b="1" dirty="0" err="1">
                    <a:solidFill>
                      <a:srgbClr val="FFFFFF"/>
                    </a:solidFill>
                    <a:latin typeface="Mono"/>
                  </a:rPr>
                  <a:t>mkdir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</a:rPr>
                  <a:t> output_2 &amp;&amp; cd output_2/</a:t>
                </a:r>
                <a:endParaRPr lang="en-US" sz="1400" dirty="0">
                  <a:ea typeface="+mn-lt"/>
                  <a:cs typeface="+mn-lt"/>
                </a:endParaRPr>
              </a:p>
              <a:p>
                <a:r>
                  <a:rPr lang="en-US" sz="1400" b="1" dirty="0">
                    <a:solidFill>
                      <a:srgbClr val="B2B2B2"/>
                    </a:solidFill>
                    <a:latin typeface="Mono"/>
                  </a:rPr>
                  <a:t>:/home/tutorial_2/output_1# 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</a:rPr>
                  <a:t>g4see ../tutorial_2-1.mac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</a:rPr>
                  <a:t> &gt; stdout.log</a:t>
                </a:r>
                <a:endParaRPr lang="en-US" sz="1400" dirty="0">
                  <a:solidFill>
                    <a:schemeClr val="bg1"/>
                  </a:solidFill>
                  <a:ea typeface="+mn-lt"/>
                  <a:cs typeface="+mn-lt"/>
                </a:endParaRPr>
              </a:p>
              <a:p>
                <a:r>
                  <a:rPr lang="en-US" sz="1400" b="1" dirty="0">
                    <a:solidFill>
                      <a:srgbClr val="B2B2B2"/>
                    </a:solidFill>
                    <a:latin typeface="Mono"/>
                    <a:cs typeface="Calibri"/>
                  </a:rPr>
                  <a:t>:/home/tutorial_2/output_1#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cs typeface="Calibri"/>
                  </a:rPr>
                  <a:t> 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mergeHistograms . --delete</a:t>
                </a:r>
                <a:endParaRPr lang="en-US" sz="1400" b="1" dirty="0">
                  <a:solidFill>
                    <a:schemeClr val="bg1"/>
                  </a:solidFill>
                  <a:latin typeface="Mono"/>
                  <a:cs typeface="Calibri"/>
                </a:endParaRPr>
              </a:p>
              <a:p>
                <a:r>
                  <a:rPr lang="en-US" sz="1400" b="1" dirty="0">
                    <a:solidFill>
                      <a:srgbClr val="B2B2B2"/>
                    </a:solidFill>
                    <a:latin typeface="Mono"/>
                    <a:cs typeface="Calibri"/>
                  </a:rPr>
                  <a:t>:/home/tutorial_2/output_1#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cs typeface="Calibri"/>
                  </a:rPr>
                  <a:t> 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  <a:cs typeface="Calibri"/>
                  </a:rPr>
                  <a:t>less Edep_0_histogram.out</a:t>
                </a:r>
                <a:endParaRPr lang="en-US" dirty="0"/>
              </a:p>
              <a:p>
                <a:endParaRPr lang="en-GB" sz="1400" dirty="0">
                  <a:solidFill>
                    <a:srgbClr val="000000"/>
                  </a:solidFill>
                  <a:latin typeface="Calibri" panose="020F0502020204030204"/>
                  <a:cs typeface="Calibri"/>
                </a:endParaRPr>
              </a:p>
            </p:txBody>
          </p:sp>
          <p:sp>
            <p:nvSpPr>
              <p:cNvPr id="14" name="Rounded Rectangle 5">
                <a:extLst>
                  <a:ext uri="{FF2B5EF4-FFF2-40B4-BE49-F238E27FC236}">
                    <a16:creationId xmlns:a16="http://schemas.microsoft.com/office/drawing/2014/main" id="{349B5C4D-7736-43D3-8799-034E1E984524}"/>
                  </a:ext>
                </a:extLst>
              </p:cNvPr>
              <p:cNvSpPr/>
              <p:nvPr/>
            </p:nvSpPr>
            <p:spPr>
              <a:xfrm>
                <a:off x="519140" y="1479117"/>
                <a:ext cx="8030307" cy="462889"/>
              </a:xfrm>
              <a:prstGeom prst="roundRect">
                <a:avLst>
                  <a:gd name="adj" fmla="val 29454"/>
                </a:avLst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45720" rIns="91440" bIns="45720" rtlCol="0" anchor="ctr"/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0AC84DF-EF43-A9AC-27CD-60E3970B2C8A}"/>
                  </a:ext>
                </a:extLst>
              </p:cNvPr>
              <p:cNvSpPr/>
              <p:nvPr/>
            </p:nvSpPr>
            <p:spPr>
              <a:xfrm>
                <a:off x="519140" y="1711140"/>
                <a:ext cx="8030307" cy="534336"/>
              </a:xfrm>
              <a:prstGeom prst="rect">
                <a:avLst/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b"/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b="1" dirty="0"/>
              </a:p>
            </p:txBody>
          </p:sp>
        </p:grpSp>
        <p:sp>
          <p:nvSpPr>
            <p:cNvPr id="12" name="TextBox 3">
              <a:extLst>
                <a:ext uri="{FF2B5EF4-FFF2-40B4-BE49-F238E27FC236}">
                  <a16:creationId xmlns:a16="http://schemas.microsoft.com/office/drawing/2014/main" id="{8FB15C0C-B515-99C8-4217-7B4A0DBA22CD}"/>
                </a:ext>
              </a:extLst>
            </p:cNvPr>
            <p:cNvSpPr txBox="1"/>
            <p:nvPr/>
          </p:nvSpPr>
          <p:spPr>
            <a:xfrm>
              <a:off x="2101830" y="1533125"/>
              <a:ext cx="3277590" cy="75630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>
                  <a:solidFill>
                    <a:schemeClr val="bg1"/>
                  </a:solidFill>
                  <a:ea typeface="+mn-lt"/>
                  <a:cs typeface="+mn-lt"/>
                </a:rPr>
                <a:t>Commands in G4SEE Docker container (CLI)</a:t>
              </a:r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8966BC9-B838-5503-3AD3-FA7CC15F7792}"/>
              </a:ext>
            </a:extLst>
          </p:cNvPr>
          <p:cNvGrpSpPr/>
          <p:nvPr/>
        </p:nvGrpSpPr>
        <p:grpSpPr>
          <a:xfrm>
            <a:off x="728294" y="1372020"/>
            <a:ext cx="11238638" cy="3411811"/>
            <a:chOff x="708502" y="1738175"/>
            <a:chExt cx="11238638" cy="341181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D8FE4DF-D371-1C9D-2E8F-A090985A0AF4}"/>
                </a:ext>
              </a:extLst>
            </p:cNvPr>
            <p:cNvGrpSpPr/>
            <p:nvPr/>
          </p:nvGrpSpPr>
          <p:grpSpPr>
            <a:xfrm>
              <a:off x="726108" y="1738175"/>
              <a:ext cx="11221032" cy="2643589"/>
              <a:chOff x="726108" y="1738175"/>
              <a:chExt cx="11221032" cy="2643589"/>
            </a:xfrm>
          </p:grpSpPr>
          <p:pic>
            <p:nvPicPr>
              <p:cNvPr id="7" name="Picture 10" descr="Text&#10;&#10;Description automatically generated">
                <a:extLst>
                  <a:ext uri="{FF2B5EF4-FFF2-40B4-BE49-F238E27FC236}">
                    <a16:creationId xmlns:a16="http://schemas.microsoft.com/office/drawing/2014/main" id="{F464C565-ADB4-F8F9-FFB2-C6CA22BDDC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26108" y="1738175"/>
                <a:ext cx="5266706" cy="2643589"/>
              </a:xfrm>
              <a:prstGeom prst="rect">
                <a:avLst/>
              </a:prstGeom>
            </p:spPr>
          </p:pic>
          <p:sp>
            <p:nvSpPr>
              <p:cNvPr id="17" name="TextBox 13">
                <a:extLst>
                  <a:ext uri="{FF2B5EF4-FFF2-40B4-BE49-F238E27FC236}">
                    <a16:creationId xmlns:a16="http://schemas.microsoft.com/office/drawing/2014/main" id="{0D525CCD-3474-F143-78E4-92744A52A371}"/>
                  </a:ext>
                </a:extLst>
              </p:cNvPr>
              <p:cNvSpPr txBox="1"/>
              <p:nvPr/>
            </p:nvSpPr>
            <p:spPr>
              <a:xfrm>
                <a:off x="6137507" y="1845363"/>
                <a:ext cx="4394493" cy="584775"/>
              </a:xfrm>
              <a:prstGeom prst="rect">
                <a:avLst/>
              </a:prstGeom>
              <a:noFill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solidFill>
                      <a:srgbClr val="1C559E"/>
                    </a:solidFill>
                    <a:cs typeface="Calibri"/>
                  </a:rPr>
                  <a:t>Default physics, highest accuracy general EM physics in G4 </a:t>
                </a:r>
                <a:r>
                  <a:rPr lang="en-GB" sz="1600" dirty="0">
                    <a:solidFill>
                      <a:srgbClr val="1C559E"/>
                    </a:solidFill>
                    <a:ea typeface="+mn-lt"/>
                    <a:cs typeface="+mn-lt"/>
                  </a:rPr>
                  <a:t>(no need to add here explicitly)</a:t>
                </a: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3AD79CFC-615E-F083-65F8-D2B0C518DF3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35782" y="2223655"/>
                <a:ext cx="431474" cy="37011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3">
                <a:extLst>
                  <a:ext uri="{FF2B5EF4-FFF2-40B4-BE49-F238E27FC236}">
                    <a16:creationId xmlns:a16="http://schemas.microsoft.com/office/drawing/2014/main" id="{35A11065-0FC2-1017-C572-B53909AA044E}"/>
                  </a:ext>
                </a:extLst>
              </p:cNvPr>
              <p:cNvSpPr txBox="1"/>
              <p:nvPr/>
            </p:nvSpPr>
            <p:spPr>
              <a:xfrm>
                <a:off x="6196883" y="2453382"/>
                <a:ext cx="5750257" cy="338554"/>
              </a:xfrm>
              <a:prstGeom prst="rect">
                <a:avLst/>
              </a:prstGeom>
              <a:noFill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solidFill>
                      <a:srgbClr val="1C559E"/>
                    </a:solidFill>
                    <a:ea typeface="+mn-lt"/>
                    <a:cs typeface="+mn-lt"/>
                  </a:rPr>
                  <a:t>Hadron </a:t>
                </a:r>
                <a:r>
                  <a:rPr lang="en-GB" sz="1600" b="1" dirty="0">
                    <a:solidFill>
                      <a:srgbClr val="1C559E"/>
                    </a:solidFill>
                    <a:ea typeface="+mn-lt"/>
                    <a:cs typeface="+mn-lt"/>
                  </a:rPr>
                  <a:t>elastic</a:t>
                </a:r>
                <a:r>
                  <a:rPr lang="en-GB" sz="1600" dirty="0">
                    <a:solidFill>
                      <a:srgbClr val="1C559E"/>
                    </a:solidFill>
                    <a:ea typeface="+mn-lt"/>
                    <a:cs typeface="+mn-lt"/>
                  </a:rPr>
                  <a:t> physics with High Precision (HP) neutrons models</a:t>
                </a:r>
                <a:endParaRPr lang="en-US" dirty="0">
                  <a:solidFill>
                    <a:srgbClr val="1C559E"/>
                  </a:solidFill>
                  <a:cs typeface="Calibri"/>
                </a:endParaRPr>
              </a:p>
            </p:txBody>
          </p:sp>
          <p:sp>
            <p:nvSpPr>
              <p:cNvPr id="20" name="TextBox 13">
                <a:extLst>
                  <a:ext uri="{FF2B5EF4-FFF2-40B4-BE49-F238E27FC236}">
                    <a16:creationId xmlns:a16="http://schemas.microsoft.com/office/drawing/2014/main" id="{3E886366-506D-7A15-3C3C-AA5A6AC620C2}"/>
                  </a:ext>
                </a:extLst>
              </p:cNvPr>
              <p:cNvSpPr txBox="1"/>
              <p:nvPr/>
            </p:nvSpPr>
            <p:spPr>
              <a:xfrm>
                <a:off x="6394804" y="2878913"/>
                <a:ext cx="4493454" cy="338554"/>
              </a:xfrm>
              <a:prstGeom prst="rect">
                <a:avLst/>
              </a:prstGeom>
              <a:noFill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solidFill>
                      <a:srgbClr val="1C559E"/>
                    </a:solidFill>
                    <a:ea typeface="+mn-lt"/>
                    <a:cs typeface="+mn-lt"/>
                  </a:rPr>
                  <a:t>Hadron </a:t>
                </a:r>
                <a:r>
                  <a:rPr lang="en-GB" sz="1600" b="1" dirty="0">
                    <a:solidFill>
                      <a:srgbClr val="1C559E"/>
                    </a:solidFill>
                    <a:ea typeface="+mn-lt"/>
                    <a:cs typeface="+mn-lt"/>
                  </a:rPr>
                  <a:t>inelastic</a:t>
                </a:r>
                <a:r>
                  <a:rPr lang="en-GB" sz="1600" dirty="0">
                    <a:solidFill>
                      <a:srgbClr val="1C559E"/>
                    </a:solidFill>
                    <a:ea typeface="+mn-lt"/>
                    <a:cs typeface="+mn-lt"/>
                  </a:rPr>
                  <a:t> physics with HP neutron models</a:t>
                </a:r>
                <a:endParaRPr lang="en-US">
                  <a:solidFill>
                    <a:srgbClr val="1C559E"/>
                  </a:solidFill>
                  <a:cs typeface="Calibri"/>
                </a:endParaRPr>
              </a:p>
            </p:txBody>
          </p:sp>
        </p:grp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04B7D08-6CD7-5983-0C34-CBB47F0B810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65470" y="3084617"/>
              <a:ext cx="589811" cy="3364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04B7D08-6CD7-5983-0C34-CBB47F0B810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60943" y="2722790"/>
              <a:ext cx="530433" cy="17219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13">
              <a:extLst>
                <a:ext uri="{FF2B5EF4-FFF2-40B4-BE49-F238E27FC236}">
                  <a16:creationId xmlns:a16="http://schemas.microsoft.com/office/drawing/2014/main" id="{7C0EEC91-0E2C-A335-43B0-C52D5C9F15BC}"/>
                </a:ext>
              </a:extLst>
            </p:cNvPr>
            <p:cNvSpPr txBox="1"/>
            <p:nvPr/>
          </p:nvSpPr>
          <p:spPr>
            <a:xfrm>
              <a:off x="6418554" y="3634976"/>
              <a:ext cx="4493454" cy="338554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solidFill>
                    <a:srgbClr val="1C559E"/>
                  </a:solidFill>
                  <a:ea typeface="+mn-lt"/>
                  <a:cs typeface="+mn-lt"/>
                </a:rPr>
                <a:t>See full list of physics options in </a:t>
              </a:r>
              <a:r>
                <a:rPr lang="en-GB" sz="1600" dirty="0">
                  <a:solidFill>
                    <a:srgbClr val="1C559E"/>
                  </a:solidFill>
                  <a:ea typeface="+mn-lt"/>
                  <a:cs typeface="+mn-lt"/>
                  <a:hlinkClick r:id="rId4"/>
                </a:rPr>
                <a:t>G4SEE docs</a:t>
              </a:r>
              <a:r>
                <a:rPr lang="en-GB" sz="1600" dirty="0">
                  <a:solidFill>
                    <a:srgbClr val="1C559E"/>
                  </a:solidFill>
                  <a:ea typeface="+mn-lt"/>
                  <a:cs typeface="+mn-lt"/>
                </a:rPr>
                <a:t>!</a:t>
              </a:r>
              <a:endParaRPr lang="en-GB" sz="1600" dirty="0">
                <a:solidFill>
                  <a:srgbClr val="1C559E"/>
                </a:solidFill>
                <a:cs typeface="Calibri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E76284C-7B75-706A-91E8-45A8CEA571EF}"/>
                </a:ext>
              </a:extLst>
            </p:cNvPr>
            <p:cNvSpPr txBox="1"/>
            <p:nvPr/>
          </p:nvSpPr>
          <p:spPr>
            <a:xfrm>
              <a:off x="6446323" y="3309258"/>
              <a:ext cx="5355771" cy="33855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600" dirty="0">
                  <a:solidFill>
                    <a:srgbClr val="1C559E"/>
                  </a:solidFill>
                </a:rPr>
                <a:t>HP models are strongly recommended for &lt;20 MeV neutrons!</a:t>
              </a:r>
              <a:endParaRPr lang="en-US" sz="1600" dirty="0">
                <a:cs typeface="Calibri"/>
              </a:endParaRPr>
            </a:p>
          </p:txBody>
        </p:sp>
        <p:sp>
          <p:nvSpPr>
            <p:cNvPr id="27" name="TextBox 13">
              <a:extLst>
                <a:ext uri="{FF2B5EF4-FFF2-40B4-BE49-F238E27FC236}">
                  <a16:creationId xmlns:a16="http://schemas.microsoft.com/office/drawing/2014/main" id="{0A295698-506E-B7FB-2187-AD8250B756C7}"/>
                </a:ext>
              </a:extLst>
            </p:cNvPr>
            <p:cNvSpPr txBox="1"/>
            <p:nvPr/>
          </p:nvSpPr>
          <p:spPr>
            <a:xfrm>
              <a:off x="708502" y="4318989"/>
              <a:ext cx="4740856" cy="830997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solidFill>
                    <a:srgbClr val="1C559E"/>
                  </a:solidFill>
                  <a:ea typeface="+mn-lt"/>
                  <a:cs typeface="+mn-lt"/>
                </a:rPr>
                <a:t>Secondary particles with expected range below the defined range cuts are not produced, its E is deposited on the spot instead, it can save computational time!</a:t>
              </a:r>
              <a:endParaRPr lang="en-GB" sz="1600" dirty="0">
                <a:solidFill>
                  <a:srgbClr val="1C559E"/>
                </a:solidFill>
                <a:cs typeface="Calibri"/>
              </a:endParaRPr>
            </a:p>
          </p:txBody>
        </p:sp>
      </p:grp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59ACE19-8DB3-D7A5-F57D-163DE5F6CDAB}"/>
              </a:ext>
            </a:extLst>
          </p:cNvPr>
          <p:cNvSpPr txBox="1">
            <a:spLocks/>
          </p:cNvSpPr>
          <p:nvPr/>
        </p:nvSpPr>
        <p:spPr>
          <a:xfrm>
            <a:off x="5962289" y="3650908"/>
            <a:ext cx="5802074" cy="124292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C559E"/>
              </a:buClr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Running the simulation with 300k neutron primaries, we get an empty </a:t>
            </a:r>
            <a:r>
              <a:rPr lang="en-GB" sz="20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Edep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histogram (only a single event!)</a:t>
            </a:r>
            <a:endParaRPr lang="en-GB" sz="200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Simulation running time increases proportionally with primary particle number and particle interactions</a:t>
            </a:r>
          </a:p>
          <a:p>
            <a:pPr>
              <a:buFont typeface="Arial" pitchFamily="2" charset="2"/>
              <a:buChar char="•"/>
            </a:pPr>
            <a:endParaRPr lang="en-GB" sz="2000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</p:txBody>
      </p:sp>
      <p:sp>
        <p:nvSpPr>
          <p:cNvPr id="29" name="TextBox 13">
            <a:extLst>
              <a:ext uri="{FF2B5EF4-FFF2-40B4-BE49-F238E27FC236}">
                <a16:creationId xmlns:a16="http://schemas.microsoft.com/office/drawing/2014/main" id="{6F83A52D-3F6B-0C3C-FCED-6A34EF7FD0A5}"/>
              </a:ext>
            </a:extLst>
          </p:cNvPr>
          <p:cNvSpPr txBox="1"/>
          <p:nvPr/>
        </p:nvSpPr>
        <p:spPr>
          <a:xfrm>
            <a:off x="2489801" y="1493061"/>
            <a:ext cx="3028830" cy="5847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rgbClr val="1C559E"/>
                </a:solidFill>
                <a:ea typeface="+mn-lt"/>
                <a:cs typeface="+mn-lt"/>
              </a:rPr>
              <a:t>Adding G4 physics modules to put together a full G4 physics list:</a:t>
            </a:r>
            <a:endParaRPr lang="en-US" dirty="0">
              <a:solidFill>
                <a:srgbClr val="1C559E"/>
              </a:solidFill>
              <a:cs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092EFC-7877-ED72-C934-1DA1A752C188}"/>
              </a:ext>
            </a:extLst>
          </p:cNvPr>
          <p:cNvSpPr txBox="1"/>
          <p:nvPr/>
        </p:nvSpPr>
        <p:spPr>
          <a:xfrm>
            <a:off x="9256816" y="5486400"/>
            <a:ext cx="256506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dirty="0">
                <a:solidFill>
                  <a:srgbClr val="7F7F7F"/>
                </a:solidFill>
                <a:cs typeface="Calibri"/>
                <a:hlinkClick r:id="rId5"/>
              </a:rPr>
              <a:t>Tutorial files in 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5"/>
              </a:rPr>
              <a:t>GitLab</a:t>
            </a:r>
            <a:endParaRPr lang="en-GB" dirty="0">
              <a:solidFill>
                <a:srgbClr val="7F7F7F"/>
              </a:solidFill>
              <a:ea typeface="+mn-lt"/>
              <a:cs typeface="+mn-lt"/>
            </a:endParaRPr>
          </a:p>
          <a:p>
            <a:pPr algn="r"/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6"/>
              </a:rPr>
              <a:t>Tutorial files in CERNbox</a:t>
            </a:r>
            <a:endParaRPr lang="en-US" dirty="0" err="1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6444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/>
                <a:ea typeface="+mn-lt"/>
                <a:cs typeface="+mn-lt"/>
              </a:rPr>
              <a:t>Tutorial 2.2 – Biasing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C900D-E622-9CCE-1E7B-DA5F73CD3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1" y="1083858"/>
            <a:ext cx="11620982" cy="936142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Let's increase statistics, by running a non-</a:t>
            </a:r>
            <a:r>
              <a:rPr lang="en-GB" sz="2000" dirty="0" err="1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analog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 Monte Carlo simulation using a biasing (variance reduction) technique!</a:t>
            </a:r>
          </a:p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G4SEE has microscopic XS biasing implemented to artificially increase probabilities of certain particle interactions</a:t>
            </a:r>
          </a:p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Open the </a:t>
            </a:r>
            <a:r>
              <a:rPr lang="en-GB" sz="2000" i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tutorial_2-2.mac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 input macro file:</a:t>
            </a:r>
            <a:endParaRPr lang="en-US" sz="200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9" name="Picture 4" descr="Icon&#10;&#10;Description automatically generated">
            <a:extLst>
              <a:ext uri="{FF2B5EF4-FFF2-40B4-BE49-F238E27FC236}">
                <a16:creationId xmlns:a16="http://schemas.microsoft.com/office/drawing/2014/main" id="{F9499AF4-7F0F-0436-E1D0-A13D63821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pic>
        <p:nvPicPr>
          <p:cNvPr id="11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234F6F61-27BC-B7DA-A238-053385ABB2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34" y="2117940"/>
            <a:ext cx="4672939" cy="1771053"/>
          </a:xfrm>
          <a:prstGeom prst="rect">
            <a:avLst/>
          </a:prstGeom>
        </p:spPr>
      </p:pic>
      <p:pic>
        <p:nvPicPr>
          <p:cNvPr id="15" name="Picture 15" descr="Table&#10;&#10;Description automatically generated">
            <a:extLst>
              <a:ext uri="{FF2B5EF4-FFF2-40B4-BE49-F238E27FC236}">
                <a16:creationId xmlns:a16="http://schemas.microsoft.com/office/drawing/2014/main" id="{AFA15A0A-4CB4-5E58-4ACF-B4FC1C29EC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634" y="4192316"/>
            <a:ext cx="7107380" cy="183804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66F721F-482B-0BBD-8E5A-F68D67B4FD0F}"/>
              </a:ext>
            </a:extLst>
          </p:cNvPr>
          <p:cNvSpPr/>
          <p:nvPr/>
        </p:nvSpPr>
        <p:spPr>
          <a:xfrm>
            <a:off x="6095997" y="4661063"/>
            <a:ext cx="573975" cy="1306285"/>
          </a:xfrm>
          <a:prstGeom prst="rect">
            <a:avLst/>
          </a:prstGeom>
          <a:noFill/>
          <a:ln w="285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5E2E70-E256-5601-8CFF-6230612394C1}"/>
              </a:ext>
            </a:extLst>
          </p:cNvPr>
          <p:cNvSpPr txBox="1"/>
          <p:nvPr/>
        </p:nvSpPr>
        <p:spPr>
          <a:xfrm>
            <a:off x="2408713" y="4308765"/>
            <a:ext cx="478179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C559E"/>
                </a:solidFill>
              </a:rPr>
              <a:t>Don't forget to enable biasing for the volumes here!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33EB7D-7567-B40F-1E87-837CC0914601}"/>
              </a:ext>
            </a:extLst>
          </p:cNvPr>
          <p:cNvSpPr txBox="1"/>
          <p:nvPr/>
        </p:nvSpPr>
        <p:spPr>
          <a:xfrm>
            <a:off x="5140036" y="2171206"/>
            <a:ext cx="2723408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C559E"/>
                </a:solidFill>
              </a:rPr>
              <a:t>Particle species to be biased (by default biasing only applies to primary particles)</a:t>
            </a:r>
            <a:endParaRPr lang="en-GB" sz="1600" dirty="0">
              <a:solidFill>
                <a:srgbClr val="1C559E"/>
              </a:solidFill>
              <a:cs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916FF5-B807-6CE6-4400-23871A3CF8A8}"/>
              </a:ext>
            </a:extLst>
          </p:cNvPr>
          <p:cNvSpPr txBox="1"/>
          <p:nvPr/>
        </p:nvSpPr>
        <p:spPr>
          <a:xfrm>
            <a:off x="4793672" y="3051959"/>
            <a:ext cx="297081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C559E"/>
                </a:solidFill>
              </a:rPr>
              <a:t>Physics process(es) to be biased</a:t>
            </a:r>
            <a:endParaRPr lang="en-GB" sz="1600" dirty="0">
              <a:solidFill>
                <a:srgbClr val="1C559E"/>
              </a:solidFill>
              <a:cs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C3FC57-AA6D-D12B-F8C1-7376131E1251}"/>
              </a:ext>
            </a:extLst>
          </p:cNvPr>
          <p:cNvSpPr txBox="1"/>
          <p:nvPr/>
        </p:nvSpPr>
        <p:spPr>
          <a:xfrm>
            <a:off x="4585852" y="3408218"/>
            <a:ext cx="3396343" cy="85078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C559E"/>
                </a:solidFill>
              </a:rPr>
              <a:t>The </a:t>
            </a:r>
            <a:r>
              <a:rPr lang="en-GB" sz="1600" dirty="0">
                <a:solidFill>
                  <a:srgbClr val="1C559E"/>
                </a:solidFill>
                <a:ea typeface="+mn-lt"/>
                <a:cs typeface="+mn-lt"/>
              </a:rPr>
              <a:t>σ</a:t>
            </a:r>
            <a:r>
              <a:rPr lang="en-GB" sz="1600" dirty="0">
                <a:solidFill>
                  <a:srgbClr val="1C559E"/>
                </a:solidFill>
              </a:rPr>
              <a:t>(E) function is multiplied by this factor, increasing interaction probability with 3 orders of magnitude</a:t>
            </a:r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EAF7A73-0023-CA24-531C-3E756F0A99A9}"/>
              </a:ext>
            </a:extLst>
          </p:cNvPr>
          <p:cNvCxnSpPr>
            <a:cxnSpLocks/>
          </p:cNvCxnSpPr>
          <p:nvPr/>
        </p:nvCxnSpPr>
        <p:spPr>
          <a:xfrm flipH="1">
            <a:off x="3905002" y="2748150"/>
            <a:ext cx="1223161" cy="32063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458D812-3F64-DE6D-8DF1-A64AA447194C}"/>
              </a:ext>
            </a:extLst>
          </p:cNvPr>
          <p:cNvCxnSpPr>
            <a:cxnSpLocks/>
          </p:cNvCxnSpPr>
          <p:nvPr/>
        </p:nvCxnSpPr>
        <p:spPr>
          <a:xfrm flipH="1">
            <a:off x="4083131" y="3242954"/>
            <a:ext cx="678876" cy="732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C9496AD-9B3D-1B77-8054-2F15C42B789F}"/>
              </a:ext>
            </a:extLst>
          </p:cNvPr>
          <p:cNvCxnSpPr>
            <a:cxnSpLocks/>
          </p:cNvCxnSpPr>
          <p:nvPr/>
        </p:nvCxnSpPr>
        <p:spPr>
          <a:xfrm flipH="1" flipV="1">
            <a:off x="3637805" y="3721923"/>
            <a:ext cx="955967" cy="5541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743C94E-AE11-9921-C594-D57B3B4F3FFB}"/>
              </a:ext>
            </a:extLst>
          </p:cNvPr>
          <p:cNvSpPr txBox="1"/>
          <p:nvPr/>
        </p:nvSpPr>
        <p:spPr>
          <a:xfrm>
            <a:off x="7950529" y="4110840"/>
            <a:ext cx="3871356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1600" b="1" dirty="0">
                <a:solidFill>
                  <a:srgbClr val="C00000"/>
                </a:solidFill>
              </a:rPr>
              <a:t>Use biasing cautiously, since </a:t>
            </a:r>
            <a:r>
              <a:rPr lang="en-GB" sz="1600" b="1" dirty="0">
                <a:solidFill>
                  <a:srgbClr val="C00000"/>
                </a:solidFill>
                <a:ea typeface="+mn-lt"/>
                <a:cs typeface="+mn-lt"/>
              </a:rPr>
              <a:t>it is </a:t>
            </a:r>
            <a:br>
              <a:rPr lang="en-GB" sz="1600" b="1" dirty="0">
                <a:solidFill>
                  <a:srgbClr val="C00000"/>
                </a:solidFill>
                <a:ea typeface="+mn-lt"/>
                <a:cs typeface="+mn-lt"/>
              </a:rPr>
            </a:br>
            <a:r>
              <a:rPr lang="en-GB" sz="1600" b="1" dirty="0">
                <a:solidFill>
                  <a:srgbClr val="C00000"/>
                </a:solidFill>
                <a:ea typeface="+mn-lt"/>
                <a:cs typeface="+mn-lt"/>
              </a:rPr>
              <a:t>very easy </a:t>
            </a:r>
            <a:r>
              <a:rPr lang="en-GB" sz="1600" b="1" dirty="0">
                <a:solidFill>
                  <a:srgbClr val="C00000"/>
                </a:solidFill>
              </a:rPr>
              <a:t>to </a:t>
            </a:r>
            <a:r>
              <a:rPr lang="en-GB" sz="1600" b="1" dirty="0">
                <a:solidFill>
                  <a:srgbClr val="C00000"/>
                </a:solidFill>
                <a:ea typeface="+mn-lt"/>
                <a:cs typeface="+mn-lt"/>
              </a:rPr>
              <a:t>over-bias a simulation, </a:t>
            </a:r>
            <a:br>
              <a:rPr lang="en-GB" sz="1600" b="1" dirty="0">
                <a:solidFill>
                  <a:srgbClr val="C00000"/>
                </a:solidFill>
                <a:ea typeface="+mn-lt"/>
                <a:cs typeface="+mn-lt"/>
              </a:rPr>
            </a:br>
            <a:r>
              <a:rPr lang="en-GB" sz="1600" b="1" dirty="0">
                <a:solidFill>
                  <a:srgbClr val="C00000"/>
                </a:solidFill>
                <a:ea typeface="+mn-lt"/>
                <a:cs typeface="+mn-lt"/>
              </a:rPr>
              <a:t>producing non-valid results!</a:t>
            </a:r>
          </a:p>
          <a:p>
            <a:pPr algn="r"/>
            <a:r>
              <a:rPr lang="en-GB" sz="1600" dirty="0">
                <a:solidFill>
                  <a:srgbClr val="C00000"/>
                </a:solidFill>
                <a:cs typeface="Calibri"/>
              </a:rPr>
              <a:t>To avoid this, run at least once without any biasing (with high pp number) for validation</a:t>
            </a:r>
            <a:endParaRPr lang="en-GB" sz="1600" b="1" dirty="0">
              <a:solidFill>
                <a:srgbClr val="C00000"/>
              </a:solidFill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A42320-6A28-784B-EBD8-72F67A747E7F}"/>
              </a:ext>
            </a:extLst>
          </p:cNvPr>
          <p:cNvSpPr txBox="1"/>
          <p:nvPr/>
        </p:nvSpPr>
        <p:spPr>
          <a:xfrm>
            <a:off x="9256816" y="5486400"/>
            <a:ext cx="256506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dirty="0">
                <a:solidFill>
                  <a:srgbClr val="7F7F7F"/>
                </a:solidFill>
                <a:cs typeface="Calibri"/>
                <a:hlinkClick r:id="rId5"/>
              </a:rPr>
              <a:t>Tutorial files in 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5"/>
              </a:rPr>
              <a:t>GitLab</a:t>
            </a:r>
            <a:endParaRPr lang="en-GB" dirty="0">
              <a:solidFill>
                <a:srgbClr val="7F7F7F"/>
              </a:solidFill>
              <a:ea typeface="+mn-lt"/>
              <a:cs typeface="+mn-lt"/>
            </a:endParaRPr>
          </a:p>
          <a:p>
            <a:pPr algn="r"/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6"/>
              </a:rPr>
              <a:t>Tutorial files in CERNbox</a:t>
            </a:r>
            <a:endParaRPr lang="en-US" dirty="0" err="1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8756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/>
                <a:ea typeface="+mn-lt"/>
                <a:cs typeface="+mn-lt"/>
              </a:rPr>
              <a:t>Tutorial 2.2 – Biasing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6BC98FC-CEAB-6B3D-5207-AB06C8A2C6CC}"/>
              </a:ext>
            </a:extLst>
          </p:cNvPr>
          <p:cNvGrpSpPr/>
          <p:nvPr/>
        </p:nvGrpSpPr>
        <p:grpSpPr>
          <a:xfrm>
            <a:off x="1062840" y="2257303"/>
            <a:ext cx="5999018" cy="4042661"/>
            <a:chOff x="1062840" y="2257303"/>
            <a:chExt cx="5999018" cy="4042661"/>
          </a:xfrm>
        </p:grpSpPr>
        <p:pic>
          <p:nvPicPr>
            <p:cNvPr id="5" name="Picture 5" descr="Chart, histogram&#10;&#10;Description automatically generated">
              <a:extLst>
                <a:ext uri="{FF2B5EF4-FFF2-40B4-BE49-F238E27FC236}">
                  <a16:creationId xmlns:a16="http://schemas.microsoft.com/office/drawing/2014/main" id="{4E8B4CCE-48B7-5F19-29AE-9C1A9B9BB2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62840" y="2257303"/>
              <a:ext cx="5999018" cy="399604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ABD959-4C77-13B5-2730-2EC609620107}"/>
                </a:ext>
              </a:extLst>
            </p:cNvPr>
            <p:cNvSpPr txBox="1"/>
            <p:nvPr/>
          </p:nvSpPr>
          <p:spPr>
            <a:xfrm rot="16200000">
              <a:off x="696686" y="4111930"/>
              <a:ext cx="1328058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/>
                </a:rPr>
                <a:t>counts</a:t>
              </a:r>
              <a:endParaRPr lang="en-GB" sz="140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FD48324-A93E-4589-900D-1D874419AC07}"/>
                </a:ext>
              </a:extLst>
            </p:cNvPr>
            <p:cNvSpPr txBox="1"/>
            <p:nvPr/>
          </p:nvSpPr>
          <p:spPr>
            <a:xfrm>
              <a:off x="3398321" y="5992187"/>
              <a:ext cx="1328058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/>
                </a:rPr>
                <a:t>E</a:t>
              </a:r>
              <a:r>
                <a:rPr lang="en-GB" sz="1400" baseline="-25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/>
                </a:rPr>
                <a:t>deposited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/>
                </a:rPr>
                <a:t> (MeV)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169DA90-3B1B-8341-049C-386FD9827174}"/>
              </a:ext>
            </a:extLst>
          </p:cNvPr>
          <p:cNvSpPr txBox="1"/>
          <p:nvPr/>
        </p:nvSpPr>
        <p:spPr>
          <a:xfrm>
            <a:off x="4595751" y="2992582"/>
            <a:ext cx="182286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dirty="0">
                <a:solidFill>
                  <a:srgbClr val="1C559E"/>
                </a:solidFill>
                <a:cs typeface="Calibri"/>
              </a:rPr>
              <a:t>Energy deposited per event </a:t>
            </a:r>
            <a:endParaRPr lang="en-US" dirty="0">
              <a:cs typeface="Calibri" panose="020F0502020204030204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C5FAC42-BCF6-15F2-3346-F88F20879CD7}"/>
              </a:ext>
            </a:extLst>
          </p:cNvPr>
          <p:cNvGrpSpPr/>
          <p:nvPr/>
        </p:nvGrpSpPr>
        <p:grpSpPr>
          <a:xfrm>
            <a:off x="7594268" y="70263"/>
            <a:ext cx="4593773" cy="6219806"/>
            <a:chOff x="7534892" y="70263"/>
            <a:chExt cx="4593773" cy="6219806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C4497DC-C89D-9EE8-F4CC-9645BAD26093}"/>
                </a:ext>
              </a:extLst>
            </p:cNvPr>
            <p:cNvGrpSpPr/>
            <p:nvPr/>
          </p:nvGrpSpPr>
          <p:grpSpPr>
            <a:xfrm>
              <a:off x="7534892" y="70263"/>
              <a:ext cx="4593773" cy="6219806"/>
              <a:chOff x="7534892" y="70263"/>
              <a:chExt cx="4593773" cy="6219806"/>
            </a:xfrm>
          </p:grpSpPr>
          <p:pic>
            <p:nvPicPr>
              <p:cNvPr id="9" name="Picture 4" descr="Icon&#10;&#10;Description automatically generated">
                <a:extLst>
                  <a:ext uri="{FF2B5EF4-FFF2-40B4-BE49-F238E27FC236}">
                    <a16:creationId xmlns:a16="http://schemas.microsoft.com/office/drawing/2014/main" id="{F9499AF4-7F0F-0436-E1D0-A13D63821B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196944" y="344880"/>
                <a:ext cx="1624941" cy="408710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AB9D74D-17FE-2758-724F-D121CA9CE454}"/>
                  </a:ext>
                </a:extLst>
              </p:cNvPr>
              <p:cNvSpPr txBox="1"/>
              <p:nvPr/>
            </p:nvSpPr>
            <p:spPr>
              <a:xfrm>
                <a:off x="9256816" y="5486400"/>
                <a:ext cx="2565069" cy="646331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r"/>
                <a:r>
                  <a:rPr lang="en-GB" dirty="0">
                    <a:solidFill>
                      <a:srgbClr val="7F7F7F"/>
                    </a:solidFill>
                    <a:cs typeface="Calibri"/>
                  </a:rPr>
                  <a:t>Tutorial files in </a:t>
                </a:r>
                <a:r>
                  <a:rPr lang="en-GB" dirty="0">
                    <a:solidFill>
                      <a:srgbClr val="7F7F7F"/>
                    </a:solidFill>
                    <a:ea typeface="+mn-lt"/>
                    <a:cs typeface="+mn-lt"/>
                  </a:rPr>
                  <a:t>GitLab</a:t>
                </a:r>
              </a:p>
              <a:p>
                <a:pPr algn="r"/>
                <a:r>
                  <a:rPr lang="en-GB" dirty="0">
                    <a:solidFill>
                      <a:srgbClr val="7F7F7F"/>
                    </a:solidFill>
                    <a:ea typeface="+mn-lt"/>
                    <a:cs typeface="+mn-lt"/>
                  </a:rPr>
                  <a:t>Tutorial files in </a:t>
                </a:r>
                <a:r>
                  <a:rPr lang="en-GB" dirty="0" err="1">
                    <a:solidFill>
                      <a:srgbClr val="7F7F7F"/>
                    </a:solidFill>
                    <a:ea typeface="+mn-lt"/>
                    <a:cs typeface="+mn-lt"/>
                  </a:rPr>
                  <a:t>CERNbox</a:t>
                </a:r>
                <a:endParaRPr lang="en-US" dirty="0" err="1">
                  <a:ea typeface="+mn-lt"/>
                  <a:cs typeface="+mn-lt"/>
                </a:endParaRPr>
              </a:p>
            </p:txBody>
          </p:sp>
          <p:pic>
            <p:nvPicPr>
              <p:cNvPr id="6" name="Picture 6" descr="Chart, histogram&#10;&#10;Description automatically generated">
                <a:extLst>
                  <a:ext uri="{FF2B5EF4-FFF2-40B4-BE49-F238E27FC236}">
                    <a16:creationId xmlns:a16="http://schemas.microsoft.com/office/drawing/2014/main" id="{49B8F801-09DC-E0FD-8A1A-F0EAF27219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34894" y="70263"/>
                <a:ext cx="4593771" cy="3055916"/>
              </a:xfrm>
              <a:prstGeom prst="rect">
                <a:avLst/>
              </a:prstGeom>
            </p:spPr>
          </p:pic>
          <p:pic>
            <p:nvPicPr>
              <p:cNvPr id="7" name="Picture 10" descr="Chart, histogram&#10;&#10;Description automatically generated">
                <a:extLst>
                  <a:ext uri="{FF2B5EF4-FFF2-40B4-BE49-F238E27FC236}">
                    <a16:creationId xmlns:a16="http://schemas.microsoft.com/office/drawing/2014/main" id="{240C7999-8A61-50DD-C7C1-CCA31A34C8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34892" y="3118264"/>
                <a:ext cx="4593771" cy="3055916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5D97D0C-FF03-6459-E466-E8A69EFB3FF0}"/>
                  </a:ext>
                </a:extLst>
              </p:cNvPr>
              <p:cNvSpPr txBox="1"/>
              <p:nvPr/>
            </p:nvSpPr>
            <p:spPr>
              <a:xfrm rot="16200000">
                <a:off x="7049984" y="4497877"/>
                <a:ext cx="1328058" cy="3077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/>
                  </a:rPr>
                  <a:t>counts</a:t>
                </a:r>
                <a:endParaRPr lang="en-GB" sz="140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anose="020F0502020204030204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7F3F687-7E36-A5AB-40FE-CDB199280626}"/>
                  </a:ext>
                </a:extLst>
              </p:cNvPr>
              <p:cNvSpPr txBox="1"/>
              <p:nvPr/>
            </p:nvSpPr>
            <p:spPr>
              <a:xfrm rot="16200000">
                <a:off x="7119256" y="1449876"/>
                <a:ext cx="1328058" cy="3077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/>
                  </a:rPr>
                  <a:t>counts</a:t>
                </a:r>
                <a:endParaRPr lang="en-GB" sz="140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anose="020F0502020204030204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BCAF8D9-C3E2-2BD1-B59C-669B127513AD}"/>
                  </a:ext>
                </a:extLst>
              </p:cNvPr>
              <p:cNvSpPr txBox="1"/>
              <p:nvPr/>
            </p:nvSpPr>
            <p:spPr>
              <a:xfrm>
                <a:off x="9256815" y="5982292"/>
                <a:ext cx="1328058" cy="3077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GB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/>
                  </a:rPr>
                  <a:t>E</a:t>
                </a:r>
                <a:r>
                  <a:rPr lang="en-GB" sz="1400" baseline="-25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/>
                  </a:rPr>
                  <a:t>kinetic</a:t>
                </a: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/>
                  </a:rPr>
                  <a:t> (MeV)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C1BD229-3114-07F1-0446-9EF0FAC9A176}"/>
                  </a:ext>
                </a:extLst>
              </p:cNvPr>
              <p:cNvSpPr txBox="1"/>
              <p:nvPr/>
            </p:nvSpPr>
            <p:spPr>
              <a:xfrm>
                <a:off x="9207334" y="2924395"/>
                <a:ext cx="1328058" cy="3077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GB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/>
                  </a:rPr>
                  <a:t>E</a:t>
                </a:r>
                <a:r>
                  <a:rPr lang="en-GB" sz="1400" baseline="-25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/>
                  </a:rPr>
                  <a:t>kinetic</a:t>
                </a: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/>
                  </a:rPr>
                  <a:t> (MeV)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A559A69-3406-0FE3-B03A-CE19C28290E5}"/>
                </a:ext>
              </a:extLst>
            </p:cNvPr>
            <p:cNvSpPr txBox="1"/>
            <p:nvPr/>
          </p:nvSpPr>
          <p:spPr>
            <a:xfrm>
              <a:off x="9830790" y="3685309"/>
              <a:ext cx="1822863" cy="64633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GB" dirty="0">
                  <a:solidFill>
                    <a:srgbClr val="1C559E"/>
                  </a:solidFill>
                  <a:cs typeface="Calibri"/>
                </a:rPr>
                <a:t>Secondary gamma spectrum</a:t>
              </a:r>
              <a:endParaRPr lang="en-US" dirty="0" err="1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F591F03-50BA-09A3-3C19-656B3EDF9C9E}"/>
                </a:ext>
              </a:extLst>
            </p:cNvPr>
            <p:cNvSpPr txBox="1"/>
            <p:nvPr/>
          </p:nvSpPr>
          <p:spPr>
            <a:xfrm>
              <a:off x="8118764" y="488867"/>
              <a:ext cx="2317667" cy="64633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dirty="0">
                  <a:solidFill>
                    <a:srgbClr val="1C559E"/>
                  </a:solidFill>
                  <a:cs typeface="Calibri"/>
                </a:rPr>
                <a:t>Primary neutron spectrum</a:t>
              </a:r>
              <a:endParaRPr lang="en-GB" dirty="0">
                <a:cs typeface="Calibri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3B21F5E-CEEC-9ECF-3E1B-23267A0E1C86}"/>
                </a:ext>
              </a:extLst>
            </p:cNvPr>
            <p:cNvSpPr txBox="1"/>
            <p:nvPr/>
          </p:nvSpPr>
          <p:spPr>
            <a:xfrm>
              <a:off x="8376063" y="2012867"/>
              <a:ext cx="1605149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400" dirty="0">
                  <a:solidFill>
                    <a:srgbClr val="1C559E"/>
                  </a:solidFill>
                </a:rPr>
                <a:t>Scattered neutrons</a:t>
              </a:r>
              <a:endParaRPr lang="en-GB" sz="1400" dirty="0">
                <a:solidFill>
                  <a:srgbClr val="1C559E"/>
                </a:solidFill>
                <a:cs typeface="Calibri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05C8A81-D0EE-B5C7-4FD5-B70402C1D803}"/>
                </a:ext>
              </a:extLst>
            </p:cNvPr>
            <p:cNvSpPr txBox="1"/>
            <p:nvPr/>
          </p:nvSpPr>
          <p:spPr>
            <a:xfrm>
              <a:off x="10206841" y="1775360"/>
              <a:ext cx="1367642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400" dirty="0">
                  <a:solidFill>
                    <a:srgbClr val="1C559E"/>
                  </a:solidFill>
                </a:rPr>
                <a:t>Direct neutrons</a:t>
              </a:r>
              <a:endParaRPr lang="en-GB" sz="1400" dirty="0" err="1">
                <a:solidFill>
                  <a:srgbClr val="1C559E"/>
                </a:solidFill>
                <a:cs typeface="Calibri"/>
              </a:endParaRPr>
            </a:p>
          </p:txBody>
        </p:sp>
      </p:grp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BCF7D0B-54D4-9520-EC7E-5F18B362B8AE}"/>
              </a:ext>
            </a:extLst>
          </p:cNvPr>
          <p:cNvSpPr>
            <a:spLocks noGrp="1"/>
          </p:cNvSpPr>
          <p:nvPr/>
        </p:nvSpPr>
        <p:spPr>
          <a:xfrm>
            <a:off x="287864" y="1054170"/>
            <a:ext cx="7543786" cy="14804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C559E"/>
              </a:buClr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2" charset="2"/>
              <a:buChar char="•"/>
            </a:pP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Running similarly as before (300k pp), but now we get counts in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histograms thanks to the applied XS biasing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ea typeface="+mn-lt"/>
              <a:cs typeface="+mn-lt"/>
            </a:endParaRPr>
          </a:p>
          <a:p>
            <a:pPr>
              <a:buFont typeface="Arial" pitchFamily="2" charset="2"/>
              <a:buChar char="•"/>
            </a:pP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Histogram counts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are weighted to correct for artificial increase in interaction probabilities, so results should be in agreement with an </a:t>
            </a:r>
            <a:r>
              <a:rPr lang="en-GB" sz="18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analog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Monte Carlo simulation (no biasing)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507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/>
                <a:ea typeface="+mn-lt"/>
                <a:cs typeface="+mn-lt"/>
              </a:rPr>
              <a:t>Tutorial 2.3 – Detailed Scoring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C900D-E622-9CCE-1E7B-DA5F73CD3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1" y="1083858"/>
            <a:ext cx="11620982" cy="93614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Open the </a:t>
            </a:r>
            <a:r>
              <a:rPr lang="en-GB" sz="2000" i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tutorial_2-3.mac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 input macro file:</a:t>
            </a:r>
            <a:endParaRPr lang="en-US" sz="200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9" name="Picture 4" descr="Icon&#10;&#10;Description automatically generated">
            <a:extLst>
              <a:ext uri="{FF2B5EF4-FFF2-40B4-BE49-F238E27FC236}">
                <a16:creationId xmlns:a16="http://schemas.microsoft.com/office/drawing/2014/main" id="{F9499AF4-7F0F-0436-E1D0-A13D63821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pic>
        <p:nvPicPr>
          <p:cNvPr id="14" name="Picture 14" descr="Text&#10;&#10;Description automatically generated">
            <a:extLst>
              <a:ext uri="{FF2B5EF4-FFF2-40B4-BE49-F238E27FC236}">
                <a16:creationId xmlns:a16="http://schemas.microsoft.com/office/drawing/2014/main" id="{87F70A4A-6904-73D9-11E8-7B471D1C2C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049" y="1459052"/>
            <a:ext cx="5595550" cy="483576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D1D3E21-8298-BB82-81B7-858887DCE4B6}"/>
              </a:ext>
            </a:extLst>
          </p:cNvPr>
          <p:cNvGrpSpPr/>
          <p:nvPr/>
        </p:nvGrpSpPr>
        <p:grpSpPr>
          <a:xfrm>
            <a:off x="4431177" y="4805546"/>
            <a:ext cx="7528405" cy="1347048"/>
            <a:chOff x="519140" y="1479118"/>
            <a:chExt cx="6481263" cy="275841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AD98A97-92DB-6EE1-675D-5D78A099D5F8}"/>
                </a:ext>
              </a:extLst>
            </p:cNvPr>
            <p:cNvGrpSpPr/>
            <p:nvPr/>
          </p:nvGrpSpPr>
          <p:grpSpPr>
            <a:xfrm>
              <a:off x="519140" y="1479118"/>
              <a:ext cx="6481263" cy="2758419"/>
              <a:chOff x="519140" y="1479117"/>
              <a:chExt cx="8030307" cy="2617139"/>
            </a:xfrm>
          </p:grpSpPr>
          <p:sp>
            <p:nvSpPr>
              <p:cNvPr id="11" name="Rounded Rectangle 6">
                <a:extLst>
                  <a:ext uri="{FF2B5EF4-FFF2-40B4-BE49-F238E27FC236}">
                    <a16:creationId xmlns:a16="http://schemas.microsoft.com/office/drawing/2014/main" id="{C32BA435-E31C-8A9A-10A8-07B9370C8E6B}"/>
                  </a:ext>
                </a:extLst>
              </p:cNvPr>
              <p:cNvSpPr/>
              <p:nvPr/>
            </p:nvSpPr>
            <p:spPr>
              <a:xfrm>
                <a:off x="519140" y="2200660"/>
                <a:ext cx="8030307" cy="1895596"/>
              </a:xfrm>
              <a:prstGeom prst="roundRect">
                <a:avLst>
                  <a:gd name="adj" fmla="val 7328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rgbClr val="7F7F7F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45720" rIns="91440" bIns="45720" rtlCol="0" anchor="t"/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b="1" dirty="0">
                    <a:solidFill>
                      <a:srgbClr val="B2B2B2"/>
                    </a:solidFill>
                    <a:latin typeface="Mono"/>
                  </a:rPr>
                  <a:t>:/home/tutorial_2#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</a:rPr>
                  <a:t> </a:t>
                </a:r>
                <a:r>
                  <a:rPr lang="en-US" sz="1400" b="1" dirty="0" err="1">
                    <a:solidFill>
                      <a:srgbClr val="FFFFFF"/>
                    </a:solidFill>
                    <a:latin typeface="Mono"/>
                  </a:rPr>
                  <a:t>mkdir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</a:rPr>
                  <a:t> output_3 &amp;&amp; cd output_3/</a:t>
                </a:r>
                <a:endParaRPr lang="en-US" sz="1400" dirty="0">
                  <a:ea typeface="+mn-lt"/>
                  <a:cs typeface="+mn-lt"/>
                </a:endParaRPr>
              </a:p>
              <a:p>
                <a:r>
                  <a:rPr lang="en-US" sz="1400" b="1" dirty="0">
                    <a:solidFill>
                      <a:srgbClr val="B2B2B2"/>
                    </a:solidFill>
                    <a:latin typeface="Mono"/>
                  </a:rPr>
                  <a:t>:/home/tutorial_2/output_3# 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</a:rPr>
                  <a:t>g4see ../tutorial_2-3.mac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</a:rPr>
                  <a:t> &gt; stdout.log</a:t>
                </a:r>
                <a:endParaRPr lang="en-US" sz="1400" dirty="0">
                  <a:solidFill>
                    <a:schemeClr val="bg1"/>
                  </a:solidFill>
                  <a:ea typeface="+mn-lt"/>
                  <a:cs typeface="+mn-lt"/>
                </a:endParaRPr>
              </a:p>
              <a:p>
                <a:r>
                  <a:rPr lang="en-US" sz="1400" b="1" dirty="0">
                    <a:solidFill>
                      <a:srgbClr val="B2B2B2"/>
                    </a:solidFill>
                    <a:latin typeface="Mono"/>
                    <a:cs typeface="Calibri"/>
                  </a:rPr>
                  <a:t>:/home/tutorial_2/output_3#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cs typeface="Calibri"/>
                  </a:rPr>
                  <a:t> 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  <a:cs typeface="Calibri"/>
                  </a:rPr>
                  <a:t>ls</a:t>
                </a:r>
                <a:endParaRPr lang="en-US" dirty="0"/>
              </a:p>
              <a:p>
                <a:r>
                  <a:rPr lang="en-US" sz="1400" b="1" dirty="0">
                    <a:solidFill>
                      <a:srgbClr val="B2B2B2"/>
                    </a:solidFill>
                    <a:latin typeface="Mono"/>
                    <a:cs typeface="Calibri"/>
                  </a:rPr>
                  <a:t>:/home/tutorial_2/output_3#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cs typeface="Calibri"/>
                  </a:rPr>
                  <a:t> 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  <a:cs typeface="Calibri"/>
                  </a:rPr>
                  <a:t>less Hits_t0.out</a:t>
                </a:r>
                <a:endParaRPr lang="en-US">
                  <a:cs typeface="Calibri"/>
                </a:endParaRPr>
              </a:p>
              <a:p>
                <a:endParaRPr lang="en-GB" sz="1400" dirty="0">
                  <a:solidFill>
                    <a:srgbClr val="000000"/>
                  </a:solidFill>
                  <a:latin typeface="Calibri" panose="020F0502020204030204"/>
                  <a:cs typeface="Calibri"/>
                </a:endParaRPr>
              </a:p>
            </p:txBody>
          </p:sp>
          <p:sp>
            <p:nvSpPr>
              <p:cNvPr id="12" name="Rounded Rectangle 5">
                <a:extLst>
                  <a:ext uri="{FF2B5EF4-FFF2-40B4-BE49-F238E27FC236}">
                    <a16:creationId xmlns:a16="http://schemas.microsoft.com/office/drawing/2014/main" id="{02018CE8-93FD-D2D3-D4C5-F03A8DA28DED}"/>
                  </a:ext>
                </a:extLst>
              </p:cNvPr>
              <p:cNvSpPr/>
              <p:nvPr/>
            </p:nvSpPr>
            <p:spPr>
              <a:xfrm>
                <a:off x="519140" y="1479117"/>
                <a:ext cx="8030307" cy="462889"/>
              </a:xfrm>
              <a:prstGeom prst="roundRect">
                <a:avLst>
                  <a:gd name="adj" fmla="val 29454"/>
                </a:avLst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45720" rIns="91440" bIns="45720" rtlCol="0" anchor="ctr"/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3C5792E-1EB5-EB16-0261-6ED29A46FF33}"/>
                  </a:ext>
                </a:extLst>
              </p:cNvPr>
              <p:cNvSpPr/>
              <p:nvPr/>
            </p:nvSpPr>
            <p:spPr>
              <a:xfrm>
                <a:off x="519140" y="1711140"/>
                <a:ext cx="8030307" cy="534336"/>
              </a:xfrm>
              <a:prstGeom prst="rect">
                <a:avLst/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b"/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b="1" dirty="0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8E2986C-AD94-7E3B-32E1-282C622AF27F}"/>
                </a:ext>
              </a:extLst>
            </p:cNvPr>
            <p:cNvSpPr txBox="1"/>
            <p:nvPr/>
          </p:nvSpPr>
          <p:spPr>
            <a:xfrm>
              <a:off x="1761045" y="1543258"/>
              <a:ext cx="4010278" cy="75630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>
                  <a:solidFill>
                    <a:schemeClr val="bg1"/>
                  </a:solidFill>
                  <a:ea typeface="+mn-lt"/>
                  <a:cs typeface="+mn-lt"/>
                </a:rPr>
                <a:t>Commands in G4SEE Docker container (CLI)</a:t>
              </a:r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EE5888C-C0BA-0A01-28C8-AA3F3C31389D}"/>
              </a:ext>
            </a:extLst>
          </p:cNvPr>
          <p:cNvSpPr txBox="1"/>
          <p:nvPr/>
        </p:nvSpPr>
        <p:spPr>
          <a:xfrm>
            <a:off x="9256816" y="4041569"/>
            <a:ext cx="256506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dirty="0">
                <a:solidFill>
                  <a:srgbClr val="7F7F7F"/>
                </a:solidFill>
                <a:cs typeface="Calibri"/>
                <a:hlinkClick r:id="rId4"/>
              </a:rPr>
              <a:t>Tutorial files in 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4"/>
              </a:rPr>
              <a:t>GitLab</a:t>
            </a:r>
            <a:endParaRPr lang="en-GB" dirty="0">
              <a:solidFill>
                <a:srgbClr val="7F7F7F"/>
              </a:solidFill>
              <a:ea typeface="+mn-lt"/>
              <a:cs typeface="+mn-lt"/>
            </a:endParaRPr>
          </a:p>
          <a:p>
            <a:pPr algn="r"/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5"/>
              </a:rPr>
              <a:t>Tutorial files in CERNbox</a:t>
            </a:r>
            <a:endParaRPr lang="en-US" dirty="0" err="1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6306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86</Words>
  <Application>Microsoft Office PowerPoint</Application>
  <PresentationFormat>Widescreen</PresentationFormat>
  <Paragraphs>32</Paragraphs>
  <Slides>15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Introduction to G4SEE:  a toolkit for simulating radiation effects in electronics</vt:lpstr>
      <vt:lpstr>Agenda (part 2)</vt:lpstr>
      <vt:lpstr>Get the latest G4SEE release!</vt:lpstr>
      <vt:lpstr>Tutorial #2 – Neutrons in Silicon [1,2]</vt:lpstr>
      <vt:lpstr>Tutorial 2.1 – Geometry, Primaries, Scoring </vt:lpstr>
      <vt:lpstr>Tutorial 2.1 – Physics </vt:lpstr>
      <vt:lpstr>Tutorial 2.2 – Biasing</vt:lpstr>
      <vt:lpstr>Tutorial 2.2 – Biasing</vt:lpstr>
      <vt:lpstr>Tutorial 2.3 – Detailed Scoring</vt:lpstr>
      <vt:lpstr>Tutorial 2.3 – Detailed Scoring</vt:lpstr>
      <vt:lpstr>Validation of G4SEE with neutrons [1]</vt:lpstr>
      <vt:lpstr>Validation of G4SEE with neutrons [1]</vt:lpstr>
      <vt:lpstr>Validation of G4SEE with neutrons [1]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Ygor Aguiar</dc:creator>
  <cp:lastModifiedBy>Ygor Aguiar</cp:lastModifiedBy>
  <cp:revision>5146</cp:revision>
  <cp:lastPrinted>2022-04-29T12:29:58Z</cp:lastPrinted>
  <dcterms:created xsi:type="dcterms:W3CDTF">2022-04-29T09:47:41Z</dcterms:created>
  <dcterms:modified xsi:type="dcterms:W3CDTF">2022-12-07T07:44:48Z</dcterms:modified>
</cp:coreProperties>
</file>