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30275213" cy="42803763"/>
  <p:notesSz cx="6858000" cy="9144000"/>
  <p:defaultTextStyle>
    <a:defPPr>
      <a:defRPr lang="de-DE"/>
    </a:defPPr>
    <a:lvl1pPr marL="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1pPr>
    <a:lvl2pPr marL="175386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2pPr>
    <a:lvl3pPr marL="350773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3pPr>
    <a:lvl4pPr marL="526159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4pPr>
    <a:lvl5pPr marL="701546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5pPr>
    <a:lvl6pPr marL="876932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6pPr>
    <a:lvl7pPr marL="1052319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7pPr>
    <a:lvl8pPr marL="12277054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8pPr>
    <a:lvl9pPr marL="14030919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559E"/>
    <a:srgbClr val="1C559E"/>
    <a:srgbClr val="162D3F"/>
    <a:srgbClr val="98AA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47" autoAdjust="0"/>
    <p:restoredTop sz="83615" autoAdjust="0"/>
  </p:normalViewPr>
  <p:slideViewPr>
    <p:cSldViewPr snapToGrid="0">
      <p:cViewPr>
        <p:scale>
          <a:sx n="19" d="100"/>
          <a:sy n="19" d="100"/>
        </p:scale>
        <p:origin x="3240" y="1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9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DE72E62-36EF-E146-AF7F-3FE938C97CB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0E9A35-FEB7-EA4D-A400-DF74039A8CD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4AC4A4-2B71-F646-8B3C-0B7D1A8B5ABD}" type="datetimeFigureOut">
              <a:rPr lang="en-GB" smtClean="0"/>
              <a:t>07/07/2022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0DEDD1-59E2-F645-882B-54C93197BA7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FFC8E4-DCA0-5E4D-9424-460DA311ED5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DF62AC-F42E-BD48-B9F3-B75BA145BD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9689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27065E-040E-4FC2-B212-A30A7B636215}" type="datetimeFigureOut">
              <a:rPr lang="de-AT" smtClean="0"/>
              <a:t>07.07.22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81A58D-5BFE-4713-A378-5094388D696A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15349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1pPr>
    <a:lvl2pPr marL="1753865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2pPr>
    <a:lvl3pPr marL="3507730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3pPr>
    <a:lvl4pPr marL="5261595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4pPr>
    <a:lvl5pPr marL="7015460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5pPr>
    <a:lvl6pPr marL="8769325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6pPr>
    <a:lvl7pPr marL="10523190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7pPr>
    <a:lvl8pPr marL="12277054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8pPr>
    <a:lvl9pPr marL="14030919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dirty="0"/>
              <a:t>Institutional logos should go on the bottom of the poster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dirty="0"/>
              <a:t>A QR code can included to direct the audience to your personal website, LinkedIn, specific paper or your teams’ webpage.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81A58D-5BFE-4713-A378-5094388D696A}" type="slidenum">
              <a:rPr lang="de-AT" smtClean="0"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25190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1">
            <a:extLst>
              <a:ext uri="{FF2B5EF4-FFF2-40B4-BE49-F238E27FC236}">
                <a16:creationId xmlns:a16="http://schemas.microsoft.com/office/drawing/2014/main" id="{08B84F2B-6CDD-8C49-B23D-CA484220740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6244263" y="39506468"/>
            <a:ext cx="3200399" cy="299207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FR" dirty="0"/>
              <a:t>QR code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165C9355-03D2-5D4C-B1D6-18F89283F3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46582" y="332119"/>
            <a:ext cx="21501409" cy="239083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66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pPr lvl="0"/>
            <a:r>
              <a:rPr lang="en-GB" dirty="0"/>
              <a:t>Title of the Abstract</a:t>
            </a:r>
            <a:endParaRPr lang="en-FR" dirty="0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CD77DCF3-25E4-BA4F-87C8-429779ECC03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46581" y="3087377"/>
            <a:ext cx="21501409" cy="187972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/>
            </a:lvl1pPr>
          </a:lstStyle>
          <a:p>
            <a:pPr lvl="0"/>
            <a:r>
              <a:rPr lang="en-FR" dirty="0"/>
              <a:t>Authors list and affiliations</a:t>
            </a:r>
          </a:p>
        </p:txBody>
      </p:sp>
      <p:sp>
        <p:nvSpPr>
          <p:cNvPr id="36" name="Text Placeholder 34">
            <a:extLst>
              <a:ext uri="{FF2B5EF4-FFF2-40B4-BE49-F238E27FC236}">
                <a16:creationId xmlns:a16="http://schemas.microsoft.com/office/drawing/2014/main" id="{6C03AB06-460E-B042-BC9B-57F96D27F85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0551" y="39506525"/>
            <a:ext cx="24741788" cy="299201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 dirty="0"/>
              <a:t>Institutional logos goes here!</a:t>
            </a:r>
            <a:endParaRPr lang="en-GB" b="1" noProof="0" dirty="0"/>
          </a:p>
          <a:p>
            <a:pPr lvl="0"/>
            <a:endParaRPr lang="en-FR" dirty="0"/>
          </a:p>
        </p:txBody>
      </p:sp>
      <p:sp>
        <p:nvSpPr>
          <p:cNvPr id="45" name="Text Placeholder 32">
            <a:extLst>
              <a:ext uri="{FF2B5EF4-FFF2-40B4-BE49-F238E27FC236}">
                <a16:creationId xmlns:a16="http://schemas.microsoft.com/office/drawing/2014/main" id="{3BDE261B-D398-9049-B848-43EC1CDB361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4508" y="12361036"/>
            <a:ext cx="13972259" cy="20889873"/>
          </a:xfrm>
          <a:prstGeom prst="roundRect">
            <a:avLst>
              <a:gd name="adj" fmla="val 2770"/>
            </a:avLst>
          </a:prstGeom>
          <a:ln w="38100">
            <a:solidFill>
              <a:srgbClr val="1D559E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marL="0" indent="0" algn="just">
              <a:buNone/>
              <a:defRPr sz="5400"/>
            </a:lvl1pPr>
          </a:lstStyle>
          <a:p>
            <a:pPr lvl="0"/>
            <a:r>
              <a:rPr lang="en-FR" dirty="0"/>
              <a:t>Content: text, figures, tables…</a:t>
            </a:r>
          </a:p>
          <a:p>
            <a:pPr lvl="0"/>
            <a:endParaRPr lang="en-FR" dirty="0"/>
          </a:p>
          <a:p>
            <a:pPr lvl="0"/>
            <a:endParaRPr lang="en-FR" dirty="0"/>
          </a:p>
        </p:txBody>
      </p:sp>
      <p:sp>
        <p:nvSpPr>
          <p:cNvPr id="46" name="Text Placeholder 32">
            <a:extLst>
              <a:ext uri="{FF2B5EF4-FFF2-40B4-BE49-F238E27FC236}">
                <a16:creationId xmlns:a16="http://schemas.microsoft.com/office/drawing/2014/main" id="{B963D81F-A25D-3847-875A-F8C69D9E5A7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357399" y="11818355"/>
            <a:ext cx="9585164" cy="1017743"/>
          </a:xfrm>
          <a:prstGeom prst="rect">
            <a:avLst/>
          </a:prstGeom>
          <a:solidFill>
            <a:srgbClr val="1C559E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5400"/>
            </a:lvl1pPr>
            <a:lvl2pPr marL="1135319" indent="0" algn="ctr">
              <a:buNone/>
              <a:defRPr/>
            </a:lvl2pPr>
          </a:lstStyle>
          <a:p>
            <a:pPr lvl="0"/>
            <a:r>
              <a:rPr lang="en-FR" dirty="0"/>
              <a:t>2. Title</a:t>
            </a:r>
          </a:p>
        </p:txBody>
      </p:sp>
      <p:sp>
        <p:nvSpPr>
          <p:cNvPr id="49" name="Text Placeholder 32">
            <a:extLst>
              <a:ext uri="{FF2B5EF4-FFF2-40B4-BE49-F238E27FC236}">
                <a16:creationId xmlns:a16="http://schemas.microsoft.com/office/drawing/2014/main" id="{CEE43897-0466-A543-B5E8-966EEB89309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07650" y="34040616"/>
            <a:ext cx="28601461" cy="5029201"/>
          </a:xfrm>
          <a:prstGeom prst="roundRect">
            <a:avLst>
              <a:gd name="adj" fmla="val 6902"/>
            </a:avLst>
          </a:prstGeom>
          <a:ln w="38100">
            <a:solidFill>
              <a:srgbClr val="1D559E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marL="0" indent="0" algn="just">
              <a:buNone/>
              <a:defRPr sz="5400"/>
            </a:lvl1pPr>
          </a:lstStyle>
          <a:p>
            <a:pPr lvl="0"/>
            <a:endParaRPr lang="en-FR" dirty="0"/>
          </a:p>
        </p:txBody>
      </p:sp>
      <p:sp>
        <p:nvSpPr>
          <p:cNvPr id="50" name="Text Placeholder 32">
            <a:extLst>
              <a:ext uri="{FF2B5EF4-FFF2-40B4-BE49-F238E27FC236}">
                <a16:creationId xmlns:a16="http://schemas.microsoft.com/office/drawing/2014/main" id="{0F4EF748-F3BC-D34B-BA73-37FF8F72391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357399" y="33546695"/>
            <a:ext cx="9585164" cy="1017743"/>
          </a:xfrm>
          <a:prstGeom prst="rect">
            <a:avLst/>
          </a:prstGeom>
          <a:solidFill>
            <a:srgbClr val="1C559E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5400"/>
            </a:lvl1pPr>
            <a:lvl2pPr marL="1135319" indent="0" algn="ctr">
              <a:buNone/>
              <a:defRPr/>
            </a:lvl2pPr>
          </a:lstStyle>
          <a:p>
            <a:pPr lvl="0"/>
            <a:r>
              <a:rPr lang="en-FR" dirty="0"/>
              <a:t>4. Conclusions</a:t>
            </a:r>
          </a:p>
        </p:txBody>
      </p:sp>
      <p:sp>
        <p:nvSpPr>
          <p:cNvPr id="51" name="Text Placeholder 32">
            <a:extLst>
              <a:ext uri="{FF2B5EF4-FFF2-40B4-BE49-F238E27FC236}">
                <a16:creationId xmlns:a16="http://schemas.microsoft.com/office/drawing/2014/main" id="{9C60E1FF-B28A-A341-B53A-F614EFFA1E8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43201" y="6352446"/>
            <a:ext cx="28601461" cy="5236110"/>
          </a:xfrm>
          <a:prstGeom prst="roundRect">
            <a:avLst>
              <a:gd name="adj" fmla="val 6902"/>
            </a:avLst>
          </a:prstGeom>
          <a:ln w="38100">
            <a:solidFill>
              <a:srgbClr val="1D559E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marL="0" indent="0" algn="just">
              <a:buNone/>
              <a:defRPr sz="5400"/>
            </a:lvl1pPr>
          </a:lstStyle>
          <a:p>
            <a:pPr lvl="0"/>
            <a:endParaRPr lang="en-FR" dirty="0"/>
          </a:p>
        </p:txBody>
      </p:sp>
      <p:sp>
        <p:nvSpPr>
          <p:cNvPr id="17" name="Text Placeholder 32">
            <a:extLst>
              <a:ext uri="{FF2B5EF4-FFF2-40B4-BE49-F238E27FC236}">
                <a16:creationId xmlns:a16="http://schemas.microsoft.com/office/drawing/2014/main" id="{C8BA61E6-FC28-3CB4-1838-077D34F5E1A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5468446" y="12294717"/>
            <a:ext cx="13972259" cy="20889873"/>
          </a:xfrm>
          <a:prstGeom prst="roundRect">
            <a:avLst>
              <a:gd name="adj" fmla="val 2770"/>
            </a:avLst>
          </a:prstGeom>
          <a:ln w="38100">
            <a:solidFill>
              <a:srgbClr val="1D559E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marL="0" indent="0" algn="just">
              <a:buNone/>
              <a:defRPr sz="5400"/>
            </a:lvl1pPr>
          </a:lstStyle>
          <a:p>
            <a:pPr lvl="0"/>
            <a:r>
              <a:rPr lang="en-FR" dirty="0"/>
              <a:t>Content: text, figures, tables…</a:t>
            </a:r>
          </a:p>
          <a:p>
            <a:pPr lvl="0"/>
            <a:endParaRPr lang="en-FR" dirty="0"/>
          </a:p>
          <a:p>
            <a:pPr lvl="0"/>
            <a:endParaRPr lang="en-FR" dirty="0"/>
          </a:p>
        </p:txBody>
      </p:sp>
      <p:sp>
        <p:nvSpPr>
          <p:cNvPr id="48" name="Text Placeholder 32">
            <a:extLst>
              <a:ext uri="{FF2B5EF4-FFF2-40B4-BE49-F238E27FC236}">
                <a16:creationId xmlns:a16="http://schemas.microsoft.com/office/drawing/2014/main" id="{ADF760D9-EFD4-CD4D-818A-00B9F74C672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5961844" y="11818355"/>
            <a:ext cx="9610495" cy="1017743"/>
          </a:xfrm>
          <a:prstGeom prst="rect">
            <a:avLst/>
          </a:prstGeom>
          <a:solidFill>
            <a:srgbClr val="1C559E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5400"/>
            </a:lvl1pPr>
            <a:lvl2pPr marL="1135319" indent="0" algn="ctr">
              <a:buNone/>
              <a:defRPr/>
            </a:lvl2pPr>
          </a:lstStyle>
          <a:p>
            <a:pPr lvl="0"/>
            <a:r>
              <a:rPr lang="en-FR" dirty="0"/>
              <a:t>3. Title</a:t>
            </a:r>
          </a:p>
        </p:txBody>
      </p:sp>
      <p:sp>
        <p:nvSpPr>
          <p:cNvPr id="19" name="Text Placeholder 32">
            <a:extLst>
              <a:ext uri="{FF2B5EF4-FFF2-40B4-BE49-F238E27FC236}">
                <a16:creationId xmlns:a16="http://schemas.microsoft.com/office/drawing/2014/main" id="{58E1FFAD-71A9-E5F2-0F99-78E46C8D8D0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57399" y="5950236"/>
            <a:ext cx="9585164" cy="1017743"/>
          </a:xfrm>
          <a:prstGeom prst="rect">
            <a:avLst/>
          </a:prstGeom>
          <a:solidFill>
            <a:srgbClr val="1C559E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5400"/>
            </a:lvl1pPr>
            <a:lvl2pPr marL="1135319" indent="0" algn="ctr">
              <a:buNone/>
              <a:defRPr/>
            </a:lvl2pPr>
          </a:lstStyle>
          <a:p>
            <a:pPr lvl="0"/>
            <a:r>
              <a:rPr lang="en-FR" dirty="0"/>
              <a:t>1. Introduction</a:t>
            </a:r>
          </a:p>
        </p:txBody>
      </p:sp>
    </p:spTree>
    <p:extLst>
      <p:ext uri="{BB962C8B-B14F-4D97-AF65-F5344CB8AC3E}">
        <p14:creationId xmlns:p14="http://schemas.microsoft.com/office/powerpoint/2010/main" val="970752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594ED59-E396-5336-BEDB-95D69D06451D}"/>
              </a:ext>
            </a:extLst>
          </p:cNvPr>
          <p:cNvSpPr/>
          <p:nvPr userDrawn="1"/>
        </p:nvSpPr>
        <p:spPr>
          <a:xfrm>
            <a:off x="23756425" y="0"/>
            <a:ext cx="6518788" cy="5029201"/>
          </a:xfrm>
          <a:prstGeom prst="rect">
            <a:avLst/>
          </a:prstGeom>
          <a:solidFill>
            <a:srgbClr val="1D55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  <a:spcAft>
                <a:spcPts val="1000"/>
              </a:spcAft>
            </a:pPr>
            <a:r>
              <a:rPr lang="en-US" sz="9600" b="1" i="0" dirty="0">
                <a:effectLst/>
                <a:latin typeface="Gill Sans MT" panose="020B0502020104020203" pitchFamily="34" charset="77"/>
                <a:ea typeface="Times New Roman" panose="02020603050405020304" pitchFamily="18" charset="0"/>
                <a:cs typeface="Times New Roman" panose="02020603050405020304" pitchFamily="18" charset="0"/>
              </a:rPr>
              <a:t>SERESSA </a:t>
            </a:r>
            <a:r>
              <a:rPr lang="en-US" sz="9600" b="1" i="0" dirty="0"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Gill Sans MT" panose="020B0502020104020203" pitchFamily="34" charset="77"/>
                <a:ea typeface="Times New Roman" panose="02020603050405020304" pitchFamily="18" charset="0"/>
                <a:cs typeface="Times New Roman" panose="02020603050405020304" pitchFamily="18" charset="0"/>
              </a:rPr>
              <a:t>2022</a:t>
            </a:r>
            <a:endParaRPr lang="en-FR" sz="9600" i="1" dirty="0">
              <a:solidFill>
                <a:schemeClr val="accent1">
                  <a:lumMod val="40000"/>
                  <a:lumOff val="60000"/>
                </a:schemeClr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794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</p:sldLayoutIdLst>
  <p:hf hdr="0"/>
  <p:txStyles>
    <p:titleStyle>
      <a:lvl1pPr algn="l" defTabSz="2270638" rtl="0" eaLnBrk="1" latinLnBrk="0" hangingPunct="1">
        <a:lnSpc>
          <a:spcPct val="90000"/>
        </a:lnSpc>
        <a:spcBef>
          <a:spcPct val="0"/>
        </a:spcBef>
        <a:buNone/>
        <a:defRPr sz="7946" kern="1200">
          <a:solidFill>
            <a:srgbClr val="162D3F"/>
          </a:solidFill>
          <a:latin typeface="Myriad Pro" panose="020B0503030403020204" pitchFamily="34" charset="0"/>
          <a:ea typeface="+mj-ea"/>
          <a:cs typeface="+mj-cs"/>
        </a:defRPr>
      </a:lvl1pPr>
    </p:titleStyle>
    <p:bodyStyle>
      <a:lvl1pPr marL="567660" indent="-567660" algn="l" defTabSz="2270638" rtl="0" eaLnBrk="1" latinLnBrk="0" hangingPunct="1">
        <a:lnSpc>
          <a:spcPct val="90000"/>
        </a:lnSpc>
        <a:spcBef>
          <a:spcPts val="2483"/>
        </a:spcBef>
        <a:buClr>
          <a:schemeClr val="accent1"/>
        </a:buClr>
        <a:buFont typeface="Wingdings" pitchFamily="2" charset="2"/>
        <a:buChar char="q"/>
        <a:defRPr sz="6953" kern="1200">
          <a:solidFill>
            <a:srgbClr val="162D3F"/>
          </a:solidFill>
          <a:latin typeface="Myriad Pro" panose="020B0503030403020204" pitchFamily="34" charset="0"/>
          <a:ea typeface="+mn-ea"/>
          <a:cs typeface="+mn-cs"/>
        </a:defRPr>
      </a:lvl1pPr>
      <a:lvl2pPr marL="1702979" indent="-567660" algn="l" defTabSz="2270638" rtl="0" eaLnBrk="1" latinLnBrk="0" hangingPunct="1">
        <a:lnSpc>
          <a:spcPct val="90000"/>
        </a:lnSpc>
        <a:spcBef>
          <a:spcPts val="1242"/>
        </a:spcBef>
        <a:buClr>
          <a:schemeClr val="accent1"/>
        </a:buClr>
        <a:buFont typeface="Wingdings" pitchFamily="2" charset="2"/>
        <a:buChar char="q"/>
        <a:defRPr sz="5960" kern="1200">
          <a:solidFill>
            <a:srgbClr val="162D3F"/>
          </a:solidFill>
          <a:latin typeface="Myriad Pro" panose="020B0503030403020204" pitchFamily="34" charset="0"/>
          <a:ea typeface="+mn-ea"/>
          <a:cs typeface="+mn-cs"/>
        </a:defRPr>
      </a:lvl2pPr>
      <a:lvl3pPr marL="2838298" indent="-567660" algn="l" defTabSz="2270638" rtl="0" eaLnBrk="1" latinLnBrk="0" hangingPunct="1">
        <a:lnSpc>
          <a:spcPct val="90000"/>
        </a:lnSpc>
        <a:spcBef>
          <a:spcPts val="1242"/>
        </a:spcBef>
        <a:buClr>
          <a:schemeClr val="accent1"/>
        </a:buClr>
        <a:buFont typeface="Wingdings" pitchFamily="2" charset="2"/>
        <a:buChar char="q"/>
        <a:defRPr sz="4966" kern="1200">
          <a:solidFill>
            <a:srgbClr val="162D3F"/>
          </a:solidFill>
          <a:latin typeface="Myriad Pro" panose="020B0503030403020204" pitchFamily="34" charset="0"/>
          <a:ea typeface="+mn-ea"/>
          <a:cs typeface="+mn-cs"/>
        </a:defRPr>
      </a:lvl3pPr>
      <a:lvl4pPr marL="3973617" indent="-567660" algn="l" defTabSz="2270638" rtl="0" eaLnBrk="1" latinLnBrk="0" hangingPunct="1">
        <a:lnSpc>
          <a:spcPct val="90000"/>
        </a:lnSpc>
        <a:spcBef>
          <a:spcPts val="1242"/>
        </a:spcBef>
        <a:buClr>
          <a:schemeClr val="accent1"/>
        </a:buClr>
        <a:buFont typeface="Wingdings" pitchFamily="2" charset="2"/>
        <a:buChar char="q"/>
        <a:defRPr sz="4470" kern="1200">
          <a:solidFill>
            <a:srgbClr val="162D3F"/>
          </a:solidFill>
          <a:latin typeface="Myriad Pro" panose="020B0503030403020204" pitchFamily="34" charset="0"/>
          <a:ea typeface="+mn-ea"/>
          <a:cs typeface="+mn-cs"/>
        </a:defRPr>
      </a:lvl4pPr>
      <a:lvl5pPr marL="5108936" indent="-567660" algn="l" defTabSz="2270638" rtl="0" eaLnBrk="1" latinLnBrk="0" hangingPunct="1">
        <a:lnSpc>
          <a:spcPct val="90000"/>
        </a:lnSpc>
        <a:spcBef>
          <a:spcPts val="1242"/>
        </a:spcBef>
        <a:buClr>
          <a:schemeClr val="accent1"/>
        </a:buClr>
        <a:buFont typeface="Wingdings" pitchFamily="2" charset="2"/>
        <a:buChar char="q"/>
        <a:defRPr sz="4470" kern="1200">
          <a:solidFill>
            <a:srgbClr val="162D3F"/>
          </a:solidFill>
          <a:latin typeface="Myriad Pro" panose="020B0503030403020204" pitchFamily="34" charset="0"/>
          <a:ea typeface="+mn-ea"/>
          <a:cs typeface="+mn-cs"/>
        </a:defRPr>
      </a:lvl5pPr>
      <a:lvl6pPr marL="6244255" indent="-567660" algn="l" defTabSz="2270638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470" kern="1200">
          <a:solidFill>
            <a:schemeClr val="tx1"/>
          </a:solidFill>
          <a:latin typeface="+mn-lt"/>
          <a:ea typeface="+mn-ea"/>
          <a:cs typeface="+mn-cs"/>
        </a:defRPr>
      </a:lvl6pPr>
      <a:lvl7pPr marL="7379574" indent="-567660" algn="l" defTabSz="2270638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470" kern="1200">
          <a:solidFill>
            <a:schemeClr val="tx1"/>
          </a:solidFill>
          <a:latin typeface="+mn-lt"/>
          <a:ea typeface="+mn-ea"/>
          <a:cs typeface="+mn-cs"/>
        </a:defRPr>
      </a:lvl7pPr>
      <a:lvl8pPr marL="8514893" indent="-567660" algn="l" defTabSz="2270638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470" kern="1200">
          <a:solidFill>
            <a:schemeClr val="tx1"/>
          </a:solidFill>
          <a:latin typeface="+mn-lt"/>
          <a:ea typeface="+mn-ea"/>
          <a:cs typeface="+mn-cs"/>
        </a:defRPr>
      </a:lvl8pPr>
      <a:lvl9pPr marL="9650212" indent="-567660" algn="l" defTabSz="2270638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47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1pPr>
      <a:lvl2pPr marL="1135319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2pPr>
      <a:lvl3pPr marL="2270638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3pPr>
      <a:lvl4pPr marL="3405957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4pPr>
      <a:lvl5pPr marL="4541276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5pPr>
      <a:lvl6pPr marL="5676595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6pPr>
      <a:lvl7pPr marL="6811914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7pPr>
      <a:lvl8pPr marL="7947233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8pPr>
      <a:lvl9pPr marL="9082552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C0088911-CDB9-3683-2724-A169E80CBC7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88D025-66A0-CE67-0A3E-528B770033F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B9A6FB-ACB2-BD16-946D-57E82997615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FFF40C-37D6-BE02-D82D-FFB558F49CB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48256AF-864C-0C30-BE05-632113DACE2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3E5AEFA-7220-CC3F-F5C4-B37FD006A82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6C463F0-AB58-5271-092D-4D76CDAE5D1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AE09ED9-3076-9BDA-EF4E-20FCB77723D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C826F93-F1C2-0085-E914-967873CA7D9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50FD70A-C217-9E48-F442-D9550AE4469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366761E-22FB-2D2F-EA10-DB27AAEA73F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F5198DE-3632-6526-F5A7-23649D97A54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7064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RADECS">
      <a:dk1>
        <a:srgbClr val="162C3F"/>
      </a:dk1>
      <a:lt1>
        <a:srgbClr val="FFFFFF"/>
      </a:lt1>
      <a:dk2>
        <a:srgbClr val="44546A"/>
      </a:dk2>
      <a:lt2>
        <a:srgbClr val="E7E6E6"/>
      </a:lt2>
      <a:accent1>
        <a:srgbClr val="98AAC3"/>
      </a:accent1>
      <a:accent2>
        <a:srgbClr val="83A3BE"/>
      </a:accent2>
      <a:accent3>
        <a:srgbClr val="A5A5A5"/>
      </a:accent3>
      <a:accent4>
        <a:srgbClr val="FFC000"/>
      </a:accent4>
      <a:accent5>
        <a:srgbClr val="152D3F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ADECS 2021 Template Paper Technical Session" id="{C4944597-9CB0-4F71-8B1C-A8C4D9CAE3E5}" vid="{734B7B97-C1EA-4796-AE7F-E7F96B87293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RADECS 2021 Template Oral Presentations</Template>
  <TotalTime>1102</TotalTime>
  <Words>35</Words>
  <Application>Microsoft Macintosh PowerPoint</Application>
  <PresentationFormat>Custom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Gill Sans MT</vt:lpstr>
      <vt:lpstr>Myriad Pro</vt:lpstr>
      <vt:lpstr>Wingdings</vt:lpstr>
      <vt:lpstr>Office Theme</vt:lpstr>
      <vt:lpstr>PowerPoint Presentation</vt:lpstr>
    </vt:vector>
  </TitlesOfParts>
  <Company>Seibersdorf Laboratories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>RADECS 2021, Vienna - Presentation template</dc:subject>
  <dc:creator>Beck Peter</dc:creator>
  <cp:lastModifiedBy>Ygor Aguiar</cp:lastModifiedBy>
  <cp:revision>11</cp:revision>
  <dcterms:created xsi:type="dcterms:W3CDTF">2021-07-19T22:29:06Z</dcterms:created>
  <dcterms:modified xsi:type="dcterms:W3CDTF">2022-07-07T14:20:41Z</dcterms:modified>
</cp:coreProperties>
</file>