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6"/>
  </p:notesMasterIdLst>
  <p:handoutMasterIdLst>
    <p:handoutMasterId r:id="rId7"/>
  </p:handoutMasterIdLst>
  <p:sldIdLst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250" autoAdjust="0"/>
  </p:normalViewPr>
  <p:slideViewPr>
    <p:cSldViewPr snapToGrid="0" snapToObjects="1">
      <p:cViewPr>
        <p:scale>
          <a:sx n="100" d="100"/>
          <a:sy n="100" d="100"/>
        </p:scale>
        <p:origin x="-1072" y="-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9ACA-DEC3-AA45-9F3D-711E8305F27A}" type="datetimeFigureOut">
              <a:rPr lang="en-US" smtClean="0"/>
              <a:pPr/>
              <a:t>22/11/21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A23EF-28B7-D145-AC45-281AC1EA9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75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65F0-A2DE-4E4A-9848-BF0CECDED098}" type="datetimeFigureOut">
              <a:rPr lang="en-US" smtClean="0"/>
              <a:pPr/>
              <a:t>22/11/21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09AB-2363-E749-A904-2C5312651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TIARA Meeting, June 29,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97790"/>
            <a:ext cx="9144000" cy="5140960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13700" y="0"/>
            <a:ext cx="1130300" cy="11303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TIARA Meeting, June 29,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TIARA Meeting, June 29,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6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TIARA Meeting, June 29,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0152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701801"/>
            <a:ext cx="8305800" cy="4714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6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TIARA Meeting, June 29,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2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701800"/>
            <a:ext cx="8229600" cy="46736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6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TIARA Meeting, June 29,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8715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75167"/>
            <a:ext cx="67818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701801"/>
            <a:ext cx="3733800" cy="43688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701800"/>
            <a:ext cx="4419600" cy="43688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6416676"/>
            <a:ext cx="63246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TIARA Meeting, June 29, 2021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653891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6167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700" y="6273800"/>
            <a:ext cx="9144000" cy="6773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53201"/>
            <a:ext cx="1271041" cy="266700"/>
          </a:xfr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82700" y="6562725"/>
            <a:ext cx="4191000" cy="25717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TIARA Meeting, June 29,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75600" y="6562726"/>
            <a:ext cx="406400" cy="257175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TIARA Meeting, June 29,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TIARA Meeting, June 29, 2021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TIARA Meeting, June 29, 2021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TIARA Meeting, June 29, 2021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TIARA Meeting, June 29, 2021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TIARA Meeting, June 29, 2021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TIARA Meeting, June 29, 2021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theme" Target="../theme/theme2.xml"/><Relationship Id="rId6" Type="http://schemas.openxmlformats.org/officeDocument/2006/relationships/image" Target="../media/image3.jpeg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42101"/>
            <a:ext cx="1409700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D. Schulte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5100" y="6651625"/>
            <a:ext cx="4648200" cy="25717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TIARA Meeting, June 29,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80400" y="6642100"/>
            <a:ext cx="406400" cy="257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280400" y="0"/>
            <a:ext cx="863600" cy="863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6273800"/>
            <a:ext cx="9144000" cy="677333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2" y="177801"/>
            <a:ext cx="1013799" cy="135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022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0700" y="2143125"/>
            <a:ext cx="5232400" cy="147002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News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575300"/>
            <a:ext cx="6400800" cy="322977"/>
          </a:xfrm>
        </p:spPr>
        <p:txBody>
          <a:bodyPr>
            <a:normAutofit fontScale="85000" lnSpcReduction="20000"/>
          </a:bodyPr>
          <a:lstStyle/>
          <a:p>
            <a:r>
              <a:rPr lang="en-US" sz="2000" dirty="0" smtClean="0"/>
              <a:t>Daniel </a:t>
            </a:r>
            <a:r>
              <a:rPr lang="en-US" sz="2000" dirty="0" smtClean="0"/>
              <a:t>Schulte</a:t>
            </a: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TIARA Meeting, June 29, 2021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5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European Roadmap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3300"/>
            <a:ext cx="8229600" cy="5549901"/>
          </a:xfrm>
        </p:spPr>
        <p:txBody>
          <a:bodyPr/>
          <a:lstStyle/>
          <a:p>
            <a:r>
              <a:rPr lang="en-US" dirty="0" smtClean="0"/>
              <a:t>Report is frozen and will be submitted to Council today</a:t>
            </a:r>
          </a:p>
          <a:p>
            <a:endParaRPr lang="en-US" dirty="0" smtClean="0"/>
          </a:p>
          <a:p>
            <a:r>
              <a:rPr lang="en-US" dirty="0" smtClean="0"/>
              <a:t>Unfortunately confidential</a:t>
            </a:r>
          </a:p>
          <a:p>
            <a:pPr lvl="1"/>
            <a:r>
              <a:rPr lang="en-US" dirty="0" smtClean="0"/>
              <a:t>No surprises compared to the discussion in community meetings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Some feedback from LDG</a:t>
            </a:r>
          </a:p>
          <a:p>
            <a:pPr lvl="1"/>
            <a:r>
              <a:rPr lang="en-US" dirty="0" smtClean="0"/>
              <a:t>nothing game changing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TIARA Meeting, June 29,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863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5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New Efforts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3300"/>
            <a:ext cx="8229600" cy="5549901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Preparation of white paper for Snowmass</a:t>
            </a:r>
          </a:p>
          <a:p>
            <a:pPr lvl="1"/>
            <a:r>
              <a:rPr lang="en-US" dirty="0" smtClean="0"/>
              <a:t>see Mark</a:t>
            </a:r>
          </a:p>
          <a:p>
            <a:pPr lvl="1"/>
            <a:endParaRPr lang="en-US" dirty="0"/>
          </a:p>
          <a:p>
            <a:r>
              <a:rPr lang="en-US" dirty="0" smtClean="0"/>
              <a:t>Preparation of EU bid</a:t>
            </a:r>
          </a:p>
          <a:p>
            <a:pPr lvl="1"/>
            <a:r>
              <a:rPr lang="en-US" dirty="0" smtClean="0"/>
              <a:t>either design study</a:t>
            </a:r>
          </a:p>
          <a:p>
            <a:pPr lvl="1"/>
            <a:r>
              <a:rPr lang="en-US" dirty="0" smtClean="0"/>
              <a:t>or infrastructure bid</a:t>
            </a:r>
          </a:p>
          <a:p>
            <a:pPr lvl="1"/>
            <a:r>
              <a:rPr lang="en-US" dirty="0" smtClean="0"/>
              <a:t>Roberto will explain</a:t>
            </a:r>
          </a:p>
          <a:p>
            <a:pPr lvl="1"/>
            <a:r>
              <a:rPr lang="en-US" dirty="0" smtClean="0"/>
              <a:t>Need to hurry, deadlines in March/April 2022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Will start series of meetings to discuss EU proposals</a:t>
            </a:r>
          </a:p>
          <a:p>
            <a:pPr lvl="1"/>
            <a:r>
              <a:rPr lang="en-US" dirty="0" smtClean="0"/>
              <a:t>for those that want to contribute</a:t>
            </a:r>
          </a:p>
          <a:p>
            <a:pPr lvl="1"/>
            <a:r>
              <a:rPr lang="en-US" dirty="0" smtClean="0"/>
              <a:t>management type of meetings</a:t>
            </a:r>
          </a:p>
          <a:p>
            <a:pPr lvl="1"/>
            <a:r>
              <a:rPr lang="en-US" dirty="0" smtClean="0"/>
              <a:t>suggested to use Thursday timeslot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TIARA Meeting, June 29,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523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156430</TotalTime>
  <Words>123</Words>
  <Application>Microsoft Macintosh PowerPoint</Application>
  <PresentationFormat>On-screen Show (4:3)</PresentationFormat>
  <Paragraphs>33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IMCC - 1</vt:lpstr>
      <vt:lpstr>News</vt:lpstr>
      <vt:lpstr>European Roadmap</vt:lpstr>
      <vt:lpstr>New Efforts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Daniel Schulte</cp:lastModifiedBy>
  <cp:revision>510</cp:revision>
  <cp:lastPrinted>2021-06-29T07:23:08Z</cp:lastPrinted>
  <dcterms:created xsi:type="dcterms:W3CDTF">2019-06-07T07:36:38Z</dcterms:created>
  <dcterms:modified xsi:type="dcterms:W3CDTF">2021-11-22T13:58:28Z</dcterms:modified>
</cp:coreProperties>
</file>