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0"/>
  </p:notesMasterIdLst>
  <p:sldIdLst>
    <p:sldId id="309" r:id="rId2"/>
    <p:sldId id="257" r:id="rId3"/>
    <p:sldId id="258" r:id="rId4"/>
    <p:sldId id="285" r:id="rId5"/>
    <p:sldId id="281" r:id="rId6"/>
    <p:sldId id="296" r:id="rId7"/>
    <p:sldId id="325" r:id="rId8"/>
    <p:sldId id="328" r:id="rId9"/>
    <p:sldId id="322" r:id="rId10"/>
    <p:sldId id="316" r:id="rId11"/>
    <p:sldId id="317" r:id="rId12"/>
    <p:sldId id="318" r:id="rId13"/>
    <p:sldId id="319" r:id="rId14"/>
    <p:sldId id="320" r:id="rId15"/>
    <p:sldId id="321" r:id="rId16"/>
    <p:sldId id="323" r:id="rId17"/>
    <p:sldId id="283" r:id="rId18"/>
    <p:sldId id="261" r:id="rId19"/>
    <p:sldId id="280" r:id="rId20"/>
    <p:sldId id="273" r:id="rId21"/>
    <p:sldId id="264" r:id="rId22"/>
    <p:sldId id="286" r:id="rId23"/>
    <p:sldId id="310" r:id="rId24"/>
    <p:sldId id="312" r:id="rId25"/>
    <p:sldId id="314" r:id="rId26"/>
    <p:sldId id="324" r:id="rId27"/>
    <p:sldId id="329" r:id="rId28"/>
    <p:sldId id="271" r:id="rId2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5" roundtripDataSignature="AMtx7mhj6C1f4IsSxF4SR77OVgWJ4zsuR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Orta Stil 2 - Vurgu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Orta Stil 2 - Vurgu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81" autoAdjust="0"/>
    <p:restoredTop sz="86810" autoAdjust="0"/>
  </p:normalViewPr>
  <p:slideViewPr>
    <p:cSldViewPr snapToGrid="0">
      <p:cViewPr varScale="1">
        <p:scale>
          <a:sx n="60" d="100"/>
          <a:sy n="60" d="100"/>
        </p:scale>
        <p:origin x="940" y="36"/>
      </p:cViewPr>
      <p:guideLst/>
    </p:cSldViewPr>
  </p:slideViewPr>
  <p:outlineViewPr>
    <p:cViewPr>
      <p:scale>
        <a:sx n="33" d="100"/>
        <a:sy n="33" d="100"/>
      </p:scale>
      <p:origin x="0" y="-480"/>
    </p:cViewPr>
  </p:outlin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customschemas.google.com/relationships/presentationmetadata" Target="metadata"/><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1" Type="http://schemas.openxmlformats.org/officeDocument/2006/relationships/image" Target="../media/image10.jpg"/></Relationships>
</file>

<file path=ppt/diagrams/_rels/data2.xml.rels><?xml version="1.0" encoding="UTF-8" standalone="yes"?>
<Relationships xmlns="http://schemas.openxmlformats.org/package/2006/relationships"><Relationship Id="rId1" Type="http://schemas.openxmlformats.org/officeDocument/2006/relationships/image" Target="../media/image10.jpg"/></Relationships>
</file>

<file path=ppt/diagrams/_rels/data3.xml.rels><?xml version="1.0" encoding="UTF-8" standalone="yes"?>
<Relationships xmlns="http://schemas.openxmlformats.org/package/2006/relationships"><Relationship Id="rId1" Type="http://schemas.openxmlformats.org/officeDocument/2006/relationships/image" Target="../media/image11.png"/></Relationships>
</file>

<file path=ppt/diagrams/_rels/drawing1.xml.rels><?xml version="1.0" encoding="UTF-8" standalone="yes"?>
<Relationships xmlns="http://schemas.openxmlformats.org/package/2006/relationships"><Relationship Id="rId1" Type="http://schemas.openxmlformats.org/officeDocument/2006/relationships/image" Target="../media/image10.jpg"/></Relationships>
</file>

<file path=ppt/diagrams/_rels/drawing2.xml.rels><?xml version="1.0" encoding="UTF-8" standalone="yes"?>
<Relationships xmlns="http://schemas.openxmlformats.org/package/2006/relationships"><Relationship Id="rId1" Type="http://schemas.openxmlformats.org/officeDocument/2006/relationships/image" Target="../media/image10.jpg"/></Relationships>
</file>

<file path=ppt/diagrams/_rels/drawing3.xml.rels><?xml version="1.0" encoding="UTF-8" standalone="yes"?>
<Relationships xmlns="http://schemas.openxmlformats.org/package/2006/relationships"><Relationship Id="rId1"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2F9668-4540-48D4-91AE-4A1AAC0DFF1B}" type="doc">
      <dgm:prSet loTypeId="urn:microsoft.com/office/officeart/2005/8/layout/vList4" loCatId="list" qsTypeId="urn:microsoft.com/office/officeart/2005/8/quickstyle/simple1" qsCatId="simple" csTypeId="urn:microsoft.com/office/officeart/2005/8/colors/colorful1" csCatId="colorful" phldr="1"/>
      <dgm:spPr/>
      <dgm:t>
        <a:bodyPr/>
        <a:lstStyle/>
        <a:p>
          <a:endParaRPr lang="tr-TR"/>
        </a:p>
      </dgm:t>
    </dgm:pt>
    <dgm:pt modelId="{7C4C14BB-03F0-4F6A-B0C6-1C9659728BD3}">
      <dgm:prSet phldrT="[Metin]" custT="1"/>
      <dgm:spPr/>
      <dgm:t>
        <a:bodyPr/>
        <a:lstStyle/>
        <a:p>
          <a:r>
            <a:rPr lang="tr-TR" sz="2400" dirty="0">
              <a:solidFill>
                <a:schemeClr val="bg1"/>
              </a:solidFill>
            </a:rPr>
            <a:t>T</a:t>
          </a:r>
          <a:r>
            <a:rPr lang="en-US" sz="2400" dirty="0">
              <a:solidFill>
                <a:schemeClr val="bg1"/>
              </a:solidFill>
            </a:rPr>
            <a:t>o carry out</a:t>
          </a:r>
          <a:r>
            <a:rPr lang="tr-TR" sz="2400" dirty="0">
              <a:solidFill>
                <a:schemeClr val="bg1"/>
              </a:solidFill>
            </a:rPr>
            <a:t> </a:t>
          </a:r>
          <a:r>
            <a:rPr lang="en-US" sz="2400" dirty="0">
              <a:solidFill>
                <a:schemeClr val="bg1"/>
              </a:solidFill>
            </a:rPr>
            <a:t>cooperation and coordination with the public and private sector, to </a:t>
          </a:r>
          <a:r>
            <a:rPr lang="tr-TR" sz="2400" dirty="0" err="1">
              <a:solidFill>
                <a:schemeClr val="bg1"/>
              </a:solidFill>
            </a:rPr>
            <a:t>have</a:t>
          </a:r>
          <a:r>
            <a:rPr lang="en-US" sz="2400" dirty="0">
              <a:solidFill>
                <a:schemeClr val="bg1"/>
              </a:solidFill>
            </a:rPr>
            <a:t> encourage and support R&amp;D activities, developing programs and projects</a:t>
          </a:r>
          <a:r>
            <a:rPr lang="tr-TR" sz="2400" dirty="0">
              <a:solidFill>
                <a:schemeClr val="bg1"/>
              </a:solidFill>
            </a:rPr>
            <a:t> done</a:t>
          </a:r>
          <a:r>
            <a:rPr lang="en-US" sz="2400" dirty="0">
              <a:solidFill>
                <a:schemeClr val="bg1"/>
              </a:solidFill>
            </a:rPr>
            <a:t> for this purpose.</a:t>
          </a:r>
          <a:endParaRPr lang="tr-TR" sz="2400" dirty="0">
            <a:solidFill>
              <a:schemeClr val="bg1"/>
            </a:solidFill>
          </a:endParaRPr>
        </a:p>
      </dgm:t>
    </dgm:pt>
    <dgm:pt modelId="{BF92DE47-2A09-465E-8AA4-D335D7D5E38E}" type="parTrans" cxnId="{27E7DF0A-0CF0-4EBC-A06B-1B0E9B04DC1B}">
      <dgm:prSet/>
      <dgm:spPr/>
      <dgm:t>
        <a:bodyPr/>
        <a:lstStyle/>
        <a:p>
          <a:endParaRPr lang="tr-TR"/>
        </a:p>
      </dgm:t>
    </dgm:pt>
    <dgm:pt modelId="{124BCCD5-9D5B-4A6C-9677-FD0C22C93BAC}" type="sibTrans" cxnId="{27E7DF0A-0CF0-4EBC-A06B-1B0E9B04DC1B}">
      <dgm:prSet/>
      <dgm:spPr/>
      <dgm:t>
        <a:bodyPr/>
        <a:lstStyle/>
        <a:p>
          <a:endParaRPr lang="tr-TR"/>
        </a:p>
      </dgm:t>
    </dgm:pt>
    <dgm:pt modelId="{95BF90DE-82A4-45C8-865E-571D5A05D772}">
      <dgm:prSet phldrT="[Metin]" custT="1"/>
      <dgm:spPr/>
      <dgm:t>
        <a:bodyPr/>
        <a:lstStyle/>
        <a:p>
          <a:r>
            <a:rPr lang="en-US" sz="2400" dirty="0">
              <a:solidFill>
                <a:schemeClr val="bg1"/>
              </a:solidFill>
            </a:rPr>
            <a:t>To make or have all kinds of research, development, innovation, design, technology acquisition, production, testing, localization studies done in order to ensure the wide use of the products developed as a result of R&amp;D activities.</a:t>
          </a:r>
          <a:endParaRPr lang="tr-TR" sz="2400" dirty="0">
            <a:solidFill>
              <a:schemeClr val="bg1"/>
            </a:solidFill>
          </a:endParaRPr>
        </a:p>
      </dgm:t>
    </dgm:pt>
    <dgm:pt modelId="{52B0A1A0-DB7A-44D5-AA71-685DBC18F2DF}" type="parTrans" cxnId="{559826E6-09FF-423F-AF0A-A565E346E40F}">
      <dgm:prSet/>
      <dgm:spPr/>
      <dgm:t>
        <a:bodyPr/>
        <a:lstStyle/>
        <a:p>
          <a:endParaRPr lang="tr-TR"/>
        </a:p>
      </dgm:t>
    </dgm:pt>
    <dgm:pt modelId="{2DEFF766-462F-4F02-A969-5E8A54A45FBA}" type="sibTrans" cxnId="{559826E6-09FF-423F-AF0A-A565E346E40F}">
      <dgm:prSet/>
      <dgm:spPr/>
      <dgm:t>
        <a:bodyPr/>
        <a:lstStyle/>
        <a:p>
          <a:endParaRPr lang="tr-TR"/>
        </a:p>
      </dgm:t>
    </dgm:pt>
    <dgm:pt modelId="{A99C79F1-D11B-4C99-9D25-BB6F9669BAFD}">
      <dgm:prSet phldrT="[Metin]" custT="1"/>
      <dgm:spPr/>
      <dgm:t>
        <a:bodyPr/>
        <a:lstStyle/>
        <a:p>
          <a:r>
            <a:rPr lang="en-US" sz="2400" dirty="0">
              <a:solidFill>
                <a:schemeClr val="bg1"/>
              </a:solidFill>
            </a:rPr>
            <a:t>To promote the transformation of the outputs obtained as a result of R&amp;D activities into commercial value and to support intellectual property rights.</a:t>
          </a:r>
          <a:endParaRPr lang="tr-TR" sz="2400" dirty="0">
            <a:solidFill>
              <a:schemeClr val="bg1"/>
            </a:solidFill>
          </a:endParaRPr>
        </a:p>
      </dgm:t>
    </dgm:pt>
    <dgm:pt modelId="{8789C2D8-ED86-4AEE-AAA5-6E7BDB279019}" type="parTrans" cxnId="{E2AB578C-744E-4386-B72F-04F3FF49C1A7}">
      <dgm:prSet/>
      <dgm:spPr/>
      <dgm:t>
        <a:bodyPr/>
        <a:lstStyle/>
        <a:p>
          <a:endParaRPr lang="tr-TR"/>
        </a:p>
      </dgm:t>
    </dgm:pt>
    <dgm:pt modelId="{979B6A67-A4DE-4231-BF4F-FD10F6ACFAD6}" type="sibTrans" cxnId="{E2AB578C-744E-4386-B72F-04F3FF49C1A7}">
      <dgm:prSet/>
      <dgm:spPr/>
      <dgm:t>
        <a:bodyPr/>
        <a:lstStyle/>
        <a:p>
          <a:endParaRPr lang="tr-TR"/>
        </a:p>
      </dgm:t>
    </dgm:pt>
    <dgm:pt modelId="{7EC1D072-EFAA-4763-A019-B69FD0D8E81C}" type="pres">
      <dgm:prSet presAssocID="{742F9668-4540-48D4-91AE-4A1AAC0DFF1B}" presName="linear" presStyleCnt="0">
        <dgm:presLayoutVars>
          <dgm:dir/>
          <dgm:resizeHandles val="exact"/>
        </dgm:presLayoutVars>
      </dgm:prSet>
      <dgm:spPr/>
      <dgm:t>
        <a:bodyPr/>
        <a:lstStyle/>
        <a:p>
          <a:endParaRPr lang="tr-TR"/>
        </a:p>
      </dgm:t>
    </dgm:pt>
    <dgm:pt modelId="{A3B120CB-63CC-40AA-9082-E76879E033A1}" type="pres">
      <dgm:prSet presAssocID="{7C4C14BB-03F0-4F6A-B0C6-1C9659728BD3}" presName="comp" presStyleCnt="0"/>
      <dgm:spPr/>
    </dgm:pt>
    <dgm:pt modelId="{F9A871E7-9B4C-4FEA-9B8F-838986271244}" type="pres">
      <dgm:prSet presAssocID="{7C4C14BB-03F0-4F6A-B0C6-1C9659728BD3}" presName="box" presStyleLbl="node1" presStyleIdx="0" presStyleCnt="3" custLinFactNeighborX="-3501" custLinFactNeighborY="-3243"/>
      <dgm:spPr/>
      <dgm:t>
        <a:bodyPr/>
        <a:lstStyle/>
        <a:p>
          <a:endParaRPr lang="tr-TR"/>
        </a:p>
      </dgm:t>
    </dgm:pt>
    <dgm:pt modelId="{64714083-3B46-40BA-9676-3A83AEC8D0C8}" type="pres">
      <dgm:prSet presAssocID="{7C4C14BB-03F0-4F6A-B0C6-1C9659728BD3}" presName="img" presStyleLbl="fgImgPlace1" presStyleIdx="0" presStyleCnt="3" custScaleX="59126"/>
      <dgm:spPr>
        <a:blipFill>
          <a:blip xmlns:r="http://schemas.openxmlformats.org/officeDocument/2006/relationships" r:embed="rId1">
            <a:extLst>
              <a:ext uri="{28A0092B-C50C-407E-A947-70E740481C1C}">
                <a14:useLocalDpi xmlns:a14="http://schemas.microsoft.com/office/drawing/2010/main" val="0"/>
              </a:ext>
            </a:extLst>
          </a:blip>
          <a:srcRect/>
          <a:stretch>
            <a:fillRect l="-15000" r="-15000"/>
          </a:stretch>
        </a:blipFill>
      </dgm:spPr>
    </dgm:pt>
    <dgm:pt modelId="{EF866EE8-9111-4D29-89F5-5017CCAD0842}" type="pres">
      <dgm:prSet presAssocID="{7C4C14BB-03F0-4F6A-B0C6-1C9659728BD3}" presName="text" presStyleLbl="node1" presStyleIdx="0" presStyleCnt="3">
        <dgm:presLayoutVars>
          <dgm:bulletEnabled val="1"/>
        </dgm:presLayoutVars>
      </dgm:prSet>
      <dgm:spPr/>
      <dgm:t>
        <a:bodyPr/>
        <a:lstStyle/>
        <a:p>
          <a:endParaRPr lang="tr-TR"/>
        </a:p>
      </dgm:t>
    </dgm:pt>
    <dgm:pt modelId="{82690D11-F336-464B-B783-F598F5438A35}" type="pres">
      <dgm:prSet presAssocID="{124BCCD5-9D5B-4A6C-9677-FD0C22C93BAC}" presName="spacer" presStyleCnt="0"/>
      <dgm:spPr/>
    </dgm:pt>
    <dgm:pt modelId="{64644F29-E8F6-4A11-A6FB-A31D778F38ED}" type="pres">
      <dgm:prSet presAssocID="{95BF90DE-82A4-45C8-865E-571D5A05D772}" presName="comp" presStyleCnt="0"/>
      <dgm:spPr/>
    </dgm:pt>
    <dgm:pt modelId="{15412B3A-045B-4C0B-9F97-698C413533C3}" type="pres">
      <dgm:prSet presAssocID="{95BF90DE-82A4-45C8-865E-571D5A05D772}" presName="box" presStyleLbl="node1" presStyleIdx="1" presStyleCnt="3"/>
      <dgm:spPr/>
      <dgm:t>
        <a:bodyPr/>
        <a:lstStyle/>
        <a:p>
          <a:endParaRPr lang="tr-TR"/>
        </a:p>
      </dgm:t>
    </dgm:pt>
    <dgm:pt modelId="{848EF20B-B608-4C51-B517-4B553FCF37D3}" type="pres">
      <dgm:prSet presAssocID="{95BF90DE-82A4-45C8-865E-571D5A05D772}" presName="img" presStyleLbl="fgImgPlace1" presStyleIdx="1" presStyleCnt="3" custScaleX="59126"/>
      <dgm:spPr>
        <a:blipFill>
          <a:blip xmlns:r="http://schemas.openxmlformats.org/officeDocument/2006/relationships" r:embed="rId1">
            <a:extLst>
              <a:ext uri="{28A0092B-C50C-407E-A947-70E740481C1C}">
                <a14:useLocalDpi xmlns:a14="http://schemas.microsoft.com/office/drawing/2010/main" val="0"/>
              </a:ext>
            </a:extLst>
          </a:blip>
          <a:srcRect/>
          <a:stretch>
            <a:fillRect l="-15000" r="-15000"/>
          </a:stretch>
        </a:blipFill>
      </dgm:spPr>
    </dgm:pt>
    <dgm:pt modelId="{7FB73DC0-D34E-4856-B38C-C917D550440F}" type="pres">
      <dgm:prSet presAssocID="{95BF90DE-82A4-45C8-865E-571D5A05D772}" presName="text" presStyleLbl="node1" presStyleIdx="1" presStyleCnt="3">
        <dgm:presLayoutVars>
          <dgm:bulletEnabled val="1"/>
        </dgm:presLayoutVars>
      </dgm:prSet>
      <dgm:spPr/>
      <dgm:t>
        <a:bodyPr/>
        <a:lstStyle/>
        <a:p>
          <a:endParaRPr lang="tr-TR"/>
        </a:p>
      </dgm:t>
    </dgm:pt>
    <dgm:pt modelId="{A36A2132-E494-4963-9F53-B891A2E24CB1}" type="pres">
      <dgm:prSet presAssocID="{2DEFF766-462F-4F02-A969-5E8A54A45FBA}" presName="spacer" presStyleCnt="0"/>
      <dgm:spPr/>
    </dgm:pt>
    <dgm:pt modelId="{0D31151D-8FF0-4084-9027-9B5C9AD4072D}" type="pres">
      <dgm:prSet presAssocID="{A99C79F1-D11B-4C99-9D25-BB6F9669BAFD}" presName="comp" presStyleCnt="0"/>
      <dgm:spPr/>
    </dgm:pt>
    <dgm:pt modelId="{AC09348E-BFB3-45A7-B68B-147983C2175E}" type="pres">
      <dgm:prSet presAssocID="{A99C79F1-D11B-4C99-9D25-BB6F9669BAFD}" presName="box" presStyleLbl="node1" presStyleIdx="2" presStyleCnt="3"/>
      <dgm:spPr/>
      <dgm:t>
        <a:bodyPr/>
        <a:lstStyle/>
        <a:p>
          <a:endParaRPr lang="tr-TR"/>
        </a:p>
      </dgm:t>
    </dgm:pt>
    <dgm:pt modelId="{E5E7BC0E-2C4C-4B34-8290-EF3B19A74F87}" type="pres">
      <dgm:prSet presAssocID="{A99C79F1-D11B-4C99-9D25-BB6F9669BAFD}" presName="img" presStyleLbl="fgImgPlace1" presStyleIdx="2" presStyleCnt="3" custScaleX="59126"/>
      <dgm:spPr>
        <a:blipFill>
          <a:blip xmlns:r="http://schemas.openxmlformats.org/officeDocument/2006/relationships" r:embed="rId1">
            <a:extLst>
              <a:ext uri="{28A0092B-C50C-407E-A947-70E740481C1C}">
                <a14:useLocalDpi xmlns:a14="http://schemas.microsoft.com/office/drawing/2010/main" val="0"/>
              </a:ext>
            </a:extLst>
          </a:blip>
          <a:srcRect/>
          <a:stretch>
            <a:fillRect l="-15000" r="-15000"/>
          </a:stretch>
        </a:blipFill>
      </dgm:spPr>
    </dgm:pt>
    <dgm:pt modelId="{1FC54FCB-49FA-499B-A624-3ED745AF905D}" type="pres">
      <dgm:prSet presAssocID="{A99C79F1-D11B-4C99-9D25-BB6F9669BAFD}" presName="text" presStyleLbl="node1" presStyleIdx="2" presStyleCnt="3">
        <dgm:presLayoutVars>
          <dgm:bulletEnabled val="1"/>
        </dgm:presLayoutVars>
      </dgm:prSet>
      <dgm:spPr/>
      <dgm:t>
        <a:bodyPr/>
        <a:lstStyle/>
        <a:p>
          <a:endParaRPr lang="tr-TR"/>
        </a:p>
      </dgm:t>
    </dgm:pt>
  </dgm:ptLst>
  <dgm:cxnLst>
    <dgm:cxn modelId="{E2AB578C-744E-4386-B72F-04F3FF49C1A7}" srcId="{742F9668-4540-48D4-91AE-4A1AAC0DFF1B}" destId="{A99C79F1-D11B-4C99-9D25-BB6F9669BAFD}" srcOrd="2" destOrd="0" parTransId="{8789C2D8-ED86-4AEE-AAA5-6E7BDB279019}" sibTransId="{979B6A67-A4DE-4231-BF4F-FD10F6ACFAD6}"/>
    <dgm:cxn modelId="{27E7DF0A-0CF0-4EBC-A06B-1B0E9B04DC1B}" srcId="{742F9668-4540-48D4-91AE-4A1AAC0DFF1B}" destId="{7C4C14BB-03F0-4F6A-B0C6-1C9659728BD3}" srcOrd="0" destOrd="0" parTransId="{BF92DE47-2A09-465E-8AA4-D335D7D5E38E}" sibTransId="{124BCCD5-9D5B-4A6C-9677-FD0C22C93BAC}"/>
    <dgm:cxn modelId="{DC7BD77A-601F-49F9-BA53-8B29EEC0BAFF}" type="presOf" srcId="{7C4C14BB-03F0-4F6A-B0C6-1C9659728BD3}" destId="{EF866EE8-9111-4D29-89F5-5017CCAD0842}" srcOrd="1" destOrd="0" presId="urn:microsoft.com/office/officeart/2005/8/layout/vList4"/>
    <dgm:cxn modelId="{3EABDC0B-0069-4424-BF04-FA045ED22DCC}" type="presOf" srcId="{A99C79F1-D11B-4C99-9D25-BB6F9669BAFD}" destId="{1FC54FCB-49FA-499B-A624-3ED745AF905D}" srcOrd="1" destOrd="0" presId="urn:microsoft.com/office/officeart/2005/8/layout/vList4"/>
    <dgm:cxn modelId="{70ADDDC1-0CF2-4474-BD1B-9A9FD0DE2B5D}" type="presOf" srcId="{A99C79F1-D11B-4C99-9D25-BB6F9669BAFD}" destId="{AC09348E-BFB3-45A7-B68B-147983C2175E}" srcOrd="0" destOrd="0" presId="urn:microsoft.com/office/officeart/2005/8/layout/vList4"/>
    <dgm:cxn modelId="{CFFAEC78-DA77-4B00-AFC8-41D8D789FE19}" type="presOf" srcId="{95BF90DE-82A4-45C8-865E-571D5A05D772}" destId="{7FB73DC0-D34E-4856-B38C-C917D550440F}" srcOrd="1" destOrd="0" presId="urn:microsoft.com/office/officeart/2005/8/layout/vList4"/>
    <dgm:cxn modelId="{DEDE85EF-4F06-41BA-9FD5-BC5201C32D01}" type="presOf" srcId="{95BF90DE-82A4-45C8-865E-571D5A05D772}" destId="{15412B3A-045B-4C0B-9F97-698C413533C3}" srcOrd="0" destOrd="0" presId="urn:microsoft.com/office/officeart/2005/8/layout/vList4"/>
    <dgm:cxn modelId="{3D17070D-38F1-4BD8-B38D-12E57A8D1AE5}" type="presOf" srcId="{742F9668-4540-48D4-91AE-4A1AAC0DFF1B}" destId="{7EC1D072-EFAA-4763-A019-B69FD0D8E81C}" srcOrd="0" destOrd="0" presId="urn:microsoft.com/office/officeart/2005/8/layout/vList4"/>
    <dgm:cxn modelId="{559826E6-09FF-423F-AF0A-A565E346E40F}" srcId="{742F9668-4540-48D4-91AE-4A1AAC0DFF1B}" destId="{95BF90DE-82A4-45C8-865E-571D5A05D772}" srcOrd="1" destOrd="0" parTransId="{52B0A1A0-DB7A-44D5-AA71-685DBC18F2DF}" sibTransId="{2DEFF766-462F-4F02-A969-5E8A54A45FBA}"/>
    <dgm:cxn modelId="{14D469D1-54DF-4C4A-B7A4-800842432773}" type="presOf" srcId="{7C4C14BB-03F0-4F6A-B0C6-1C9659728BD3}" destId="{F9A871E7-9B4C-4FEA-9B8F-838986271244}" srcOrd="0" destOrd="0" presId="urn:microsoft.com/office/officeart/2005/8/layout/vList4"/>
    <dgm:cxn modelId="{76F33F95-9FF7-4748-8338-1BF93BC9A117}" type="presParOf" srcId="{7EC1D072-EFAA-4763-A019-B69FD0D8E81C}" destId="{A3B120CB-63CC-40AA-9082-E76879E033A1}" srcOrd="0" destOrd="0" presId="urn:microsoft.com/office/officeart/2005/8/layout/vList4"/>
    <dgm:cxn modelId="{19C54562-D9F6-4F67-912A-EE0713BE9443}" type="presParOf" srcId="{A3B120CB-63CC-40AA-9082-E76879E033A1}" destId="{F9A871E7-9B4C-4FEA-9B8F-838986271244}" srcOrd="0" destOrd="0" presId="urn:microsoft.com/office/officeart/2005/8/layout/vList4"/>
    <dgm:cxn modelId="{289B8BAB-7B37-4DC3-8CD6-D08029BB37F1}" type="presParOf" srcId="{A3B120CB-63CC-40AA-9082-E76879E033A1}" destId="{64714083-3B46-40BA-9676-3A83AEC8D0C8}" srcOrd="1" destOrd="0" presId="urn:microsoft.com/office/officeart/2005/8/layout/vList4"/>
    <dgm:cxn modelId="{4A27A177-1C43-47B3-8248-247A6E929B4A}" type="presParOf" srcId="{A3B120CB-63CC-40AA-9082-E76879E033A1}" destId="{EF866EE8-9111-4D29-89F5-5017CCAD0842}" srcOrd="2" destOrd="0" presId="urn:microsoft.com/office/officeart/2005/8/layout/vList4"/>
    <dgm:cxn modelId="{C76A55CE-8D67-4D66-8E28-5C0B91DC4F2D}" type="presParOf" srcId="{7EC1D072-EFAA-4763-A019-B69FD0D8E81C}" destId="{82690D11-F336-464B-B783-F598F5438A35}" srcOrd="1" destOrd="0" presId="urn:microsoft.com/office/officeart/2005/8/layout/vList4"/>
    <dgm:cxn modelId="{A572EC3C-493F-4CFD-9FF8-645F017DE890}" type="presParOf" srcId="{7EC1D072-EFAA-4763-A019-B69FD0D8E81C}" destId="{64644F29-E8F6-4A11-A6FB-A31D778F38ED}" srcOrd="2" destOrd="0" presId="urn:microsoft.com/office/officeart/2005/8/layout/vList4"/>
    <dgm:cxn modelId="{3C39AC7D-9C34-4336-9BCD-939ADD704FDA}" type="presParOf" srcId="{64644F29-E8F6-4A11-A6FB-A31D778F38ED}" destId="{15412B3A-045B-4C0B-9F97-698C413533C3}" srcOrd="0" destOrd="0" presId="urn:microsoft.com/office/officeart/2005/8/layout/vList4"/>
    <dgm:cxn modelId="{F94612B6-C598-4A86-991E-89892A701CC5}" type="presParOf" srcId="{64644F29-E8F6-4A11-A6FB-A31D778F38ED}" destId="{848EF20B-B608-4C51-B517-4B553FCF37D3}" srcOrd="1" destOrd="0" presId="urn:microsoft.com/office/officeart/2005/8/layout/vList4"/>
    <dgm:cxn modelId="{2E5E5210-0A18-4623-8F53-3C5182F2841F}" type="presParOf" srcId="{64644F29-E8F6-4A11-A6FB-A31D778F38ED}" destId="{7FB73DC0-D34E-4856-B38C-C917D550440F}" srcOrd="2" destOrd="0" presId="urn:microsoft.com/office/officeart/2005/8/layout/vList4"/>
    <dgm:cxn modelId="{A5A1C2BB-F5FE-4D08-9ED5-639C31D975D1}" type="presParOf" srcId="{7EC1D072-EFAA-4763-A019-B69FD0D8E81C}" destId="{A36A2132-E494-4963-9F53-B891A2E24CB1}" srcOrd="3" destOrd="0" presId="urn:microsoft.com/office/officeart/2005/8/layout/vList4"/>
    <dgm:cxn modelId="{5FAAECF3-B0CD-44EF-9E0B-574D1798FC2F}" type="presParOf" srcId="{7EC1D072-EFAA-4763-A019-B69FD0D8E81C}" destId="{0D31151D-8FF0-4084-9027-9B5C9AD4072D}" srcOrd="4" destOrd="0" presId="urn:microsoft.com/office/officeart/2005/8/layout/vList4"/>
    <dgm:cxn modelId="{FE5B7F6C-BB58-4EBA-A01F-C33EA9117BC2}" type="presParOf" srcId="{0D31151D-8FF0-4084-9027-9B5C9AD4072D}" destId="{AC09348E-BFB3-45A7-B68B-147983C2175E}" srcOrd="0" destOrd="0" presId="urn:microsoft.com/office/officeart/2005/8/layout/vList4"/>
    <dgm:cxn modelId="{B2185828-4F9D-4184-9B1B-58321CD6DD56}" type="presParOf" srcId="{0D31151D-8FF0-4084-9027-9B5C9AD4072D}" destId="{E5E7BC0E-2C4C-4B34-8290-EF3B19A74F87}" srcOrd="1" destOrd="0" presId="urn:microsoft.com/office/officeart/2005/8/layout/vList4"/>
    <dgm:cxn modelId="{5166DD70-9CA2-4549-9F85-C03AE13C651F}" type="presParOf" srcId="{0D31151D-8FF0-4084-9027-9B5C9AD4072D}" destId="{1FC54FCB-49FA-499B-A624-3ED745AF905D}"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42F9668-4540-48D4-91AE-4A1AAC0DFF1B}" type="doc">
      <dgm:prSet loTypeId="urn:microsoft.com/office/officeart/2005/8/layout/vList4" loCatId="list" qsTypeId="urn:microsoft.com/office/officeart/2005/8/quickstyle/simple1" qsCatId="simple" csTypeId="urn:microsoft.com/office/officeart/2005/8/colors/colorful1" csCatId="colorful" phldr="1"/>
      <dgm:spPr/>
      <dgm:t>
        <a:bodyPr/>
        <a:lstStyle/>
        <a:p>
          <a:endParaRPr lang="tr-TR"/>
        </a:p>
      </dgm:t>
    </dgm:pt>
    <dgm:pt modelId="{7C4C14BB-03F0-4F6A-B0C6-1C9659728BD3}">
      <dgm:prSet phldrT="[Metin]" custT="1"/>
      <dgm:spPr/>
      <dgm:t>
        <a:bodyPr/>
        <a:lstStyle/>
        <a:p>
          <a:r>
            <a:rPr lang="en-US" sz="2400" dirty="0">
              <a:solidFill>
                <a:schemeClr val="bg1"/>
              </a:solidFill>
            </a:rPr>
            <a:t>To carry out all kinds of activities related to radioactive waste management and to establish radioactive waste facilities.</a:t>
          </a:r>
          <a:endParaRPr lang="tr-TR" sz="2400" dirty="0">
            <a:solidFill>
              <a:schemeClr val="bg1"/>
            </a:solidFill>
          </a:endParaRPr>
        </a:p>
      </dgm:t>
    </dgm:pt>
    <dgm:pt modelId="{BF92DE47-2A09-465E-8AA4-D335D7D5E38E}" type="parTrans" cxnId="{27E7DF0A-0CF0-4EBC-A06B-1B0E9B04DC1B}">
      <dgm:prSet/>
      <dgm:spPr/>
      <dgm:t>
        <a:bodyPr/>
        <a:lstStyle/>
        <a:p>
          <a:endParaRPr lang="tr-TR"/>
        </a:p>
      </dgm:t>
    </dgm:pt>
    <dgm:pt modelId="{124BCCD5-9D5B-4A6C-9677-FD0C22C93BAC}" type="sibTrans" cxnId="{27E7DF0A-0CF0-4EBC-A06B-1B0E9B04DC1B}">
      <dgm:prSet/>
      <dgm:spPr/>
      <dgm:t>
        <a:bodyPr/>
        <a:lstStyle/>
        <a:p>
          <a:endParaRPr lang="tr-TR"/>
        </a:p>
      </dgm:t>
    </dgm:pt>
    <dgm:pt modelId="{95BF90DE-82A4-45C8-865E-571D5A05D772}">
      <dgm:prSet phldrT="[Metin]" custT="1"/>
      <dgm:spPr/>
      <dgm:t>
        <a:bodyPr/>
        <a:lstStyle/>
        <a:p>
          <a:r>
            <a:rPr lang="en-US" sz="2400" dirty="0">
              <a:solidFill>
                <a:schemeClr val="bg1"/>
              </a:solidFill>
            </a:rPr>
            <a:t>To provide measurement, analysis, dosimetry, calibration, metrology, irradiation, intervention, technical support, inspection, evaluation and consultancy services and other services related to its field of duty.</a:t>
          </a:r>
          <a:endParaRPr lang="tr-TR" sz="2400" dirty="0">
            <a:solidFill>
              <a:schemeClr val="bg1"/>
            </a:solidFill>
          </a:endParaRPr>
        </a:p>
      </dgm:t>
    </dgm:pt>
    <dgm:pt modelId="{52B0A1A0-DB7A-44D5-AA71-685DBC18F2DF}" type="parTrans" cxnId="{559826E6-09FF-423F-AF0A-A565E346E40F}">
      <dgm:prSet/>
      <dgm:spPr/>
      <dgm:t>
        <a:bodyPr/>
        <a:lstStyle/>
        <a:p>
          <a:endParaRPr lang="tr-TR"/>
        </a:p>
      </dgm:t>
    </dgm:pt>
    <dgm:pt modelId="{2DEFF766-462F-4F02-A969-5E8A54A45FBA}" type="sibTrans" cxnId="{559826E6-09FF-423F-AF0A-A565E346E40F}">
      <dgm:prSet/>
      <dgm:spPr/>
      <dgm:t>
        <a:bodyPr/>
        <a:lstStyle/>
        <a:p>
          <a:endParaRPr lang="tr-TR"/>
        </a:p>
      </dgm:t>
    </dgm:pt>
    <dgm:pt modelId="{A99C79F1-D11B-4C99-9D25-BB6F9669BAFD}">
      <dgm:prSet phldrT="[Metin]" custT="1"/>
      <dgm:spPr/>
      <dgm:t>
        <a:bodyPr/>
        <a:lstStyle/>
        <a:p>
          <a:r>
            <a:rPr lang="en-US" sz="2400" dirty="0">
              <a:solidFill>
                <a:schemeClr val="bg1"/>
              </a:solidFill>
            </a:rPr>
            <a:t>To prepare training programs and provide training.</a:t>
          </a:r>
          <a:endParaRPr lang="tr-TR" sz="2400" dirty="0">
            <a:solidFill>
              <a:schemeClr val="bg1"/>
            </a:solidFill>
          </a:endParaRPr>
        </a:p>
      </dgm:t>
    </dgm:pt>
    <dgm:pt modelId="{8789C2D8-ED86-4AEE-AAA5-6E7BDB279019}" type="parTrans" cxnId="{E2AB578C-744E-4386-B72F-04F3FF49C1A7}">
      <dgm:prSet/>
      <dgm:spPr/>
      <dgm:t>
        <a:bodyPr/>
        <a:lstStyle/>
        <a:p>
          <a:endParaRPr lang="tr-TR"/>
        </a:p>
      </dgm:t>
    </dgm:pt>
    <dgm:pt modelId="{979B6A67-A4DE-4231-BF4F-FD10F6ACFAD6}" type="sibTrans" cxnId="{E2AB578C-744E-4386-B72F-04F3FF49C1A7}">
      <dgm:prSet/>
      <dgm:spPr/>
      <dgm:t>
        <a:bodyPr/>
        <a:lstStyle/>
        <a:p>
          <a:endParaRPr lang="tr-TR"/>
        </a:p>
      </dgm:t>
    </dgm:pt>
    <dgm:pt modelId="{7EC1D072-EFAA-4763-A019-B69FD0D8E81C}" type="pres">
      <dgm:prSet presAssocID="{742F9668-4540-48D4-91AE-4A1AAC0DFF1B}" presName="linear" presStyleCnt="0">
        <dgm:presLayoutVars>
          <dgm:dir/>
          <dgm:resizeHandles val="exact"/>
        </dgm:presLayoutVars>
      </dgm:prSet>
      <dgm:spPr/>
      <dgm:t>
        <a:bodyPr/>
        <a:lstStyle/>
        <a:p>
          <a:endParaRPr lang="tr-TR"/>
        </a:p>
      </dgm:t>
    </dgm:pt>
    <dgm:pt modelId="{A3B120CB-63CC-40AA-9082-E76879E033A1}" type="pres">
      <dgm:prSet presAssocID="{7C4C14BB-03F0-4F6A-B0C6-1C9659728BD3}" presName="comp" presStyleCnt="0"/>
      <dgm:spPr/>
    </dgm:pt>
    <dgm:pt modelId="{F9A871E7-9B4C-4FEA-9B8F-838986271244}" type="pres">
      <dgm:prSet presAssocID="{7C4C14BB-03F0-4F6A-B0C6-1C9659728BD3}" presName="box" presStyleLbl="node1" presStyleIdx="0" presStyleCnt="3" custLinFactNeighborX="-3501" custLinFactNeighborY="-3243"/>
      <dgm:spPr/>
      <dgm:t>
        <a:bodyPr/>
        <a:lstStyle/>
        <a:p>
          <a:endParaRPr lang="tr-TR"/>
        </a:p>
      </dgm:t>
    </dgm:pt>
    <dgm:pt modelId="{64714083-3B46-40BA-9676-3A83AEC8D0C8}" type="pres">
      <dgm:prSet presAssocID="{7C4C14BB-03F0-4F6A-B0C6-1C9659728BD3}" presName="img" presStyleLbl="fgImgPlace1" presStyleIdx="0" presStyleCnt="3" custScaleX="59126"/>
      <dgm:spPr>
        <a:blipFill>
          <a:blip xmlns:r="http://schemas.openxmlformats.org/officeDocument/2006/relationships" r:embed="rId1">
            <a:extLst>
              <a:ext uri="{28A0092B-C50C-407E-A947-70E740481C1C}">
                <a14:useLocalDpi xmlns:a14="http://schemas.microsoft.com/office/drawing/2010/main" val="0"/>
              </a:ext>
            </a:extLst>
          </a:blip>
          <a:srcRect/>
          <a:stretch>
            <a:fillRect l="-15000" r="-15000"/>
          </a:stretch>
        </a:blipFill>
      </dgm:spPr>
    </dgm:pt>
    <dgm:pt modelId="{EF866EE8-9111-4D29-89F5-5017CCAD0842}" type="pres">
      <dgm:prSet presAssocID="{7C4C14BB-03F0-4F6A-B0C6-1C9659728BD3}" presName="text" presStyleLbl="node1" presStyleIdx="0" presStyleCnt="3">
        <dgm:presLayoutVars>
          <dgm:bulletEnabled val="1"/>
        </dgm:presLayoutVars>
      </dgm:prSet>
      <dgm:spPr/>
      <dgm:t>
        <a:bodyPr/>
        <a:lstStyle/>
        <a:p>
          <a:endParaRPr lang="tr-TR"/>
        </a:p>
      </dgm:t>
    </dgm:pt>
    <dgm:pt modelId="{82690D11-F336-464B-B783-F598F5438A35}" type="pres">
      <dgm:prSet presAssocID="{124BCCD5-9D5B-4A6C-9677-FD0C22C93BAC}" presName="spacer" presStyleCnt="0"/>
      <dgm:spPr/>
    </dgm:pt>
    <dgm:pt modelId="{64644F29-E8F6-4A11-A6FB-A31D778F38ED}" type="pres">
      <dgm:prSet presAssocID="{95BF90DE-82A4-45C8-865E-571D5A05D772}" presName="comp" presStyleCnt="0"/>
      <dgm:spPr/>
    </dgm:pt>
    <dgm:pt modelId="{15412B3A-045B-4C0B-9F97-698C413533C3}" type="pres">
      <dgm:prSet presAssocID="{95BF90DE-82A4-45C8-865E-571D5A05D772}" presName="box" presStyleLbl="node1" presStyleIdx="1" presStyleCnt="3"/>
      <dgm:spPr/>
      <dgm:t>
        <a:bodyPr/>
        <a:lstStyle/>
        <a:p>
          <a:endParaRPr lang="tr-TR"/>
        </a:p>
      </dgm:t>
    </dgm:pt>
    <dgm:pt modelId="{848EF20B-B608-4C51-B517-4B553FCF37D3}" type="pres">
      <dgm:prSet presAssocID="{95BF90DE-82A4-45C8-865E-571D5A05D772}" presName="img" presStyleLbl="fgImgPlace1" presStyleIdx="1" presStyleCnt="3" custScaleX="59126"/>
      <dgm:spPr>
        <a:blipFill>
          <a:blip xmlns:r="http://schemas.openxmlformats.org/officeDocument/2006/relationships" r:embed="rId1">
            <a:extLst>
              <a:ext uri="{28A0092B-C50C-407E-A947-70E740481C1C}">
                <a14:useLocalDpi xmlns:a14="http://schemas.microsoft.com/office/drawing/2010/main" val="0"/>
              </a:ext>
            </a:extLst>
          </a:blip>
          <a:srcRect/>
          <a:stretch>
            <a:fillRect l="-15000" r="-15000"/>
          </a:stretch>
        </a:blipFill>
      </dgm:spPr>
    </dgm:pt>
    <dgm:pt modelId="{7FB73DC0-D34E-4856-B38C-C917D550440F}" type="pres">
      <dgm:prSet presAssocID="{95BF90DE-82A4-45C8-865E-571D5A05D772}" presName="text" presStyleLbl="node1" presStyleIdx="1" presStyleCnt="3">
        <dgm:presLayoutVars>
          <dgm:bulletEnabled val="1"/>
        </dgm:presLayoutVars>
      </dgm:prSet>
      <dgm:spPr/>
      <dgm:t>
        <a:bodyPr/>
        <a:lstStyle/>
        <a:p>
          <a:endParaRPr lang="tr-TR"/>
        </a:p>
      </dgm:t>
    </dgm:pt>
    <dgm:pt modelId="{A36A2132-E494-4963-9F53-B891A2E24CB1}" type="pres">
      <dgm:prSet presAssocID="{2DEFF766-462F-4F02-A969-5E8A54A45FBA}" presName="spacer" presStyleCnt="0"/>
      <dgm:spPr/>
    </dgm:pt>
    <dgm:pt modelId="{0D31151D-8FF0-4084-9027-9B5C9AD4072D}" type="pres">
      <dgm:prSet presAssocID="{A99C79F1-D11B-4C99-9D25-BB6F9669BAFD}" presName="comp" presStyleCnt="0"/>
      <dgm:spPr/>
    </dgm:pt>
    <dgm:pt modelId="{AC09348E-BFB3-45A7-B68B-147983C2175E}" type="pres">
      <dgm:prSet presAssocID="{A99C79F1-D11B-4C99-9D25-BB6F9669BAFD}" presName="box" presStyleLbl="node1" presStyleIdx="2" presStyleCnt="3"/>
      <dgm:spPr/>
      <dgm:t>
        <a:bodyPr/>
        <a:lstStyle/>
        <a:p>
          <a:endParaRPr lang="tr-TR"/>
        </a:p>
      </dgm:t>
    </dgm:pt>
    <dgm:pt modelId="{E5E7BC0E-2C4C-4B34-8290-EF3B19A74F87}" type="pres">
      <dgm:prSet presAssocID="{A99C79F1-D11B-4C99-9D25-BB6F9669BAFD}" presName="img" presStyleLbl="fgImgPlace1" presStyleIdx="2" presStyleCnt="3" custScaleX="59126"/>
      <dgm:spPr>
        <a:blipFill>
          <a:blip xmlns:r="http://schemas.openxmlformats.org/officeDocument/2006/relationships" r:embed="rId1">
            <a:extLst>
              <a:ext uri="{28A0092B-C50C-407E-A947-70E740481C1C}">
                <a14:useLocalDpi xmlns:a14="http://schemas.microsoft.com/office/drawing/2010/main" val="0"/>
              </a:ext>
            </a:extLst>
          </a:blip>
          <a:srcRect/>
          <a:stretch>
            <a:fillRect l="-15000" r="-15000"/>
          </a:stretch>
        </a:blipFill>
      </dgm:spPr>
    </dgm:pt>
    <dgm:pt modelId="{1FC54FCB-49FA-499B-A624-3ED745AF905D}" type="pres">
      <dgm:prSet presAssocID="{A99C79F1-D11B-4C99-9D25-BB6F9669BAFD}" presName="text" presStyleLbl="node1" presStyleIdx="2" presStyleCnt="3">
        <dgm:presLayoutVars>
          <dgm:bulletEnabled val="1"/>
        </dgm:presLayoutVars>
      </dgm:prSet>
      <dgm:spPr/>
      <dgm:t>
        <a:bodyPr/>
        <a:lstStyle/>
        <a:p>
          <a:endParaRPr lang="tr-TR"/>
        </a:p>
      </dgm:t>
    </dgm:pt>
  </dgm:ptLst>
  <dgm:cxnLst>
    <dgm:cxn modelId="{559826E6-09FF-423F-AF0A-A565E346E40F}" srcId="{742F9668-4540-48D4-91AE-4A1AAC0DFF1B}" destId="{95BF90DE-82A4-45C8-865E-571D5A05D772}" srcOrd="1" destOrd="0" parTransId="{52B0A1A0-DB7A-44D5-AA71-685DBC18F2DF}" sibTransId="{2DEFF766-462F-4F02-A969-5E8A54A45FBA}"/>
    <dgm:cxn modelId="{FF599CD7-DD70-4979-BB4D-FF26E068DE64}" type="presOf" srcId="{A99C79F1-D11B-4C99-9D25-BB6F9669BAFD}" destId="{1FC54FCB-49FA-499B-A624-3ED745AF905D}" srcOrd="1" destOrd="0" presId="urn:microsoft.com/office/officeart/2005/8/layout/vList4"/>
    <dgm:cxn modelId="{E2AB578C-744E-4386-B72F-04F3FF49C1A7}" srcId="{742F9668-4540-48D4-91AE-4A1AAC0DFF1B}" destId="{A99C79F1-D11B-4C99-9D25-BB6F9669BAFD}" srcOrd="2" destOrd="0" parTransId="{8789C2D8-ED86-4AEE-AAA5-6E7BDB279019}" sibTransId="{979B6A67-A4DE-4231-BF4F-FD10F6ACFAD6}"/>
    <dgm:cxn modelId="{81778583-C841-489A-8EA5-8527F0CD0184}" type="presOf" srcId="{7C4C14BB-03F0-4F6A-B0C6-1C9659728BD3}" destId="{F9A871E7-9B4C-4FEA-9B8F-838986271244}" srcOrd="0" destOrd="0" presId="urn:microsoft.com/office/officeart/2005/8/layout/vList4"/>
    <dgm:cxn modelId="{B25F0631-1172-4F92-B560-860DD85A81DA}" type="presOf" srcId="{7C4C14BB-03F0-4F6A-B0C6-1C9659728BD3}" destId="{EF866EE8-9111-4D29-89F5-5017CCAD0842}" srcOrd="1" destOrd="0" presId="urn:microsoft.com/office/officeart/2005/8/layout/vList4"/>
    <dgm:cxn modelId="{7DBBBD37-A21B-4601-8538-12FAE9AACCBC}" type="presOf" srcId="{95BF90DE-82A4-45C8-865E-571D5A05D772}" destId="{15412B3A-045B-4C0B-9F97-698C413533C3}" srcOrd="0" destOrd="0" presId="urn:microsoft.com/office/officeart/2005/8/layout/vList4"/>
    <dgm:cxn modelId="{DFF31E86-FA6D-4372-8620-3B5B236A8BE7}" type="presOf" srcId="{742F9668-4540-48D4-91AE-4A1AAC0DFF1B}" destId="{7EC1D072-EFAA-4763-A019-B69FD0D8E81C}" srcOrd="0" destOrd="0" presId="urn:microsoft.com/office/officeart/2005/8/layout/vList4"/>
    <dgm:cxn modelId="{0FA47644-EB9C-4FD2-A81E-ED1260BB55B2}" type="presOf" srcId="{A99C79F1-D11B-4C99-9D25-BB6F9669BAFD}" destId="{AC09348E-BFB3-45A7-B68B-147983C2175E}" srcOrd="0" destOrd="0" presId="urn:microsoft.com/office/officeart/2005/8/layout/vList4"/>
    <dgm:cxn modelId="{55B54C5F-62F4-4E85-85F1-23FA106C3AE3}" type="presOf" srcId="{95BF90DE-82A4-45C8-865E-571D5A05D772}" destId="{7FB73DC0-D34E-4856-B38C-C917D550440F}" srcOrd="1" destOrd="0" presId="urn:microsoft.com/office/officeart/2005/8/layout/vList4"/>
    <dgm:cxn modelId="{27E7DF0A-0CF0-4EBC-A06B-1B0E9B04DC1B}" srcId="{742F9668-4540-48D4-91AE-4A1AAC0DFF1B}" destId="{7C4C14BB-03F0-4F6A-B0C6-1C9659728BD3}" srcOrd="0" destOrd="0" parTransId="{BF92DE47-2A09-465E-8AA4-D335D7D5E38E}" sibTransId="{124BCCD5-9D5B-4A6C-9677-FD0C22C93BAC}"/>
    <dgm:cxn modelId="{C4F56856-212D-4A5E-A77C-1F60F5FB94EF}" type="presParOf" srcId="{7EC1D072-EFAA-4763-A019-B69FD0D8E81C}" destId="{A3B120CB-63CC-40AA-9082-E76879E033A1}" srcOrd="0" destOrd="0" presId="urn:microsoft.com/office/officeart/2005/8/layout/vList4"/>
    <dgm:cxn modelId="{20B241D2-8944-4B73-8383-EE4AD63386CD}" type="presParOf" srcId="{A3B120CB-63CC-40AA-9082-E76879E033A1}" destId="{F9A871E7-9B4C-4FEA-9B8F-838986271244}" srcOrd="0" destOrd="0" presId="urn:microsoft.com/office/officeart/2005/8/layout/vList4"/>
    <dgm:cxn modelId="{70804E34-16F5-4E44-82CF-21C3F105F7D9}" type="presParOf" srcId="{A3B120CB-63CC-40AA-9082-E76879E033A1}" destId="{64714083-3B46-40BA-9676-3A83AEC8D0C8}" srcOrd="1" destOrd="0" presId="urn:microsoft.com/office/officeart/2005/8/layout/vList4"/>
    <dgm:cxn modelId="{5363A2B5-C3C2-4728-B6F3-17BE372895FA}" type="presParOf" srcId="{A3B120CB-63CC-40AA-9082-E76879E033A1}" destId="{EF866EE8-9111-4D29-89F5-5017CCAD0842}" srcOrd="2" destOrd="0" presId="urn:microsoft.com/office/officeart/2005/8/layout/vList4"/>
    <dgm:cxn modelId="{FA2C4729-5C65-4FC2-9659-007340CCB1C8}" type="presParOf" srcId="{7EC1D072-EFAA-4763-A019-B69FD0D8E81C}" destId="{82690D11-F336-464B-B783-F598F5438A35}" srcOrd="1" destOrd="0" presId="urn:microsoft.com/office/officeart/2005/8/layout/vList4"/>
    <dgm:cxn modelId="{ED255D8F-F88B-41CE-8D13-C46AB8EB304C}" type="presParOf" srcId="{7EC1D072-EFAA-4763-A019-B69FD0D8E81C}" destId="{64644F29-E8F6-4A11-A6FB-A31D778F38ED}" srcOrd="2" destOrd="0" presId="urn:microsoft.com/office/officeart/2005/8/layout/vList4"/>
    <dgm:cxn modelId="{7BBF0F83-031F-4B3A-B73E-6F7079497456}" type="presParOf" srcId="{64644F29-E8F6-4A11-A6FB-A31D778F38ED}" destId="{15412B3A-045B-4C0B-9F97-698C413533C3}" srcOrd="0" destOrd="0" presId="urn:microsoft.com/office/officeart/2005/8/layout/vList4"/>
    <dgm:cxn modelId="{9632C902-DD87-455B-9275-52B62F9FFF42}" type="presParOf" srcId="{64644F29-E8F6-4A11-A6FB-A31D778F38ED}" destId="{848EF20B-B608-4C51-B517-4B553FCF37D3}" srcOrd="1" destOrd="0" presId="urn:microsoft.com/office/officeart/2005/8/layout/vList4"/>
    <dgm:cxn modelId="{333EDAFB-123D-460B-9E94-9B68C4CF17D1}" type="presParOf" srcId="{64644F29-E8F6-4A11-A6FB-A31D778F38ED}" destId="{7FB73DC0-D34E-4856-B38C-C917D550440F}" srcOrd="2" destOrd="0" presId="urn:microsoft.com/office/officeart/2005/8/layout/vList4"/>
    <dgm:cxn modelId="{30999DB7-E5AF-41F9-B372-1715E7CD1588}" type="presParOf" srcId="{7EC1D072-EFAA-4763-A019-B69FD0D8E81C}" destId="{A36A2132-E494-4963-9F53-B891A2E24CB1}" srcOrd="3" destOrd="0" presId="urn:microsoft.com/office/officeart/2005/8/layout/vList4"/>
    <dgm:cxn modelId="{F3D782F4-1AE6-4CD7-86B2-C1D62DD6FB1B}" type="presParOf" srcId="{7EC1D072-EFAA-4763-A019-B69FD0D8E81C}" destId="{0D31151D-8FF0-4084-9027-9B5C9AD4072D}" srcOrd="4" destOrd="0" presId="urn:microsoft.com/office/officeart/2005/8/layout/vList4"/>
    <dgm:cxn modelId="{1E4EAB84-FA59-4149-987F-5CB123A2A7A7}" type="presParOf" srcId="{0D31151D-8FF0-4084-9027-9B5C9AD4072D}" destId="{AC09348E-BFB3-45A7-B68B-147983C2175E}" srcOrd="0" destOrd="0" presId="urn:microsoft.com/office/officeart/2005/8/layout/vList4"/>
    <dgm:cxn modelId="{FA9A17BB-16FF-4263-997A-7BA6AA1DEE89}" type="presParOf" srcId="{0D31151D-8FF0-4084-9027-9B5C9AD4072D}" destId="{E5E7BC0E-2C4C-4B34-8290-EF3B19A74F87}" srcOrd="1" destOrd="0" presId="urn:microsoft.com/office/officeart/2005/8/layout/vList4"/>
    <dgm:cxn modelId="{F7C26897-30A3-4D48-9B17-D290254F192F}" type="presParOf" srcId="{0D31151D-8FF0-4084-9027-9B5C9AD4072D}" destId="{1FC54FCB-49FA-499B-A624-3ED745AF905D}"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42F9668-4540-48D4-91AE-4A1AAC0DFF1B}" type="doc">
      <dgm:prSet loTypeId="urn:microsoft.com/office/officeart/2005/8/layout/vList4" loCatId="list" qsTypeId="urn:microsoft.com/office/officeart/2005/8/quickstyle/simple1" qsCatId="simple" csTypeId="urn:microsoft.com/office/officeart/2005/8/colors/colorful1" csCatId="colorful" phldr="1"/>
      <dgm:spPr/>
      <dgm:t>
        <a:bodyPr/>
        <a:lstStyle/>
        <a:p>
          <a:endParaRPr lang="tr-TR"/>
        </a:p>
      </dgm:t>
    </dgm:pt>
    <dgm:pt modelId="{7C4C14BB-03F0-4F6A-B0C6-1C9659728BD3}">
      <dgm:prSet phldrT="[Metin]" custT="1"/>
      <dgm:spPr/>
      <dgm:t>
        <a:bodyPr/>
        <a:lstStyle/>
        <a:p>
          <a:pPr algn="just"/>
          <a:r>
            <a:rPr lang="en-US" sz="2400" dirty="0">
              <a:solidFill>
                <a:schemeClr val="bg1"/>
              </a:solidFill>
            </a:rPr>
            <a:t>To collect and disseminate information, to carry out periodic and non-periodic publication activities, to support such publications, to provide scientific support services such as data banks, libraries, archives</a:t>
          </a:r>
          <a:r>
            <a:rPr lang="tr-TR" sz="2400" dirty="0">
              <a:solidFill>
                <a:schemeClr val="bg1"/>
              </a:solidFill>
            </a:rPr>
            <a:t>.</a:t>
          </a:r>
        </a:p>
      </dgm:t>
    </dgm:pt>
    <dgm:pt modelId="{BF92DE47-2A09-465E-8AA4-D335D7D5E38E}" type="parTrans" cxnId="{27E7DF0A-0CF0-4EBC-A06B-1B0E9B04DC1B}">
      <dgm:prSet/>
      <dgm:spPr/>
      <dgm:t>
        <a:bodyPr/>
        <a:lstStyle/>
        <a:p>
          <a:endParaRPr lang="tr-TR"/>
        </a:p>
      </dgm:t>
    </dgm:pt>
    <dgm:pt modelId="{124BCCD5-9D5B-4A6C-9677-FD0C22C93BAC}" type="sibTrans" cxnId="{27E7DF0A-0CF0-4EBC-A06B-1B0E9B04DC1B}">
      <dgm:prSet/>
      <dgm:spPr/>
      <dgm:t>
        <a:bodyPr/>
        <a:lstStyle/>
        <a:p>
          <a:endParaRPr lang="tr-TR"/>
        </a:p>
      </dgm:t>
    </dgm:pt>
    <dgm:pt modelId="{95BF90DE-82A4-45C8-865E-571D5A05D772}">
      <dgm:prSet phldrT="[Metin]" custT="1"/>
      <dgm:spPr/>
      <dgm:t>
        <a:bodyPr/>
        <a:lstStyle/>
        <a:p>
          <a:pPr algn="just"/>
          <a:r>
            <a:rPr lang="en-US" sz="2400" dirty="0">
              <a:solidFill>
                <a:schemeClr val="bg1"/>
              </a:solidFill>
            </a:rPr>
            <a:t>To organize and support scientific meetings such as national and international congresses, seminars, and to contribute and participate in them.</a:t>
          </a:r>
          <a:endParaRPr lang="tr-TR" sz="2400" dirty="0">
            <a:solidFill>
              <a:schemeClr val="bg1"/>
            </a:solidFill>
          </a:endParaRPr>
        </a:p>
      </dgm:t>
    </dgm:pt>
    <dgm:pt modelId="{52B0A1A0-DB7A-44D5-AA71-685DBC18F2DF}" type="parTrans" cxnId="{559826E6-09FF-423F-AF0A-A565E346E40F}">
      <dgm:prSet/>
      <dgm:spPr/>
      <dgm:t>
        <a:bodyPr/>
        <a:lstStyle/>
        <a:p>
          <a:endParaRPr lang="tr-TR"/>
        </a:p>
      </dgm:t>
    </dgm:pt>
    <dgm:pt modelId="{2DEFF766-462F-4F02-A969-5E8A54A45FBA}" type="sibTrans" cxnId="{559826E6-09FF-423F-AF0A-A565E346E40F}">
      <dgm:prSet/>
      <dgm:spPr/>
      <dgm:t>
        <a:bodyPr/>
        <a:lstStyle/>
        <a:p>
          <a:endParaRPr lang="tr-TR"/>
        </a:p>
      </dgm:t>
    </dgm:pt>
    <dgm:pt modelId="{7EC1D072-EFAA-4763-A019-B69FD0D8E81C}" type="pres">
      <dgm:prSet presAssocID="{742F9668-4540-48D4-91AE-4A1AAC0DFF1B}" presName="linear" presStyleCnt="0">
        <dgm:presLayoutVars>
          <dgm:dir/>
          <dgm:resizeHandles val="exact"/>
        </dgm:presLayoutVars>
      </dgm:prSet>
      <dgm:spPr/>
      <dgm:t>
        <a:bodyPr/>
        <a:lstStyle/>
        <a:p>
          <a:endParaRPr lang="tr-TR"/>
        </a:p>
      </dgm:t>
    </dgm:pt>
    <dgm:pt modelId="{A3B120CB-63CC-40AA-9082-E76879E033A1}" type="pres">
      <dgm:prSet presAssocID="{7C4C14BB-03F0-4F6A-B0C6-1C9659728BD3}" presName="comp" presStyleCnt="0"/>
      <dgm:spPr/>
    </dgm:pt>
    <dgm:pt modelId="{F9A871E7-9B4C-4FEA-9B8F-838986271244}" type="pres">
      <dgm:prSet presAssocID="{7C4C14BB-03F0-4F6A-B0C6-1C9659728BD3}" presName="box" presStyleLbl="node1" presStyleIdx="0" presStyleCnt="2" custLinFactNeighborX="-1164" custLinFactNeighborY="-13498"/>
      <dgm:spPr/>
      <dgm:t>
        <a:bodyPr/>
        <a:lstStyle/>
        <a:p>
          <a:endParaRPr lang="tr-TR"/>
        </a:p>
      </dgm:t>
    </dgm:pt>
    <dgm:pt modelId="{64714083-3B46-40BA-9676-3A83AEC8D0C8}" type="pres">
      <dgm:prSet presAssocID="{7C4C14BB-03F0-4F6A-B0C6-1C9659728BD3}" presName="img" presStyleLbl="fgImgPlace1" presStyleIdx="0" presStyleCnt="2" custScaleX="65686" custScaleY="95303"/>
      <dgm:spPr>
        <a:blipFill rotWithShape="1">
          <a:blip xmlns:r="http://schemas.openxmlformats.org/officeDocument/2006/relationships" r:embed="rId1"/>
          <a:stretch>
            <a:fillRect/>
          </a:stretch>
        </a:blipFill>
      </dgm:spPr>
    </dgm:pt>
    <dgm:pt modelId="{EF866EE8-9111-4D29-89F5-5017CCAD0842}" type="pres">
      <dgm:prSet presAssocID="{7C4C14BB-03F0-4F6A-B0C6-1C9659728BD3}" presName="text" presStyleLbl="node1" presStyleIdx="0" presStyleCnt="2">
        <dgm:presLayoutVars>
          <dgm:bulletEnabled val="1"/>
        </dgm:presLayoutVars>
      </dgm:prSet>
      <dgm:spPr/>
      <dgm:t>
        <a:bodyPr/>
        <a:lstStyle/>
        <a:p>
          <a:endParaRPr lang="tr-TR"/>
        </a:p>
      </dgm:t>
    </dgm:pt>
    <dgm:pt modelId="{82690D11-F336-464B-B783-F598F5438A35}" type="pres">
      <dgm:prSet presAssocID="{124BCCD5-9D5B-4A6C-9677-FD0C22C93BAC}" presName="spacer" presStyleCnt="0"/>
      <dgm:spPr/>
    </dgm:pt>
    <dgm:pt modelId="{64644F29-E8F6-4A11-A6FB-A31D778F38ED}" type="pres">
      <dgm:prSet presAssocID="{95BF90DE-82A4-45C8-865E-571D5A05D772}" presName="comp" presStyleCnt="0"/>
      <dgm:spPr/>
    </dgm:pt>
    <dgm:pt modelId="{15412B3A-045B-4C0B-9F97-698C413533C3}" type="pres">
      <dgm:prSet presAssocID="{95BF90DE-82A4-45C8-865E-571D5A05D772}" presName="box" presStyleLbl="node1" presStyleIdx="1" presStyleCnt="2" custLinFactNeighborY="17041"/>
      <dgm:spPr/>
      <dgm:t>
        <a:bodyPr/>
        <a:lstStyle/>
        <a:p>
          <a:endParaRPr lang="tr-TR"/>
        </a:p>
      </dgm:t>
    </dgm:pt>
    <dgm:pt modelId="{848EF20B-B608-4C51-B517-4B553FCF37D3}" type="pres">
      <dgm:prSet presAssocID="{95BF90DE-82A4-45C8-865E-571D5A05D772}" presName="img" presStyleLbl="fgImgPlace1" presStyleIdx="1" presStyleCnt="2" custScaleX="68688" custScaleY="98911"/>
      <dgm:spPr>
        <a:blipFill rotWithShape="1">
          <a:blip xmlns:r="http://schemas.openxmlformats.org/officeDocument/2006/relationships" r:embed="rId1"/>
          <a:stretch>
            <a:fillRect/>
          </a:stretch>
        </a:blipFill>
      </dgm:spPr>
    </dgm:pt>
    <dgm:pt modelId="{7FB73DC0-D34E-4856-B38C-C917D550440F}" type="pres">
      <dgm:prSet presAssocID="{95BF90DE-82A4-45C8-865E-571D5A05D772}" presName="text" presStyleLbl="node1" presStyleIdx="1" presStyleCnt="2">
        <dgm:presLayoutVars>
          <dgm:bulletEnabled val="1"/>
        </dgm:presLayoutVars>
      </dgm:prSet>
      <dgm:spPr/>
      <dgm:t>
        <a:bodyPr/>
        <a:lstStyle/>
        <a:p>
          <a:endParaRPr lang="tr-TR"/>
        </a:p>
      </dgm:t>
    </dgm:pt>
  </dgm:ptLst>
  <dgm:cxnLst>
    <dgm:cxn modelId="{10E2F301-73D5-4956-B102-153FA9B446EE}" type="presOf" srcId="{7C4C14BB-03F0-4F6A-B0C6-1C9659728BD3}" destId="{EF866EE8-9111-4D29-89F5-5017CCAD0842}" srcOrd="1" destOrd="0" presId="urn:microsoft.com/office/officeart/2005/8/layout/vList4"/>
    <dgm:cxn modelId="{559826E6-09FF-423F-AF0A-A565E346E40F}" srcId="{742F9668-4540-48D4-91AE-4A1AAC0DFF1B}" destId="{95BF90DE-82A4-45C8-865E-571D5A05D772}" srcOrd="1" destOrd="0" parTransId="{52B0A1A0-DB7A-44D5-AA71-685DBC18F2DF}" sibTransId="{2DEFF766-462F-4F02-A969-5E8A54A45FBA}"/>
    <dgm:cxn modelId="{0791CFD0-4372-451D-A876-B5B426C998CA}" type="presOf" srcId="{7C4C14BB-03F0-4F6A-B0C6-1C9659728BD3}" destId="{F9A871E7-9B4C-4FEA-9B8F-838986271244}" srcOrd="0" destOrd="0" presId="urn:microsoft.com/office/officeart/2005/8/layout/vList4"/>
    <dgm:cxn modelId="{F28D6115-6A8D-44A3-94F0-7218A0B05C24}" type="presOf" srcId="{95BF90DE-82A4-45C8-865E-571D5A05D772}" destId="{15412B3A-045B-4C0B-9F97-698C413533C3}" srcOrd="0" destOrd="0" presId="urn:microsoft.com/office/officeart/2005/8/layout/vList4"/>
    <dgm:cxn modelId="{984DAAC4-1FD0-45A1-8C00-4E22B6E7DAFA}" type="presOf" srcId="{742F9668-4540-48D4-91AE-4A1AAC0DFF1B}" destId="{7EC1D072-EFAA-4763-A019-B69FD0D8E81C}" srcOrd="0" destOrd="0" presId="urn:microsoft.com/office/officeart/2005/8/layout/vList4"/>
    <dgm:cxn modelId="{E2AA3630-9DCA-4439-8F8D-0FB15007711C}" type="presOf" srcId="{95BF90DE-82A4-45C8-865E-571D5A05D772}" destId="{7FB73DC0-D34E-4856-B38C-C917D550440F}" srcOrd="1" destOrd="0" presId="urn:microsoft.com/office/officeart/2005/8/layout/vList4"/>
    <dgm:cxn modelId="{27E7DF0A-0CF0-4EBC-A06B-1B0E9B04DC1B}" srcId="{742F9668-4540-48D4-91AE-4A1AAC0DFF1B}" destId="{7C4C14BB-03F0-4F6A-B0C6-1C9659728BD3}" srcOrd="0" destOrd="0" parTransId="{BF92DE47-2A09-465E-8AA4-D335D7D5E38E}" sibTransId="{124BCCD5-9D5B-4A6C-9677-FD0C22C93BAC}"/>
    <dgm:cxn modelId="{764DF2F1-8086-4123-92B7-1F32AA77A304}" type="presParOf" srcId="{7EC1D072-EFAA-4763-A019-B69FD0D8E81C}" destId="{A3B120CB-63CC-40AA-9082-E76879E033A1}" srcOrd="0" destOrd="0" presId="urn:microsoft.com/office/officeart/2005/8/layout/vList4"/>
    <dgm:cxn modelId="{5CB53E35-A314-407B-86FC-D763AC4182B2}" type="presParOf" srcId="{A3B120CB-63CC-40AA-9082-E76879E033A1}" destId="{F9A871E7-9B4C-4FEA-9B8F-838986271244}" srcOrd="0" destOrd="0" presId="urn:microsoft.com/office/officeart/2005/8/layout/vList4"/>
    <dgm:cxn modelId="{49F8C48F-DA57-45EB-8A5D-8B35E6036F14}" type="presParOf" srcId="{A3B120CB-63CC-40AA-9082-E76879E033A1}" destId="{64714083-3B46-40BA-9676-3A83AEC8D0C8}" srcOrd="1" destOrd="0" presId="urn:microsoft.com/office/officeart/2005/8/layout/vList4"/>
    <dgm:cxn modelId="{8EA1DF16-30DB-4050-B2BF-63D4269B80C7}" type="presParOf" srcId="{A3B120CB-63CC-40AA-9082-E76879E033A1}" destId="{EF866EE8-9111-4D29-89F5-5017CCAD0842}" srcOrd="2" destOrd="0" presId="urn:microsoft.com/office/officeart/2005/8/layout/vList4"/>
    <dgm:cxn modelId="{12EC3734-B8EC-4AE5-AAAA-3C2A4164CD68}" type="presParOf" srcId="{7EC1D072-EFAA-4763-A019-B69FD0D8E81C}" destId="{82690D11-F336-464B-B783-F598F5438A35}" srcOrd="1" destOrd="0" presId="urn:microsoft.com/office/officeart/2005/8/layout/vList4"/>
    <dgm:cxn modelId="{0F0F2C9A-B917-4A3A-A57C-8C776708903D}" type="presParOf" srcId="{7EC1D072-EFAA-4763-A019-B69FD0D8E81C}" destId="{64644F29-E8F6-4A11-A6FB-A31D778F38ED}" srcOrd="2" destOrd="0" presId="urn:microsoft.com/office/officeart/2005/8/layout/vList4"/>
    <dgm:cxn modelId="{3A1F75AD-891D-4AAF-9B79-FFEED57E34B5}" type="presParOf" srcId="{64644F29-E8F6-4A11-A6FB-A31D778F38ED}" destId="{15412B3A-045B-4C0B-9F97-698C413533C3}" srcOrd="0" destOrd="0" presId="urn:microsoft.com/office/officeart/2005/8/layout/vList4"/>
    <dgm:cxn modelId="{FA41822A-AFA8-4DDD-AFF0-DC8518166375}" type="presParOf" srcId="{64644F29-E8F6-4A11-A6FB-A31D778F38ED}" destId="{848EF20B-B608-4C51-B517-4B553FCF37D3}" srcOrd="1" destOrd="0" presId="urn:microsoft.com/office/officeart/2005/8/layout/vList4"/>
    <dgm:cxn modelId="{BAAA25D6-C5B2-4D4D-BADB-5D2ADFE7088C}" type="presParOf" srcId="{64644F29-E8F6-4A11-A6FB-A31D778F38ED}" destId="{7FB73DC0-D34E-4856-B38C-C917D550440F}"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4BA19D2-9189-4C55-999D-F7B4C7C16BFC}" type="doc">
      <dgm:prSet loTypeId="urn:microsoft.com/office/officeart/2008/layout/AlternatingHexagons" loCatId="list" qsTypeId="urn:microsoft.com/office/officeart/2005/8/quickstyle/simple1" qsCatId="simple" csTypeId="urn:microsoft.com/office/officeart/2005/8/colors/colorful1" csCatId="colorful" phldr="1"/>
      <dgm:spPr/>
      <dgm:t>
        <a:bodyPr/>
        <a:lstStyle/>
        <a:p>
          <a:endParaRPr lang="tr-TR"/>
        </a:p>
      </dgm:t>
    </dgm:pt>
    <dgm:pt modelId="{FF98BD66-6775-4239-83E3-539B345DEC05}">
      <dgm:prSet phldrT="[Metin]" custT="1"/>
      <dgm:spPr/>
      <dgm:t>
        <a:bodyPr lIns="0" tIns="0" rIns="0" bIns="0"/>
        <a:lstStyle/>
        <a:p>
          <a:r>
            <a:rPr lang="tr-TR" sz="1800" b="1" dirty="0" err="1"/>
            <a:t>Boron</a:t>
          </a:r>
          <a:r>
            <a:rPr lang="tr-TR" sz="1800" b="1" dirty="0"/>
            <a:t> </a:t>
          </a:r>
          <a:r>
            <a:rPr lang="tr-TR" sz="1800" b="1" dirty="0" err="1"/>
            <a:t>Research</a:t>
          </a:r>
          <a:r>
            <a:rPr lang="tr-TR" sz="1800" b="1" dirty="0"/>
            <a:t> </a:t>
          </a:r>
          <a:r>
            <a:rPr lang="tr-TR" sz="1800" b="1" dirty="0" err="1"/>
            <a:t>Institute</a:t>
          </a:r>
          <a:r>
            <a:rPr lang="tr-TR" sz="1800" b="1" dirty="0"/>
            <a:t> (BOREN)</a:t>
          </a:r>
        </a:p>
      </dgm:t>
    </dgm:pt>
    <dgm:pt modelId="{49160AE7-42F3-4F19-8D54-9F1C1629582E}" type="parTrans" cxnId="{E81C034C-849F-4697-9378-F741D5160531}">
      <dgm:prSet/>
      <dgm:spPr/>
      <dgm:t>
        <a:bodyPr/>
        <a:lstStyle/>
        <a:p>
          <a:endParaRPr lang="tr-TR"/>
        </a:p>
      </dgm:t>
    </dgm:pt>
    <dgm:pt modelId="{7F8267B1-DF83-4262-9CBA-893D59231C8E}" type="sibTrans" cxnId="{E81C034C-849F-4697-9378-F741D5160531}">
      <dgm:prSet/>
      <dgm:spPr/>
      <dgm:t>
        <a:bodyPr/>
        <a:lstStyle/>
        <a:p>
          <a:endParaRPr lang="tr-TR"/>
        </a:p>
      </dgm:t>
    </dgm:pt>
    <dgm:pt modelId="{38633A3B-6766-4BB0-8665-BB9B83868684}">
      <dgm:prSet phldrT="[Metin]" custT="1"/>
      <dgm:spPr/>
      <dgm:t>
        <a:bodyPr lIns="0" tIns="0" rIns="0" bIns="0"/>
        <a:lstStyle/>
        <a:p>
          <a:endParaRPr lang="tr-TR" sz="3000" b="1" dirty="0"/>
        </a:p>
      </dgm:t>
    </dgm:pt>
    <dgm:pt modelId="{9A7BEDEE-D4BC-4989-B65B-8183C9B38745}" type="parTrans" cxnId="{3EB47FEE-CCA8-4838-84FF-2B9F470341B6}">
      <dgm:prSet/>
      <dgm:spPr/>
      <dgm:t>
        <a:bodyPr/>
        <a:lstStyle/>
        <a:p>
          <a:endParaRPr lang="tr-TR"/>
        </a:p>
      </dgm:t>
    </dgm:pt>
    <dgm:pt modelId="{AAAAD603-58A5-4946-AB5C-8A7D1F774AE1}" type="sibTrans" cxnId="{3EB47FEE-CCA8-4838-84FF-2B9F470341B6}">
      <dgm:prSet/>
      <dgm:spPr/>
      <dgm:t>
        <a:bodyPr/>
        <a:lstStyle/>
        <a:p>
          <a:endParaRPr lang="tr-TR"/>
        </a:p>
      </dgm:t>
    </dgm:pt>
    <dgm:pt modelId="{F262C44D-59CB-4C5B-868B-8142DF048416}">
      <dgm:prSet phldrT="[Metin]" custT="1"/>
      <dgm:spPr/>
      <dgm:t>
        <a:bodyPr lIns="0" tIns="0" rIns="0" bIns="0"/>
        <a:lstStyle/>
        <a:p>
          <a:r>
            <a:rPr lang="tr-TR" sz="1800" b="1" dirty="0" err="1"/>
            <a:t>Energy</a:t>
          </a:r>
          <a:r>
            <a:rPr lang="tr-TR" sz="1800" b="1" dirty="0"/>
            <a:t> </a:t>
          </a:r>
          <a:r>
            <a:rPr lang="tr-TR" sz="1800" b="1" dirty="0" err="1"/>
            <a:t>Research</a:t>
          </a:r>
          <a:r>
            <a:rPr lang="tr-TR" sz="1800" b="1" dirty="0"/>
            <a:t> </a:t>
          </a:r>
          <a:r>
            <a:rPr lang="tr-TR" sz="1800" b="1" dirty="0" err="1"/>
            <a:t>Institute</a:t>
          </a:r>
          <a:r>
            <a:rPr lang="tr-TR" sz="1800" b="1" dirty="0"/>
            <a:t> (ENAREN)</a:t>
          </a:r>
        </a:p>
      </dgm:t>
    </dgm:pt>
    <dgm:pt modelId="{C760A64F-04D8-4085-A241-9B0A0AA22F4B}" type="parTrans" cxnId="{EB219F62-4457-4B9F-93AF-2F6E19D25A47}">
      <dgm:prSet/>
      <dgm:spPr/>
      <dgm:t>
        <a:bodyPr/>
        <a:lstStyle/>
        <a:p>
          <a:endParaRPr lang="tr-TR"/>
        </a:p>
      </dgm:t>
    </dgm:pt>
    <dgm:pt modelId="{91BBE784-6313-45A2-9061-5FF0202D6CBF}" type="sibTrans" cxnId="{EB219F62-4457-4B9F-93AF-2F6E19D25A47}">
      <dgm:prSet/>
      <dgm:spPr>
        <a:solidFill>
          <a:schemeClr val="bg2">
            <a:lumMod val="60000"/>
            <a:lumOff val="40000"/>
          </a:schemeClr>
        </a:solidFill>
      </dgm:spPr>
      <dgm:t>
        <a:bodyPr/>
        <a:lstStyle/>
        <a:p>
          <a:endParaRPr lang="tr-TR"/>
        </a:p>
      </dgm:t>
    </dgm:pt>
    <dgm:pt modelId="{67A0EF8D-712F-4BE5-8A78-763A01C3E7C3}" type="pres">
      <dgm:prSet presAssocID="{F4BA19D2-9189-4C55-999D-F7B4C7C16BFC}" presName="Name0" presStyleCnt="0">
        <dgm:presLayoutVars>
          <dgm:chMax/>
          <dgm:chPref/>
          <dgm:dir/>
          <dgm:animLvl val="lvl"/>
        </dgm:presLayoutVars>
      </dgm:prSet>
      <dgm:spPr/>
      <dgm:t>
        <a:bodyPr/>
        <a:lstStyle/>
        <a:p>
          <a:endParaRPr lang="tr-TR"/>
        </a:p>
      </dgm:t>
    </dgm:pt>
    <dgm:pt modelId="{4A493FD0-912D-4D0F-A985-054716ADB57B}" type="pres">
      <dgm:prSet presAssocID="{FF98BD66-6775-4239-83E3-539B345DEC05}" presName="composite" presStyleCnt="0"/>
      <dgm:spPr/>
    </dgm:pt>
    <dgm:pt modelId="{052FED7A-C556-4B3A-A048-4D802BEFC00F}" type="pres">
      <dgm:prSet presAssocID="{FF98BD66-6775-4239-83E3-539B345DEC05}" presName="Parent1" presStyleLbl="node1" presStyleIdx="0" presStyleCnt="6">
        <dgm:presLayoutVars>
          <dgm:chMax val="1"/>
          <dgm:chPref val="1"/>
          <dgm:bulletEnabled val="1"/>
        </dgm:presLayoutVars>
      </dgm:prSet>
      <dgm:spPr/>
      <dgm:t>
        <a:bodyPr/>
        <a:lstStyle/>
        <a:p>
          <a:endParaRPr lang="tr-TR"/>
        </a:p>
      </dgm:t>
    </dgm:pt>
    <dgm:pt modelId="{5087C312-6C5F-456F-8FB8-E725860047EC}" type="pres">
      <dgm:prSet presAssocID="{FF98BD66-6775-4239-83E3-539B345DEC05}" presName="Childtext1" presStyleLbl="revTx" presStyleIdx="0" presStyleCnt="3">
        <dgm:presLayoutVars>
          <dgm:chMax val="0"/>
          <dgm:chPref val="0"/>
          <dgm:bulletEnabled val="1"/>
        </dgm:presLayoutVars>
      </dgm:prSet>
      <dgm:spPr/>
    </dgm:pt>
    <dgm:pt modelId="{DE271971-27E2-4174-9086-12C066A785E5}" type="pres">
      <dgm:prSet presAssocID="{FF98BD66-6775-4239-83E3-539B345DEC05}" presName="BalanceSpacing" presStyleCnt="0"/>
      <dgm:spPr/>
    </dgm:pt>
    <dgm:pt modelId="{1FFEA0A2-B1C4-46DC-A703-8217A2FBD5F3}" type="pres">
      <dgm:prSet presAssocID="{FF98BD66-6775-4239-83E3-539B345DEC05}" presName="BalanceSpacing1" presStyleCnt="0"/>
      <dgm:spPr/>
    </dgm:pt>
    <dgm:pt modelId="{E8D693EA-A744-49D9-9ABD-EF4A7C0F3587}" type="pres">
      <dgm:prSet presAssocID="{7F8267B1-DF83-4262-9CBA-893D59231C8E}" presName="Accent1Text" presStyleLbl="node1" presStyleIdx="1" presStyleCnt="6"/>
      <dgm:spPr/>
      <dgm:t>
        <a:bodyPr/>
        <a:lstStyle/>
        <a:p>
          <a:endParaRPr lang="tr-TR"/>
        </a:p>
      </dgm:t>
    </dgm:pt>
    <dgm:pt modelId="{7FEAA614-EBCE-4B4D-9A1D-4604538B1392}" type="pres">
      <dgm:prSet presAssocID="{7F8267B1-DF83-4262-9CBA-893D59231C8E}" presName="spaceBetweenRectangles" presStyleCnt="0"/>
      <dgm:spPr/>
    </dgm:pt>
    <dgm:pt modelId="{B7DB57B6-C62D-49A4-9C20-E007B5B2C190}" type="pres">
      <dgm:prSet presAssocID="{38633A3B-6766-4BB0-8665-BB9B83868684}" presName="composite" presStyleCnt="0"/>
      <dgm:spPr/>
    </dgm:pt>
    <dgm:pt modelId="{63581ABA-15A7-4D80-9480-C93561936B54}" type="pres">
      <dgm:prSet presAssocID="{38633A3B-6766-4BB0-8665-BB9B83868684}" presName="Parent1" presStyleLbl="node1" presStyleIdx="2" presStyleCnt="6">
        <dgm:presLayoutVars>
          <dgm:chMax val="1"/>
          <dgm:chPref val="1"/>
          <dgm:bulletEnabled val="1"/>
        </dgm:presLayoutVars>
      </dgm:prSet>
      <dgm:spPr/>
      <dgm:t>
        <a:bodyPr/>
        <a:lstStyle/>
        <a:p>
          <a:endParaRPr lang="tr-TR"/>
        </a:p>
      </dgm:t>
    </dgm:pt>
    <dgm:pt modelId="{79A5E48E-DF5F-42D1-B964-EAA84CC7AC25}" type="pres">
      <dgm:prSet presAssocID="{38633A3B-6766-4BB0-8665-BB9B83868684}" presName="Childtext1" presStyleLbl="revTx" presStyleIdx="1" presStyleCnt="3">
        <dgm:presLayoutVars>
          <dgm:chMax val="0"/>
          <dgm:chPref val="0"/>
          <dgm:bulletEnabled val="1"/>
        </dgm:presLayoutVars>
      </dgm:prSet>
      <dgm:spPr/>
    </dgm:pt>
    <dgm:pt modelId="{D11568F0-6ADC-41D8-886E-ADB8F43706FB}" type="pres">
      <dgm:prSet presAssocID="{38633A3B-6766-4BB0-8665-BB9B83868684}" presName="BalanceSpacing" presStyleCnt="0"/>
      <dgm:spPr/>
    </dgm:pt>
    <dgm:pt modelId="{352B644A-937E-4297-9394-EB19B6BB7555}" type="pres">
      <dgm:prSet presAssocID="{38633A3B-6766-4BB0-8665-BB9B83868684}" presName="BalanceSpacing1" presStyleCnt="0"/>
      <dgm:spPr/>
    </dgm:pt>
    <dgm:pt modelId="{A526932C-3BFC-4A3A-9AD5-28A49D30DFDB}" type="pres">
      <dgm:prSet presAssocID="{AAAAD603-58A5-4946-AB5C-8A7D1F774AE1}" presName="Accent1Text" presStyleLbl="node1" presStyleIdx="3" presStyleCnt="6"/>
      <dgm:spPr/>
      <dgm:t>
        <a:bodyPr/>
        <a:lstStyle/>
        <a:p>
          <a:endParaRPr lang="tr-TR"/>
        </a:p>
      </dgm:t>
    </dgm:pt>
    <dgm:pt modelId="{96E2ABC4-2757-4A1C-B22C-54211060A4EF}" type="pres">
      <dgm:prSet presAssocID="{AAAAD603-58A5-4946-AB5C-8A7D1F774AE1}" presName="spaceBetweenRectangles" presStyleCnt="0"/>
      <dgm:spPr/>
    </dgm:pt>
    <dgm:pt modelId="{FCAB8A36-B3DF-45A2-AB6C-3F05D391BC22}" type="pres">
      <dgm:prSet presAssocID="{F262C44D-59CB-4C5B-868B-8142DF048416}" presName="composite" presStyleCnt="0"/>
      <dgm:spPr/>
    </dgm:pt>
    <dgm:pt modelId="{46DBA2EC-0AC7-4917-94F8-A81878182BB6}" type="pres">
      <dgm:prSet presAssocID="{F262C44D-59CB-4C5B-868B-8142DF048416}" presName="Parent1" presStyleLbl="node1" presStyleIdx="4" presStyleCnt="6" custLinFactNeighborX="-809" custLinFactNeighborY="-375">
        <dgm:presLayoutVars>
          <dgm:chMax val="1"/>
          <dgm:chPref val="1"/>
          <dgm:bulletEnabled val="1"/>
        </dgm:presLayoutVars>
      </dgm:prSet>
      <dgm:spPr/>
      <dgm:t>
        <a:bodyPr/>
        <a:lstStyle/>
        <a:p>
          <a:endParaRPr lang="tr-TR"/>
        </a:p>
      </dgm:t>
    </dgm:pt>
    <dgm:pt modelId="{AB8E0D46-9C69-4741-95F1-59D7D11AE364}" type="pres">
      <dgm:prSet presAssocID="{F262C44D-59CB-4C5B-868B-8142DF048416}" presName="Childtext1" presStyleLbl="revTx" presStyleIdx="2" presStyleCnt="3">
        <dgm:presLayoutVars>
          <dgm:chMax val="0"/>
          <dgm:chPref val="0"/>
          <dgm:bulletEnabled val="1"/>
        </dgm:presLayoutVars>
      </dgm:prSet>
      <dgm:spPr/>
    </dgm:pt>
    <dgm:pt modelId="{5889D392-F379-4F94-9491-781A6C11869C}" type="pres">
      <dgm:prSet presAssocID="{F262C44D-59CB-4C5B-868B-8142DF048416}" presName="BalanceSpacing" presStyleCnt="0"/>
      <dgm:spPr/>
    </dgm:pt>
    <dgm:pt modelId="{31126555-2DC4-4645-85B8-A67F7A5F5410}" type="pres">
      <dgm:prSet presAssocID="{F262C44D-59CB-4C5B-868B-8142DF048416}" presName="BalanceSpacing1" presStyleCnt="0"/>
      <dgm:spPr/>
    </dgm:pt>
    <dgm:pt modelId="{2EE0A855-C6FA-4F97-B1F2-9E5CDDD4F1F9}" type="pres">
      <dgm:prSet presAssocID="{91BBE784-6313-45A2-9061-5FF0202D6CBF}" presName="Accent1Text" presStyleLbl="node1" presStyleIdx="5" presStyleCnt="6"/>
      <dgm:spPr/>
      <dgm:t>
        <a:bodyPr/>
        <a:lstStyle/>
        <a:p>
          <a:endParaRPr lang="tr-TR"/>
        </a:p>
      </dgm:t>
    </dgm:pt>
  </dgm:ptLst>
  <dgm:cxnLst>
    <dgm:cxn modelId="{CB2D83F8-7668-4B6C-A52C-9D2725CF6E58}" type="presOf" srcId="{AAAAD603-58A5-4946-AB5C-8A7D1F774AE1}" destId="{A526932C-3BFC-4A3A-9AD5-28A49D30DFDB}" srcOrd="0" destOrd="0" presId="urn:microsoft.com/office/officeart/2008/layout/AlternatingHexagons"/>
    <dgm:cxn modelId="{6DED70DA-3B88-44FE-8F33-F64EC1BAC5DF}" type="presOf" srcId="{7F8267B1-DF83-4262-9CBA-893D59231C8E}" destId="{E8D693EA-A744-49D9-9ABD-EF4A7C0F3587}" srcOrd="0" destOrd="0" presId="urn:microsoft.com/office/officeart/2008/layout/AlternatingHexagons"/>
    <dgm:cxn modelId="{8108954E-025C-4E98-B82A-A6267039A7E6}" type="presOf" srcId="{F4BA19D2-9189-4C55-999D-F7B4C7C16BFC}" destId="{67A0EF8D-712F-4BE5-8A78-763A01C3E7C3}" srcOrd="0" destOrd="0" presId="urn:microsoft.com/office/officeart/2008/layout/AlternatingHexagons"/>
    <dgm:cxn modelId="{3EB47FEE-CCA8-4838-84FF-2B9F470341B6}" srcId="{F4BA19D2-9189-4C55-999D-F7B4C7C16BFC}" destId="{38633A3B-6766-4BB0-8665-BB9B83868684}" srcOrd="1" destOrd="0" parTransId="{9A7BEDEE-D4BC-4989-B65B-8183C9B38745}" sibTransId="{AAAAD603-58A5-4946-AB5C-8A7D1F774AE1}"/>
    <dgm:cxn modelId="{249D7C86-7E57-42F9-A7BC-2E770A0324CD}" type="presOf" srcId="{FF98BD66-6775-4239-83E3-539B345DEC05}" destId="{052FED7A-C556-4B3A-A048-4D802BEFC00F}" srcOrd="0" destOrd="0" presId="urn:microsoft.com/office/officeart/2008/layout/AlternatingHexagons"/>
    <dgm:cxn modelId="{B6F6DD7E-A00D-41DF-BA29-FEB6C63E3476}" type="presOf" srcId="{F262C44D-59CB-4C5B-868B-8142DF048416}" destId="{46DBA2EC-0AC7-4917-94F8-A81878182BB6}" srcOrd="0" destOrd="0" presId="urn:microsoft.com/office/officeart/2008/layout/AlternatingHexagons"/>
    <dgm:cxn modelId="{E81C034C-849F-4697-9378-F741D5160531}" srcId="{F4BA19D2-9189-4C55-999D-F7B4C7C16BFC}" destId="{FF98BD66-6775-4239-83E3-539B345DEC05}" srcOrd="0" destOrd="0" parTransId="{49160AE7-42F3-4F19-8D54-9F1C1629582E}" sibTransId="{7F8267B1-DF83-4262-9CBA-893D59231C8E}"/>
    <dgm:cxn modelId="{528BC2E0-B85A-4F58-BFAF-F4BF32A77D23}" type="presOf" srcId="{91BBE784-6313-45A2-9061-5FF0202D6CBF}" destId="{2EE0A855-C6FA-4F97-B1F2-9E5CDDD4F1F9}" srcOrd="0" destOrd="0" presId="urn:microsoft.com/office/officeart/2008/layout/AlternatingHexagons"/>
    <dgm:cxn modelId="{EB219F62-4457-4B9F-93AF-2F6E19D25A47}" srcId="{F4BA19D2-9189-4C55-999D-F7B4C7C16BFC}" destId="{F262C44D-59CB-4C5B-868B-8142DF048416}" srcOrd="2" destOrd="0" parTransId="{C760A64F-04D8-4085-A241-9B0A0AA22F4B}" sibTransId="{91BBE784-6313-45A2-9061-5FF0202D6CBF}"/>
    <dgm:cxn modelId="{CB2DA93B-87C2-4CFF-B62C-279D8C0448A5}" type="presOf" srcId="{38633A3B-6766-4BB0-8665-BB9B83868684}" destId="{63581ABA-15A7-4D80-9480-C93561936B54}" srcOrd="0" destOrd="0" presId="urn:microsoft.com/office/officeart/2008/layout/AlternatingHexagons"/>
    <dgm:cxn modelId="{F45AB79C-FEAB-4CC4-94FC-7E1AA8493984}" type="presParOf" srcId="{67A0EF8D-712F-4BE5-8A78-763A01C3E7C3}" destId="{4A493FD0-912D-4D0F-A985-054716ADB57B}" srcOrd="0" destOrd="0" presId="urn:microsoft.com/office/officeart/2008/layout/AlternatingHexagons"/>
    <dgm:cxn modelId="{136F17D4-8CA8-48FC-97E2-6D9FFB925E5D}" type="presParOf" srcId="{4A493FD0-912D-4D0F-A985-054716ADB57B}" destId="{052FED7A-C556-4B3A-A048-4D802BEFC00F}" srcOrd="0" destOrd="0" presId="urn:microsoft.com/office/officeart/2008/layout/AlternatingHexagons"/>
    <dgm:cxn modelId="{41B90D88-886F-434E-9107-FEE8045877D9}" type="presParOf" srcId="{4A493FD0-912D-4D0F-A985-054716ADB57B}" destId="{5087C312-6C5F-456F-8FB8-E725860047EC}" srcOrd="1" destOrd="0" presId="urn:microsoft.com/office/officeart/2008/layout/AlternatingHexagons"/>
    <dgm:cxn modelId="{C49909BD-BE44-4542-AF18-80532FA5B741}" type="presParOf" srcId="{4A493FD0-912D-4D0F-A985-054716ADB57B}" destId="{DE271971-27E2-4174-9086-12C066A785E5}" srcOrd="2" destOrd="0" presId="urn:microsoft.com/office/officeart/2008/layout/AlternatingHexagons"/>
    <dgm:cxn modelId="{A45F4CCA-CF66-4D6A-93BF-3F424239AAA9}" type="presParOf" srcId="{4A493FD0-912D-4D0F-A985-054716ADB57B}" destId="{1FFEA0A2-B1C4-46DC-A703-8217A2FBD5F3}" srcOrd="3" destOrd="0" presId="urn:microsoft.com/office/officeart/2008/layout/AlternatingHexagons"/>
    <dgm:cxn modelId="{8E289364-814B-4742-98FB-4E803BCEDACA}" type="presParOf" srcId="{4A493FD0-912D-4D0F-A985-054716ADB57B}" destId="{E8D693EA-A744-49D9-9ABD-EF4A7C0F3587}" srcOrd="4" destOrd="0" presId="urn:microsoft.com/office/officeart/2008/layout/AlternatingHexagons"/>
    <dgm:cxn modelId="{D0518BC9-1F2E-4656-B9BA-2ABFC7CA9A8B}" type="presParOf" srcId="{67A0EF8D-712F-4BE5-8A78-763A01C3E7C3}" destId="{7FEAA614-EBCE-4B4D-9A1D-4604538B1392}" srcOrd="1" destOrd="0" presId="urn:microsoft.com/office/officeart/2008/layout/AlternatingHexagons"/>
    <dgm:cxn modelId="{237E0F0B-5C70-457E-9560-D2E3E6010293}" type="presParOf" srcId="{67A0EF8D-712F-4BE5-8A78-763A01C3E7C3}" destId="{B7DB57B6-C62D-49A4-9C20-E007B5B2C190}" srcOrd="2" destOrd="0" presId="urn:microsoft.com/office/officeart/2008/layout/AlternatingHexagons"/>
    <dgm:cxn modelId="{69EB046A-0A20-4A86-8612-5A15199C18BF}" type="presParOf" srcId="{B7DB57B6-C62D-49A4-9C20-E007B5B2C190}" destId="{63581ABA-15A7-4D80-9480-C93561936B54}" srcOrd="0" destOrd="0" presId="urn:microsoft.com/office/officeart/2008/layout/AlternatingHexagons"/>
    <dgm:cxn modelId="{3C75973E-7BC5-4E9A-9972-A17144115060}" type="presParOf" srcId="{B7DB57B6-C62D-49A4-9C20-E007B5B2C190}" destId="{79A5E48E-DF5F-42D1-B964-EAA84CC7AC25}" srcOrd="1" destOrd="0" presId="urn:microsoft.com/office/officeart/2008/layout/AlternatingHexagons"/>
    <dgm:cxn modelId="{1F8CABEC-AFF4-4BE3-8AC5-5FAA78F7B292}" type="presParOf" srcId="{B7DB57B6-C62D-49A4-9C20-E007B5B2C190}" destId="{D11568F0-6ADC-41D8-886E-ADB8F43706FB}" srcOrd="2" destOrd="0" presId="urn:microsoft.com/office/officeart/2008/layout/AlternatingHexagons"/>
    <dgm:cxn modelId="{CA2A39CF-BD80-465C-AFF9-9232217279E7}" type="presParOf" srcId="{B7DB57B6-C62D-49A4-9C20-E007B5B2C190}" destId="{352B644A-937E-4297-9394-EB19B6BB7555}" srcOrd="3" destOrd="0" presId="urn:microsoft.com/office/officeart/2008/layout/AlternatingHexagons"/>
    <dgm:cxn modelId="{13536D92-152F-431E-92E6-06C4D479CC92}" type="presParOf" srcId="{B7DB57B6-C62D-49A4-9C20-E007B5B2C190}" destId="{A526932C-3BFC-4A3A-9AD5-28A49D30DFDB}" srcOrd="4" destOrd="0" presId="urn:microsoft.com/office/officeart/2008/layout/AlternatingHexagons"/>
    <dgm:cxn modelId="{C016EF54-D3C1-4A30-BDDF-B119039E39A6}" type="presParOf" srcId="{67A0EF8D-712F-4BE5-8A78-763A01C3E7C3}" destId="{96E2ABC4-2757-4A1C-B22C-54211060A4EF}" srcOrd="3" destOrd="0" presId="urn:microsoft.com/office/officeart/2008/layout/AlternatingHexagons"/>
    <dgm:cxn modelId="{65AABC7C-6C25-4221-B785-B4FEF3EAC64D}" type="presParOf" srcId="{67A0EF8D-712F-4BE5-8A78-763A01C3E7C3}" destId="{FCAB8A36-B3DF-45A2-AB6C-3F05D391BC22}" srcOrd="4" destOrd="0" presId="urn:microsoft.com/office/officeart/2008/layout/AlternatingHexagons"/>
    <dgm:cxn modelId="{DBB7F9EB-8AEB-4F72-A01A-07E8168357C2}" type="presParOf" srcId="{FCAB8A36-B3DF-45A2-AB6C-3F05D391BC22}" destId="{46DBA2EC-0AC7-4917-94F8-A81878182BB6}" srcOrd="0" destOrd="0" presId="urn:microsoft.com/office/officeart/2008/layout/AlternatingHexagons"/>
    <dgm:cxn modelId="{BE4A0BA5-7933-42F8-BF3E-B792A0DFDB2C}" type="presParOf" srcId="{FCAB8A36-B3DF-45A2-AB6C-3F05D391BC22}" destId="{AB8E0D46-9C69-4741-95F1-59D7D11AE364}" srcOrd="1" destOrd="0" presId="urn:microsoft.com/office/officeart/2008/layout/AlternatingHexagons"/>
    <dgm:cxn modelId="{E4F3B1AD-4F96-4D7C-82BB-B75DCD0087E4}" type="presParOf" srcId="{FCAB8A36-B3DF-45A2-AB6C-3F05D391BC22}" destId="{5889D392-F379-4F94-9491-781A6C11869C}" srcOrd="2" destOrd="0" presId="urn:microsoft.com/office/officeart/2008/layout/AlternatingHexagons"/>
    <dgm:cxn modelId="{489805C9-FFBE-4B29-BB06-460D86190699}" type="presParOf" srcId="{FCAB8A36-B3DF-45A2-AB6C-3F05D391BC22}" destId="{31126555-2DC4-4645-85B8-A67F7A5F5410}" srcOrd="3" destOrd="0" presId="urn:microsoft.com/office/officeart/2008/layout/AlternatingHexagons"/>
    <dgm:cxn modelId="{2ECB2943-3FA7-4AE2-B6F6-E25D4BCC05ED}" type="presParOf" srcId="{FCAB8A36-B3DF-45A2-AB6C-3F05D391BC22}" destId="{2EE0A855-C6FA-4F97-B1F2-9E5CDDD4F1F9}"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8D2968C-96E1-4188-8710-89D9F739922D}" type="doc">
      <dgm:prSet loTypeId="urn:microsoft.com/office/officeart/2008/layout/VerticalCircleList" loCatId="list" qsTypeId="urn:microsoft.com/office/officeart/2005/8/quickstyle/simple3" qsCatId="simple" csTypeId="urn:microsoft.com/office/officeart/2005/8/colors/accent4_4" csCatId="accent4" phldr="1"/>
      <dgm:spPr/>
      <dgm:t>
        <a:bodyPr/>
        <a:lstStyle/>
        <a:p>
          <a:endParaRPr lang="tr-TR"/>
        </a:p>
      </dgm:t>
    </dgm:pt>
    <dgm:pt modelId="{735081B9-0D04-4753-B982-A0E84002F233}">
      <dgm:prSet custT="1"/>
      <dgm:spPr/>
      <dgm:t>
        <a:bodyPr/>
        <a:lstStyle/>
        <a:p>
          <a:pPr rtl="0"/>
          <a:r>
            <a:rPr lang="tr-TR" sz="2400" b="0" i="0" dirty="0" err="1"/>
            <a:t>Department</a:t>
          </a:r>
          <a:r>
            <a:rPr lang="tr-TR" sz="2400" b="0" i="0" dirty="0"/>
            <a:t> of </a:t>
          </a:r>
          <a:r>
            <a:rPr lang="tr-TR" sz="2400" b="0" i="0" dirty="0" err="1"/>
            <a:t>Audit</a:t>
          </a:r>
          <a:r>
            <a:rPr lang="tr-TR" sz="2400" b="0" i="0" dirty="0"/>
            <a:t> Services</a:t>
          </a:r>
          <a:endParaRPr lang="en-US" sz="2400" dirty="0"/>
        </a:p>
      </dgm:t>
    </dgm:pt>
    <dgm:pt modelId="{2ED3FAD8-DE4A-41F3-9210-6076074D4113}" type="parTrans" cxnId="{20467A99-6DD2-45F2-BD71-3D5199DA3728}">
      <dgm:prSet/>
      <dgm:spPr/>
      <dgm:t>
        <a:bodyPr/>
        <a:lstStyle/>
        <a:p>
          <a:endParaRPr lang="tr-TR"/>
        </a:p>
      </dgm:t>
    </dgm:pt>
    <dgm:pt modelId="{247CBC64-C408-421C-AD4F-79B08FB723A9}" type="sibTrans" cxnId="{20467A99-6DD2-45F2-BD71-3D5199DA3728}">
      <dgm:prSet/>
      <dgm:spPr/>
      <dgm:t>
        <a:bodyPr/>
        <a:lstStyle/>
        <a:p>
          <a:endParaRPr lang="tr-TR"/>
        </a:p>
      </dgm:t>
    </dgm:pt>
    <dgm:pt modelId="{83363F7F-DFD8-4183-8F77-E963536B3E9F}">
      <dgm:prSet custT="1"/>
      <dgm:spPr/>
      <dgm:t>
        <a:bodyPr/>
        <a:lstStyle/>
        <a:p>
          <a:pPr rtl="0"/>
          <a:r>
            <a:rPr lang="tr-TR" sz="2400" b="0" i="0" dirty="0" err="1"/>
            <a:t>Department</a:t>
          </a:r>
          <a:r>
            <a:rPr lang="tr-TR" sz="2400" b="0" i="0" dirty="0"/>
            <a:t> of Legal Services</a:t>
          </a:r>
          <a:endParaRPr lang="en-US" sz="2400" dirty="0"/>
        </a:p>
      </dgm:t>
    </dgm:pt>
    <dgm:pt modelId="{088E67FE-7DFD-4035-96B9-AF9E8E6C2916}" type="parTrans" cxnId="{7C3FEC2F-1D94-4E92-8E2D-B38EE7E0EEED}">
      <dgm:prSet/>
      <dgm:spPr/>
      <dgm:t>
        <a:bodyPr/>
        <a:lstStyle/>
        <a:p>
          <a:endParaRPr lang="tr-TR"/>
        </a:p>
      </dgm:t>
    </dgm:pt>
    <dgm:pt modelId="{DA837364-6974-46DC-A9C4-CD8ED285A04A}" type="sibTrans" cxnId="{7C3FEC2F-1D94-4E92-8E2D-B38EE7E0EEED}">
      <dgm:prSet/>
      <dgm:spPr/>
      <dgm:t>
        <a:bodyPr/>
        <a:lstStyle/>
        <a:p>
          <a:endParaRPr lang="tr-TR"/>
        </a:p>
      </dgm:t>
    </dgm:pt>
    <dgm:pt modelId="{07AEB0C5-0121-4F81-8DEB-9611EE45B2E7}">
      <dgm:prSet custT="1"/>
      <dgm:spPr/>
      <dgm:t>
        <a:bodyPr/>
        <a:lstStyle/>
        <a:p>
          <a:pPr rtl="0"/>
          <a:r>
            <a:rPr lang="tr-TR" sz="2400" b="0" i="0" dirty="0" err="1"/>
            <a:t>Department</a:t>
          </a:r>
          <a:r>
            <a:rPr lang="tr-TR" sz="2400" b="0" i="0" dirty="0"/>
            <a:t> of </a:t>
          </a:r>
          <a:r>
            <a:rPr lang="tr-TR" sz="2400" b="0" i="0" dirty="0" err="1"/>
            <a:t>Corporate</a:t>
          </a:r>
          <a:r>
            <a:rPr lang="tr-TR" sz="2400" b="0" i="0" dirty="0"/>
            <a:t> </a:t>
          </a:r>
          <a:r>
            <a:rPr lang="tr-TR" sz="2400" b="0" i="0" dirty="0" err="1"/>
            <a:t>Communication</a:t>
          </a:r>
          <a:endParaRPr lang="en-US" sz="2400" dirty="0"/>
        </a:p>
      </dgm:t>
    </dgm:pt>
    <dgm:pt modelId="{727013ED-B088-41DD-9C51-B876B50AF223}" type="parTrans" cxnId="{08B62BB9-6AE1-41A7-AD94-33D8A2D1533B}">
      <dgm:prSet/>
      <dgm:spPr/>
      <dgm:t>
        <a:bodyPr/>
        <a:lstStyle/>
        <a:p>
          <a:endParaRPr lang="tr-TR"/>
        </a:p>
      </dgm:t>
    </dgm:pt>
    <dgm:pt modelId="{F4F96E49-8EB5-4004-BC1A-2F9EB3E13DF8}" type="sibTrans" cxnId="{08B62BB9-6AE1-41A7-AD94-33D8A2D1533B}">
      <dgm:prSet/>
      <dgm:spPr/>
      <dgm:t>
        <a:bodyPr/>
        <a:lstStyle/>
        <a:p>
          <a:endParaRPr lang="tr-TR"/>
        </a:p>
      </dgm:t>
    </dgm:pt>
    <dgm:pt modelId="{39293AFF-86F0-47F5-8CD7-A7C20150EFD9}">
      <dgm:prSet custT="1"/>
      <dgm:spPr/>
      <dgm:t>
        <a:bodyPr/>
        <a:lstStyle/>
        <a:p>
          <a:pPr rtl="0"/>
          <a:r>
            <a:rPr lang="tr-TR" sz="2400" b="0" i="0" dirty="0" err="1"/>
            <a:t>Executive</a:t>
          </a:r>
          <a:r>
            <a:rPr lang="tr-TR" sz="2400" b="0" i="0" dirty="0"/>
            <a:t> </a:t>
          </a:r>
          <a:r>
            <a:rPr lang="tr-TR" sz="2400" b="0" i="0" dirty="0" err="1"/>
            <a:t>Assistant</a:t>
          </a:r>
          <a:r>
            <a:rPr lang="tr-TR" sz="2400" b="0" i="0" dirty="0"/>
            <a:t> </a:t>
          </a:r>
          <a:r>
            <a:rPr lang="tr-TR" sz="2400" b="0" i="0" dirty="0" err="1"/>
            <a:t>to</a:t>
          </a:r>
          <a:r>
            <a:rPr lang="tr-TR" sz="2400" b="0" i="0" dirty="0"/>
            <a:t> </a:t>
          </a:r>
          <a:r>
            <a:rPr lang="tr-TR" sz="2400" b="0" i="0" dirty="0" err="1"/>
            <a:t>President</a:t>
          </a:r>
          <a:endParaRPr lang="en-US" sz="2400" dirty="0"/>
        </a:p>
      </dgm:t>
    </dgm:pt>
    <dgm:pt modelId="{40B6F11D-12C0-4C08-A9C1-0F88208A91D7}" type="parTrans" cxnId="{CAEA56C9-52EA-42CD-B6EE-DC4C70A4FB1A}">
      <dgm:prSet/>
      <dgm:spPr/>
      <dgm:t>
        <a:bodyPr/>
        <a:lstStyle/>
        <a:p>
          <a:endParaRPr lang="tr-TR"/>
        </a:p>
      </dgm:t>
    </dgm:pt>
    <dgm:pt modelId="{A1C56F21-B8E4-4EA2-90A1-C8490B8B07A8}" type="sibTrans" cxnId="{CAEA56C9-52EA-42CD-B6EE-DC4C70A4FB1A}">
      <dgm:prSet/>
      <dgm:spPr/>
      <dgm:t>
        <a:bodyPr/>
        <a:lstStyle/>
        <a:p>
          <a:endParaRPr lang="tr-TR"/>
        </a:p>
      </dgm:t>
    </dgm:pt>
    <dgm:pt modelId="{F8CBF663-7006-4C3E-9B5C-02485200CA30}" type="pres">
      <dgm:prSet presAssocID="{E8D2968C-96E1-4188-8710-89D9F739922D}" presName="Name0" presStyleCnt="0">
        <dgm:presLayoutVars>
          <dgm:dir/>
        </dgm:presLayoutVars>
      </dgm:prSet>
      <dgm:spPr/>
      <dgm:t>
        <a:bodyPr/>
        <a:lstStyle/>
        <a:p>
          <a:endParaRPr lang="tr-TR"/>
        </a:p>
      </dgm:t>
    </dgm:pt>
    <dgm:pt modelId="{B456D066-F93E-49E8-AC8D-222D1ABDEF54}" type="pres">
      <dgm:prSet presAssocID="{735081B9-0D04-4753-B982-A0E84002F233}" presName="noChildren" presStyleCnt="0"/>
      <dgm:spPr/>
    </dgm:pt>
    <dgm:pt modelId="{C89D16E5-7E49-4F9A-B138-130618C2E7DA}" type="pres">
      <dgm:prSet presAssocID="{735081B9-0D04-4753-B982-A0E84002F233}" presName="gap" presStyleCnt="0"/>
      <dgm:spPr/>
    </dgm:pt>
    <dgm:pt modelId="{D84F6CC7-BED3-4EA7-B009-5C66C9931CFA}" type="pres">
      <dgm:prSet presAssocID="{735081B9-0D04-4753-B982-A0E84002F233}" presName="medCircle2" presStyleLbl="vennNode1" presStyleIdx="0" presStyleCnt="4"/>
      <dgm:spPr/>
    </dgm:pt>
    <dgm:pt modelId="{2550AA80-6340-4927-B09A-8E677831BBC2}" type="pres">
      <dgm:prSet presAssocID="{735081B9-0D04-4753-B982-A0E84002F233}" presName="txLvlOnly1" presStyleLbl="revTx" presStyleIdx="0" presStyleCnt="4"/>
      <dgm:spPr/>
      <dgm:t>
        <a:bodyPr/>
        <a:lstStyle/>
        <a:p>
          <a:endParaRPr lang="tr-TR"/>
        </a:p>
      </dgm:t>
    </dgm:pt>
    <dgm:pt modelId="{C37117AD-349A-4E6B-9DE2-A4D3969074CA}" type="pres">
      <dgm:prSet presAssocID="{83363F7F-DFD8-4183-8F77-E963536B3E9F}" presName="noChildren" presStyleCnt="0"/>
      <dgm:spPr/>
    </dgm:pt>
    <dgm:pt modelId="{00CD7087-E7E3-4B1B-A582-B1E33FB9916D}" type="pres">
      <dgm:prSet presAssocID="{83363F7F-DFD8-4183-8F77-E963536B3E9F}" presName="gap" presStyleCnt="0"/>
      <dgm:spPr/>
    </dgm:pt>
    <dgm:pt modelId="{76A8DE1B-18A4-4604-8BE3-134489CCD2C8}" type="pres">
      <dgm:prSet presAssocID="{83363F7F-DFD8-4183-8F77-E963536B3E9F}" presName="medCircle2" presStyleLbl="vennNode1" presStyleIdx="1" presStyleCnt="4"/>
      <dgm:spPr/>
    </dgm:pt>
    <dgm:pt modelId="{7A567154-C9A0-459D-9922-8A537D0355F2}" type="pres">
      <dgm:prSet presAssocID="{83363F7F-DFD8-4183-8F77-E963536B3E9F}" presName="txLvlOnly1" presStyleLbl="revTx" presStyleIdx="1" presStyleCnt="4"/>
      <dgm:spPr/>
      <dgm:t>
        <a:bodyPr/>
        <a:lstStyle/>
        <a:p>
          <a:endParaRPr lang="tr-TR"/>
        </a:p>
      </dgm:t>
    </dgm:pt>
    <dgm:pt modelId="{92DDC10F-AEF4-4F19-80C7-7B5AA408F430}" type="pres">
      <dgm:prSet presAssocID="{07AEB0C5-0121-4F81-8DEB-9611EE45B2E7}" presName="noChildren" presStyleCnt="0"/>
      <dgm:spPr/>
    </dgm:pt>
    <dgm:pt modelId="{9A77EB85-ED98-4B10-9834-1CAF8EAFFB3C}" type="pres">
      <dgm:prSet presAssocID="{07AEB0C5-0121-4F81-8DEB-9611EE45B2E7}" presName="gap" presStyleCnt="0"/>
      <dgm:spPr/>
    </dgm:pt>
    <dgm:pt modelId="{0473EF8F-5CA1-4112-9707-8DE13AA7B5FD}" type="pres">
      <dgm:prSet presAssocID="{07AEB0C5-0121-4F81-8DEB-9611EE45B2E7}" presName="medCircle2" presStyleLbl="vennNode1" presStyleIdx="2" presStyleCnt="4"/>
      <dgm:spPr/>
    </dgm:pt>
    <dgm:pt modelId="{6144D7E0-EA94-4F5E-BD44-6435EA601730}" type="pres">
      <dgm:prSet presAssocID="{07AEB0C5-0121-4F81-8DEB-9611EE45B2E7}" presName="txLvlOnly1" presStyleLbl="revTx" presStyleIdx="2" presStyleCnt="4"/>
      <dgm:spPr/>
      <dgm:t>
        <a:bodyPr/>
        <a:lstStyle/>
        <a:p>
          <a:endParaRPr lang="tr-TR"/>
        </a:p>
      </dgm:t>
    </dgm:pt>
    <dgm:pt modelId="{46D0BA23-97D4-4ACF-8365-41687EABAB01}" type="pres">
      <dgm:prSet presAssocID="{39293AFF-86F0-47F5-8CD7-A7C20150EFD9}" presName="noChildren" presStyleCnt="0"/>
      <dgm:spPr/>
    </dgm:pt>
    <dgm:pt modelId="{702E0239-3713-4A7B-A416-32A04D80120B}" type="pres">
      <dgm:prSet presAssocID="{39293AFF-86F0-47F5-8CD7-A7C20150EFD9}" presName="gap" presStyleCnt="0"/>
      <dgm:spPr/>
    </dgm:pt>
    <dgm:pt modelId="{2176B430-2A3A-4860-826B-7CFE53FA5B64}" type="pres">
      <dgm:prSet presAssocID="{39293AFF-86F0-47F5-8CD7-A7C20150EFD9}" presName="medCircle2" presStyleLbl="vennNode1" presStyleIdx="3" presStyleCnt="4"/>
      <dgm:spPr/>
    </dgm:pt>
    <dgm:pt modelId="{45D0E9A0-051A-4A97-9152-C99C7F397016}" type="pres">
      <dgm:prSet presAssocID="{39293AFF-86F0-47F5-8CD7-A7C20150EFD9}" presName="txLvlOnly1" presStyleLbl="revTx" presStyleIdx="3" presStyleCnt="4"/>
      <dgm:spPr/>
      <dgm:t>
        <a:bodyPr/>
        <a:lstStyle/>
        <a:p>
          <a:endParaRPr lang="tr-TR"/>
        </a:p>
      </dgm:t>
    </dgm:pt>
  </dgm:ptLst>
  <dgm:cxnLst>
    <dgm:cxn modelId="{F3E542DE-302C-436F-BDB4-9BE31F8F31A8}" type="presOf" srcId="{735081B9-0D04-4753-B982-A0E84002F233}" destId="{2550AA80-6340-4927-B09A-8E677831BBC2}" srcOrd="0" destOrd="0" presId="urn:microsoft.com/office/officeart/2008/layout/VerticalCircleList"/>
    <dgm:cxn modelId="{20467A99-6DD2-45F2-BD71-3D5199DA3728}" srcId="{E8D2968C-96E1-4188-8710-89D9F739922D}" destId="{735081B9-0D04-4753-B982-A0E84002F233}" srcOrd="0" destOrd="0" parTransId="{2ED3FAD8-DE4A-41F3-9210-6076074D4113}" sibTransId="{247CBC64-C408-421C-AD4F-79B08FB723A9}"/>
    <dgm:cxn modelId="{B1590A78-713A-423D-906C-F07681E88292}" type="presOf" srcId="{07AEB0C5-0121-4F81-8DEB-9611EE45B2E7}" destId="{6144D7E0-EA94-4F5E-BD44-6435EA601730}" srcOrd="0" destOrd="0" presId="urn:microsoft.com/office/officeart/2008/layout/VerticalCircleList"/>
    <dgm:cxn modelId="{B90668E7-E9FC-497A-8672-E3A1B3DA0456}" type="presOf" srcId="{83363F7F-DFD8-4183-8F77-E963536B3E9F}" destId="{7A567154-C9A0-459D-9922-8A537D0355F2}" srcOrd="0" destOrd="0" presId="urn:microsoft.com/office/officeart/2008/layout/VerticalCircleList"/>
    <dgm:cxn modelId="{08B62BB9-6AE1-41A7-AD94-33D8A2D1533B}" srcId="{E8D2968C-96E1-4188-8710-89D9F739922D}" destId="{07AEB0C5-0121-4F81-8DEB-9611EE45B2E7}" srcOrd="2" destOrd="0" parTransId="{727013ED-B088-41DD-9C51-B876B50AF223}" sibTransId="{F4F96E49-8EB5-4004-BC1A-2F9EB3E13DF8}"/>
    <dgm:cxn modelId="{080AE807-ACE7-447D-B846-239BCB96A6B4}" type="presOf" srcId="{E8D2968C-96E1-4188-8710-89D9F739922D}" destId="{F8CBF663-7006-4C3E-9B5C-02485200CA30}" srcOrd="0" destOrd="0" presId="urn:microsoft.com/office/officeart/2008/layout/VerticalCircleList"/>
    <dgm:cxn modelId="{CAEA56C9-52EA-42CD-B6EE-DC4C70A4FB1A}" srcId="{E8D2968C-96E1-4188-8710-89D9F739922D}" destId="{39293AFF-86F0-47F5-8CD7-A7C20150EFD9}" srcOrd="3" destOrd="0" parTransId="{40B6F11D-12C0-4C08-A9C1-0F88208A91D7}" sibTransId="{A1C56F21-B8E4-4EA2-90A1-C8490B8B07A8}"/>
    <dgm:cxn modelId="{7C3FEC2F-1D94-4E92-8E2D-B38EE7E0EEED}" srcId="{E8D2968C-96E1-4188-8710-89D9F739922D}" destId="{83363F7F-DFD8-4183-8F77-E963536B3E9F}" srcOrd="1" destOrd="0" parTransId="{088E67FE-7DFD-4035-96B9-AF9E8E6C2916}" sibTransId="{DA837364-6974-46DC-A9C4-CD8ED285A04A}"/>
    <dgm:cxn modelId="{7F738DEB-351C-4738-A40F-7D201511481B}" type="presOf" srcId="{39293AFF-86F0-47F5-8CD7-A7C20150EFD9}" destId="{45D0E9A0-051A-4A97-9152-C99C7F397016}" srcOrd="0" destOrd="0" presId="urn:microsoft.com/office/officeart/2008/layout/VerticalCircleList"/>
    <dgm:cxn modelId="{EDF806D2-B22F-4FD2-80DA-3D88301B6324}" type="presParOf" srcId="{F8CBF663-7006-4C3E-9B5C-02485200CA30}" destId="{B456D066-F93E-49E8-AC8D-222D1ABDEF54}" srcOrd="0" destOrd="0" presId="urn:microsoft.com/office/officeart/2008/layout/VerticalCircleList"/>
    <dgm:cxn modelId="{166C5360-FC8A-4A40-947E-1AD1B42787BF}" type="presParOf" srcId="{B456D066-F93E-49E8-AC8D-222D1ABDEF54}" destId="{C89D16E5-7E49-4F9A-B138-130618C2E7DA}" srcOrd="0" destOrd="0" presId="urn:microsoft.com/office/officeart/2008/layout/VerticalCircleList"/>
    <dgm:cxn modelId="{3A79B529-B577-4815-B2AA-617B78705E93}" type="presParOf" srcId="{B456D066-F93E-49E8-AC8D-222D1ABDEF54}" destId="{D84F6CC7-BED3-4EA7-B009-5C66C9931CFA}" srcOrd="1" destOrd="0" presId="urn:microsoft.com/office/officeart/2008/layout/VerticalCircleList"/>
    <dgm:cxn modelId="{BEA59E8A-9820-4766-8B28-A2D8C398F9AF}" type="presParOf" srcId="{B456D066-F93E-49E8-AC8D-222D1ABDEF54}" destId="{2550AA80-6340-4927-B09A-8E677831BBC2}" srcOrd="2" destOrd="0" presId="urn:microsoft.com/office/officeart/2008/layout/VerticalCircleList"/>
    <dgm:cxn modelId="{49438EF0-959A-4FCA-ADF8-DA3E7E208F83}" type="presParOf" srcId="{F8CBF663-7006-4C3E-9B5C-02485200CA30}" destId="{C37117AD-349A-4E6B-9DE2-A4D3969074CA}" srcOrd="1" destOrd="0" presId="urn:microsoft.com/office/officeart/2008/layout/VerticalCircleList"/>
    <dgm:cxn modelId="{711FF0A7-EAA4-49E1-8455-72653D4E67F7}" type="presParOf" srcId="{C37117AD-349A-4E6B-9DE2-A4D3969074CA}" destId="{00CD7087-E7E3-4B1B-A582-B1E33FB9916D}" srcOrd="0" destOrd="0" presId="urn:microsoft.com/office/officeart/2008/layout/VerticalCircleList"/>
    <dgm:cxn modelId="{505268F0-3CCD-4B04-A43C-6AC00937D520}" type="presParOf" srcId="{C37117AD-349A-4E6B-9DE2-A4D3969074CA}" destId="{76A8DE1B-18A4-4604-8BE3-134489CCD2C8}" srcOrd="1" destOrd="0" presId="urn:microsoft.com/office/officeart/2008/layout/VerticalCircleList"/>
    <dgm:cxn modelId="{5637CDE5-4796-484E-BFC1-36F51EA36415}" type="presParOf" srcId="{C37117AD-349A-4E6B-9DE2-A4D3969074CA}" destId="{7A567154-C9A0-459D-9922-8A537D0355F2}" srcOrd="2" destOrd="0" presId="urn:microsoft.com/office/officeart/2008/layout/VerticalCircleList"/>
    <dgm:cxn modelId="{740F3C23-5DB2-4AD5-8A31-6018EF9AB339}" type="presParOf" srcId="{F8CBF663-7006-4C3E-9B5C-02485200CA30}" destId="{92DDC10F-AEF4-4F19-80C7-7B5AA408F430}" srcOrd="2" destOrd="0" presId="urn:microsoft.com/office/officeart/2008/layout/VerticalCircleList"/>
    <dgm:cxn modelId="{6F2842FA-9DEB-4C07-A6CD-A971451AC415}" type="presParOf" srcId="{92DDC10F-AEF4-4F19-80C7-7B5AA408F430}" destId="{9A77EB85-ED98-4B10-9834-1CAF8EAFFB3C}" srcOrd="0" destOrd="0" presId="urn:microsoft.com/office/officeart/2008/layout/VerticalCircleList"/>
    <dgm:cxn modelId="{01BA2212-E022-4BF9-A66B-4A2B4531D915}" type="presParOf" srcId="{92DDC10F-AEF4-4F19-80C7-7B5AA408F430}" destId="{0473EF8F-5CA1-4112-9707-8DE13AA7B5FD}" srcOrd="1" destOrd="0" presId="urn:microsoft.com/office/officeart/2008/layout/VerticalCircleList"/>
    <dgm:cxn modelId="{6C5CCBE1-3811-47CF-99C3-36534F695C01}" type="presParOf" srcId="{92DDC10F-AEF4-4F19-80C7-7B5AA408F430}" destId="{6144D7E0-EA94-4F5E-BD44-6435EA601730}" srcOrd="2" destOrd="0" presId="urn:microsoft.com/office/officeart/2008/layout/VerticalCircleList"/>
    <dgm:cxn modelId="{08440B30-BA2D-4D88-99A3-F7164A6D01A2}" type="presParOf" srcId="{F8CBF663-7006-4C3E-9B5C-02485200CA30}" destId="{46D0BA23-97D4-4ACF-8365-41687EABAB01}" srcOrd="3" destOrd="0" presId="urn:microsoft.com/office/officeart/2008/layout/VerticalCircleList"/>
    <dgm:cxn modelId="{F116BA2E-6503-4D43-AC34-4915F8EDCF3A}" type="presParOf" srcId="{46D0BA23-97D4-4ACF-8365-41687EABAB01}" destId="{702E0239-3713-4A7B-A416-32A04D80120B}" srcOrd="0" destOrd="0" presId="urn:microsoft.com/office/officeart/2008/layout/VerticalCircleList"/>
    <dgm:cxn modelId="{4C54D7DA-C275-4642-83EE-2DCB4C3ACA87}" type="presParOf" srcId="{46D0BA23-97D4-4ACF-8365-41687EABAB01}" destId="{2176B430-2A3A-4860-826B-7CFE53FA5B64}" srcOrd="1" destOrd="0" presId="urn:microsoft.com/office/officeart/2008/layout/VerticalCircleList"/>
    <dgm:cxn modelId="{7ED86917-193C-43AA-B36F-F135508FC204}" type="presParOf" srcId="{46D0BA23-97D4-4ACF-8365-41687EABAB01}" destId="{45D0E9A0-051A-4A97-9152-C99C7F397016}" srcOrd="2" destOrd="0" presId="urn:microsoft.com/office/officeart/2008/layout/VerticalCircle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A871E7-9B4C-4FEA-9B8F-838986271244}">
      <dsp:nvSpPr>
        <dsp:cNvPr id="0" name=""/>
        <dsp:cNvSpPr/>
      </dsp:nvSpPr>
      <dsp:spPr>
        <a:xfrm>
          <a:off x="0" y="0"/>
          <a:ext cx="11101994" cy="1326846"/>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tr-TR" sz="2400" kern="1200" dirty="0">
              <a:solidFill>
                <a:schemeClr val="bg1"/>
              </a:solidFill>
            </a:rPr>
            <a:t>T</a:t>
          </a:r>
          <a:r>
            <a:rPr lang="en-US" sz="2400" kern="1200" dirty="0">
              <a:solidFill>
                <a:schemeClr val="bg1"/>
              </a:solidFill>
            </a:rPr>
            <a:t>o carry out</a:t>
          </a:r>
          <a:r>
            <a:rPr lang="tr-TR" sz="2400" kern="1200" dirty="0">
              <a:solidFill>
                <a:schemeClr val="bg1"/>
              </a:solidFill>
            </a:rPr>
            <a:t> </a:t>
          </a:r>
          <a:r>
            <a:rPr lang="en-US" sz="2400" kern="1200" dirty="0">
              <a:solidFill>
                <a:schemeClr val="bg1"/>
              </a:solidFill>
            </a:rPr>
            <a:t>cooperation and coordination with the public and private sector, to </a:t>
          </a:r>
          <a:r>
            <a:rPr lang="tr-TR" sz="2400" kern="1200" dirty="0" err="1">
              <a:solidFill>
                <a:schemeClr val="bg1"/>
              </a:solidFill>
            </a:rPr>
            <a:t>have</a:t>
          </a:r>
          <a:r>
            <a:rPr lang="en-US" sz="2400" kern="1200" dirty="0">
              <a:solidFill>
                <a:schemeClr val="bg1"/>
              </a:solidFill>
            </a:rPr>
            <a:t> encourage and support R&amp;D activities, developing programs and projects</a:t>
          </a:r>
          <a:r>
            <a:rPr lang="tr-TR" sz="2400" kern="1200" dirty="0">
              <a:solidFill>
                <a:schemeClr val="bg1"/>
              </a:solidFill>
            </a:rPr>
            <a:t> done</a:t>
          </a:r>
          <a:r>
            <a:rPr lang="en-US" sz="2400" kern="1200" dirty="0">
              <a:solidFill>
                <a:schemeClr val="bg1"/>
              </a:solidFill>
            </a:rPr>
            <a:t> for this purpose.</a:t>
          </a:r>
          <a:endParaRPr lang="tr-TR" sz="2400" kern="1200" dirty="0">
            <a:solidFill>
              <a:schemeClr val="bg1"/>
            </a:solidFill>
          </a:endParaRPr>
        </a:p>
      </dsp:txBody>
      <dsp:txXfrm>
        <a:off x="2353083" y="0"/>
        <a:ext cx="8748910" cy="1326846"/>
      </dsp:txXfrm>
    </dsp:sp>
    <dsp:sp modelId="{64714083-3B46-40BA-9676-3A83AEC8D0C8}">
      <dsp:nvSpPr>
        <dsp:cNvPr id="0" name=""/>
        <dsp:cNvSpPr/>
      </dsp:nvSpPr>
      <dsp:spPr>
        <a:xfrm>
          <a:off x="586467" y="132684"/>
          <a:ext cx="1312832" cy="1061477"/>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5000" r="-1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5412B3A-045B-4C0B-9F97-698C413533C3}">
      <dsp:nvSpPr>
        <dsp:cNvPr id="0" name=""/>
        <dsp:cNvSpPr/>
      </dsp:nvSpPr>
      <dsp:spPr>
        <a:xfrm>
          <a:off x="0" y="1459531"/>
          <a:ext cx="11101994" cy="1326846"/>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solidFill>
                <a:schemeClr val="bg1"/>
              </a:solidFill>
            </a:rPr>
            <a:t>To make or have all kinds of research, development, innovation, design, technology acquisition, production, testing, localization studies done in order to ensure the wide use of the products developed as a result of R&amp;D activities.</a:t>
          </a:r>
          <a:endParaRPr lang="tr-TR" sz="2400" kern="1200" dirty="0">
            <a:solidFill>
              <a:schemeClr val="bg1"/>
            </a:solidFill>
          </a:endParaRPr>
        </a:p>
      </dsp:txBody>
      <dsp:txXfrm>
        <a:off x="2353083" y="1459531"/>
        <a:ext cx="8748910" cy="1326846"/>
      </dsp:txXfrm>
    </dsp:sp>
    <dsp:sp modelId="{848EF20B-B608-4C51-B517-4B553FCF37D3}">
      <dsp:nvSpPr>
        <dsp:cNvPr id="0" name=""/>
        <dsp:cNvSpPr/>
      </dsp:nvSpPr>
      <dsp:spPr>
        <a:xfrm>
          <a:off x="586467" y="1592215"/>
          <a:ext cx="1312832" cy="1061477"/>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5000" r="-1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C09348E-BFB3-45A7-B68B-147983C2175E}">
      <dsp:nvSpPr>
        <dsp:cNvPr id="0" name=""/>
        <dsp:cNvSpPr/>
      </dsp:nvSpPr>
      <dsp:spPr>
        <a:xfrm>
          <a:off x="0" y="2919062"/>
          <a:ext cx="11101994" cy="1326846"/>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solidFill>
                <a:schemeClr val="bg1"/>
              </a:solidFill>
            </a:rPr>
            <a:t>To promote the transformation of the outputs obtained as a result of R&amp;D activities into commercial value and to support intellectual property rights.</a:t>
          </a:r>
          <a:endParaRPr lang="tr-TR" sz="2400" kern="1200" dirty="0">
            <a:solidFill>
              <a:schemeClr val="bg1"/>
            </a:solidFill>
          </a:endParaRPr>
        </a:p>
      </dsp:txBody>
      <dsp:txXfrm>
        <a:off x="2353083" y="2919062"/>
        <a:ext cx="8748910" cy="1326846"/>
      </dsp:txXfrm>
    </dsp:sp>
    <dsp:sp modelId="{E5E7BC0E-2C4C-4B34-8290-EF3B19A74F87}">
      <dsp:nvSpPr>
        <dsp:cNvPr id="0" name=""/>
        <dsp:cNvSpPr/>
      </dsp:nvSpPr>
      <dsp:spPr>
        <a:xfrm>
          <a:off x="586467" y="3051747"/>
          <a:ext cx="1312832" cy="1061477"/>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5000" r="-1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A871E7-9B4C-4FEA-9B8F-838986271244}">
      <dsp:nvSpPr>
        <dsp:cNvPr id="0" name=""/>
        <dsp:cNvSpPr/>
      </dsp:nvSpPr>
      <dsp:spPr>
        <a:xfrm>
          <a:off x="0" y="0"/>
          <a:ext cx="11101994" cy="1326846"/>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solidFill>
                <a:schemeClr val="bg1"/>
              </a:solidFill>
            </a:rPr>
            <a:t>To carry out all kinds of activities related to radioactive waste management and to establish radioactive waste facilities.</a:t>
          </a:r>
          <a:endParaRPr lang="tr-TR" sz="2400" kern="1200" dirty="0">
            <a:solidFill>
              <a:schemeClr val="bg1"/>
            </a:solidFill>
          </a:endParaRPr>
        </a:p>
      </dsp:txBody>
      <dsp:txXfrm>
        <a:off x="2353083" y="0"/>
        <a:ext cx="8748910" cy="1326846"/>
      </dsp:txXfrm>
    </dsp:sp>
    <dsp:sp modelId="{64714083-3B46-40BA-9676-3A83AEC8D0C8}">
      <dsp:nvSpPr>
        <dsp:cNvPr id="0" name=""/>
        <dsp:cNvSpPr/>
      </dsp:nvSpPr>
      <dsp:spPr>
        <a:xfrm>
          <a:off x="586467" y="132684"/>
          <a:ext cx="1312832" cy="1061477"/>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5000" r="-1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5412B3A-045B-4C0B-9F97-698C413533C3}">
      <dsp:nvSpPr>
        <dsp:cNvPr id="0" name=""/>
        <dsp:cNvSpPr/>
      </dsp:nvSpPr>
      <dsp:spPr>
        <a:xfrm>
          <a:off x="0" y="1459531"/>
          <a:ext cx="11101994" cy="1326846"/>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solidFill>
                <a:schemeClr val="bg1"/>
              </a:solidFill>
            </a:rPr>
            <a:t>To provide measurement, analysis, dosimetry, calibration, metrology, irradiation, intervention, technical support, inspection, evaluation and consultancy services and other services related to its field of duty.</a:t>
          </a:r>
          <a:endParaRPr lang="tr-TR" sz="2400" kern="1200" dirty="0">
            <a:solidFill>
              <a:schemeClr val="bg1"/>
            </a:solidFill>
          </a:endParaRPr>
        </a:p>
      </dsp:txBody>
      <dsp:txXfrm>
        <a:off x="2353083" y="1459531"/>
        <a:ext cx="8748910" cy="1326846"/>
      </dsp:txXfrm>
    </dsp:sp>
    <dsp:sp modelId="{848EF20B-B608-4C51-B517-4B553FCF37D3}">
      <dsp:nvSpPr>
        <dsp:cNvPr id="0" name=""/>
        <dsp:cNvSpPr/>
      </dsp:nvSpPr>
      <dsp:spPr>
        <a:xfrm>
          <a:off x="586467" y="1592215"/>
          <a:ext cx="1312832" cy="1061477"/>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5000" r="-1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C09348E-BFB3-45A7-B68B-147983C2175E}">
      <dsp:nvSpPr>
        <dsp:cNvPr id="0" name=""/>
        <dsp:cNvSpPr/>
      </dsp:nvSpPr>
      <dsp:spPr>
        <a:xfrm>
          <a:off x="0" y="2919062"/>
          <a:ext cx="11101994" cy="1326846"/>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a:solidFill>
                <a:schemeClr val="bg1"/>
              </a:solidFill>
            </a:rPr>
            <a:t>To prepare training programs and provide training.</a:t>
          </a:r>
          <a:endParaRPr lang="tr-TR" sz="2400" kern="1200" dirty="0">
            <a:solidFill>
              <a:schemeClr val="bg1"/>
            </a:solidFill>
          </a:endParaRPr>
        </a:p>
      </dsp:txBody>
      <dsp:txXfrm>
        <a:off x="2353083" y="2919062"/>
        <a:ext cx="8748910" cy="1326846"/>
      </dsp:txXfrm>
    </dsp:sp>
    <dsp:sp modelId="{E5E7BC0E-2C4C-4B34-8290-EF3B19A74F87}">
      <dsp:nvSpPr>
        <dsp:cNvPr id="0" name=""/>
        <dsp:cNvSpPr/>
      </dsp:nvSpPr>
      <dsp:spPr>
        <a:xfrm>
          <a:off x="586467" y="3051747"/>
          <a:ext cx="1312832" cy="1061477"/>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5000" r="-1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A871E7-9B4C-4FEA-9B8F-838986271244}">
      <dsp:nvSpPr>
        <dsp:cNvPr id="0" name=""/>
        <dsp:cNvSpPr/>
      </dsp:nvSpPr>
      <dsp:spPr>
        <a:xfrm>
          <a:off x="0" y="0"/>
          <a:ext cx="10881360" cy="152379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en-US" sz="2400" kern="1200" dirty="0">
              <a:solidFill>
                <a:schemeClr val="bg1"/>
              </a:solidFill>
            </a:rPr>
            <a:t>To collect and disseminate information, to carry out periodic and non-periodic publication activities, to support such publications, to provide scientific support services such as data banks, libraries, archives</a:t>
          </a:r>
          <a:r>
            <a:rPr lang="tr-TR" sz="2400" kern="1200" dirty="0">
              <a:solidFill>
                <a:schemeClr val="bg1"/>
              </a:solidFill>
            </a:rPr>
            <a:t>.</a:t>
          </a:r>
        </a:p>
      </dsp:txBody>
      <dsp:txXfrm>
        <a:off x="2328651" y="0"/>
        <a:ext cx="8552708" cy="1523797"/>
      </dsp:txXfrm>
    </dsp:sp>
    <dsp:sp modelId="{64714083-3B46-40BA-9676-3A83AEC8D0C8}">
      <dsp:nvSpPr>
        <dsp:cNvPr id="0" name=""/>
        <dsp:cNvSpPr/>
      </dsp:nvSpPr>
      <dsp:spPr>
        <a:xfrm>
          <a:off x="525762" y="181008"/>
          <a:ext cx="1429506" cy="1161780"/>
        </a:xfrm>
        <a:prstGeom prst="roundRect">
          <a:avLst>
            <a:gd name="adj" fmla="val 10000"/>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5412B3A-045B-4C0B-9F97-698C413533C3}">
      <dsp:nvSpPr>
        <dsp:cNvPr id="0" name=""/>
        <dsp:cNvSpPr/>
      </dsp:nvSpPr>
      <dsp:spPr>
        <a:xfrm>
          <a:off x="0" y="1676959"/>
          <a:ext cx="10881360" cy="152379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en-US" sz="2400" kern="1200" dirty="0">
              <a:solidFill>
                <a:schemeClr val="bg1"/>
              </a:solidFill>
            </a:rPr>
            <a:t>To organize and support scientific meetings such as national and international congresses, seminars, and to contribute and participate in them.</a:t>
          </a:r>
          <a:endParaRPr lang="tr-TR" sz="2400" kern="1200" dirty="0">
            <a:solidFill>
              <a:schemeClr val="bg1"/>
            </a:solidFill>
          </a:endParaRPr>
        </a:p>
      </dsp:txBody>
      <dsp:txXfrm>
        <a:off x="2328651" y="1676959"/>
        <a:ext cx="8552708" cy="1523797"/>
      </dsp:txXfrm>
    </dsp:sp>
    <dsp:sp modelId="{848EF20B-B608-4C51-B517-4B553FCF37D3}">
      <dsp:nvSpPr>
        <dsp:cNvPr id="0" name=""/>
        <dsp:cNvSpPr/>
      </dsp:nvSpPr>
      <dsp:spPr>
        <a:xfrm>
          <a:off x="493096" y="1835195"/>
          <a:ext cx="1494837" cy="1205762"/>
        </a:xfrm>
        <a:prstGeom prst="roundRect">
          <a:avLst>
            <a:gd name="adj" fmla="val 10000"/>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2FED7A-C556-4B3A-A048-4D802BEFC00F}">
      <dsp:nvSpPr>
        <dsp:cNvPr id="0" name=""/>
        <dsp:cNvSpPr/>
      </dsp:nvSpPr>
      <dsp:spPr>
        <a:xfrm rot="5400000">
          <a:off x="4584396" y="127920"/>
          <a:ext cx="1964714" cy="1709301"/>
        </a:xfrm>
        <a:prstGeom prst="hexagon">
          <a:avLst>
            <a:gd name="adj" fmla="val 25000"/>
            <a:gd name="vf" fmla="val 11547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tr-TR" sz="1800" b="1" kern="1200" dirty="0" err="1"/>
            <a:t>Boron</a:t>
          </a:r>
          <a:r>
            <a:rPr lang="tr-TR" sz="1800" b="1" kern="1200" dirty="0"/>
            <a:t> </a:t>
          </a:r>
          <a:r>
            <a:rPr lang="tr-TR" sz="1800" b="1" kern="1200" dirty="0" err="1"/>
            <a:t>Research</a:t>
          </a:r>
          <a:r>
            <a:rPr lang="tr-TR" sz="1800" b="1" kern="1200" dirty="0"/>
            <a:t> </a:t>
          </a:r>
          <a:r>
            <a:rPr lang="tr-TR" sz="1800" b="1" kern="1200" dirty="0" err="1"/>
            <a:t>Institute</a:t>
          </a:r>
          <a:r>
            <a:rPr lang="tr-TR" sz="1800" b="1" kern="1200" dirty="0"/>
            <a:t> (BOREN)</a:t>
          </a:r>
        </a:p>
      </dsp:txBody>
      <dsp:txXfrm rot="-5400000">
        <a:off x="4978468" y="306382"/>
        <a:ext cx="1176569" cy="1352378"/>
      </dsp:txXfrm>
    </dsp:sp>
    <dsp:sp modelId="{5087C312-6C5F-456F-8FB8-E725860047EC}">
      <dsp:nvSpPr>
        <dsp:cNvPr id="0" name=""/>
        <dsp:cNvSpPr/>
      </dsp:nvSpPr>
      <dsp:spPr>
        <a:xfrm>
          <a:off x="6473272" y="393157"/>
          <a:ext cx="2192621" cy="1178828"/>
        </a:xfrm>
        <a:prstGeom prst="rect">
          <a:avLst/>
        </a:prstGeom>
        <a:noFill/>
        <a:ln>
          <a:noFill/>
        </a:ln>
        <a:effectLst/>
      </dsp:spPr>
      <dsp:style>
        <a:lnRef idx="0">
          <a:scrgbClr r="0" g="0" b="0"/>
        </a:lnRef>
        <a:fillRef idx="0">
          <a:scrgbClr r="0" g="0" b="0"/>
        </a:fillRef>
        <a:effectRef idx="0">
          <a:scrgbClr r="0" g="0" b="0"/>
        </a:effectRef>
        <a:fontRef idx="minor"/>
      </dsp:style>
    </dsp:sp>
    <dsp:sp modelId="{E8D693EA-A744-49D9-9ABD-EF4A7C0F3587}">
      <dsp:nvSpPr>
        <dsp:cNvPr id="0" name=""/>
        <dsp:cNvSpPr/>
      </dsp:nvSpPr>
      <dsp:spPr>
        <a:xfrm rot="5400000">
          <a:off x="2738350" y="127920"/>
          <a:ext cx="1964714" cy="1709301"/>
        </a:xfrm>
        <a:prstGeom prst="hexagon">
          <a:avLst>
            <a:gd name="adj" fmla="val 25000"/>
            <a:gd name="vf" fmla="val 11547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tr-TR" sz="3600" kern="1200"/>
        </a:p>
      </dsp:txBody>
      <dsp:txXfrm rot="-5400000">
        <a:off x="3132422" y="306382"/>
        <a:ext cx="1176569" cy="1352378"/>
      </dsp:txXfrm>
    </dsp:sp>
    <dsp:sp modelId="{63581ABA-15A7-4D80-9480-C93561936B54}">
      <dsp:nvSpPr>
        <dsp:cNvPr id="0" name=""/>
        <dsp:cNvSpPr/>
      </dsp:nvSpPr>
      <dsp:spPr>
        <a:xfrm rot="5400000">
          <a:off x="3657836" y="1795570"/>
          <a:ext cx="1964714" cy="1709301"/>
        </a:xfrm>
        <a:prstGeom prst="hexagon">
          <a:avLst>
            <a:gd name="adj" fmla="val 25000"/>
            <a:gd name="vf" fmla="val 11547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333500">
            <a:lnSpc>
              <a:spcPct val="90000"/>
            </a:lnSpc>
            <a:spcBef>
              <a:spcPct val="0"/>
            </a:spcBef>
            <a:spcAft>
              <a:spcPct val="35000"/>
            </a:spcAft>
          </a:pPr>
          <a:endParaRPr lang="tr-TR" sz="3000" b="1" kern="1200" dirty="0"/>
        </a:p>
      </dsp:txBody>
      <dsp:txXfrm rot="-5400000">
        <a:off x="4051908" y="1974032"/>
        <a:ext cx="1176569" cy="1352378"/>
      </dsp:txXfrm>
    </dsp:sp>
    <dsp:sp modelId="{79A5E48E-DF5F-42D1-B964-EAA84CC7AC25}">
      <dsp:nvSpPr>
        <dsp:cNvPr id="0" name=""/>
        <dsp:cNvSpPr/>
      </dsp:nvSpPr>
      <dsp:spPr>
        <a:xfrm>
          <a:off x="1592921" y="2060807"/>
          <a:ext cx="2121891" cy="1178828"/>
        </a:xfrm>
        <a:prstGeom prst="rect">
          <a:avLst/>
        </a:prstGeom>
        <a:noFill/>
        <a:ln>
          <a:noFill/>
        </a:ln>
        <a:effectLst/>
      </dsp:spPr>
      <dsp:style>
        <a:lnRef idx="0">
          <a:scrgbClr r="0" g="0" b="0"/>
        </a:lnRef>
        <a:fillRef idx="0">
          <a:scrgbClr r="0" g="0" b="0"/>
        </a:fillRef>
        <a:effectRef idx="0">
          <a:scrgbClr r="0" g="0" b="0"/>
        </a:effectRef>
        <a:fontRef idx="minor"/>
      </dsp:style>
    </dsp:sp>
    <dsp:sp modelId="{A526932C-3BFC-4A3A-9AD5-28A49D30DFDB}">
      <dsp:nvSpPr>
        <dsp:cNvPr id="0" name=""/>
        <dsp:cNvSpPr/>
      </dsp:nvSpPr>
      <dsp:spPr>
        <a:xfrm rot="5400000">
          <a:off x="5503882" y="1795570"/>
          <a:ext cx="1964714" cy="1709301"/>
        </a:xfrm>
        <a:prstGeom prst="hexagon">
          <a:avLst>
            <a:gd name="adj" fmla="val 25000"/>
            <a:gd name="vf" fmla="val 11547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tr-TR" sz="3600" kern="1200"/>
        </a:p>
      </dsp:txBody>
      <dsp:txXfrm rot="-5400000">
        <a:off x="5897954" y="1974032"/>
        <a:ext cx="1176569" cy="1352378"/>
      </dsp:txXfrm>
    </dsp:sp>
    <dsp:sp modelId="{46DBA2EC-0AC7-4917-94F8-A81878182BB6}">
      <dsp:nvSpPr>
        <dsp:cNvPr id="0" name=""/>
        <dsp:cNvSpPr/>
      </dsp:nvSpPr>
      <dsp:spPr>
        <a:xfrm rot="5400000">
          <a:off x="4570567" y="3455852"/>
          <a:ext cx="1964714" cy="1709301"/>
        </a:xfrm>
        <a:prstGeom prst="hexagon">
          <a:avLst>
            <a:gd name="adj" fmla="val 25000"/>
            <a:gd name="vf" fmla="val 11547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tr-TR" sz="1800" b="1" kern="1200" dirty="0" err="1"/>
            <a:t>Energy</a:t>
          </a:r>
          <a:r>
            <a:rPr lang="tr-TR" sz="1800" b="1" kern="1200" dirty="0"/>
            <a:t> </a:t>
          </a:r>
          <a:r>
            <a:rPr lang="tr-TR" sz="1800" b="1" kern="1200" dirty="0" err="1"/>
            <a:t>Research</a:t>
          </a:r>
          <a:r>
            <a:rPr lang="tr-TR" sz="1800" b="1" kern="1200" dirty="0"/>
            <a:t> </a:t>
          </a:r>
          <a:r>
            <a:rPr lang="tr-TR" sz="1800" b="1" kern="1200" dirty="0" err="1"/>
            <a:t>Institute</a:t>
          </a:r>
          <a:r>
            <a:rPr lang="tr-TR" sz="1800" b="1" kern="1200" dirty="0"/>
            <a:t> (ENAREN)</a:t>
          </a:r>
        </a:p>
      </dsp:txBody>
      <dsp:txXfrm rot="-5400000">
        <a:off x="4964639" y="3634314"/>
        <a:ext cx="1176569" cy="1352378"/>
      </dsp:txXfrm>
    </dsp:sp>
    <dsp:sp modelId="{AB8E0D46-9C69-4741-95F1-59D7D11AE364}">
      <dsp:nvSpPr>
        <dsp:cNvPr id="0" name=""/>
        <dsp:cNvSpPr/>
      </dsp:nvSpPr>
      <dsp:spPr>
        <a:xfrm>
          <a:off x="6473272" y="3728456"/>
          <a:ext cx="2192621" cy="1178828"/>
        </a:xfrm>
        <a:prstGeom prst="rect">
          <a:avLst/>
        </a:prstGeom>
        <a:noFill/>
        <a:ln>
          <a:noFill/>
        </a:ln>
        <a:effectLst/>
      </dsp:spPr>
      <dsp:style>
        <a:lnRef idx="0">
          <a:scrgbClr r="0" g="0" b="0"/>
        </a:lnRef>
        <a:fillRef idx="0">
          <a:scrgbClr r="0" g="0" b="0"/>
        </a:fillRef>
        <a:effectRef idx="0">
          <a:scrgbClr r="0" g="0" b="0"/>
        </a:effectRef>
        <a:fontRef idx="minor"/>
      </dsp:style>
    </dsp:sp>
    <dsp:sp modelId="{2EE0A855-C6FA-4F97-B1F2-9E5CDDD4F1F9}">
      <dsp:nvSpPr>
        <dsp:cNvPr id="0" name=""/>
        <dsp:cNvSpPr/>
      </dsp:nvSpPr>
      <dsp:spPr>
        <a:xfrm rot="5400000">
          <a:off x="2738350" y="3463220"/>
          <a:ext cx="1964714" cy="1709301"/>
        </a:xfrm>
        <a:prstGeom prst="hexagon">
          <a:avLst>
            <a:gd name="adj" fmla="val 25000"/>
            <a:gd name="vf" fmla="val 115470"/>
          </a:avLst>
        </a:prstGeom>
        <a:solidFill>
          <a:schemeClr val="bg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tr-TR" sz="3600" kern="1200"/>
        </a:p>
      </dsp:txBody>
      <dsp:txXfrm rot="-5400000">
        <a:off x="3132422" y="3641682"/>
        <a:ext cx="1176569" cy="135237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4F6CC7-BED3-4EA7-B009-5C66C9931CFA}">
      <dsp:nvSpPr>
        <dsp:cNvPr id="0" name=""/>
        <dsp:cNvSpPr/>
      </dsp:nvSpPr>
      <dsp:spPr>
        <a:xfrm>
          <a:off x="2041042" y="1577"/>
          <a:ext cx="1118462" cy="1118462"/>
        </a:xfrm>
        <a:prstGeom prst="ellipse">
          <a:avLst/>
        </a:prstGeom>
        <a:gradFill rotWithShape="0">
          <a:gsLst>
            <a:gs pos="0">
              <a:schemeClr val="accent4">
                <a:shade val="80000"/>
                <a:alpha val="50000"/>
                <a:hueOff val="0"/>
                <a:satOff val="0"/>
                <a:lumOff val="0"/>
                <a:alphaOff val="0"/>
                <a:tint val="50000"/>
                <a:satMod val="300000"/>
              </a:schemeClr>
            </a:gs>
            <a:gs pos="35000">
              <a:schemeClr val="accent4">
                <a:shade val="80000"/>
                <a:alpha val="50000"/>
                <a:hueOff val="0"/>
                <a:satOff val="0"/>
                <a:lumOff val="0"/>
                <a:alphaOff val="0"/>
                <a:tint val="37000"/>
                <a:satMod val="300000"/>
              </a:schemeClr>
            </a:gs>
            <a:gs pos="100000">
              <a:schemeClr val="accent4">
                <a:shade val="80000"/>
                <a:alpha val="50000"/>
                <a:hueOff val="0"/>
                <a:satOff val="0"/>
                <a:lumOff val="0"/>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sp>
    <dsp:sp modelId="{2550AA80-6340-4927-B09A-8E677831BBC2}">
      <dsp:nvSpPr>
        <dsp:cNvPr id="0" name=""/>
        <dsp:cNvSpPr/>
      </dsp:nvSpPr>
      <dsp:spPr>
        <a:xfrm>
          <a:off x="2600273" y="1577"/>
          <a:ext cx="5967408" cy="1118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0480" rIns="0" bIns="30480" numCol="1" spcCol="1270" anchor="ctr" anchorCtr="0">
          <a:noAutofit/>
        </a:bodyPr>
        <a:lstStyle/>
        <a:p>
          <a:pPr lvl="0" algn="l" defTabSz="1066800" rtl="0">
            <a:lnSpc>
              <a:spcPct val="90000"/>
            </a:lnSpc>
            <a:spcBef>
              <a:spcPct val="0"/>
            </a:spcBef>
            <a:spcAft>
              <a:spcPct val="35000"/>
            </a:spcAft>
          </a:pPr>
          <a:r>
            <a:rPr lang="tr-TR" sz="2400" b="0" i="0" kern="1200" dirty="0" err="1"/>
            <a:t>Department</a:t>
          </a:r>
          <a:r>
            <a:rPr lang="tr-TR" sz="2400" b="0" i="0" kern="1200" dirty="0"/>
            <a:t> of </a:t>
          </a:r>
          <a:r>
            <a:rPr lang="tr-TR" sz="2400" b="0" i="0" kern="1200" dirty="0" err="1"/>
            <a:t>Audit</a:t>
          </a:r>
          <a:r>
            <a:rPr lang="tr-TR" sz="2400" b="0" i="0" kern="1200" dirty="0"/>
            <a:t> Services</a:t>
          </a:r>
          <a:endParaRPr lang="en-US" sz="2400" kern="1200" dirty="0"/>
        </a:p>
      </dsp:txBody>
      <dsp:txXfrm>
        <a:off x="2600273" y="1577"/>
        <a:ext cx="5967408" cy="1118462"/>
      </dsp:txXfrm>
    </dsp:sp>
    <dsp:sp modelId="{76A8DE1B-18A4-4604-8BE3-134489CCD2C8}">
      <dsp:nvSpPr>
        <dsp:cNvPr id="0" name=""/>
        <dsp:cNvSpPr/>
      </dsp:nvSpPr>
      <dsp:spPr>
        <a:xfrm>
          <a:off x="2041042" y="1120040"/>
          <a:ext cx="1118462" cy="1118462"/>
        </a:xfrm>
        <a:prstGeom prst="ellipse">
          <a:avLst/>
        </a:prstGeom>
        <a:gradFill rotWithShape="0">
          <a:gsLst>
            <a:gs pos="0">
              <a:schemeClr val="accent4">
                <a:shade val="80000"/>
                <a:alpha val="50000"/>
                <a:hueOff val="-315792"/>
                <a:satOff val="0"/>
                <a:lumOff val="20726"/>
                <a:alphaOff val="0"/>
                <a:tint val="50000"/>
                <a:satMod val="300000"/>
              </a:schemeClr>
            </a:gs>
            <a:gs pos="35000">
              <a:schemeClr val="accent4">
                <a:shade val="80000"/>
                <a:alpha val="50000"/>
                <a:hueOff val="-315792"/>
                <a:satOff val="0"/>
                <a:lumOff val="20726"/>
                <a:alphaOff val="0"/>
                <a:tint val="37000"/>
                <a:satMod val="300000"/>
              </a:schemeClr>
            </a:gs>
            <a:gs pos="100000">
              <a:schemeClr val="accent4">
                <a:shade val="80000"/>
                <a:alpha val="50000"/>
                <a:hueOff val="-315792"/>
                <a:satOff val="0"/>
                <a:lumOff val="20726"/>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sp>
    <dsp:sp modelId="{7A567154-C9A0-459D-9922-8A537D0355F2}">
      <dsp:nvSpPr>
        <dsp:cNvPr id="0" name=""/>
        <dsp:cNvSpPr/>
      </dsp:nvSpPr>
      <dsp:spPr>
        <a:xfrm>
          <a:off x="2600273" y="1120040"/>
          <a:ext cx="5967408" cy="1118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0480" rIns="0" bIns="30480" numCol="1" spcCol="1270" anchor="ctr" anchorCtr="0">
          <a:noAutofit/>
        </a:bodyPr>
        <a:lstStyle/>
        <a:p>
          <a:pPr lvl="0" algn="l" defTabSz="1066800" rtl="0">
            <a:lnSpc>
              <a:spcPct val="90000"/>
            </a:lnSpc>
            <a:spcBef>
              <a:spcPct val="0"/>
            </a:spcBef>
            <a:spcAft>
              <a:spcPct val="35000"/>
            </a:spcAft>
          </a:pPr>
          <a:r>
            <a:rPr lang="tr-TR" sz="2400" b="0" i="0" kern="1200" dirty="0" err="1"/>
            <a:t>Department</a:t>
          </a:r>
          <a:r>
            <a:rPr lang="tr-TR" sz="2400" b="0" i="0" kern="1200" dirty="0"/>
            <a:t> of Legal Services</a:t>
          </a:r>
          <a:endParaRPr lang="en-US" sz="2400" kern="1200" dirty="0"/>
        </a:p>
      </dsp:txBody>
      <dsp:txXfrm>
        <a:off x="2600273" y="1120040"/>
        <a:ext cx="5967408" cy="1118462"/>
      </dsp:txXfrm>
    </dsp:sp>
    <dsp:sp modelId="{0473EF8F-5CA1-4112-9707-8DE13AA7B5FD}">
      <dsp:nvSpPr>
        <dsp:cNvPr id="0" name=""/>
        <dsp:cNvSpPr/>
      </dsp:nvSpPr>
      <dsp:spPr>
        <a:xfrm>
          <a:off x="2041042" y="2238503"/>
          <a:ext cx="1118462" cy="1118462"/>
        </a:xfrm>
        <a:prstGeom prst="ellipse">
          <a:avLst/>
        </a:prstGeom>
        <a:gradFill rotWithShape="0">
          <a:gsLst>
            <a:gs pos="0">
              <a:schemeClr val="accent4">
                <a:shade val="80000"/>
                <a:alpha val="50000"/>
                <a:hueOff val="-631583"/>
                <a:satOff val="0"/>
                <a:lumOff val="41451"/>
                <a:alphaOff val="0"/>
                <a:tint val="50000"/>
                <a:satMod val="300000"/>
              </a:schemeClr>
            </a:gs>
            <a:gs pos="35000">
              <a:schemeClr val="accent4">
                <a:shade val="80000"/>
                <a:alpha val="50000"/>
                <a:hueOff val="-631583"/>
                <a:satOff val="0"/>
                <a:lumOff val="41451"/>
                <a:alphaOff val="0"/>
                <a:tint val="37000"/>
                <a:satMod val="300000"/>
              </a:schemeClr>
            </a:gs>
            <a:gs pos="100000">
              <a:schemeClr val="accent4">
                <a:shade val="80000"/>
                <a:alpha val="50000"/>
                <a:hueOff val="-631583"/>
                <a:satOff val="0"/>
                <a:lumOff val="41451"/>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sp>
    <dsp:sp modelId="{6144D7E0-EA94-4F5E-BD44-6435EA601730}">
      <dsp:nvSpPr>
        <dsp:cNvPr id="0" name=""/>
        <dsp:cNvSpPr/>
      </dsp:nvSpPr>
      <dsp:spPr>
        <a:xfrm>
          <a:off x="2600273" y="2238503"/>
          <a:ext cx="5967408" cy="1118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0480" rIns="0" bIns="30480" numCol="1" spcCol="1270" anchor="ctr" anchorCtr="0">
          <a:noAutofit/>
        </a:bodyPr>
        <a:lstStyle/>
        <a:p>
          <a:pPr lvl="0" algn="l" defTabSz="1066800" rtl="0">
            <a:lnSpc>
              <a:spcPct val="90000"/>
            </a:lnSpc>
            <a:spcBef>
              <a:spcPct val="0"/>
            </a:spcBef>
            <a:spcAft>
              <a:spcPct val="35000"/>
            </a:spcAft>
          </a:pPr>
          <a:r>
            <a:rPr lang="tr-TR" sz="2400" b="0" i="0" kern="1200" dirty="0" err="1"/>
            <a:t>Department</a:t>
          </a:r>
          <a:r>
            <a:rPr lang="tr-TR" sz="2400" b="0" i="0" kern="1200" dirty="0"/>
            <a:t> of </a:t>
          </a:r>
          <a:r>
            <a:rPr lang="tr-TR" sz="2400" b="0" i="0" kern="1200" dirty="0" err="1"/>
            <a:t>Corporate</a:t>
          </a:r>
          <a:r>
            <a:rPr lang="tr-TR" sz="2400" b="0" i="0" kern="1200" dirty="0"/>
            <a:t> </a:t>
          </a:r>
          <a:r>
            <a:rPr lang="tr-TR" sz="2400" b="0" i="0" kern="1200" dirty="0" err="1"/>
            <a:t>Communication</a:t>
          </a:r>
          <a:endParaRPr lang="en-US" sz="2400" kern="1200" dirty="0"/>
        </a:p>
      </dsp:txBody>
      <dsp:txXfrm>
        <a:off x="2600273" y="2238503"/>
        <a:ext cx="5967408" cy="1118462"/>
      </dsp:txXfrm>
    </dsp:sp>
    <dsp:sp modelId="{2176B430-2A3A-4860-826B-7CFE53FA5B64}">
      <dsp:nvSpPr>
        <dsp:cNvPr id="0" name=""/>
        <dsp:cNvSpPr/>
      </dsp:nvSpPr>
      <dsp:spPr>
        <a:xfrm>
          <a:off x="2041042" y="3356965"/>
          <a:ext cx="1118462" cy="1118462"/>
        </a:xfrm>
        <a:prstGeom prst="ellipse">
          <a:avLst/>
        </a:prstGeom>
        <a:gradFill rotWithShape="0">
          <a:gsLst>
            <a:gs pos="0">
              <a:schemeClr val="accent4">
                <a:shade val="80000"/>
                <a:alpha val="50000"/>
                <a:hueOff val="-315792"/>
                <a:satOff val="0"/>
                <a:lumOff val="20726"/>
                <a:alphaOff val="0"/>
                <a:tint val="50000"/>
                <a:satMod val="300000"/>
              </a:schemeClr>
            </a:gs>
            <a:gs pos="35000">
              <a:schemeClr val="accent4">
                <a:shade val="80000"/>
                <a:alpha val="50000"/>
                <a:hueOff val="-315792"/>
                <a:satOff val="0"/>
                <a:lumOff val="20726"/>
                <a:alphaOff val="0"/>
                <a:tint val="37000"/>
                <a:satMod val="300000"/>
              </a:schemeClr>
            </a:gs>
            <a:gs pos="100000">
              <a:schemeClr val="accent4">
                <a:shade val="80000"/>
                <a:alpha val="50000"/>
                <a:hueOff val="-315792"/>
                <a:satOff val="0"/>
                <a:lumOff val="20726"/>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sp>
    <dsp:sp modelId="{45D0E9A0-051A-4A97-9152-C99C7F397016}">
      <dsp:nvSpPr>
        <dsp:cNvPr id="0" name=""/>
        <dsp:cNvSpPr/>
      </dsp:nvSpPr>
      <dsp:spPr>
        <a:xfrm>
          <a:off x="2600273" y="3356965"/>
          <a:ext cx="5967408" cy="1118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0480" rIns="0" bIns="30480" numCol="1" spcCol="1270" anchor="ctr" anchorCtr="0">
          <a:noAutofit/>
        </a:bodyPr>
        <a:lstStyle/>
        <a:p>
          <a:pPr lvl="0" algn="l" defTabSz="1066800" rtl="0">
            <a:lnSpc>
              <a:spcPct val="90000"/>
            </a:lnSpc>
            <a:spcBef>
              <a:spcPct val="0"/>
            </a:spcBef>
            <a:spcAft>
              <a:spcPct val="35000"/>
            </a:spcAft>
          </a:pPr>
          <a:r>
            <a:rPr lang="tr-TR" sz="2400" b="0" i="0" kern="1200" dirty="0" err="1"/>
            <a:t>Executive</a:t>
          </a:r>
          <a:r>
            <a:rPr lang="tr-TR" sz="2400" b="0" i="0" kern="1200" dirty="0"/>
            <a:t> </a:t>
          </a:r>
          <a:r>
            <a:rPr lang="tr-TR" sz="2400" b="0" i="0" kern="1200" dirty="0" err="1"/>
            <a:t>Assistant</a:t>
          </a:r>
          <a:r>
            <a:rPr lang="tr-TR" sz="2400" b="0" i="0" kern="1200" dirty="0"/>
            <a:t> </a:t>
          </a:r>
          <a:r>
            <a:rPr lang="tr-TR" sz="2400" b="0" i="0" kern="1200" dirty="0" err="1"/>
            <a:t>to</a:t>
          </a:r>
          <a:r>
            <a:rPr lang="tr-TR" sz="2400" b="0" i="0" kern="1200" dirty="0"/>
            <a:t> </a:t>
          </a:r>
          <a:r>
            <a:rPr lang="tr-TR" sz="2400" b="0" i="0" kern="1200" dirty="0" err="1"/>
            <a:t>President</a:t>
          </a:r>
          <a:endParaRPr lang="en-US" sz="2400" kern="1200" dirty="0"/>
        </a:p>
      </dsp:txBody>
      <dsp:txXfrm>
        <a:off x="2600273" y="3356965"/>
        <a:ext cx="5967408" cy="1118462"/>
      </dsp:txXfrm>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260167666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p1:notes"/>
          <p:cNvSpPr txBox="1">
            <a:spLocks noGrp="1"/>
          </p:cNvSpPr>
          <p:nvPr>
            <p:ph type="body" idx="1"/>
          </p:nvPr>
        </p:nvSpPr>
        <p:spPr>
          <a:xfrm>
            <a:off x="673894" y="4688007"/>
            <a:ext cx="5391150" cy="444127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9" name="Google Shape;69;p1:notes"/>
          <p:cNvSpPr>
            <a:spLocks noGrp="1" noRot="1" noChangeAspect="1"/>
          </p:cNvSpPr>
          <p:nvPr>
            <p:ph type="sldImg" idx="2"/>
          </p:nvPr>
        </p:nvSpPr>
        <p:spPr>
          <a:xfrm>
            <a:off x="79375" y="739775"/>
            <a:ext cx="6580188" cy="37020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743557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abbf31af06_2_0:notes"/>
          <p:cNvSpPr>
            <a:spLocks noGrp="1" noRot="1" noChangeAspect="1"/>
          </p:cNvSpPr>
          <p:nvPr>
            <p:ph type="sldImg" idx="2"/>
          </p:nvPr>
        </p:nvSpPr>
        <p:spPr>
          <a:xfrm>
            <a:off x="79375" y="739775"/>
            <a:ext cx="6580188" cy="3702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abbf31af06_2_0:notes"/>
          <p:cNvSpPr txBox="1">
            <a:spLocks noGrp="1"/>
          </p:cNvSpPr>
          <p:nvPr>
            <p:ph type="body" idx="1"/>
          </p:nvPr>
        </p:nvSpPr>
        <p:spPr>
          <a:xfrm>
            <a:off x="673894" y="4688007"/>
            <a:ext cx="5391150" cy="444127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502459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abbf31af06_2_0:notes"/>
          <p:cNvSpPr>
            <a:spLocks noGrp="1" noRot="1" noChangeAspect="1"/>
          </p:cNvSpPr>
          <p:nvPr>
            <p:ph type="sldImg" idx="2"/>
          </p:nvPr>
        </p:nvSpPr>
        <p:spPr>
          <a:xfrm>
            <a:off x="79375" y="739775"/>
            <a:ext cx="6580188" cy="3702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abbf31af06_2_0:notes"/>
          <p:cNvSpPr txBox="1">
            <a:spLocks noGrp="1"/>
          </p:cNvSpPr>
          <p:nvPr>
            <p:ph type="body" idx="1"/>
          </p:nvPr>
        </p:nvSpPr>
        <p:spPr>
          <a:xfrm>
            <a:off x="673894" y="4688007"/>
            <a:ext cx="5391150" cy="444127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8601758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abbf31af06_2_0:notes"/>
          <p:cNvSpPr>
            <a:spLocks noGrp="1" noRot="1" noChangeAspect="1"/>
          </p:cNvSpPr>
          <p:nvPr>
            <p:ph type="sldImg" idx="2"/>
          </p:nvPr>
        </p:nvSpPr>
        <p:spPr>
          <a:xfrm>
            <a:off x="79375" y="739775"/>
            <a:ext cx="6580188" cy="3702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abbf31af06_2_0:notes"/>
          <p:cNvSpPr txBox="1">
            <a:spLocks noGrp="1"/>
          </p:cNvSpPr>
          <p:nvPr>
            <p:ph type="body" idx="1"/>
          </p:nvPr>
        </p:nvSpPr>
        <p:spPr>
          <a:xfrm>
            <a:off x="673894" y="4688007"/>
            <a:ext cx="5391150" cy="4441270"/>
          </a:xfrm>
          <a:prstGeom prst="rect">
            <a:avLst/>
          </a:prstGeom>
        </p:spPr>
        <p:txBody>
          <a:bodyPr spcFirstLastPara="1" wrap="square" lIns="91425" tIns="91425" rIns="91425" bIns="91425" anchor="t" anchorCtr="0">
            <a:noAutofit/>
          </a:bodyPr>
          <a:lstStyle/>
          <a:p>
            <a:pPr marL="16510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dirty="0"/>
          </a:p>
        </p:txBody>
      </p:sp>
    </p:spTree>
    <p:extLst>
      <p:ext uri="{BB962C8B-B14F-4D97-AF65-F5344CB8AC3E}">
        <p14:creationId xmlns:p14="http://schemas.microsoft.com/office/powerpoint/2010/main" val="1155757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abbf31af06_2_0:notes"/>
          <p:cNvSpPr>
            <a:spLocks noGrp="1" noRot="1" noChangeAspect="1"/>
          </p:cNvSpPr>
          <p:nvPr>
            <p:ph type="sldImg" idx="2"/>
          </p:nvPr>
        </p:nvSpPr>
        <p:spPr>
          <a:xfrm>
            <a:off x="79375" y="739775"/>
            <a:ext cx="6580188" cy="3702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abbf31af06_2_0:notes"/>
          <p:cNvSpPr txBox="1">
            <a:spLocks noGrp="1"/>
          </p:cNvSpPr>
          <p:nvPr>
            <p:ph type="body" idx="1"/>
          </p:nvPr>
        </p:nvSpPr>
        <p:spPr>
          <a:xfrm>
            <a:off x="673894" y="4688007"/>
            <a:ext cx="5391150" cy="444127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8470182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abbf31af06_2_0:notes"/>
          <p:cNvSpPr>
            <a:spLocks noGrp="1" noRot="1" noChangeAspect="1"/>
          </p:cNvSpPr>
          <p:nvPr>
            <p:ph type="sldImg" idx="2"/>
          </p:nvPr>
        </p:nvSpPr>
        <p:spPr>
          <a:xfrm>
            <a:off x="79375" y="739775"/>
            <a:ext cx="6580188" cy="3702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abbf31af06_2_0:notes"/>
          <p:cNvSpPr txBox="1">
            <a:spLocks noGrp="1"/>
          </p:cNvSpPr>
          <p:nvPr>
            <p:ph type="body" idx="1"/>
          </p:nvPr>
        </p:nvSpPr>
        <p:spPr>
          <a:xfrm>
            <a:off x="673894" y="4688007"/>
            <a:ext cx="5391150" cy="444127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1276396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abbf31af06_2_0:notes"/>
          <p:cNvSpPr>
            <a:spLocks noGrp="1" noRot="1" noChangeAspect="1"/>
          </p:cNvSpPr>
          <p:nvPr>
            <p:ph type="sldImg" idx="2"/>
          </p:nvPr>
        </p:nvSpPr>
        <p:spPr>
          <a:xfrm>
            <a:off x="79375" y="739775"/>
            <a:ext cx="6580188" cy="3702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abbf31af06_2_0:notes"/>
          <p:cNvSpPr txBox="1">
            <a:spLocks noGrp="1"/>
          </p:cNvSpPr>
          <p:nvPr>
            <p:ph type="body" idx="1"/>
          </p:nvPr>
        </p:nvSpPr>
        <p:spPr>
          <a:xfrm>
            <a:off x="673894" y="4688007"/>
            <a:ext cx="5391150" cy="4441270"/>
          </a:xfrm>
          <a:prstGeom prst="rect">
            <a:avLst/>
          </a:prstGeom>
        </p:spPr>
        <p:txBody>
          <a:bodyPr spcFirstLastPara="1" wrap="square" lIns="91425" tIns="91425" rIns="91425" bIns="91425" anchor="t" anchorCtr="0">
            <a:noAutofit/>
          </a:bodyPr>
          <a:lstStyle/>
          <a:p>
            <a:pPr marL="0" indent="0">
              <a:lnSpc>
                <a:spcPct val="100000"/>
              </a:lnSpc>
              <a:spcBef>
                <a:spcPts val="600"/>
              </a:spcBef>
              <a:buClr>
                <a:srgbClr val="FFC000"/>
              </a:buClr>
              <a:buSzPts val="2400"/>
              <a:buFont typeface="Wingdings" panose="05000000000000000000" pitchFamily="2" charset="2"/>
              <a:buNone/>
            </a:pPr>
            <a:endParaRPr lang="tr-TR" sz="1100" dirty="0">
              <a:solidFill>
                <a:schemeClr val="tx1"/>
              </a:solidFill>
            </a:endParaRPr>
          </a:p>
        </p:txBody>
      </p:sp>
    </p:spTree>
    <p:extLst>
      <p:ext uri="{BB962C8B-B14F-4D97-AF65-F5344CB8AC3E}">
        <p14:creationId xmlns:p14="http://schemas.microsoft.com/office/powerpoint/2010/main" val="23799434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abbf31af06_2_0:notes"/>
          <p:cNvSpPr>
            <a:spLocks noGrp="1" noRot="1" noChangeAspect="1"/>
          </p:cNvSpPr>
          <p:nvPr>
            <p:ph type="sldImg" idx="2"/>
          </p:nvPr>
        </p:nvSpPr>
        <p:spPr>
          <a:xfrm>
            <a:off x="79375" y="739775"/>
            <a:ext cx="6580188" cy="3702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abbf31af06_2_0:notes"/>
          <p:cNvSpPr txBox="1">
            <a:spLocks noGrp="1"/>
          </p:cNvSpPr>
          <p:nvPr>
            <p:ph type="body" idx="1"/>
          </p:nvPr>
        </p:nvSpPr>
        <p:spPr>
          <a:xfrm>
            <a:off x="673894" y="4688007"/>
            <a:ext cx="5391150" cy="444127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0820199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1" name="Google Shape;8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310537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98" name="Google Shape;98;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228487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2700" lvl="0" indent="0" algn="l">
              <a:lnSpc>
                <a:spcPct val="115000"/>
              </a:lnSpc>
              <a:spcBef>
                <a:spcPts val="600"/>
              </a:spcBef>
              <a:buClr>
                <a:srgbClr val="FFC000"/>
              </a:buClr>
              <a:buSzPts val="2400"/>
              <a:buNone/>
            </a:pPr>
            <a:endParaRPr dirty="0"/>
          </a:p>
        </p:txBody>
      </p:sp>
      <p:sp>
        <p:nvSpPr>
          <p:cNvPr id="98" name="Google Shape;98;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73689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5" name="Google Shape;75;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796991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8" name="Google Shape;98;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322860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16" name="Google Shape;116;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386675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98" name="Google Shape;98;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728481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abbf31af06_2_0:notes"/>
          <p:cNvSpPr>
            <a:spLocks noGrp="1" noRot="1" noChangeAspect="1"/>
          </p:cNvSpPr>
          <p:nvPr>
            <p:ph type="sldImg" idx="2"/>
          </p:nvPr>
        </p:nvSpPr>
        <p:spPr>
          <a:xfrm>
            <a:off x="79375" y="739775"/>
            <a:ext cx="6580188" cy="3702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abbf31af06_2_0:notes"/>
          <p:cNvSpPr txBox="1">
            <a:spLocks noGrp="1"/>
          </p:cNvSpPr>
          <p:nvPr>
            <p:ph type="body" idx="1"/>
          </p:nvPr>
        </p:nvSpPr>
        <p:spPr>
          <a:xfrm>
            <a:off x="673894" y="4688007"/>
            <a:ext cx="5391150" cy="444127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281960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abbf31af06_2_0:notes"/>
          <p:cNvSpPr>
            <a:spLocks noGrp="1" noRot="1" noChangeAspect="1"/>
          </p:cNvSpPr>
          <p:nvPr>
            <p:ph type="sldImg" idx="2"/>
          </p:nvPr>
        </p:nvSpPr>
        <p:spPr>
          <a:xfrm>
            <a:off x="79375" y="739775"/>
            <a:ext cx="6580188" cy="3702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abbf31af06_2_0:notes"/>
          <p:cNvSpPr txBox="1">
            <a:spLocks noGrp="1"/>
          </p:cNvSpPr>
          <p:nvPr>
            <p:ph type="body" idx="1"/>
          </p:nvPr>
        </p:nvSpPr>
        <p:spPr>
          <a:xfrm>
            <a:off x="673894" y="4688007"/>
            <a:ext cx="5391150" cy="444127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7294385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abbf31af06_2_0:notes"/>
          <p:cNvSpPr>
            <a:spLocks noGrp="1" noRot="1" noChangeAspect="1"/>
          </p:cNvSpPr>
          <p:nvPr>
            <p:ph type="sldImg" idx="2"/>
          </p:nvPr>
        </p:nvSpPr>
        <p:spPr>
          <a:xfrm>
            <a:off x="79375" y="739775"/>
            <a:ext cx="6580188" cy="3702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abbf31af06_2_0:notes"/>
          <p:cNvSpPr txBox="1">
            <a:spLocks noGrp="1"/>
          </p:cNvSpPr>
          <p:nvPr>
            <p:ph type="body" idx="1"/>
          </p:nvPr>
        </p:nvSpPr>
        <p:spPr>
          <a:xfrm>
            <a:off x="673894" y="4688007"/>
            <a:ext cx="5391150" cy="444127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9416673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abbf31af06_2_0:notes"/>
          <p:cNvSpPr>
            <a:spLocks noGrp="1" noRot="1" noChangeAspect="1"/>
          </p:cNvSpPr>
          <p:nvPr>
            <p:ph type="sldImg" idx="2"/>
          </p:nvPr>
        </p:nvSpPr>
        <p:spPr>
          <a:xfrm>
            <a:off x="79375" y="739775"/>
            <a:ext cx="6580188" cy="3702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abbf31af06_2_0:notes"/>
          <p:cNvSpPr txBox="1">
            <a:spLocks noGrp="1"/>
          </p:cNvSpPr>
          <p:nvPr>
            <p:ph type="body" idx="1"/>
          </p:nvPr>
        </p:nvSpPr>
        <p:spPr>
          <a:xfrm>
            <a:off x="673894" y="4688007"/>
            <a:ext cx="5391150" cy="444127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1362733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abbf31af06_2_0:notes"/>
          <p:cNvSpPr>
            <a:spLocks noGrp="1" noRot="1" noChangeAspect="1"/>
          </p:cNvSpPr>
          <p:nvPr>
            <p:ph type="sldImg" idx="2"/>
          </p:nvPr>
        </p:nvSpPr>
        <p:spPr>
          <a:xfrm>
            <a:off x="79375" y="739775"/>
            <a:ext cx="6580188" cy="3702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abbf31af06_2_0:notes"/>
          <p:cNvSpPr txBox="1">
            <a:spLocks noGrp="1"/>
          </p:cNvSpPr>
          <p:nvPr>
            <p:ph type="body" idx="1"/>
          </p:nvPr>
        </p:nvSpPr>
        <p:spPr>
          <a:xfrm>
            <a:off x="673894" y="4688007"/>
            <a:ext cx="5391150" cy="444127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647877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8" name="Google Shape;158;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301021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81" name="Google Shape;8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96073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81" name="Google Shape;8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59967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81" name="Google Shape;8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02243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81" name="Google Shape;8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005739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3:notes"/>
          <p:cNvSpPr txBox="1">
            <a:spLocks noGrp="1"/>
          </p:cNvSpPr>
          <p:nvPr>
            <p:ph type="body" idx="1"/>
          </p:nvPr>
        </p:nvSpPr>
        <p:spPr>
          <a:xfrm>
            <a:off x="673894" y="4688007"/>
            <a:ext cx="5391150" cy="444127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81" name="Google Shape;81;p3:notes"/>
          <p:cNvSpPr>
            <a:spLocks noGrp="1" noRot="1" noChangeAspect="1"/>
          </p:cNvSpPr>
          <p:nvPr>
            <p:ph type="sldImg" idx="2"/>
          </p:nvPr>
        </p:nvSpPr>
        <p:spPr>
          <a:xfrm>
            <a:off x="79375" y="739775"/>
            <a:ext cx="6580188" cy="37020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30312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3:notes"/>
          <p:cNvSpPr txBox="1">
            <a:spLocks noGrp="1"/>
          </p:cNvSpPr>
          <p:nvPr>
            <p:ph type="body" idx="1"/>
          </p:nvPr>
        </p:nvSpPr>
        <p:spPr>
          <a:xfrm>
            <a:off x="673894" y="4688007"/>
            <a:ext cx="5391150" cy="444127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81" name="Google Shape;81;p3:notes"/>
          <p:cNvSpPr>
            <a:spLocks noGrp="1" noRot="1" noChangeAspect="1"/>
          </p:cNvSpPr>
          <p:nvPr>
            <p:ph type="sldImg" idx="2"/>
          </p:nvPr>
        </p:nvSpPr>
        <p:spPr>
          <a:xfrm>
            <a:off x="79375" y="739775"/>
            <a:ext cx="6580188" cy="37020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843735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abbf31af06_2_0:notes"/>
          <p:cNvSpPr>
            <a:spLocks noGrp="1" noRot="1" noChangeAspect="1"/>
          </p:cNvSpPr>
          <p:nvPr>
            <p:ph type="sldImg" idx="2"/>
          </p:nvPr>
        </p:nvSpPr>
        <p:spPr>
          <a:xfrm>
            <a:off x="79375" y="739775"/>
            <a:ext cx="6580188" cy="3702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abbf31af06_2_0:notes"/>
          <p:cNvSpPr txBox="1">
            <a:spLocks noGrp="1"/>
          </p:cNvSpPr>
          <p:nvPr>
            <p:ph type="body" idx="1"/>
          </p:nvPr>
        </p:nvSpPr>
        <p:spPr>
          <a:xfrm>
            <a:off x="673894" y="4688007"/>
            <a:ext cx="5391150" cy="4441270"/>
          </a:xfrm>
          <a:prstGeom prst="rect">
            <a:avLst/>
          </a:prstGeom>
        </p:spPr>
        <p:txBody>
          <a:bodyPr spcFirstLastPara="1" wrap="square" lIns="91425" tIns="91425" rIns="91425" bIns="91425" anchor="t" anchorCtr="0">
            <a:noAutofit/>
          </a:bodyPr>
          <a:lstStyle/>
          <a:p>
            <a:pPr marL="0" indent="12700">
              <a:lnSpc>
                <a:spcPct val="100000"/>
              </a:lnSpc>
              <a:spcBef>
                <a:spcPts val="600"/>
              </a:spcBef>
              <a:buClr>
                <a:srgbClr val="FFC000"/>
              </a:buClr>
              <a:buSzPts val="2400"/>
              <a:buFont typeface="Wingdings" panose="05000000000000000000" pitchFamily="2" charset="2"/>
              <a:buChar char="v"/>
            </a:pPr>
            <a:endParaRPr lang="tr-TR" sz="1100" dirty="0">
              <a:solidFill>
                <a:schemeClr val="tx1"/>
              </a:solidFill>
            </a:endParaRPr>
          </a:p>
        </p:txBody>
      </p:sp>
    </p:spTree>
    <p:extLst>
      <p:ext uri="{BB962C8B-B14F-4D97-AF65-F5344CB8AC3E}">
        <p14:creationId xmlns:p14="http://schemas.microsoft.com/office/powerpoint/2010/main" val="23956361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aşlık ve İçerik-1" type="obj">
  <p:cSld name="OBJECT">
    <p:spTree>
      <p:nvGrpSpPr>
        <p:cNvPr id="1" name="Shape 17"/>
        <p:cNvGrpSpPr/>
        <p:nvPr/>
      </p:nvGrpSpPr>
      <p:grpSpPr>
        <a:xfrm>
          <a:off x="0" y="0"/>
          <a:ext cx="0" cy="0"/>
          <a:chOff x="0" y="0"/>
          <a:chExt cx="0" cy="0"/>
        </a:xfrm>
      </p:grpSpPr>
      <p:pic>
        <p:nvPicPr>
          <p:cNvPr id="18" name="Google Shape;18;p29"/>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9" name="Google Shape;19;p29"/>
          <p:cNvSpPr txBox="1">
            <a:spLocks noGrp="1"/>
          </p:cNvSpPr>
          <p:nvPr>
            <p:ph type="title"/>
          </p:nvPr>
        </p:nvSpPr>
        <p:spPr>
          <a:xfrm>
            <a:off x="689956" y="1144588"/>
            <a:ext cx="10881360" cy="546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55565B"/>
              </a:buClr>
              <a:buSzPts val="3200"/>
              <a:buFont typeface="Arial"/>
              <a:buNone/>
              <a:defRPr sz="3200" b="1">
                <a:solidFill>
                  <a:srgbClr val="55565B"/>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9"/>
          <p:cNvSpPr txBox="1">
            <a:spLocks noGrp="1"/>
          </p:cNvSpPr>
          <p:nvPr>
            <p:ph type="body" idx="1"/>
          </p:nvPr>
        </p:nvSpPr>
        <p:spPr>
          <a:xfrm>
            <a:off x="689956" y="1825625"/>
            <a:ext cx="10881360" cy="4633364"/>
          </a:xfrm>
          <a:prstGeom prst="rect">
            <a:avLst/>
          </a:prstGeom>
          <a:noFill/>
          <a:ln>
            <a:noFill/>
          </a:ln>
        </p:spPr>
        <p:txBody>
          <a:bodyPr spcFirstLastPara="1" wrap="square" lIns="91425" tIns="45700" rIns="91425" bIns="45700" anchor="t" anchorCtr="0">
            <a:normAutofit/>
          </a:bodyPr>
          <a:lstStyle>
            <a:lvl1pPr marL="457200" lvl="0" indent="-393700" algn="l">
              <a:lnSpc>
                <a:spcPct val="90000"/>
              </a:lnSpc>
              <a:spcBef>
                <a:spcPts val="1000"/>
              </a:spcBef>
              <a:spcAft>
                <a:spcPts val="0"/>
              </a:spcAft>
              <a:buClr>
                <a:srgbClr val="55565B"/>
              </a:buClr>
              <a:buSzPts val="2600"/>
              <a:buChar char="•"/>
              <a:defRPr sz="2600">
                <a:solidFill>
                  <a:srgbClr val="55565B"/>
                </a:solidFill>
                <a:latin typeface="Arial"/>
                <a:ea typeface="Arial"/>
                <a:cs typeface="Arial"/>
                <a:sym typeface="Arial"/>
              </a:defRPr>
            </a:lvl1pPr>
            <a:lvl2pPr marL="914400" lvl="1" indent="-368300" algn="l">
              <a:lnSpc>
                <a:spcPct val="90000"/>
              </a:lnSpc>
              <a:spcBef>
                <a:spcPts val="500"/>
              </a:spcBef>
              <a:spcAft>
                <a:spcPts val="0"/>
              </a:spcAft>
              <a:buClr>
                <a:srgbClr val="55565B"/>
              </a:buClr>
              <a:buSzPts val="2200"/>
              <a:buChar char="•"/>
              <a:defRPr sz="2200">
                <a:solidFill>
                  <a:srgbClr val="55565B"/>
                </a:solidFill>
                <a:latin typeface="Arial"/>
                <a:ea typeface="Arial"/>
                <a:cs typeface="Arial"/>
                <a:sym typeface="Arial"/>
              </a:defRPr>
            </a:lvl2pPr>
            <a:lvl3pPr marL="1371600" lvl="2" indent="-355600" algn="l">
              <a:lnSpc>
                <a:spcPct val="90000"/>
              </a:lnSpc>
              <a:spcBef>
                <a:spcPts val="500"/>
              </a:spcBef>
              <a:spcAft>
                <a:spcPts val="0"/>
              </a:spcAft>
              <a:buClr>
                <a:srgbClr val="55565B"/>
              </a:buClr>
              <a:buSzPts val="2000"/>
              <a:buChar char="•"/>
              <a:defRPr>
                <a:solidFill>
                  <a:srgbClr val="55565B"/>
                </a:solidFill>
                <a:latin typeface="Arial"/>
                <a:ea typeface="Arial"/>
                <a:cs typeface="Arial"/>
                <a:sym typeface="Arial"/>
              </a:defRPr>
            </a:lvl3pPr>
            <a:lvl4pPr marL="1828800" lvl="3" indent="-342900" algn="l">
              <a:lnSpc>
                <a:spcPct val="90000"/>
              </a:lnSpc>
              <a:spcBef>
                <a:spcPts val="500"/>
              </a:spcBef>
              <a:spcAft>
                <a:spcPts val="0"/>
              </a:spcAft>
              <a:buClr>
                <a:srgbClr val="55565B"/>
              </a:buClr>
              <a:buSzPts val="1800"/>
              <a:buChar char="•"/>
              <a:defRPr>
                <a:solidFill>
                  <a:srgbClr val="55565B"/>
                </a:solidFill>
                <a:latin typeface="Arial"/>
                <a:ea typeface="Arial"/>
                <a:cs typeface="Arial"/>
                <a:sym typeface="Arial"/>
              </a:defRPr>
            </a:lvl4pPr>
            <a:lvl5pPr marL="2286000" lvl="4" indent="-330200" algn="l">
              <a:lnSpc>
                <a:spcPct val="90000"/>
              </a:lnSpc>
              <a:spcBef>
                <a:spcPts val="500"/>
              </a:spcBef>
              <a:spcAft>
                <a:spcPts val="0"/>
              </a:spcAft>
              <a:buClr>
                <a:srgbClr val="55565B"/>
              </a:buClr>
              <a:buSzPts val="1600"/>
              <a:buChar char="•"/>
              <a:defRPr sz="1600">
                <a:solidFill>
                  <a:srgbClr val="55565B"/>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 name="Google Shape;21;p29"/>
          <p:cNvSpPr txBox="1">
            <a:spLocks noGrp="1"/>
          </p:cNvSpPr>
          <p:nvPr>
            <p:ph type="dt" idx="10"/>
          </p:nvPr>
        </p:nvSpPr>
        <p:spPr>
          <a:xfrm>
            <a:off x="689956" y="6575367"/>
            <a:ext cx="1205346" cy="28263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10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29"/>
          <p:cNvSpPr txBox="1">
            <a:spLocks noGrp="1"/>
          </p:cNvSpPr>
          <p:nvPr>
            <p:ph type="ftr" idx="11"/>
          </p:nvPr>
        </p:nvSpPr>
        <p:spPr>
          <a:xfrm>
            <a:off x="4038600" y="6575367"/>
            <a:ext cx="4114800" cy="28263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10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29"/>
          <p:cNvSpPr txBox="1">
            <a:spLocks noGrp="1"/>
          </p:cNvSpPr>
          <p:nvPr>
            <p:ph type="sldNum" idx="12"/>
          </p:nvPr>
        </p:nvSpPr>
        <p:spPr>
          <a:xfrm>
            <a:off x="10407534" y="6575367"/>
            <a:ext cx="1163781" cy="28263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tr-T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rka Kapak" type="blank">
  <p:cSld name="BLANK">
    <p:spTree>
      <p:nvGrpSpPr>
        <p:cNvPr id="1" name="Shape 34"/>
        <p:cNvGrpSpPr/>
        <p:nvPr/>
      </p:nvGrpSpPr>
      <p:grpSpPr>
        <a:xfrm>
          <a:off x="0" y="0"/>
          <a:ext cx="0" cy="0"/>
          <a:chOff x="0" y="0"/>
          <a:chExt cx="0" cy="0"/>
        </a:xfrm>
      </p:grpSpPr>
      <p:pic>
        <p:nvPicPr>
          <p:cNvPr id="35" name="Google Shape;35;p33"/>
          <p:cNvPicPr preferRelativeResize="0"/>
          <p:nvPr/>
        </p:nvPicPr>
        <p:blipFill rotWithShape="1">
          <a:blip r:embed="rId2">
            <a:alphaModFix/>
          </a:blip>
          <a:srcRect/>
          <a:stretch/>
        </p:blipFill>
        <p:spPr>
          <a:xfrm>
            <a:off x="0" y="0"/>
            <a:ext cx="12192000" cy="68580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peratör-2">
  <p:cSld name="Seperatör-2">
    <p:spTree>
      <p:nvGrpSpPr>
        <p:cNvPr id="1" name="Shape 42"/>
        <p:cNvGrpSpPr/>
        <p:nvPr/>
      </p:nvGrpSpPr>
      <p:grpSpPr>
        <a:xfrm>
          <a:off x="0" y="0"/>
          <a:ext cx="0" cy="0"/>
          <a:chOff x="0" y="0"/>
          <a:chExt cx="0" cy="0"/>
        </a:xfrm>
      </p:grpSpPr>
      <p:pic>
        <p:nvPicPr>
          <p:cNvPr id="43" name="Google Shape;43;p34"/>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44" name="Google Shape;44;p34"/>
          <p:cNvSpPr txBox="1">
            <a:spLocks noGrp="1"/>
          </p:cNvSpPr>
          <p:nvPr>
            <p:ph type="title"/>
          </p:nvPr>
        </p:nvSpPr>
        <p:spPr>
          <a:xfrm>
            <a:off x="1289050" y="2430872"/>
            <a:ext cx="5834421" cy="199625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4500"/>
              <a:buFont typeface="Arial"/>
              <a:buNone/>
              <a:defRPr sz="4500" b="1">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aşlıklı Resim">
  <p:cSld name="Başlıklı Resim">
    <p:spTree>
      <p:nvGrpSpPr>
        <p:cNvPr id="1" name="Shape 45"/>
        <p:cNvGrpSpPr/>
        <p:nvPr/>
      </p:nvGrpSpPr>
      <p:grpSpPr>
        <a:xfrm>
          <a:off x="0" y="0"/>
          <a:ext cx="0" cy="0"/>
          <a:chOff x="0" y="0"/>
          <a:chExt cx="0" cy="0"/>
        </a:xfrm>
      </p:grpSpPr>
      <p:pic>
        <p:nvPicPr>
          <p:cNvPr id="46" name="Google Shape;46;p35"/>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47" name="Google Shape;47;p35"/>
          <p:cNvSpPr>
            <a:spLocks noGrp="1"/>
          </p:cNvSpPr>
          <p:nvPr>
            <p:ph type="pic" idx="2"/>
          </p:nvPr>
        </p:nvSpPr>
        <p:spPr>
          <a:xfrm>
            <a:off x="6330345" y="1825626"/>
            <a:ext cx="5240970" cy="4633364"/>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rgbClr val="55565B"/>
              </a:buClr>
              <a:buSzPts val="3200"/>
              <a:buFont typeface="Arial"/>
              <a:buNone/>
              <a:defRPr sz="3200" b="0" i="0" u="none" strike="noStrike" cap="none">
                <a:solidFill>
                  <a:srgbClr val="55565B"/>
                </a:solidFill>
                <a:latin typeface="Arial"/>
                <a:ea typeface="Arial"/>
                <a:cs typeface="Arial"/>
                <a:sym typeface="Arial"/>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48" name="Google Shape;48;p35"/>
          <p:cNvSpPr txBox="1">
            <a:spLocks noGrp="1"/>
          </p:cNvSpPr>
          <p:nvPr>
            <p:ph type="title"/>
          </p:nvPr>
        </p:nvSpPr>
        <p:spPr>
          <a:xfrm>
            <a:off x="689956" y="1144588"/>
            <a:ext cx="10881360" cy="546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55565B"/>
              </a:buClr>
              <a:buSzPts val="3200"/>
              <a:buFont typeface="Arial"/>
              <a:buNone/>
              <a:defRPr sz="3200" b="1">
                <a:solidFill>
                  <a:srgbClr val="55565B"/>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35"/>
          <p:cNvSpPr txBox="1">
            <a:spLocks noGrp="1"/>
          </p:cNvSpPr>
          <p:nvPr>
            <p:ph type="body" idx="1"/>
          </p:nvPr>
        </p:nvSpPr>
        <p:spPr>
          <a:xfrm>
            <a:off x="689956" y="1825625"/>
            <a:ext cx="5548612" cy="4633364"/>
          </a:xfrm>
          <a:prstGeom prst="rect">
            <a:avLst/>
          </a:prstGeom>
          <a:noFill/>
          <a:ln>
            <a:noFill/>
          </a:ln>
        </p:spPr>
        <p:txBody>
          <a:bodyPr spcFirstLastPara="1" wrap="square" lIns="91425" tIns="45700" rIns="91425" bIns="45700" anchor="t" anchorCtr="0">
            <a:normAutofit/>
          </a:bodyPr>
          <a:lstStyle>
            <a:lvl1pPr marL="457200" lvl="0" indent="-393700" algn="l">
              <a:lnSpc>
                <a:spcPct val="90000"/>
              </a:lnSpc>
              <a:spcBef>
                <a:spcPts val="1000"/>
              </a:spcBef>
              <a:spcAft>
                <a:spcPts val="0"/>
              </a:spcAft>
              <a:buClr>
                <a:srgbClr val="55565B"/>
              </a:buClr>
              <a:buSzPts val="2600"/>
              <a:buChar char="•"/>
              <a:defRPr sz="2600">
                <a:solidFill>
                  <a:srgbClr val="55565B"/>
                </a:solidFill>
                <a:latin typeface="Arial"/>
                <a:ea typeface="Arial"/>
                <a:cs typeface="Arial"/>
                <a:sym typeface="Arial"/>
              </a:defRPr>
            </a:lvl1pPr>
            <a:lvl2pPr marL="914400" lvl="1" indent="-368300" algn="l">
              <a:lnSpc>
                <a:spcPct val="90000"/>
              </a:lnSpc>
              <a:spcBef>
                <a:spcPts val="500"/>
              </a:spcBef>
              <a:spcAft>
                <a:spcPts val="0"/>
              </a:spcAft>
              <a:buClr>
                <a:srgbClr val="55565B"/>
              </a:buClr>
              <a:buSzPts val="2200"/>
              <a:buChar char="•"/>
              <a:defRPr sz="2200">
                <a:solidFill>
                  <a:srgbClr val="55565B"/>
                </a:solidFill>
                <a:latin typeface="Arial"/>
                <a:ea typeface="Arial"/>
                <a:cs typeface="Arial"/>
                <a:sym typeface="Arial"/>
              </a:defRPr>
            </a:lvl2pPr>
            <a:lvl3pPr marL="1371600" lvl="2" indent="-355600" algn="l">
              <a:lnSpc>
                <a:spcPct val="90000"/>
              </a:lnSpc>
              <a:spcBef>
                <a:spcPts val="500"/>
              </a:spcBef>
              <a:spcAft>
                <a:spcPts val="0"/>
              </a:spcAft>
              <a:buClr>
                <a:srgbClr val="55565B"/>
              </a:buClr>
              <a:buSzPts val="2000"/>
              <a:buChar char="•"/>
              <a:defRPr>
                <a:solidFill>
                  <a:srgbClr val="55565B"/>
                </a:solidFill>
                <a:latin typeface="Arial"/>
                <a:ea typeface="Arial"/>
                <a:cs typeface="Arial"/>
                <a:sym typeface="Arial"/>
              </a:defRPr>
            </a:lvl3pPr>
            <a:lvl4pPr marL="1828800" lvl="3" indent="-342900" algn="l">
              <a:lnSpc>
                <a:spcPct val="90000"/>
              </a:lnSpc>
              <a:spcBef>
                <a:spcPts val="500"/>
              </a:spcBef>
              <a:spcAft>
                <a:spcPts val="0"/>
              </a:spcAft>
              <a:buClr>
                <a:srgbClr val="55565B"/>
              </a:buClr>
              <a:buSzPts val="1800"/>
              <a:buChar char="•"/>
              <a:defRPr>
                <a:solidFill>
                  <a:srgbClr val="55565B"/>
                </a:solidFill>
                <a:latin typeface="Arial"/>
                <a:ea typeface="Arial"/>
                <a:cs typeface="Arial"/>
                <a:sym typeface="Arial"/>
              </a:defRPr>
            </a:lvl4pPr>
            <a:lvl5pPr marL="2286000" lvl="4" indent="-330200" algn="l">
              <a:lnSpc>
                <a:spcPct val="90000"/>
              </a:lnSpc>
              <a:spcBef>
                <a:spcPts val="500"/>
              </a:spcBef>
              <a:spcAft>
                <a:spcPts val="0"/>
              </a:spcAft>
              <a:buClr>
                <a:srgbClr val="55565B"/>
              </a:buClr>
              <a:buSzPts val="1600"/>
              <a:buChar char="•"/>
              <a:defRPr sz="1600">
                <a:solidFill>
                  <a:srgbClr val="55565B"/>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35"/>
          <p:cNvSpPr txBox="1">
            <a:spLocks noGrp="1"/>
          </p:cNvSpPr>
          <p:nvPr>
            <p:ph type="dt" idx="10"/>
          </p:nvPr>
        </p:nvSpPr>
        <p:spPr>
          <a:xfrm>
            <a:off x="689956" y="6575367"/>
            <a:ext cx="1205346" cy="28263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10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35"/>
          <p:cNvSpPr txBox="1">
            <a:spLocks noGrp="1"/>
          </p:cNvSpPr>
          <p:nvPr>
            <p:ph type="ftr" idx="11"/>
          </p:nvPr>
        </p:nvSpPr>
        <p:spPr>
          <a:xfrm>
            <a:off x="4038600" y="6575367"/>
            <a:ext cx="4114800" cy="28263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10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35"/>
          <p:cNvSpPr txBox="1">
            <a:spLocks noGrp="1"/>
          </p:cNvSpPr>
          <p:nvPr>
            <p:ph type="sldNum" idx="12"/>
          </p:nvPr>
        </p:nvSpPr>
        <p:spPr>
          <a:xfrm>
            <a:off x="10407534" y="6575367"/>
            <a:ext cx="1163781" cy="28263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tr-T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aşlıklı Resim-2">
  <p:cSld name="Başlıklı Resim-2">
    <p:spTree>
      <p:nvGrpSpPr>
        <p:cNvPr id="1" name="Shape 53"/>
        <p:cNvGrpSpPr/>
        <p:nvPr/>
      </p:nvGrpSpPr>
      <p:grpSpPr>
        <a:xfrm>
          <a:off x="0" y="0"/>
          <a:ext cx="0" cy="0"/>
          <a:chOff x="0" y="0"/>
          <a:chExt cx="0" cy="0"/>
        </a:xfrm>
      </p:grpSpPr>
      <p:pic>
        <p:nvPicPr>
          <p:cNvPr id="54" name="Google Shape;54;p36"/>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55" name="Google Shape;55;p36"/>
          <p:cNvSpPr>
            <a:spLocks noGrp="1"/>
          </p:cNvSpPr>
          <p:nvPr>
            <p:ph type="pic" idx="2"/>
          </p:nvPr>
        </p:nvSpPr>
        <p:spPr>
          <a:xfrm>
            <a:off x="6330345" y="1825626"/>
            <a:ext cx="5240970" cy="4633364"/>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56" name="Google Shape;56;p36"/>
          <p:cNvSpPr txBox="1">
            <a:spLocks noGrp="1"/>
          </p:cNvSpPr>
          <p:nvPr>
            <p:ph type="title"/>
          </p:nvPr>
        </p:nvSpPr>
        <p:spPr>
          <a:xfrm>
            <a:off x="689956" y="1144588"/>
            <a:ext cx="10881360" cy="546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55565B"/>
              </a:buClr>
              <a:buSzPts val="3200"/>
              <a:buFont typeface="Arial"/>
              <a:buNone/>
              <a:defRPr sz="3200" b="1">
                <a:solidFill>
                  <a:srgbClr val="55565B"/>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36"/>
          <p:cNvSpPr txBox="1">
            <a:spLocks noGrp="1"/>
          </p:cNvSpPr>
          <p:nvPr>
            <p:ph type="body" idx="1"/>
          </p:nvPr>
        </p:nvSpPr>
        <p:spPr>
          <a:xfrm>
            <a:off x="689956" y="1825625"/>
            <a:ext cx="5548612" cy="4633364"/>
          </a:xfrm>
          <a:prstGeom prst="rect">
            <a:avLst/>
          </a:prstGeom>
          <a:noFill/>
          <a:ln>
            <a:noFill/>
          </a:ln>
        </p:spPr>
        <p:txBody>
          <a:bodyPr spcFirstLastPara="1" wrap="square" lIns="91425" tIns="45700" rIns="91425" bIns="45700" anchor="t" anchorCtr="0">
            <a:normAutofit/>
          </a:bodyPr>
          <a:lstStyle>
            <a:lvl1pPr marL="457200" lvl="0" indent="-393700" algn="l">
              <a:lnSpc>
                <a:spcPct val="90000"/>
              </a:lnSpc>
              <a:spcBef>
                <a:spcPts val="1000"/>
              </a:spcBef>
              <a:spcAft>
                <a:spcPts val="0"/>
              </a:spcAft>
              <a:buClr>
                <a:srgbClr val="55565B"/>
              </a:buClr>
              <a:buSzPts val="2600"/>
              <a:buChar char="•"/>
              <a:defRPr sz="2600">
                <a:solidFill>
                  <a:srgbClr val="55565B"/>
                </a:solidFill>
                <a:latin typeface="Arial"/>
                <a:ea typeface="Arial"/>
                <a:cs typeface="Arial"/>
                <a:sym typeface="Arial"/>
              </a:defRPr>
            </a:lvl1pPr>
            <a:lvl2pPr marL="914400" lvl="1" indent="-368300" algn="l">
              <a:lnSpc>
                <a:spcPct val="90000"/>
              </a:lnSpc>
              <a:spcBef>
                <a:spcPts val="500"/>
              </a:spcBef>
              <a:spcAft>
                <a:spcPts val="0"/>
              </a:spcAft>
              <a:buClr>
                <a:srgbClr val="55565B"/>
              </a:buClr>
              <a:buSzPts val="2200"/>
              <a:buChar char="•"/>
              <a:defRPr sz="2200">
                <a:solidFill>
                  <a:srgbClr val="55565B"/>
                </a:solidFill>
                <a:latin typeface="Arial"/>
                <a:ea typeface="Arial"/>
                <a:cs typeface="Arial"/>
                <a:sym typeface="Arial"/>
              </a:defRPr>
            </a:lvl2pPr>
            <a:lvl3pPr marL="1371600" lvl="2" indent="-355600" algn="l">
              <a:lnSpc>
                <a:spcPct val="90000"/>
              </a:lnSpc>
              <a:spcBef>
                <a:spcPts val="500"/>
              </a:spcBef>
              <a:spcAft>
                <a:spcPts val="0"/>
              </a:spcAft>
              <a:buClr>
                <a:srgbClr val="55565B"/>
              </a:buClr>
              <a:buSzPts val="2000"/>
              <a:buChar char="•"/>
              <a:defRPr>
                <a:solidFill>
                  <a:srgbClr val="55565B"/>
                </a:solidFill>
                <a:latin typeface="Arial"/>
                <a:ea typeface="Arial"/>
                <a:cs typeface="Arial"/>
                <a:sym typeface="Arial"/>
              </a:defRPr>
            </a:lvl3pPr>
            <a:lvl4pPr marL="1828800" lvl="3" indent="-342900" algn="l">
              <a:lnSpc>
                <a:spcPct val="90000"/>
              </a:lnSpc>
              <a:spcBef>
                <a:spcPts val="500"/>
              </a:spcBef>
              <a:spcAft>
                <a:spcPts val="0"/>
              </a:spcAft>
              <a:buClr>
                <a:srgbClr val="55565B"/>
              </a:buClr>
              <a:buSzPts val="1800"/>
              <a:buChar char="•"/>
              <a:defRPr>
                <a:solidFill>
                  <a:srgbClr val="55565B"/>
                </a:solidFill>
                <a:latin typeface="Arial"/>
                <a:ea typeface="Arial"/>
                <a:cs typeface="Arial"/>
                <a:sym typeface="Arial"/>
              </a:defRPr>
            </a:lvl4pPr>
            <a:lvl5pPr marL="2286000" lvl="4" indent="-330200" algn="l">
              <a:lnSpc>
                <a:spcPct val="90000"/>
              </a:lnSpc>
              <a:spcBef>
                <a:spcPts val="500"/>
              </a:spcBef>
              <a:spcAft>
                <a:spcPts val="0"/>
              </a:spcAft>
              <a:buClr>
                <a:srgbClr val="55565B"/>
              </a:buClr>
              <a:buSzPts val="1600"/>
              <a:buChar char="•"/>
              <a:defRPr sz="1600">
                <a:solidFill>
                  <a:srgbClr val="55565B"/>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36"/>
          <p:cNvSpPr txBox="1">
            <a:spLocks noGrp="1"/>
          </p:cNvSpPr>
          <p:nvPr>
            <p:ph type="dt" idx="10"/>
          </p:nvPr>
        </p:nvSpPr>
        <p:spPr>
          <a:xfrm>
            <a:off x="689956" y="6575367"/>
            <a:ext cx="1205346" cy="28263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10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36"/>
          <p:cNvSpPr txBox="1">
            <a:spLocks noGrp="1"/>
          </p:cNvSpPr>
          <p:nvPr>
            <p:ph type="ftr" idx="11"/>
          </p:nvPr>
        </p:nvSpPr>
        <p:spPr>
          <a:xfrm>
            <a:off x="4038600" y="6575367"/>
            <a:ext cx="4114800" cy="28263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10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36"/>
          <p:cNvSpPr txBox="1">
            <a:spLocks noGrp="1"/>
          </p:cNvSpPr>
          <p:nvPr>
            <p:ph type="sldNum" idx="12"/>
          </p:nvPr>
        </p:nvSpPr>
        <p:spPr>
          <a:xfrm>
            <a:off x="10407534" y="6575367"/>
            <a:ext cx="1163781" cy="28263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tr-T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Yalnızca Başlık-2">
  <p:cSld name="Yalnızca Başlık-2">
    <p:spTree>
      <p:nvGrpSpPr>
        <p:cNvPr id="1" name="Shape 61"/>
        <p:cNvGrpSpPr/>
        <p:nvPr/>
      </p:nvGrpSpPr>
      <p:grpSpPr>
        <a:xfrm>
          <a:off x="0" y="0"/>
          <a:ext cx="0" cy="0"/>
          <a:chOff x="0" y="0"/>
          <a:chExt cx="0" cy="0"/>
        </a:xfrm>
      </p:grpSpPr>
      <p:pic>
        <p:nvPicPr>
          <p:cNvPr id="62" name="Google Shape;62;p37"/>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63" name="Google Shape;63;p37"/>
          <p:cNvSpPr txBox="1">
            <a:spLocks noGrp="1"/>
          </p:cNvSpPr>
          <p:nvPr>
            <p:ph type="title"/>
          </p:nvPr>
        </p:nvSpPr>
        <p:spPr>
          <a:xfrm>
            <a:off x="693174" y="1150373"/>
            <a:ext cx="10660626" cy="569811"/>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55565B"/>
              </a:buClr>
              <a:buSzPts val="3200"/>
              <a:buFont typeface="Arial"/>
              <a:buNone/>
              <a:defRPr sz="3200" b="1">
                <a:solidFill>
                  <a:srgbClr val="55565B"/>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37"/>
          <p:cNvSpPr txBox="1">
            <a:spLocks noGrp="1"/>
          </p:cNvSpPr>
          <p:nvPr>
            <p:ph type="dt" idx="10"/>
          </p:nvPr>
        </p:nvSpPr>
        <p:spPr>
          <a:xfrm>
            <a:off x="689956" y="6575367"/>
            <a:ext cx="1205346" cy="28263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10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37"/>
          <p:cNvSpPr txBox="1">
            <a:spLocks noGrp="1"/>
          </p:cNvSpPr>
          <p:nvPr>
            <p:ph type="ftr" idx="11"/>
          </p:nvPr>
        </p:nvSpPr>
        <p:spPr>
          <a:xfrm>
            <a:off x="4038600" y="6575367"/>
            <a:ext cx="4114800" cy="28263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110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37"/>
          <p:cNvSpPr txBox="1">
            <a:spLocks noGrp="1"/>
          </p:cNvSpPr>
          <p:nvPr>
            <p:ph type="sldNum" idx="12"/>
          </p:nvPr>
        </p:nvSpPr>
        <p:spPr>
          <a:xfrm>
            <a:off x="10407534" y="6575367"/>
            <a:ext cx="1163781" cy="28263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tr-T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Kapak" type="title">
  <p:cSld name="Kapak">
    <p:spTree>
      <p:nvGrpSpPr>
        <p:cNvPr id="1" name="Shape 11"/>
        <p:cNvGrpSpPr/>
        <p:nvPr/>
      </p:nvGrpSpPr>
      <p:grpSpPr>
        <a:xfrm>
          <a:off x="0" y="0"/>
          <a:ext cx="0" cy="0"/>
          <a:chOff x="0" y="0"/>
          <a:chExt cx="0" cy="0"/>
        </a:xfrm>
      </p:grpSpPr>
      <p:pic>
        <p:nvPicPr>
          <p:cNvPr id="12" name="Google Shape;12;p28"/>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3" name="Google Shape;13;p28"/>
          <p:cNvSpPr txBox="1">
            <a:spLocks noGrp="1"/>
          </p:cNvSpPr>
          <p:nvPr>
            <p:ph type="ctrTitle"/>
          </p:nvPr>
        </p:nvSpPr>
        <p:spPr>
          <a:xfrm>
            <a:off x="1264227" y="4912822"/>
            <a:ext cx="9144000" cy="663978"/>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4500"/>
              <a:buFont typeface="Arial"/>
              <a:buNone/>
              <a:defRPr sz="4500" b="1">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28"/>
          <p:cNvSpPr txBox="1">
            <a:spLocks noGrp="1"/>
          </p:cNvSpPr>
          <p:nvPr>
            <p:ph type="subTitle" idx="1"/>
          </p:nvPr>
        </p:nvSpPr>
        <p:spPr>
          <a:xfrm>
            <a:off x="1264227" y="5733530"/>
            <a:ext cx="9144000" cy="486295"/>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lt1"/>
              </a:buClr>
              <a:buSzPts val="2400"/>
              <a:buNone/>
              <a:defRPr sz="2400">
                <a:solidFill>
                  <a:schemeClr val="lt1"/>
                </a:solidFill>
                <a:latin typeface="Arial"/>
                <a:ea typeface="Arial"/>
                <a:cs typeface="Arial"/>
                <a:sym typeface="Aria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5" name="Google Shape;15;p28"/>
          <p:cNvSpPr txBox="1">
            <a:spLocks noGrp="1"/>
          </p:cNvSpPr>
          <p:nvPr>
            <p:ph type="dt" idx="10"/>
          </p:nvPr>
        </p:nvSpPr>
        <p:spPr>
          <a:xfrm>
            <a:off x="4464627" y="6356350"/>
            <a:ext cx="27432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6" name="Google Shape;16;p28"/>
          <p:cNvPicPr preferRelativeResize="0"/>
          <p:nvPr/>
        </p:nvPicPr>
        <p:blipFill rotWithShape="1">
          <a:blip r:embed="rId3">
            <a:alphaModFix/>
          </a:blip>
          <a:srcRect/>
          <a:stretch/>
        </p:blipFill>
        <p:spPr>
          <a:xfrm>
            <a:off x="4407356" y="1089714"/>
            <a:ext cx="3377288" cy="3240000"/>
          </a:xfrm>
          <a:prstGeom prst="rect">
            <a:avLst/>
          </a:prstGeom>
          <a:noFill/>
          <a:ln>
            <a:noFill/>
          </a:ln>
        </p:spPr>
      </p:pic>
    </p:spTree>
    <p:extLst>
      <p:ext uri="{BB962C8B-B14F-4D97-AF65-F5344CB8AC3E}">
        <p14:creationId xmlns:p14="http://schemas.microsoft.com/office/powerpoint/2010/main" val="39012679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tr-TR"/>
              <a:t>‹#›</a:t>
            </a:fld>
            <a:endParaRPr/>
          </a:p>
        </p:txBody>
      </p:sp>
    </p:spTree>
  </p:cSld>
  <p:clrMap bg1="lt1" tx1="dk1" bg2="dk2" tx2="lt2" accent1="accent1" accent2="accent2" accent3="accent3" accent4="accent4" accent5="accent5" accent6="accent6" hlink="hlink" folHlink="folHlink"/>
  <p:sldLayoutIdLst>
    <p:sldLayoutId id="2147483650" r:id="rId1"/>
    <p:sldLayoutId id="2147483653" r:id="rId2"/>
    <p:sldLayoutId id="2147483655" r:id="rId3"/>
    <p:sldLayoutId id="2147483656" r:id="rId4"/>
    <p:sldLayoutId id="2147483657" r:id="rId5"/>
    <p:sldLayoutId id="2147483658" r:id="rId6"/>
    <p:sldLayoutId id="2147483659"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1.jpg"/></Relationships>
</file>

<file path=ppt/slides/_rels/slide1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5.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29.jpeg"/><Relationship Id="rId4" Type="http://schemas.openxmlformats.org/officeDocument/2006/relationships/image" Target="../media/image28.jpe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33.jpg"/><Relationship Id="rId7" Type="http://schemas.openxmlformats.org/officeDocument/2006/relationships/diagramColors" Target="../diagrams/colors5.xml"/><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7.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
          <p:cNvSpPr txBox="1">
            <a:spLocks noGrp="1"/>
          </p:cNvSpPr>
          <p:nvPr>
            <p:ph type="ctrTitle"/>
          </p:nvPr>
        </p:nvSpPr>
        <p:spPr>
          <a:xfrm>
            <a:off x="-76200" y="4405240"/>
            <a:ext cx="12496799" cy="683492"/>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2800"/>
              <a:buFont typeface="Arial"/>
              <a:buNone/>
            </a:pPr>
            <a:r>
              <a:rPr lang="tr-TR" sz="2800" dirty="0"/>
              <a:t>TURKISH ENERGY, NUCLEAR AND MINERAL RESEARCH AGENCY </a:t>
            </a:r>
            <a:endParaRPr sz="2800" dirty="0"/>
          </a:p>
        </p:txBody>
      </p:sp>
      <p:sp>
        <p:nvSpPr>
          <p:cNvPr id="72" name="Google Shape;72;p1"/>
          <p:cNvSpPr txBox="1">
            <a:spLocks noGrp="1"/>
          </p:cNvSpPr>
          <p:nvPr>
            <p:ph type="subTitle" idx="1"/>
          </p:nvPr>
        </p:nvSpPr>
        <p:spPr>
          <a:xfrm>
            <a:off x="1405566" y="5334001"/>
            <a:ext cx="9144000" cy="566438"/>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lt1"/>
              </a:buClr>
              <a:buSzPts val="2400"/>
              <a:buNone/>
            </a:pPr>
            <a:r>
              <a:rPr lang="tr-TR" dirty="0"/>
              <a:t>2021</a:t>
            </a:r>
            <a:endParaRPr dirty="0"/>
          </a:p>
        </p:txBody>
      </p:sp>
    </p:spTree>
    <p:extLst>
      <p:ext uri="{BB962C8B-B14F-4D97-AF65-F5344CB8AC3E}">
        <p14:creationId xmlns:p14="http://schemas.microsoft.com/office/powerpoint/2010/main" val="27644305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6" name="Google Shape;148;p24"/>
          <p:cNvSpPr txBox="1">
            <a:spLocks noGrp="1"/>
          </p:cNvSpPr>
          <p:nvPr>
            <p:ph type="title"/>
          </p:nvPr>
        </p:nvSpPr>
        <p:spPr>
          <a:xfrm>
            <a:off x="689956" y="1353950"/>
            <a:ext cx="10881360" cy="681037"/>
          </a:xfrm>
          <a:prstGeom prst="rect">
            <a:avLst/>
          </a:prstGeom>
          <a:noFill/>
          <a:ln>
            <a:noFill/>
          </a:ln>
        </p:spPr>
        <p:txBody>
          <a:bodyPr spcFirstLastPara="1" wrap="square" lIns="91425" tIns="45700" rIns="91425" bIns="45700" anchor="ctr" anchorCtr="0">
            <a:normAutofit/>
            <a:scene3d>
              <a:camera prst="orthographicFront"/>
              <a:lightRig rig="soft" dir="t">
                <a:rot lat="0" lon="0" rev="15600000"/>
              </a:lightRig>
            </a:scene3d>
            <a:sp3d extrusionH="57150" prstMaterial="softEdge">
              <a:bevelT w="25400" h="38100"/>
            </a:sp3d>
          </a:bodyPr>
          <a:lstStyle/>
          <a:p>
            <a:pPr lvl="0"/>
            <a:r>
              <a:rPr lang="tr-TR" sz="3000" dirty="0">
                <a:ln/>
                <a:solidFill>
                  <a:srgbClr val="FFC000"/>
                </a:solidFill>
              </a:rPr>
              <a:t>R&amp;D SUPPORT DEPARTMENTS</a:t>
            </a:r>
            <a:endParaRPr sz="3000" dirty="0">
              <a:ln/>
              <a:solidFill>
                <a:srgbClr val="FFC000"/>
              </a:solidFill>
            </a:endParaRPr>
          </a:p>
        </p:txBody>
      </p:sp>
      <p:sp>
        <p:nvSpPr>
          <p:cNvPr id="7" name="Google Shape;149;p24"/>
          <p:cNvSpPr txBox="1">
            <a:spLocks noGrp="1"/>
          </p:cNvSpPr>
          <p:nvPr>
            <p:ph type="body" idx="1"/>
          </p:nvPr>
        </p:nvSpPr>
        <p:spPr>
          <a:xfrm>
            <a:off x="689956" y="2136531"/>
            <a:ext cx="7898873" cy="3443814"/>
          </a:xfrm>
          <a:prstGeom prst="rect">
            <a:avLst/>
          </a:prstGeom>
          <a:noFill/>
          <a:ln>
            <a:noFill/>
          </a:ln>
        </p:spPr>
        <p:txBody>
          <a:bodyPr spcFirstLastPara="1" wrap="square" lIns="91425" tIns="45700" rIns="91425" bIns="45700" anchor="t" anchorCtr="0">
            <a:normAutofit/>
          </a:bodyPr>
          <a:lstStyle/>
          <a:p>
            <a:pPr marL="355600" indent="-342900">
              <a:lnSpc>
                <a:spcPct val="150000"/>
              </a:lnSpc>
              <a:spcBef>
                <a:spcPts val="600"/>
              </a:spcBef>
              <a:buClr>
                <a:srgbClr val="FFC000"/>
              </a:buClr>
              <a:buSzPts val="2400"/>
              <a:buFont typeface="Wingdings" panose="05000000000000000000" pitchFamily="2" charset="2"/>
              <a:buChar char="v"/>
            </a:pPr>
            <a:r>
              <a:rPr lang="tr-TR" sz="2000" dirty="0" err="1">
                <a:solidFill>
                  <a:schemeClr val="tx1">
                    <a:lumMod val="75000"/>
                    <a:lumOff val="25000"/>
                  </a:schemeClr>
                </a:solidFill>
              </a:rPr>
              <a:t>Department</a:t>
            </a:r>
            <a:r>
              <a:rPr lang="tr-TR" sz="2000" dirty="0">
                <a:solidFill>
                  <a:schemeClr val="tx1">
                    <a:lumMod val="75000"/>
                    <a:lumOff val="25000"/>
                  </a:schemeClr>
                </a:solidFill>
              </a:rPr>
              <a:t> of </a:t>
            </a:r>
            <a:r>
              <a:rPr lang="tr-TR" sz="2000" dirty="0" err="1">
                <a:solidFill>
                  <a:schemeClr val="tx1">
                    <a:lumMod val="75000"/>
                    <a:lumOff val="25000"/>
                  </a:schemeClr>
                </a:solidFill>
              </a:rPr>
              <a:t>Funding</a:t>
            </a:r>
            <a:r>
              <a:rPr lang="tr-TR" sz="2000" dirty="0">
                <a:solidFill>
                  <a:schemeClr val="tx1">
                    <a:lumMod val="75000"/>
                    <a:lumOff val="25000"/>
                  </a:schemeClr>
                </a:solidFill>
              </a:rPr>
              <a:t> </a:t>
            </a:r>
            <a:r>
              <a:rPr lang="tr-TR" sz="2000" dirty="0" err="1">
                <a:solidFill>
                  <a:schemeClr val="tx1">
                    <a:lumMod val="75000"/>
                    <a:lumOff val="25000"/>
                  </a:schemeClr>
                </a:solidFill>
              </a:rPr>
              <a:t>Programmes</a:t>
            </a:r>
            <a:r>
              <a:rPr lang="tr-TR" sz="2000" dirty="0">
                <a:solidFill>
                  <a:schemeClr val="tx1">
                    <a:lumMod val="75000"/>
                    <a:lumOff val="25000"/>
                  </a:schemeClr>
                </a:solidFill>
              </a:rPr>
              <a:t> </a:t>
            </a:r>
          </a:p>
          <a:p>
            <a:pPr marL="355600" indent="-342900">
              <a:lnSpc>
                <a:spcPct val="150000"/>
              </a:lnSpc>
              <a:spcBef>
                <a:spcPts val="600"/>
              </a:spcBef>
              <a:buClr>
                <a:srgbClr val="FFC000"/>
              </a:buClr>
              <a:buSzPts val="2400"/>
              <a:buFont typeface="Wingdings" panose="05000000000000000000" pitchFamily="2" charset="2"/>
              <a:buChar char="v"/>
            </a:pPr>
            <a:r>
              <a:rPr lang="tr-TR" sz="2000" dirty="0" err="1">
                <a:solidFill>
                  <a:schemeClr val="tx1">
                    <a:lumMod val="75000"/>
                    <a:lumOff val="25000"/>
                  </a:schemeClr>
                </a:solidFill>
              </a:rPr>
              <a:t>Department</a:t>
            </a:r>
            <a:r>
              <a:rPr lang="tr-TR" sz="2000" dirty="0">
                <a:solidFill>
                  <a:schemeClr val="tx1">
                    <a:lumMod val="75000"/>
                    <a:lumOff val="25000"/>
                  </a:schemeClr>
                </a:solidFill>
              </a:rPr>
              <a:t> of </a:t>
            </a:r>
            <a:r>
              <a:rPr lang="en-US" sz="2000" dirty="0">
                <a:solidFill>
                  <a:schemeClr val="tx1">
                    <a:lumMod val="75000"/>
                    <a:lumOff val="25000"/>
                  </a:schemeClr>
                </a:solidFill>
              </a:rPr>
              <a:t>Industrial Relations and Contracts</a:t>
            </a:r>
            <a:endParaRPr lang="tr-TR" sz="2000" dirty="0">
              <a:solidFill>
                <a:schemeClr val="tx1">
                  <a:lumMod val="75000"/>
                  <a:lumOff val="25000"/>
                </a:schemeClr>
              </a:solidFill>
            </a:endParaRPr>
          </a:p>
          <a:p>
            <a:pPr marL="355600" indent="-342900">
              <a:lnSpc>
                <a:spcPct val="150000"/>
              </a:lnSpc>
              <a:spcBef>
                <a:spcPts val="600"/>
              </a:spcBef>
              <a:buClr>
                <a:srgbClr val="FFC000"/>
              </a:buClr>
              <a:buSzPts val="2400"/>
              <a:buFont typeface="Wingdings" panose="05000000000000000000" pitchFamily="2" charset="2"/>
              <a:buChar char="v"/>
            </a:pPr>
            <a:r>
              <a:rPr lang="tr-TR" sz="2000" dirty="0" err="1">
                <a:solidFill>
                  <a:schemeClr val="tx1">
                    <a:lumMod val="75000"/>
                    <a:lumOff val="25000"/>
                  </a:schemeClr>
                </a:solidFill>
              </a:rPr>
              <a:t>Department</a:t>
            </a:r>
            <a:r>
              <a:rPr lang="tr-TR" sz="2000" dirty="0">
                <a:solidFill>
                  <a:schemeClr val="tx1">
                    <a:lumMod val="75000"/>
                    <a:lumOff val="25000"/>
                  </a:schemeClr>
                </a:solidFill>
              </a:rPr>
              <a:t> of </a:t>
            </a:r>
            <a:r>
              <a:rPr lang="en-US" sz="2000" dirty="0">
                <a:solidFill>
                  <a:schemeClr val="tx1">
                    <a:lumMod val="75000"/>
                    <a:lumOff val="25000"/>
                  </a:schemeClr>
                </a:solidFill>
              </a:rPr>
              <a:t>International</a:t>
            </a:r>
            <a:r>
              <a:rPr lang="tr-TR" sz="2000" dirty="0">
                <a:solidFill>
                  <a:schemeClr val="tx1">
                    <a:lumMod val="75000"/>
                    <a:lumOff val="25000"/>
                  </a:schemeClr>
                </a:solidFill>
              </a:rPr>
              <a:t> </a:t>
            </a:r>
            <a:r>
              <a:rPr lang="tr-TR" sz="2000" dirty="0" err="1">
                <a:solidFill>
                  <a:schemeClr val="tx1">
                    <a:lumMod val="75000"/>
                    <a:lumOff val="25000"/>
                  </a:schemeClr>
                </a:solidFill>
              </a:rPr>
              <a:t>Relations</a:t>
            </a:r>
            <a:endParaRPr lang="tr-TR" sz="2000" dirty="0">
              <a:solidFill>
                <a:schemeClr val="tx1">
                  <a:lumMod val="75000"/>
                  <a:lumOff val="25000"/>
                </a:schemeClr>
              </a:solidFill>
            </a:endParaRPr>
          </a:p>
          <a:p>
            <a:pPr marL="355600" indent="-342900">
              <a:lnSpc>
                <a:spcPct val="150000"/>
              </a:lnSpc>
              <a:spcBef>
                <a:spcPts val="600"/>
              </a:spcBef>
              <a:buClr>
                <a:srgbClr val="FFC000"/>
              </a:buClr>
              <a:buSzPts val="2400"/>
              <a:buFont typeface="Wingdings" panose="05000000000000000000" pitchFamily="2" charset="2"/>
              <a:buChar char="v"/>
            </a:pPr>
            <a:r>
              <a:rPr lang="tr-TR" sz="2000" dirty="0" err="1">
                <a:solidFill>
                  <a:schemeClr val="tx1">
                    <a:lumMod val="75000"/>
                    <a:lumOff val="25000"/>
                  </a:schemeClr>
                </a:solidFill>
              </a:rPr>
              <a:t>Department</a:t>
            </a:r>
            <a:r>
              <a:rPr lang="tr-TR" sz="2000" dirty="0">
                <a:solidFill>
                  <a:schemeClr val="tx1">
                    <a:lumMod val="75000"/>
                    <a:lumOff val="25000"/>
                  </a:schemeClr>
                </a:solidFill>
              </a:rPr>
              <a:t> of </a:t>
            </a:r>
            <a:r>
              <a:rPr lang="en-US" sz="2000" dirty="0" err="1">
                <a:solidFill>
                  <a:schemeClr val="tx1">
                    <a:lumMod val="75000"/>
                    <a:lumOff val="25000"/>
                  </a:schemeClr>
                </a:solidFill>
              </a:rPr>
              <a:t>Polic</a:t>
            </a:r>
            <a:r>
              <a:rPr lang="tr-TR" sz="2000" dirty="0">
                <a:solidFill>
                  <a:schemeClr val="tx1">
                    <a:lumMod val="75000"/>
                    <a:lumOff val="25000"/>
                  </a:schemeClr>
                </a:solidFill>
              </a:rPr>
              <a:t>y on </a:t>
            </a:r>
            <a:r>
              <a:rPr lang="en-US" sz="2000" dirty="0">
                <a:solidFill>
                  <a:schemeClr val="tx1">
                    <a:lumMod val="75000"/>
                    <a:lumOff val="25000"/>
                  </a:schemeClr>
                </a:solidFill>
              </a:rPr>
              <a:t>Energy and Technology</a:t>
            </a:r>
            <a:endParaRPr lang="tr-TR" sz="2000" dirty="0">
              <a:solidFill>
                <a:schemeClr val="tx1">
                  <a:lumMod val="75000"/>
                  <a:lumOff val="25000"/>
                </a:schemeClr>
              </a:solidFill>
            </a:endParaRPr>
          </a:p>
          <a:p>
            <a:pPr marL="355600" indent="-342900">
              <a:lnSpc>
                <a:spcPct val="150000"/>
              </a:lnSpc>
              <a:spcBef>
                <a:spcPts val="600"/>
              </a:spcBef>
              <a:buClr>
                <a:srgbClr val="FFC000"/>
              </a:buClr>
              <a:buSzPts val="2400"/>
              <a:buFont typeface="Wingdings" panose="05000000000000000000" pitchFamily="2" charset="2"/>
              <a:buChar char="v"/>
            </a:pPr>
            <a:r>
              <a:rPr lang="tr-TR" sz="2000" dirty="0" err="1">
                <a:solidFill>
                  <a:schemeClr val="tx1">
                    <a:lumMod val="75000"/>
                    <a:lumOff val="25000"/>
                  </a:schemeClr>
                </a:solidFill>
              </a:rPr>
              <a:t>Department</a:t>
            </a:r>
            <a:r>
              <a:rPr lang="tr-TR" sz="2000" dirty="0">
                <a:solidFill>
                  <a:schemeClr val="tx1">
                    <a:lumMod val="75000"/>
                    <a:lumOff val="25000"/>
                  </a:schemeClr>
                </a:solidFill>
              </a:rPr>
              <a:t> of </a:t>
            </a:r>
            <a:r>
              <a:rPr lang="en-US" sz="2000" dirty="0">
                <a:solidFill>
                  <a:schemeClr val="tx1">
                    <a:lumMod val="75000"/>
                    <a:lumOff val="25000"/>
                  </a:schemeClr>
                </a:solidFill>
              </a:rPr>
              <a:t>Academy and Publications </a:t>
            </a:r>
            <a:endParaRPr lang="tr-TR" sz="2000" dirty="0">
              <a:solidFill>
                <a:schemeClr val="tx1"/>
              </a:solidFill>
            </a:endParaRPr>
          </a:p>
        </p:txBody>
      </p:sp>
      <p:pic>
        <p:nvPicPr>
          <p:cNvPr id="3" name="Resim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0772" y="2288931"/>
            <a:ext cx="4397662" cy="27414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7952759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6" name="Google Shape;148;p24"/>
          <p:cNvSpPr txBox="1">
            <a:spLocks noGrp="1"/>
          </p:cNvSpPr>
          <p:nvPr>
            <p:ph type="title"/>
          </p:nvPr>
        </p:nvSpPr>
        <p:spPr>
          <a:xfrm>
            <a:off x="689956" y="1353950"/>
            <a:ext cx="10881360" cy="681037"/>
          </a:xfrm>
          <a:prstGeom prst="rect">
            <a:avLst/>
          </a:prstGeom>
          <a:noFill/>
          <a:ln>
            <a:noFill/>
          </a:ln>
        </p:spPr>
        <p:txBody>
          <a:bodyPr spcFirstLastPara="1" wrap="square" lIns="91425" tIns="45700" rIns="91425" bIns="45700" anchor="ctr" anchorCtr="0">
            <a:noAutofit/>
            <a:scene3d>
              <a:camera prst="orthographicFront"/>
              <a:lightRig rig="soft" dir="t">
                <a:rot lat="0" lon="0" rev="15600000"/>
              </a:lightRig>
            </a:scene3d>
            <a:sp3d extrusionH="57150" prstMaterial="softEdge">
              <a:bevelT w="25400" h="38100"/>
            </a:sp3d>
          </a:bodyPr>
          <a:lstStyle/>
          <a:p>
            <a:r>
              <a:rPr lang="tr-TR" sz="3000" dirty="0">
                <a:ln/>
                <a:solidFill>
                  <a:schemeClr val="accent4"/>
                </a:solidFill>
              </a:rPr>
              <a:t>DEPARTMENT OF FUNDING PROGRAMMES </a:t>
            </a:r>
          </a:p>
        </p:txBody>
      </p:sp>
      <p:sp>
        <p:nvSpPr>
          <p:cNvPr id="7" name="Google Shape;149;p24"/>
          <p:cNvSpPr txBox="1">
            <a:spLocks noGrp="1"/>
          </p:cNvSpPr>
          <p:nvPr>
            <p:ph type="body" idx="1"/>
          </p:nvPr>
        </p:nvSpPr>
        <p:spPr>
          <a:xfrm>
            <a:off x="689956" y="2204220"/>
            <a:ext cx="6219414" cy="3298371"/>
          </a:xfrm>
          <a:prstGeom prst="rect">
            <a:avLst/>
          </a:prstGeom>
          <a:noFill/>
          <a:ln>
            <a:noFill/>
          </a:ln>
        </p:spPr>
        <p:txBody>
          <a:bodyPr spcFirstLastPara="1" wrap="square" lIns="91425" tIns="45700" rIns="91425" bIns="45700" anchor="t" anchorCtr="0">
            <a:noAutofit/>
          </a:bodyPr>
          <a:lstStyle/>
          <a:p>
            <a:pPr marL="0" indent="12700" algn="just">
              <a:lnSpc>
                <a:spcPct val="150000"/>
              </a:lnSpc>
              <a:buNone/>
            </a:pPr>
            <a:r>
              <a:rPr lang="en-US" sz="2400" dirty="0"/>
              <a:t>It was established to create, execute and monitor the results of R&amp;D incentive and support programs by ensuring the necessary coordination in line with the needs of R&amp;D units.</a:t>
            </a:r>
            <a:endParaRPr lang="tr-TR" sz="2400" dirty="0"/>
          </a:p>
        </p:txBody>
      </p:sp>
      <p:pic>
        <p:nvPicPr>
          <p:cNvPr id="2" name="Resi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5462" y="2034987"/>
            <a:ext cx="4465854" cy="346760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23190994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6" name="Google Shape;148;p24"/>
          <p:cNvSpPr txBox="1">
            <a:spLocks noGrp="1"/>
          </p:cNvSpPr>
          <p:nvPr>
            <p:ph type="title"/>
          </p:nvPr>
        </p:nvSpPr>
        <p:spPr>
          <a:xfrm>
            <a:off x="664029" y="1353950"/>
            <a:ext cx="9884228" cy="840275"/>
          </a:xfrm>
          <a:prstGeom prst="rect">
            <a:avLst/>
          </a:prstGeom>
          <a:noFill/>
          <a:ln>
            <a:noFill/>
          </a:ln>
        </p:spPr>
        <p:txBody>
          <a:bodyPr spcFirstLastPara="1" wrap="square" lIns="91425" tIns="45700" rIns="91425" bIns="45700" anchor="ctr" anchorCtr="0">
            <a:noAutofit/>
            <a:scene3d>
              <a:camera prst="orthographicFront"/>
              <a:lightRig rig="soft" dir="t">
                <a:rot lat="0" lon="0" rev="15600000"/>
              </a:lightRig>
            </a:scene3d>
            <a:sp3d extrusionH="57150" prstMaterial="softEdge">
              <a:bevelT w="25400" h="38100"/>
            </a:sp3d>
          </a:bodyPr>
          <a:lstStyle/>
          <a:p>
            <a:r>
              <a:rPr lang="tr-TR" sz="3000" dirty="0">
                <a:ln/>
                <a:solidFill>
                  <a:schemeClr val="accent4"/>
                </a:solidFill>
              </a:rPr>
              <a:t>DEPARTMENT OF </a:t>
            </a:r>
            <a:r>
              <a:rPr lang="en-US" sz="3000" dirty="0">
                <a:ln/>
                <a:solidFill>
                  <a:schemeClr val="accent4"/>
                </a:solidFill>
              </a:rPr>
              <a:t>INDUSTRIAL </a:t>
            </a:r>
            <a:r>
              <a:rPr lang="tr-TR" sz="3000" dirty="0">
                <a:ln/>
                <a:solidFill>
                  <a:schemeClr val="accent4"/>
                </a:solidFill>
              </a:rPr>
              <a:t>RELATIONS</a:t>
            </a:r>
            <a:r>
              <a:rPr lang="en-US" sz="3000" dirty="0">
                <a:ln/>
                <a:solidFill>
                  <a:schemeClr val="accent4"/>
                </a:solidFill>
              </a:rPr>
              <a:t> AND CONTRACTS</a:t>
            </a:r>
            <a:endParaRPr lang="tr-TR" sz="3000" dirty="0">
              <a:ln/>
              <a:solidFill>
                <a:schemeClr val="accent4"/>
              </a:solidFill>
            </a:endParaRPr>
          </a:p>
        </p:txBody>
      </p:sp>
      <p:sp>
        <p:nvSpPr>
          <p:cNvPr id="7" name="Google Shape;149;p24"/>
          <p:cNvSpPr txBox="1">
            <a:spLocks noGrp="1"/>
          </p:cNvSpPr>
          <p:nvPr>
            <p:ph type="body" idx="1"/>
          </p:nvPr>
        </p:nvSpPr>
        <p:spPr>
          <a:xfrm>
            <a:off x="443377" y="2464646"/>
            <a:ext cx="7250514" cy="3252663"/>
          </a:xfrm>
          <a:prstGeom prst="rect">
            <a:avLst/>
          </a:prstGeom>
          <a:noFill/>
          <a:ln>
            <a:noFill/>
          </a:ln>
        </p:spPr>
        <p:txBody>
          <a:bodyPr spcFirstLastPara="1" wrap="square" lIns="91425" tIns="45700" rIns="91425" bIns="45700" anchor="t" anchorCtr="0">
            <a:noAutofit/>
          </a:bodyPr>
          <a:lstStyle/>
          <a:p>
            <a:pPr marL="165100" indent="0" algn="just">
              <a:lnSpc>
                <a:spcPct val="150000"/>
              </a:lnSpc>
              <a:buNone/>
            </a:pPr>
            <a:r>
              <a:rPr lang="tr-TR" sz="2300" dirty="0"/>
              <a:t>TENMAK </a:t>
            </a:r>
            <a:r>
              <a:rPr lang="tr-TR" sz="2300" dirty="0" err="1"/>
              <a:t>was</a:t>
            </a:r>
            <a:r>
              <a:rPr lang="en-US" sz="2300" dirty="0"/>
              <a:t> established to create collaborations and support projects and other activities in order to ensure the wide use of R&amp;D products by ensuring the necessary coordination in line with the needs of R&amp;D units.</a:t>
            </a:r>
            <a:endParaRPr lang="tr-TR" sz="2300" dirty="0"/>
          </a:p>
        </p:txBody>
      </p:sp>
      <p:pic>
        <p:nvPicPr>
          <p:cNvPr id="2" name="Resi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64928">
            <a:off x="7952768" y="2486596"/>
            <a:ext cx="3781614" cy="2516492"/>
          </a:xfrm>
          <a:prstGeom prst="rect">
            <a:avLst/>
          </a:prstGeom>
          <a:solidFill>
            <a:srgbClr val="FFFFFF">
              <a:shade val="85000"/>
            </a:srgbClr>
          </a:solidFill>
          <a:ln w="190500" cap="rnd">
            <a:solidFill>
              <a:srgbClr val="FFFFFF"/>
            </a:solidFill>
          </a:ln>
          <a:effectLst>
            <a:outerShdw blurRad="50000" sx="102000" sy="102000" algn="tl" rotWithShape="0">
              <a:srgbClr val="000000">
                <a:alpha val="48000"/>
              </a:srgbClr>
            </a:outerShdw>
          </a:effectLst>
          <a:scene3d>
            <a:camera prst="orthographicFront"/>
            <a:lightRig rig="twoPt" dir="t">
              <a:rot lat="0" lon="0" rev="7800000"/>
            </a:lightRig>
          </a:scene3d>
          <a:sp3d contourW="6350">
            <a:bevelT w="114300" h="16510"/>
            <a:contourClr>
              <a:srgbClr val="C0C0C0"/>
            </a:contourClr>
          </a:sp3d>
        </p:spPr>
      </p:pic>
    </p:spTree>
    <p:extLst>
      <p:ext uri="{BB962C8B-B14F-4D97-AF65-F5344CB8AC3E}">
        <p14:creationId xmlns:p14="http://schemas.microsoft.com/office/powerpoint/2010/main" val="6958655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6" name="Google Shape;148;p24"/>
          <p:cNvSpPr txBox="1">
            <a:spLocks noGrp="1"/>
          </p:cNvSpPr>
          <p:nvPr>
            <p:ph type="title"/>
          </p:nvPr>
        </p:nvSpPr>
        <p:spPr>
          <a:xfrm>
            <a:off x="689955" y="1210225"/>
            <a:ext cx="10881360" cy="681037"/>
          </a:xfrm>
          <a:prstGeom prst="rect">
            <a:avLst/>
          </a:prstGeom>
          <a:noFill/>
          <a:ln>
            <a:noFill/>
          </a:ln>
        </p:spPr>
        <p:txBody>
          <a:bodyPr spcFirstLastPara="1" wrap="square" lIns="91425" tIns="45700" rIns="91425" bIns="45700" anchor="ctr" anchorCtr="0">
            <a:noAutofit/>
            <a:scene3d>
              <a:camera prst="orthographicFront"/>
              <a:lightRig rig="soft" dir="t">
                <a:rot lat="0" lon="0" rev="15600000"/>
              </a:lightRig>
            </a:scene3d>
            <a:sp3d extrusionH="57150" prstMaterial="softEdge">
              <a:bevelT w="25400" h="38100"/>
            </a:sp3d>
          </a:bodyPr>
          <a:lstStyle/>
          <a:p>
            <a:r>
              <a:rPr lang="tr-TR" sz="3000" dirty="0">
                <a:ln/>
                <a:solidFill>
                  <a:schemeClr val="accent4"/>
                </a:solidFill>
              </a:rPr>
              <a:t>DEPARTMENT OF INTERNATIONAL RELATIONS</a:t>
            </a:r>
          </a:p>
        </p:txBody>
      </p:sp>
      <p:sp>
        <p:nvSpPr>
          <p:cNvPr id="7" name="Google Shape;149;p24"/>
          <p:cNvSpPr txBox="1">
            <a:spLocks noGrp="1"/>
          </p:cNvSpPr>
          <p:nvPr>
            <p:ph type="body" idx="1"/>
          </p:nvPr>
        </p:nvSpPr>
        <p:spPr>
          <a:xfrm>
            <a:off x="620684" y="1589243"/>
            <a:ext cx="7300157" cy="3959051"/>
          </a:xfrm>
          <a:prstGeom prst="rect">
            <a:avLst/>
          </a:prstGeom>
          <a:noFill/>
          <a:ln>
            <a:noFill/>
          </a:ln>
        </p:spPr>
        <p:txBody>
          <a:bodyPr spcFirstLastPara="1" wrap="square" lIns="91425" tIns="45700" rIns="91425" bIns="45700" anchor="t" anchorCtr="0">
            <a:noAutofit/>
          </a:bodyPr>
          <a:lstStyle/>
          <a:p>
            <a:pPr marL="63500" indent="0">
              <a:lnSpc>
                <a:spcPct val="150000"/>
              </a:lnSpc>
              <a:spcBef>
                <a:spcPts val="600"/>
              </a:spcBef>
              <a:buNone/>
            </a:pPr>
            <a:r>
              <a:rPr lang="en-US" sz="1400" dirty="0"/>
              <a:t>It was established</a:t>
            </a:r>
            <a:r>
              <a:rPr lang="tr-TR" sz="1400" dirty="0"/>
              <a:t>;</a:t>
            </a:r>
          </a:p>
          <a:p>
            <a:pPr>
              <a:lnSpc>
                <a:spcPct val="150000"/>
              </a:lnSpc>
              <a:spcBef>
                <a:spcPts val="600"/>
              </a:spcBef>
              <a:buSzPct val="150000"/>
              <a:buFont typeface="Wingdings" panose="05000000000000000000" pitchFamily="2" charset="2"/>
              <a:buChar char="v"/>
            </a:pPr>
            <a:r>
              <a:rPr lang="tr-TR" sz="1400" dirty="0" err="1"/>
              <a:t>To</a:t>
            </a:r>
            <a:r>
              <a:rPr lang="tr-TR" sz="1400" dirty="0"/>
              <a:t> </a:t>
            </a:r>
            <a:r>
              <a:rPr lang="en-US" sz="1400" dirty="0"/>
              <a:t>carry out, </a:t>
            </a:r>
            <a:r>
              <a:rPr lang="en-US" sz="1400" dirty="0">
                <a:solidFill>
                  <a:schemeClr val="tx1">
                    <a:lumMod val="75000"/>
                    <a:lumOff val="25000"/>
                  </a:schemeClr>
                </a:solidFill>
              </a:rPr>
              <a:t>develop and cooperate</a:t>
            </a:r>
            <a:r>
              <a:rPr lang="tr-TR" sz="1400" dirty="0">
                <a:solidFill>
                  <a:schemeClr val="tx1">
                    <a:lumMod val="75000"/>
                    <a:lumOff val="25000"/>
                  </a:schemeClr>
                </a:solidFill>
              </a:rPr>
              <a:t> </a:t>
            </a:r>
            <a:r>
              <a:rPr lang="tr-TR" sz="1400" dirty="0" err="1">
                <a:solidFill>
                  <a:schemeClr val="tx1">
                    <a:lumMod val="75000"/>
                    <a:lumOff val="25000"/>
                  </a:schemeClr>
                </a:solidFill>
              </a:rPr>
              <a:t>relations</a:t>
            </a:r>
            <a:r>
              <a:rPr lang="en-US" sz="1400" dirty="0">
                <a:solidFill>
                  <a:schemeClr val="tx1">
                    <a:lumMod val="75000"/>
                    <a:lumOff val="25000"/>
                  </a:schemeClr>
                </a:solidFill>
              </a:rPr>
              <a:t> with institutions and </a:t>
            </a:r>
            <a:r>
              <a:rPr lang="en-US" sz="1400" dirty="0"/>
              <a:t>organizations abroad, foreign countries and international organizations related to the fields of activity of the institution</a:t>
            </a:r>
            <a:endParaRPr lang="tr-TR" sz="1400" dirty="0"/>
          </a:p>
          <a:p>
            <a:pPr>
              <a:lnSpc>
                <a:spcPct val="150000"/>
              </a:lnSpc>
              <a:spcBef>
                <a:spcPts val="600"/>
              </a:spcBef>
              <a:buSzPct val="150000"/>
              <a:buFont typeface="Wingdings" panose="05000000000000000000" pitchFamily="2" charset="2"/>
              <a:buChar char="v"/>
            </a:pPr>
            <a:r>
              <a:rPr lang="tr-TR" sz="1400" dirty="0"/>
              <a:t>T</a:t>
            </a:r>
            <a:r>
              <a:rPr lang="en-US" sz="1400" dirty="0"/>
              <a:t>o coordinate the participation in the works of international institutions and organizations</a:t>
            </a:r>
            <a:r>
              <a:rPr lang="tr-TR" sz="1400" dirty="0"/>
              <a:t>,</a:t>
            </a:r>
            <a:r>
              <a:rPr lang="en-US" sz="1400" dirty="0"/>
              <a:t> </a:t>
            </a:r>
            <a:r>
              <a:rPr lang="tr-TR" sz="1400" dirty="0" err="1"/>
              <a:t>to</a:t>
            </a:r>
            <a:r>
              <a:rPr lang="tr-TR" sz="1400" dirty="0"/>
              <a:t> </a:t>
            </a:r>
            <a:r>
              <a:rPr lang="tr-TR" sz="1400" dirty="0" err="1"/>
              <a:t>ensure</a:t>
            </a:r>
            <a:r>
              <a:rPr lang="en-US" sz="1400" dirty="0"/>
              <a:t> participation, contribution and all kinds of payments</a:t>
            </a:r>
            <a:r>
              <a:rPr lang="tr-TR" sz="1400" dirty="0"/>
              <a:t> </a:t>
            </a:r>
            <a:r>
              <a:rPr lang="tr-TR" sz="1400" dirty="0" err="1"/>
              <a:t>related</a:t>
            </a:r>
            <a:r>
              <a:rPr lang="tr-TR" sz="1400" dirty="0"/>
              <a:t> </a:t>
            </a:r>
            <a:r>
              <a:rPr lang="tr-TR" sz="1400" dirty="0" err="1"/>
              <a:t>to</a:t>
            </a:r>
            <a:r>
              <a:rPr lang="tr-TR" sz="1400" dirty="0"/>
              <a:t> </a:t>
            </a:r>
            <a:r>
              <a:rPr lang="tr-TR" sz="1400" dirty="0" err="1"/>
              <a:t>them</a:t>
            </a:r>
            <a:r>
              <a:rPr lang="en-US" sz="1400" dirty="0"/>
              <a:t>.</a:t>
            </a:r>
            <a:endParaRPr lang="tr-TR" sz="1400" dirty="0"/>
          </a:p>
          <a:p>
            <a:pPr>
              <a:lnSpc>
                <a:spcPct val="150000"/>
              </a:lnSpc>
              <a:spcBef>
                <a:spcPts val="600"/>
              </a:spcBef>
              <a:buSzPct val="150000"/>
              <a:buFont typeface="Wingdings" panose="05000000000000000000" pitchFamily="2" charset="2"/>
              <a:buChar char="v"/>
            </a:pPr>
            <a:r>
              <a:rPr lang="en-US" sz="1400" dirty="0"/>
              <a:t>To search, procure and distribute funds and resources that can be obtained from international organizations and abroad for the development of the activities of the Institution.</a:t>
            </a:r>
            <a:endParaRPr lang="tr-TR" sz="1400" dirty="0"/>
          </a:p>
          <a:p>
            <a:pPr>
              <a:lnSpc>
                <a:spcPct val="150000"/>
              </a:lnSpc>
              <a:spcBef>
                <a:spcPts val="600"/>
              </a:spcBef>
              <a:buSzPct val="150000"/>
              <a:buFont typeface="Wingdings" panose="05000000000000000000" pitchFamily="2" charset="2"/>
              <a:buChar char="v"/>
            </a:pPr>
            <a:r>
              <a:rPr lang="en-US" sz="1400" dirty="0"/>
              <a:t>To carry out transactions related to international bilateral and multilateral agreements and contracts.</a:t>
            </a:r>
            <a:endParaRPr lang="tr-TR" sz="1400" dirty="0"/>
          </a:p>
          <a:p>
            <a:pPr>
              <a:lnSpc>
                <a:spcPct val="150000"/>
              </a:lnSpc>
              <a:spcBef>
                <a:spcPts val="600"/>
              </a:spcBef>
              <a:buSzPct val="150000"/>
              <a:buFont typeface="Wingdings" panose="05000000000000000000" pitchFamily="2" charset="2"/>
              <a:buChar char="v"/>
            </a:pPr>
            <a:r>
              <a:rPr lang="en-US" sz="1400" dirty="0"/>
              <a:t>To carry out the works and procedures for the temporary assignment of the personnel of the institution abroad.</a:t>
            </a:r>
            <a:endParaRPr lang="tr-TR" sz="1400" dirty="0"/>
          </a:p>
          <a:p>
            <a:pPr>
              <a:lnSpc>
                <a:spcPct val="150000"/>
              </a:lnSpc>
              <a:buFont typeface="Wingdings" panose="05000000000000000000" pitchFamily="2" charset="2"/>
              <a:buChar char="v"/>
            </a:pPr>
            <a:endParaRPr lang="tr-TR" sz="1600" dirty="0"/>
          </a:p>
          <a:p>
            <a:pPr>
              <a:lnSpc>
                <a:spcPct val="150000"/>
              </a:lnSpc>
              <a:buFont typeface="Wingdings" panose="05000000000000000000" pitchFamily="2" charset="2"/>
              <a:buChar char="v"/>
            </a:pPr>
            <a:endParaRPr lang="tr-TR" sz="1600" dirty="0"/>
          </a:p>
          <a:p>
            <a:pPr>
              <a:lnSpc>
                <a:spcPct val="150000"/>
              </a:lnSpc>
              <a:buFont typeface="Wingdings" panose="05000000000000000000" pitchFamily="2" charset="2"/>
              <a:buChar char="v"/>
            </a:pPr>
            <a:endParaRPr lang="tr-TR" sz="2000" dirty="0"/>
          </a:p>
          <a:p>
            <a:pPr>
              <a:lnSpc>
                <a:spcPct val="150000"/>
              </a:lnSpc>
              <a:buFont typeface="Wingdings" panose="05000000000000000000" pitchFamily="2" charset="2"/>
              <a:buChar char="v"/>
            </a:pPr>
            <a:endParaRPr lang="tr-TR" sz="2000" dirty="0"/>
          </a:p>
        </p:txBody>
      </p:sp>
      <p:pic>
        <p:nvPicPr>
          <p:cNvPr id="2" name="Resi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6116" y="2114362"/>
            <a:ext cx="3415200" cy="2474686"/>
          </a:xfrm>
          <a:prstGeom prst="rect">
            <a:avLst/>
          </a:prstGeom>
          <a:ln>
            <a:noFill/>
          </a:ln>
          <a:effectLst>
            <a:softEdge rad="112500"/>
          </a:effectLst>
        </p:spPr>
      </p:pic>
    </p:spTree>
    <p:extLst>
      <p:ext uri="{BB962C8B-B14F-4D97-AF65-F5344CB8AC3E}">
        <p14:creationId xmlns:p14="http://schemas.microsoft.com/office/powerpoint/2010/main" val="151633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6" name="Google Shape;148;p24"/>
          <p:cNvSpPr txBox="1">
            <a:spLocks noGrp="1"/>
          </p:cNvSpPr>
          <p:nvPr>
            <p:ph type="title"/>
          </p:nvPr>
        </p:nvSpPr>
        <p:spPr>
          <a:xfrm>
            <a:off x="287353" y="1353950"/>
            <a:ext cx="11767457" cy="757880"/>
          </a:xfrm>
          <a:prstGeom prst="rect">
            <a:avLst/>
          </a:prstGeom>
          <a:noFill/>
          <a:ln>
            <a:noFill/>
          </a:ln>
        </p:spPr>
        <p:txBody>
          <a:bodyPr spcFirstLastPara="1" wrap="square" lIns="91425" tIns="45700" rIns="91425" bIns="45700" anchor="ctr" anchorCtr="0">
            <a:noAutofit/>
            <a:scene3d>
              <a:camera prst="orthographicFront"/>
              <a:lightRig rig="soft" dir="t">
                <a:rot lat="0" lon="0" rev="15600000"/>
              </a:lightRig>
            </a:scene3d>
            <a:sp3d extrusionH="57150" prstMaterial="softEdge">
              <a:bevelT w="25400" h="38100"/>
            </a:sp3d>
          </a:bodyPr>
          <a:lstStyle/>
          <a:p>
            <a:r>
              <a:rPr lang="en-US" sz="3000" dirty="0">
                <a:ln/>
                <a:solidFill>
                  <a:schemeClr val="accent4"/>
                </a:solidFill>
              </a:rPr>
              <a:t>DEPARTMENT OF POLICY ON ENERGY AND TECHNOLOGY</a:t>
            </a:r>
          </a:p>
        </p:txBody>
      </p:sp>
      <p:sp>
        <p:nvSpPr>
          <p:cNvPr id="7" name="Google Shape;149;p24"/>
          <p:cNvSpPr txBox="1">
            <a:spLocks noGrp="1"/>
          </p:cNvSpPr>
          <p:nvPr>
            <p:ph type="body" idx="1"/>
          </p:nvPr>
        </p:nvSpPr>
        <p:spPr>
          <a:xfrm>
            <a:off x="337457" y="2111830"/>
            <a:ext cx="6790554" cy="3057339"/>
          </a:xfrm>
          <a:prstGeom prst="rect">
            <a:avLst/>
          </a:prstGeom>
          <a:noFill/>
          <a:ln>
            <a:noFill/>
          </a:ln>
        </p:spPr>
        <p:txBody>
          <a:bodyPr spcFirstLastPara="1" wrap="square" lIns="91425" tIns="45700" rIns="91425" bIns="45700" anchor="t" anchorCtr="0">
            <a:noAutofit/>
          </a:bodyPr>
          <a:lstStyle/>
          <a:p>
            <a:pPr marL="63500" indent="0" algn="just">
              <a:lnSpc>
                <a:spcPct val="150000"/>
              </a:lnSpc>
              <a:buNone/>
            </a:pPr>
            <a:r>
              <a:rPr lang="en-US" sz="2000" dirty="0"/>
              <a:t>It was established </a:t>
            </a:r>
            <a:r>
              <a:rPr lang="tr-TR" sz="2000" dirty="0"/>
              <a:t>;</a:t>
            </a:r>
          </a:p>
          <a:p>
            <a:pPr algn="just">
              <a:lnSpc>
                <a:spcPct val="150000"/>
              </a:lnSpc>
              <a:buFont typeface="Wingdings" panose="05000000000000000000" pitchFamily="2" charset="2"/>
              <a:buChar char="v"/>
            </a:pPr>
            <a:r>
              <a:rPr lang="en-US" sz="2000" dirty="0"/>
              <a:t>To monitor and report national and international energy policies</a:t>
            </a:r>
            <a:r>
              <a:rPr lang="tr-TR" sz="2000" dirty="0"/>
              <a:t> </a:t>
            </a:r>
            <a:r>
              <a:rPr lang="tr-TR" sz="2000" dirty="0" err="1"/>
              <a:t>and</a:t>
            </a:r>
            <a:r>
              <a:rPr lang="tr-TR" sz="2000" dirty="0"/>
              <a:t> </a:t>
            </a:r>
            <a:r>
              <a:rPr lang="en-US" sz="2000" dirty="0"/>
              <a:t>policies</a:t>
            </a:r>
            <a:r>
              <a:rPr lang="tr-TR" sz="2000" dirty="0"/>
              <a:t> </a:t>
            </a:r>
            <a:r>
              <a:rPr lang="en-US" sz="2000" dirty="0"/>
              <a:t>regarding technologies related to the Authority's field of duty</a:t>
            </a:r>
            <a:r>
              <a:rPr lang="tr-TR" sz="2000" dirty="0"/>
              <a:t>.</a:t>
            </a:r>
          </a:p>
          <a:p>
            <a:pPr algn="just">
              <a:lnSpc>
                <a:spcPct val="150000"/>
              </a:lnSpc>
              <a:buFont typeface="Wingdings" panose="05000000000000000000" pitchFamily="2" charset="2"/>
              <a:buChar char="v"/>
            </a:pPr>
            <a:r>
              <a:rPr lang="tr-TR" sz="2000" dirty="0"/>
              <a:t>T</a:t>
            </a:r>
            <a:r>
              <a:rPr lang="en-US" sz="2000" dirty="0"/>
              <a:t>o contribute to the formation of policies that will increase the competitiveness of our country in this field</a:t>
            </a:r>
            <a:r>
              <a:rPr lang="tr-TR" sz="2000" dirty="0"/>
              <a:t>.</a:t>
            </a:r>
          </a:p>
          <a:p>
            <a:pPr algn="just">
              <a:lnSpc>
                <a:spcPct val="150000"/>
              </a:lnSpc>
              <a:buFont typeface="Wingdings" panose="05000000000000000000" pitchFamily="2" charset="2"/>
              <a:buChar char="v"/>
            </a:pPr>
            <a:endParaRPr lang="tr-TR" sz="2000" dirty="0"/>
          </a:p>
          <a:p>
            <a:pPr marL="63500" indent="0" algn="just">
              <a:lnSpc>
                <a:spcPct val="150000"/>
              </a:lnSpc>
              <a:buNone/>
            </a:pPr>
            <a:endParaRPr lang="tr-TR" sz="2000" dirty="0"/>
          </a:p>
        </p:txBody>
      </p:sp>
      <p:pic>
        <p:nvPicPr>
          <p:cNvPr id="2050" name="Picture 2" descr="https://temizenerji.org/wp-content/uploads/2020/10/report-1170x77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39344" y="2322843"/>
            <a:ext cx="3931972" cy="261459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14745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6" name="Google Shape;148;p24"/>
          <p:cNvSpPr txBox="1">
            <a:spLocks noGrp="1"/>
          </p:cNvSpPr>
          <p:nvPr>
            <p:ph type="title"/>
          </p:nvPr>
        </p:nvSpPr>
        <p:spPr>
          <a:xfrm>
            <a:off x="689956" y="1353950"/>
            <a:ext cx="10881360" cy="681037"/>
          </a:xfrm>
          <a:prstGeom prst="rect">
            <a:avLst/>
          </a:prstGeom>
          <a:noFill/>
          <a:ln>
            <a:noFill/>
          </a:ln>
        </p:spPr>
        <p:txBody>
          <a:bodyPr spcFirstLastPara="1" wrap="square" lIns="91425" tIns="45700" rIns="91425" bIns="45700" anchor="ctr" anchorCtr="0">
            <a:noAutofit/>
            <a:scene3d>
              <a:camera prst="orthographicFront"/>
              <a:lightRig rig="soft" dir="t">
                <a:rot lat="0" lon="0" rev="15600000"/>
              </a:lightRig>
            </a:scene3d>
            <a:sp3d extrusionH="57150" prstMaterial="softEdge">
              <a:bevelT w="25400" h="38100"/>
            </a:sp3d>
          </a:bodyPr>
          <a:lstStyle/>
          <a:p>
            <a:r>
              <a:rPr lang="en-US" sz="3000" dirty="0">
                <a:ln/>
                <a:solidFill>
                  <a:schemeClr val="accent4"/>
                </a:solidFill>
                <a:latin typeface="Arial" panose="020B0604020202020204" pitchFamily="34" charset="0"/>
                <a:cs typeface="Arial" panose="020B0604020202020204" pitchFamily="34" charset="0"/>
              </a:rPr>
              <a:t>DEPARTMENT OF ACADEMY AND PUBLICATIONS </a:t>
            </a:r>
          </a:p>
        </p:txBody>
      </p:sp>
      <p:sp>
        <p:nvSpPr>
          <p:cNvPr id="7" name="Google Shape;149;p24"/>
          <p:cNvSpPr txBox="1">
            <a:spLocks noGrp="1"/>
          </p:cNvSpPr>
          <p:nvPr>
            <p:ph type="body" idx="1"/>
          </p:nvPr>
        </p:nvSpPr>
        <p:spPr>
          <a:xfrm>
            <a:off x="689957" y="2185286"/>
            <a:ext cx="5914043" cy="1597135"/>
          </a:xfrm>
          <a:prstGeom prst="rect">
            <a:avLst/>
          </a:prstGeom>
          <a:noFill/>
          <a:ln>
            <a:noFill/>
          </a:ln>
        </p:spPr>
        <p:txBody>
          <a:bodyPr spcFirstLastPara="1" wrap="square" lIns="91425" tIns="45700" rIns="91425" bIns="45700" anchor="t" anchorCtr="0">
            <a:noAutofit/>
          </a:bodyPr>
          <a:lstStyle/>
          <a:p>
            <a:pPr marL="63500" indent="0" algn="just">
              <a:lnSpc>
                <a:spcPct val="150000"/>
              </a:lnSpc>
              <a:buNone/>
            </a:pPr>
            <a:r>
              <a:rPr lang="en-US" sz="2000" dirty="0">
                <a:solidFill>
                  <a:schemeClr val="tx1">
                    <a:lumMod val="75000"/>
                    <a:lumOff val="25000"/>
                  </a:schemeClr>
                </a:solidFill>
              </a:rPr>
              <a:t>It was established to carry out training and publication activities on the subjects</a:t>
            </a:r>
            <a:r>
              <a:rPr lang="tr-TR" sz="2000" dirty="0">
                <a:solidFill>
                  <a:schemeClr val="tx1">
                    <a:lumMod val="75000"/>
                    <a:lumOff val="25000"/>
                  </a:schemeClr>
                </a:solidFill>
              </a:rPr>
              <a:t> </a:t>
            </a:r>
            <a:r>
              <a:rPr lang="tr-TR" sz="2000" dirty="0" err="1">
                <a:solidFill>
                  <a:schemeClr val="tx1">
                    <a:lumMod val="75000"/>
                    <a:lumOff val="25000"/>
                  </a:schemeClr>
                </a:solidFill>
              </a:rPr>
              <a:t>related</a:t>
            </a:r>
            <a:r>
              <a:rPr lang="tr-TR" sz="2000" dirty="0">
                <a:solidFill>
                  <a:schemeClr val="tx1">
                    <a:lumMod val="75000"/>
                    <a:lumOff val="25000"/>
                  </a:schemeClr>
                </a:solidFill>
              </a:rPr>
              <a:t> </a:t>
            </a:r>
            <a:r>
              <a:rPr lang="tr-TR" sz="2000" dirty="0" err="1">
                <a:solidFill>
                  <a:schemeClr val="tx1">
                    <a:lumMod val="75000"/>
                    <a:lumOff val="25000"/>
                  </a:schemeClr>
                </a:solidFill>
              </a:rPr>
              <a:t>to</a:t>
            </a:r>
            <a:r>
              <a:rPr lang="tr-TR" sz="2000" dirty="0">
                <a:solidFill>
                  <a:schemeClr val="tx1">
                    <a:lumMod val="75000"/>
                    <a:lumOff val="25000"/>
                  </a:schemeClr>
                </a:solidFill>
              </a:rPr>
              <a:t> </a:t>
            </a:r>
            <a:r>
              <a:rPr lang="en-US" sz="2000" dirty="0">
                <a:solidFill>
                  <a:schemeClr val="tx1">
                    <a:lumMod val="75000"/>
                    <a:lumOff val="25000"/>
                  </a:schemeClr>
                </a:solidFill>
              </a:rPr>
              <a:t>the scope of the institution's duty.</a:t>
            </a:r>
            <a:endParaRPr lang="tr-TR" sz="2000" dirty="0">
              <a:solidFill>
                <a:schemeClr val="tx1">
                  <a:lumMod val="75000"/>
                  <a:lumOff val="25000"/>
                </a:schemeClr>
              </a:solidFill>
            </a:endParaRPr>
          </a:p>
        </p:txBody>
      </p:sp>
      <p:pic>
        <p:nvPicPr>
          <p:cNvPr id="5" name="Resim 4"/>
          <p:cNvPicPr>
            <a:picLocks noChangeAspect="1"/>
          </p:cNvPicPr>
          <p:nvPr/>
        </p:nvPicPr>
        <p:blipFill rotWithShape="1">
          <a:blip r:embed="rId3">
            <a:extLst>
              <a:ext uri="{28A0092B-C50C-407E-A947-70E740481C1C}">
                <a14:useLocalDpi xmlns:a14="http://schemas.microsoft.com/office/drawing/2010/main" val="0"/>
              </a:ext>
            </a:extLst>
          </a:blip>
          <a:srcRect l="18841" t="56269" r="28793"/>
          <a:stretch/>
        </p:blipFill>
        <p:spPr>
          <a:xfrm>
            <a:off x="6704896" y="2732109"/>
            <a:ext cx="2208195" cy="3128395"/>
          </a:xfrm>
          <a:prstGeom prst="rect">
            <a:avLst/>
          </a:prstGeom>
        </p:spPr>
      </p:pic>
      <p:pic>
        <p:nvPicPr>
          <p:cNvPr id="8" name="Resim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12840" y="2185286"/>
            <a:ext cx="1920992" cy="271292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9" name="Resim 8"/>
          <p:cNvPicPr>
            <a:picLocks noChangeAspect="1"/>
          </p:cNvPicPr>
          <p:nvPr/>
        </p:nvPicPr>
        <p:blipFill rotWithShape="1">
          <a:blip r:embed="rId3">
            <a:extLst>
              <a:ext uri="{28A0092B-C50C-407E-A947-70E740481C1C}">
                <a14:useLocalDpi xmlns:a14="http://schemas.microsoft.com/office/drawing/2010/main" val="0"/>
              </a:ext>
            </a:extLst>
          </a:blip>
          <a:srcRect b="66368"/>
          <a:stretch/>
        </p:blipFill>
        <p:spPr>
          <a:xfrm>
            <a:off x="1125562" y="3891277"/>
            <a:ext cx="3911192" cy="2231582"/>
          </a:xfrm>
          <a:prstGeom prst="rect">
            <a:avLst/>
          </a:prstGeom>
          <a:ln>
            <a:noFill/>
          </a:ln>
          <a:effectLst>
            <a:softEdge rad="112500"/>
          </a:effectLst>
        </p:spPr>
      </p:pic>
    </p:spTree>
    <p:extLst>
      <p:ext uri="{BB962C8B-B14F-4D97-AF65-F5344CB8AC3E}">
        <p14:creationId xmlns:p14="http://schemas.microsoft.com/office/powerpoint/2010/main" val="26397438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pic>
        <p:nvPicPr>
          <p:cNvPr id="5" name="Resim 4">
            <a:extLst>
              <a:ext uri="{FF2B5EF4-FFF2-40B4-BE49-F238E27FC236}">
                <a16:creationId xmlns:a16="http://schemas.microsoft.com/office/drawing/2014/main" id="{9DB864F8-D218-9642-BBA0-4D2223C23EAA}"/>
              </a:ext>
            </a:extLst>
          </p:cNvPr>
          <p:cNvPicPr>
            <a:picLocks noChangeAspect="1"/>
          </p:cNvPicPr>
          <p:nvPr/>
        </p:nvPicPr>
        <p:blipFill rotWithShape="1">
          <a:blip r:embed="rId3">
            <a:extLst>
              <a:ext uri="{28A0092B-C50C-407E-A947-70E740481C1C}">
                <a14:useLocalDpi xmlns:a14="http://schemas.microsoft.com/office/drawing/2010/main" val="0"/>
              </a:ext>
            </a:extLst>
          </a:blip>
          <a:srcRect t="35142"/>
          <a:stretch/>
        </p:blipFill>
        <p:spPr>
          <a:xfrm>
            <a:off x="7661355" y="2692341"/>
            <a:ext cx="4123369" cy="3265714"/>
          </a:xfrm>
          <a:prstGeom prst="rect">
            <a:avLst/>
          </a:prstGeom>
        </p:spPr>
      </p:pic>
      <p:sp>
        <p:nvSpPr>
          <p:cNvPr id="3" name="Dikdörtgen 2">
            <a:extLst>
              <a:ext uri="{FF2B5EF4-FFF2-40B4-BE49-F238E27FC236}">
                <a16:creationId xmlns:a16="http://schemas.microsoft.com/office/drawing/2014/main" id="{C36922F4-95CD-FF46-9EC0-62E6A96D43D3}"/>
              </a:ext>
            </a:extLst>
          </p:cNvPr>
          <p:cNvSpPr/>
          <p:nvPr/>
        </p:nvSpPr>
        <p:spPr>
          <a:xfrm>
            <a:off x="530931" y="2706628"/>
            <a:ext cx="6562595" cy="1420325"/>
          </a:xfrm>
          <a:prstGeom prst="rect">
            <a:avLst/>
          </a:prstGeom>
        </p:spPr>
        <p:txBody>
          <a:bodyPr wrap="square">
            <a:spAutoFit/>
          </a:bodyPr>
          <a:lstStyle/>
          <a:p>
            <a:pPr algn="just">
              <a:lnSpc>
                <a:spcPct val="150000"/>
              </a:lnSpc>
            </a:pPr>
            <a:r>
              <a:rPr lang="en-US" sz="2000" dirty="0"/>
              <a:t>It was established to carry out and coordinate all kinds of </a:t>
            </a:r>
            <a:r>
              <a:rPr lang="tr-TR" sz="2000" dirty="0" err="1"/>
              <a:t>operations</a:t>
            </a:r>
            <a:r>
              <a:rPr lang="en-US" sz="2000" dirty="0"/>
              <a:t> related to the management of radioactive wastes in</a:t>
            </a:r>
            <a:r>
              <a:rPr lang="tr-TR" sz="2000" dirty="0"/>
              <a:t> </a:t>
            </a:r>
            <a:r>
              <a:rPr lang="tr-TR" sz="2000" dirty="0" err="1"/>
              <a:t>Turkey</a:t>
            </a:r>
            <a:r>
              <a:rPr lang="en-US" sz="2000" dirty="0"/>
              <a:t>.</a:t>
            </a:r>
            <a:endParaRPr lang="tr-TR" sz="2000" dirty="0"/>
          </a:p>
        </p:txBody>
      </p:sp>
      <p:sp>
        <p:nvSpPr>
          <p:cNvPr id="4" name="Dikdörtgen 3">
            <a:extLst>
              <a:ext uri="{FF2B5EF4-FFF2-40B4-BE49-F238E27FC236}">
                <a16:creationId xmlns:a16="http://schemas.microsoft.com/office/drawing/2014/main" id="{0749B609-E8ED-4C4D-BE20-5C65B5809EC8}"/>
              </a:ext>
            </a:extLst>
          </p:cNvPr>
          <p:cNvSpPr/>
          <p:nvPr/>
        </p:nvSpPr>
        <p:spPr>
          <a:xfrm>
            <a:off x="423368" y="1675674"/>
            <a:ext cx="10658687" cy="553998"/>
          </a:xfrm>
          <a:prstGeom prst="rect">
            <a:avLst/>
          </a:prstGeom>
        </p:spPr>
        <p:txBody>
          <a:bodyPr wrap="none">
            <a:spAutoFit/>
            <a:scene3d>
              <a:camera prst="orthographicFront"/>
              <a:lightRig rig="soft" dir="t">
                <a:rot lat="0" lon="0" rev="15600000"/>
              </a:lightRig>
            </a:scene3d>
            <a:sp3d extrusionH="57150" prstMaterial="softEdge">
              <a:bevelT w="25400" h="38100"/>
            </a:sp3d>
          </a:bodyPr>
          <a:lstStyle/>
          <a:p>
            <a:r>
              <a:rPr lang="tr-TR" sz="3000" b="1" dirty="0">
                <a:ln/>
                <a:solidFill>
                  <a:schemeClr val="accent4"/>
                </a:solidFill>
              </a:rPr>
              <a:t>DEPARTMENT OF RADIOACTIVE WASTE MANAGEMENT</a:t>
            </a:r>
          </a:p>
        </p:txBody>
      </p:sp>
      <p:pic>
        <p:nvPicPr>
          <p:cNvPr id="9" name="Resim 8">
            <a:extLst>
              <a:ext uri="{FF2B5EF4-FFF2-40B4-BE49-F238E27FC236}">
                <a16:creationId xmlns:a16="http://schemas.microsoft.com/office/drawing/2014/main" id="{A67F7B01-B44A-CE48-B4F3-31B61C8A3169}"/>
              </a:ext>
            </a:extLst>
          </p:cNvPr>
          <p:cNvPicPr>
            <a:picLocks noChangeAspect="1"/>
          </p:cNvPicPr>
          <p:nvPr/>
        </p:nvPicPr>
        <p:blipFill rotWithShape="1">
          <a:blip r:embed="rId3">
            <a:extLst>
              <a:ext uri="{28A0092B-C50C-407E-A947-70E740481C1C}">
                <a14:useLocalDpi xmlns:a14="http://schemas.microsoft.com/office/drawing/2010/main" val="0"/>
              </a:ext>
            </a:extLst>
          </a:blip>
          <a:srcRect r="51294" b="72525"/>
          <a:stretch/>
        </p:blipFill>
        <p:spPr>
          <a:xfrm>
            <a:off x="711672" y="4498293"/>
            <a:ext cx="2531591" cy="1743837"/>
          </a:xfrm>
          <a:prstGeom prst="rect">
            <a:avLst/>
          </a:prstGeom>
        </p:spPr>
      </p:pic>
      <p:pic>
        <p:nvPicPr>
          <p:cNvPr id="10" name="Resim 9">
            <a:extLst>
              <a:ext uri="{FF2B5EF4-FFF2-40B4-BE49-F238E27FC236}">
                <a16:creationId xmlns:a16="http://schemas.microsoft.com/office/drawing/2014/main" id="{9600E6F8-E3C6-1048-B05E-B4AB8BCFA9C7}"/>
              </a:ext>
            </a:extLst>
          </p:cNvPr>
          <p:cNvPicPr>
            <a:picLocks noChangeAspect="1"/>
          </p:cNvPicPr>
          <p:nvPr/>
        </p:nvPicPr>
        <p:blipFill rotWithShape="1">
          <a:blip r:embed="rId3">
            <a:extLst>
              <a:ext uri="{28A0092B-C50C-407E-A947-70E740481C1C}">
                <a14:useLocalDpi xmlns:a14="http://schemas.microsoft.com/office/drawing/2010/main" val="0"/>
              </a:ext>
            </a:extLst>
          </a:blip>
          <a:srcRect l="51490" b="71997"/>
          <a:stretch/>
        </p:blipFill>
        <p:spPr>
          <a:xfrm>
            <a:off x="4180202" y="4473481"/>
            <a:ext cx="2544213" cy="1793460"/>
          </a:xfrm>
          <a:prstGeom prst="rect">
            <a:avLst/>
          </a:prstGeom>
        </p:spPr>
      </p:pic>
    </p:spTree>
    <p:extLst>
      <p:ext uri="{BB962C8B-B14F-4D97-AF65-F5344CB8AC3E}">
        <p14:creationId xmlns:p14="http://schemas.microsoft.com/office/powerpoint/2010/main" val="23964127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3"/>
          <p:cNvSpPr txBox="1">
            <a:spLocks noGrp="1"/>
          </p:cNvSpPr>
          <p:nvPr>
            <p:ph type="title"/>
          </p:nvPr>
        </p:nvSpPr>
        <p:spPr>
          <a:xfrm>
            <a:off x="3280756" y="3520492"/>
            <a:ext cx="10881360" cy="676979"/>
          </a:xfrm>
          <a:prstGeom prst="rect">
            <a:avLst/>
          </a:prstGeom>
          <a:noFill/>
          <a:ln>
            <a:noFill/>
          </a:ln>
        </p:spPr>
        <p:txBody>
          <a:bodyPr spcFirstLastPara="1" wrap="square" lIns="91425" tIns="45700" rIns="91425" bIns="45700" anchor="ctr" anchorCtr="0">
            <a:noAutofit/>
            <a:scene3d>
              <a:camera prst="orthographicFront"/>
              <a:lightRig rig="soft" dir="t">
                <a:rot lat="0" lon="0" rev="15600000"/>
              </a:lightRig>
            </a:scene3d>
            <a:sp3d extrusionH="57150" prstMaterial="softEdge">
              <a:bevelT w="25400" h="38100"/>
            </a:sp3d>
          </a:bodyPr>
          <a:lstStyle/>
          <a:p>
            <a:pPr marL="0" lvl="0" indent="0" algn="l" rtl="0">
              <a:lnSpc>
                <a:spcPct val="90000"/>
              </a:lnSpc>
              <a:spcBef>
                <a:spcPts val="0"/>
              </a:spcBef>
              <a:spcAft>
                <a:spcPts val="0"/>
              </a:spcAft>
              <a:buClr>
                <a:srgbClr val="55565B"/>
              </a:buClr>
              <a:buSzPts val="2880"/>
              <a:buFont typeface="Arial"/>
              <a:buNone/>
            </a:pPr>
            <a:r>
              <a:rPr lang="tr-TR" sz="3000" dirty="0">
                <a:ln/>
                <a:solidFill>
                  <a:schemeClr val="accent4"/>
                </a:solidFill>
              </a:rPr>
              <a:t>INSTITUTES</a:t>
            </a:r>
            <a:endParaRPr sz="3000" dirty="0">
              <a:ln/>
              <a:solidFill>
                <a:schemeClr val="accent4"/>
              </a:solidFill>
            </a:endParaRPr>
          </a:p>
        </p:txBody>
      </p:sp>
      <p:grpSp>
        <p:nvGrpSpPr>
          <p:cNvPr id="12" name="Grup 11"/>
          <p:cNvGrpSpPr/>
          <p:nvPr/>
        </p:nvGrpSpPr>
        <p:grpSpPr>
          <a:xfrm>
            <a:off x="3137770" y="1208762"/>
            <a:ext cx="10258816" cy="5300443"/>
            <a:chOff x="1944914" y="1174550"/>
            <a:chExt cx="10247086" cy="5418667"/>
          </a:xfrm>
        </p:grpSpPr>
        <p:graphicFrame>
          <p:nvGraphicFramePr>
            <p:cNvPr id="5" name="Diyagram 4"/>
            <p:cNvGraphicFramePr/>
            <p:nvPr>
              <p:extLst>
                <p:ext uri="{D42A27DB-BD31-4B8C-83A1-F6EECF244321}">
                  <p14:modId xmlns:p14="http://schemas.microsoft.com/office/powerpoint/2010/main" val="4060061162"/>
                </p:ext>
              </p:extLst>
            </p:nvPr>
          </p:nvGraphicFramePr>
          <p:xfrm>
            <a:off x="1944914" y="1174550"/>
            <a:ext cx="10247086"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Metin kutusu 5"/>
            <p:cNvSpPr txBox="1"/>
            <p:nvPr/>
          </p:nvSpPr>
          <p:spPr>
            <a:xfrm>
              <a:off x="4645773" y="1583578"/>
              <a:ext cx="1983656" cy="1366528"/>
            </a:xfrm>
            <a:prstGeom prst="rect">
              <a:avLst/>
            </a:prstGeom>
            <a:noFill/>
          </p:spPr>
          <p:txBody>
            <a:bodyPr wrap="square" rtlCol="0">
              <a:spAutoFit/>
            </a:bodyPr>
            <a:lstStyle/>
            <a:p>
              <a:pPr marL="12700" lvl="0" algn="ctr">
                <a:lnSpc>
                  <a:spcPct val="115000"/>
                </a:lnSpc>
                <a:spcBef>
                  <a:spcPts val="600"/>
                </a:spcBef>
                <a:buClr>
                  <a:srgbClr val="FFC000"/>
                </a:buClr>
                <a:buSzPts val="2400"/>
              </a:pPr>
              <a:r>
                <a:rPr lang="tr-TR" sz="1800" b="1" dirty="0" err="1">
                  <a:solidFill>
                    <a:schemeClr val="bg1"/>
                  </a:solidFill>
                </a:rPr>
                <a:t>Nuclear</a:t>
              </a:r>
              <a:r>
                <a:rPr lang="tr-TR" sz="1800" b="1" dirty="0">
                  <a:solidFill>
                    <a:schemeClr val="bg1"/>
                  </a:solidFill>
                </a:rPr>
                <a:t> </a:t>
              </a:r>
              <a:r>
                <a:rPr lang="tr-TR" sz="1800" b="1" dirty="0" err="1">
                  <a:solidFill>
                    <a:schemeClr val="bg1"/>
                  </a:solidFill>
                </a:rPr>
                <a:t>Energy</a:t>
              </a:r>
              <a:r>
                <a:rPr lang="tr-TR" sz="1800" b="1" dirty="0">
                  <a:solidFill>
                    <a:schemeClr val="bg1"/>
                  </a:solidFill>
                </a:rPr>
                <a:t> </a:t>
              </a:r>
              <a:r>
                <a:rPr lang="tr-TR" sz="1800" b="1" dirty="0" err="1">
                  <a:solidFill>
                    <a:schemeClr val="bg1"/>
                  </a:solidFill>
                </a:rPr>
                <a:t>Research</a:t>
              </a:r>
              <a:r>
                <a:rPr lang="tr-TR" sz="1800" b="1" dirty="0">
                  <a:solidFill>
                    <a:schemeClr val="bg1"/>
                  </a:solidFill>
                </a:rPr>
                <a:t> </a:t>
              </a:r>
              <a:r>
                <a:rPr lang="tr-TR" sz="1800" b="1" dirty="0" err="1">
                  <a:solidFill>
                    <a:schemeClr val="bg1"/>
                  </a:solidFill>
                </a:rPr>
                <a:t>Institute</a:t>
              </a:r>
              <a:r>
                <a:rPr lang="tr-TR" sz="1800" b="1" dirty="0">
                  <a:solidFill>
                    <a:schemeClr val="bg1"/>
                  </a:solidFill>
                </a:rPr>
                <a:t> (NÜKEN)</a:t>
              </a:r>
            </a:p>
          </p:txBody>
        </p:sp>
        <p:sp>
          <p:nvSpPr>
            <p:cNvPr id="9" name="Metin kutusu 8"/>
            <p:cNvSpPr txBox="1"/>
            <p:nvPr/>
          </p:nvSpPr>
          <p:spPr>
            <a:xfrm>
              <a:off x="7605674" y="3191385"/>
              <a:ext cx="1767456" cy="1384995"/>
            </a:xfrm>
            <a:prstGeom prst="rect">
              <a:avLst/>
            </a:prstGeom>
            <a:noFill/>
          </p:spPr>
          <p:txBody>
            <a:bodyPr wrap="square" lIns="0" tIns="0" rIns="0" bIns="0" rtlCol="0">
              <a:spAutoFit/>
            </a:bodyPr>
            <a:lstStyle/>
            <a:p>
              <a:pPr marL="12700" lvl="0" algn="ctr">
                <a:buClr>
                  <a:srgbClr val="FFC000"/>
                </a:buClr>
                <a:buSzPts val="2400"/>
              </a:pPr>
              <a:r>
                <a:rPr lang="tr-TR" sz="1800" b="1" dirty="0" err="1">
                  <a:solidFill>
                    <a:schemeClr val="bg1"/>
                  </a:solidFill>
                </a:rPr>
                <a:t>Rare</a:t>
              </a:r>
              <a:r>
                <a:rPr lang="tr-TR" sz="1800" b="1" dirty="0">
                  <a:solidFill>
                    <a:schemeClr val="bg1"/>
                  </a:solidFill>
                </a:rPr>
                <a:t> Earth </a:t>
              </a:r>
              <a:r>
                <a:rPr lang="tr-TR" sz="1800" b="1" dirty="0" err="1">
                  <a:solidFill>
                    <a:schemeClr val="bg1"/>
                  </a:solidFill>
                </a:rPr>
                <a:t>Elements</a:t>
              </a:r>
              <a:r>
                <a:rPr lang="tr-TR" sz="1800" b="1" dirty="0">
                  <a:solidFill>
                    <a:schemeClr val="bg1"/>
                  </a:solidFill>
                </a:rPr>
                <a:t>  </a:t>
              </a:r>
              <a:r>
                <a:rPr lang="tr-TR" sz="1800" b="1" dirty="0" err="1">
                  <a:solidFill>
                    <a:schemeClr val="bg1"/>
                  </a:solidFill>
                </a:rPr>
                <a:t>Research</a:t>
              </a:r>
              <a:r>
                <a:rPr lang="tr-TR" sz="1800" b="1" dirty="0">
                  <a:solidFill>
                    <a:schemeClr val="bg1"/>
                  </a:solidFill>
                </a:rPr>
                <a:t> </a:t>
              </a:r>
              <a:r>
                <a:rPr lang="tr-TR" sz="1800" b="1" dirty="0" err="1">
                  <a:solidFill>
                    <a:schemeClr val="bg1"/>
                  </a:solidFill>
                </a:rPr>
                <a:t>Institute</a:t>
              </a:r>
              <a:r>
                <a:rPr lang="tr-TR" sz="1800" b="1" dirty="0">
                  <a:solidFill>
                    <a:schemeClr val="bg1"/>
                  </a:solidFill>
                </a:rPr>
                <a:t> </a:t>
              </a:r>
            </a:p>
            <a:p>
              <a:pPr marL="12700" lvl="0" algn="ctr">
                <a:buClr>
                  <a:srgbClr val="FFC000"/>
                </a:buClr>
                <a:buSzPts val="2400"/>
              </a:pPr>
              <a:r>
                <a:rPr lang="tr-TR" sz="1800" b="1" dirty="0">
                  <a:solidFill>
                    <a:schemeClr val="bg1"/>
                  </a:solidFill>
                </a:rPr>
                <a:t>(NATEN)</a:t>
              </a:r>
            </a:p>
          </p:txBody>
        </p:sp>
        <p:sp>
          <p:nvSpPr>
            <p:cNvPr id="10" name="Metin kutusu 9"/>
            <p:cNvSpPr txBox="1"/>
            <p:nvPr/>
          </p:nvSpPr>
          <p:spPr>
            <a:xfrm>
              <a:off x="4736149" y="4916079"/>
              <a:ext cx="1802903" cy="1366528"/>
            </a:xfrm>
            <a:prstGeom prst="rect">
              <a:avLst/>
            </a:prstGeom>
            <a:noFill/>
          </p:spPr>
          <p:txBody>
            <a:bodyPr wrap="square" rtlCol="0">
              <a:spAutoFit/>
            </a:bodyPr>
            <a:lstStyle/>
            <a:p>
              <a:pPr marL="12700" lvl="0" algn="ctr">
                <a:lnSpc>
                  <a:spcPct val="115000"/>
                </a:lnSpc>
                <a:spcBef>
                  <a:spcPts val="600"/>
                </a:spcBef>
                <a:buClr>
                  <a:srgbClr val="FFC000"/>
                </a:buClr>
                <a:buSzPts val="2400"/>
              </a:pPr>
              <a:r>
                <a:rPr lang="tr-TR" sz="1800" b="1" dirty="0" err="1">
                  <a:solidFill>
                    <a:schemeClr val="bg1"/>
                  </a:solidFill>
                </a:rPr>
                <a:t>Clean</a:t>
              </a:r>
              <a:r>
                <a:rPr lang="tr-TR" sz="1800" b="1" dirty="0">
                  <a:solidFill>
                    <a:schemeClr val="bg1"/>
                  </a:solidFill>
                </a:rPr>
                <a:t> </a:t>
              </a:r>
              <a:r>
                <a:rPr lang="tr-TR" sz="1800" b="1" dirty="0" err="1">
                  <a:solidFill>
                    <a:schemeClr val="bg1"/>
                  </a:solidFill>
                </a:rPr>
                <a:t>Energy</a:t>
              </a:r>
              <a:r>
                <a:rPr lang="tr-TR" sz="1800" b="1" dirty="0">
                  <a:solidFill>
                    <a:schemeClr val="bg1"/>
                  </a:solidFill>
                </a:rPr>
                <a:t> </a:t>
              </a:r>
              <a:r>
                <a:rPr lang="tr-TR" sz="1800" b="1" dirty="0" err="1">
                  <a:solidFill>
                    <a:schemeClr val="bg1"/>
                  </a:solidFill>
                </a:rPr>
                <a:t>Reseach</a:t>
              </a:r>
              <a:r>
                <a:rPr lang="tr-TR" sz="1800" b="1" dirty="0">
                  <a:solidFill>
                    <a:schemeClr val="bg1"/>
                  </a:solidFill>
                </a:rPr>
                <a:t> </a:t>
              </a:r>
              <a:r>
                <a:rPr lang="tr-TR" sz="1800" b="1" dirty="0" err="1">
                  <a:solidFill>
                    <a:schemeClr val="bg1"/>
                  </a:solidFill>
                </a:rPr>
                <a:t>Institute</a:t>
              </a:r>
              <a:r>
                <a:rPr lang="tr-TR" sz="1800" b="1" dirty="0">
                  <a:solidFill>
                    <a:schemeClr val="bg1"/>
                  </a:solidFill>
                </a:rPr>
                <a:t> (TEMEN)</a:t>
              </a:r>
            </a:p>
          </p:txBody>
        </p:sp>
      </p:grpSp>
      <p:pic>
        <p:nvPicPr>
          <p:cNvPr id="15" name="Resim 14"/>
          <p:cNvPicPr>
            <a:picLocks noChangeAspect="1"/>
          </p:cNvPicPr>
          <p:nvPr/>
        </p:nvPicPr>
        <p:blipFill rotWithShape="1">
          <a:blip r:embed="rId8">
            <a:extLst>
              <a:ext uri="{28A0092B-C50C-407E-A947-70E740481C1C}">
                <a14:useLocalDpi xmlns:a14="http://schemas.microsoft.com/office/drawing/2010/main" val="0"/>
              </a:ext>
            </a:extLst>
          </a:blip>
          <a:srcRect b="18973"/>
          <a:stretch/>
        </p:blipFill>
        <p:spPr>
          <a:xfrm>
            <a:off x="6949771" y="2902862"/>
            <a:ext cx="1665893" cy="1349827"/>
          </a:xfrm>
          <a:prstGeom prst="rect">
            <a:avLst/>
          </a:prstGeom>
        </p:spPr>
      </p:pic>
    </p:spTree>
    <p:extLst>
      <p:ext uri="{BB962C8B-B14F-4D97-AF65-F5344CB8AC3E}">
        <p14:creationId xmlns:p14="http://schemas.microsoft.com/office/powerpoint/2010/main" val="3292118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8"/>
          <p:cNvSpPr txBox="1">
            <a:spLocks noGrp="1"/>
          </p:cNvSpPr>
          <p:nvPr>
            <p:ph type="title"/>
          </p:nvPr>
        </p:nvSpPr>
        <p:spPr>
          <a:xfrm>
            <a:off x="288317" y="1433969"/>
            <a:ext cx="10881300" cy="724668"/>
          </a:xfrm>
          <a:prstGeom prst="rect">
            <a:avLst/>
          </a:prstGeom>
          <a:noFill/>
          <a:ln>
            <a:noFill/>
          </a:ln>
        </p:spPr>
        <p:txBody>
          <a:bodyPr spcFirstLastPara="1" wrap="square" lIns="91425" tIns="45700" rIns="91425" bIns="45700" anchor="ctr" anchorCtr="0">
            <a:noAutofit/>
            <a:scene3d>
              <a:camera prst="orthographicFront"/>
              <a:lightRig rig="soft" dir="t">
                <a:rot lat="0" lon="0" rev="15600000"/>
              </a:lightRig>
            </a:scene3d>
            <a:sp3d extrusionH="57150" prstMaterial="softEdge">
              <a:bevelT w="25400" h="38100"/>
            </a:sp3d>
          </a:bodyPr>
          <a:lstStyle/>
          <a:p>
            <a:pPr lvl="0">
              <a:buSzPts val="2900"/>
            </a:pPr>
            <a:r>
              <a:rPr lang="tr-TR" sz="3000" dirty="0">
                <a:ln/>
                <a:solidFill>
                  <a:schemeClr val="accent4"/>
                </a:solidFill>
              </a:rPr>
              <a:t>NUCLEAR ENERGY RESEARCH INSTITUTE (NÜKEN)</a:t>
            </a:r>
            <a:endParaRPr sz="3000" dirty="0">
              <a:ln/>
              <a:solidFill>
                <a:schemeClr val="accent4"/>
              </a:solidFill>
            </a:endParaRPr>
          </a:p>
        </p:txBody>
      </p:sp>
      <p:sp>
        <p:nvSpPr>
          <p:cNvPr id="101" name="Google Shape;101;p8"/>
          <p:cNvSpPr txBox="1">
            <a:spLocks noGrp="1"/>
          </p:cNvSpPr>
          <p:nvPr>
            <p:ph type="body" idx="1"/>
          </p:nvPr>
        </p:nvSpPr>
        <p:spPr>
          <a:xfrm>
            <a:off x="155696" y="2400301"/>
            <a:ext cx="6635518" cy="4158761"/>
          </a:xfrm>
          <a:prstGeom prst="rect">
            <a:avLst/>
          </a:prstGeom>
          <a:noFill/>
          <a:ln>
            <a:noFill/>
          </a:ln>
        </p:spPr>
        <p:txBody>
          <a:bodyPr spcFirstLastPara="1" wrap="square" lIns="91425" tIns="45700" rIns="91425" bIns="45700" anchor="t" anchorCtr="0">
            <a:noAutofit/>
          </a:bodyPr>
          <a:lstStyle/>
          <a:p>
            <a:pPr marL="355600" indent="-342900">
              <a:lnSpc>
                <a:spcPct val="150000"/>
              </a:lnSpc>
              <a:spcBef>
                <a:spcPts val="600"/>
              </a:spcBef>
              <a:buClr>
                <a:srgbClr val="FFC000"/>
              </a:buClr>
              <a:buSzPts val="2400"/>
              <a:buFont typeface="Arial" panose="020B0604020202020204" pitchFamily="34" charset="0"/>
              <a:buChar char="•"/>
            </a:pPr>
            <a:r>
              <a:rPr lang="en-US" sz="2400" dirty="0">
                <a:solidFill>
                  <a:schemeClr val="tx1">
                    <a:lumMod val="75000"/>
                    <a:lumOff val="25000"/>
                  </a:schemeClr>
                </a:solidFill>
              </a:rPr>
              <a:t>NÜKEN carries out in the fields of ionizing radiation, particle accelerators and nuclear energy and technology.</a:t>
            </a:r>
            <a:endParaRPr lang="tr-TR" sz="2400" dirty="0">
              <a:solidFill>
                <a:schemeClr val="tx1">
                  <a:lumMod val="75000"/>
                  <a:lumOff val="25000"/>
                </a:schemeClr>
              </a:solidFill>
            </a:endParaRPr>
          </a:p>
        </p:txBody>
      </p:sp>
      <p:pic>
        <p:nvPicPr>
          <p:cNvPr id="8" name="Resim 3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1214" y="2215662"/>
            <a:ext cx="3749438" cy="187187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pic>
        <p:nvPicPr>
          <p:cNvPr id="5" name="Resim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317" y="4524048"/>
            <a:ext cx="4161279" cy="1068682"/>
          </a:xfrm>
          <a:prstGeom prst="rect">
            <a:avLst/>
          </a:prstGeom>
          <a:ln>
            <a:noFill/>
          </a:ln>
          <a:effectLst>
            <a:softEdge rad="112500"/>
          </a:effectLst>
        </p:spPr>
      </p:pic>
      <p:sp>
        <p:nvSpPr>
          <p:cNvPr id="2" name="Dikdörtgen 1"/>
          <p:cNvSpPr/>
          <p:nvPr/>
        </p:nvSpPr>
        <p:spPr>
          <a:xfrm>
            <a:off x="4582216" y="4319218"/>
            <a:ext cx="7456131" cy="2239844"/>
          </a:xfrm>
          <a:prstGeom prst="rect">
            <a:avLst/>
          </a:prstGeom>
        </p:spPr>
        <p:txBody>
          <a:bodyPr wrap="square">
            <a:spAutoFit/>
          </a:bodyPr>
          <a:lstStyle/>
          <a:p>
            <a:pPr marL="355600" indent="-342900">
              <a:lnSpc>
                <a:spcPct val="150000"/>
              </a:lnSpc>
              <a:spcBef>
                <a:spcPts val="600"/>
              </a:spcBef>
              <a:buClr>
                <a:srgbClr val="FFC000"/>
              </a:buClr>
              <a:buSzPts val="2400"/>
              <a:buFont typeface="Arial" panose="020B0604020202020204" pitchFamily="34" charset="0"/>
              <a:buChar char="•"/>
            </a:pPr>
            <a:r>
              <a:rPr lang="en-US" sz="2400" dirty="0">
                <a:solidFill>
                  <a:schemeClr val="tx1">
                    <a:lumMod val="75000"/>
                    <a:lumOff val="25000"/>
                  </a:schemeClr>
                </a:solidFill>
              </a:rPr>
              <a:t>This institute conducts </a:t>
            </a:r>
            <a:r>
              <a:rPr lang="tr-TR" sz="2400" dirty="0" err="1">
                <a:solidFill>
                  <a:schemeClr val="tx1">
                    <a:lumMod val="75000"/>
                    <a:lumOff val="25000"/>
                  </a:schemeClr>
                </a:solidFill>
              </a:rPr>
              <a:t>research</a:t>
            </a:r>
            <a:r>
              <a:rPr lang="tr-TR" sz="2400" dirty="0">
                <a:solidFill>
                  <a:schemeClr val="tx1">
                    <a:lumMod val="75000"/>
                    <a:lumOff val="25000"/>
                  </a:schemeClr>
                </a:solidFill>
              </a:rPr>
              <a:t>, </a:t>
            </a:r>
            <a:r>
              <a:rPr lang="tr-TR" sz="2400" dirty="0" err="1">
                <a:solidFill>
                  <a:schemeClr val="tx1">
                    <a:lumMod val="75000"/>
                    <a:lumOff val="25000"/>
                  </a:schemeClr>
                </a:solidFill>
              </a:rPr>
              <a:t>development</a:t>
            </a:r>
            <a:r>
              <a:rPr lang="tr-TR" sz="2400" dirty="0">
                <a:solidFill>
                  <a:schemeClr val="tx1">
                    <a:lumMod val="75000"/>
                    <a:lumOff val="25000"/>
                  </a:schemeClr>
                </a:solidFill>
              </a:rPr>
              <a:t> </a:t>
            </a:r>
            <a:r>
              <a:rPr lang="en-US" sz="2400" dirty="0">
                <a:solidFill>
                  <a:schemeClr val="tx1">
                    <a:lumMod val="75000"/>
                    <a:lumOff val="25000"/>
                  </a:schemeClr>
                </a:solidFill>
              </a:rPr>
              <a:t>and innovation activities. In addition, it provides services such as measurement, testing, inspection, analysis, inspection, consultancy and training.</a:t>
            </a:r>
            <a:endParaRPr lang="tr-TR" sz="2400" dirty="0">
              <a:solidFill>
                <a:schemeClr val="tx1">
                  <a:lumMod val="75000"/>
                  <a:lumOff val="25000"/>
                </a:schemeClr>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8"/>
          <p:cNvSpPr txBox="1">
            <a:spLocks noGrp="1"/>
          </p:cNvSpPr>
          <p:nvPr>
            <p:ph type="title"/>
          </p:nvPr>
        </p:nvSpPr>
        <p:spPr>
          <a:xfrm>
            <a:off x="689956" y="1539034"/>
            <a:ext cx="10881300" cy="546000"/>
          </a:xfrm>
          <a:prstGeom prst="rect">
            <a:avLst/>
          </a:prstGeom>
          <a:noFill/>
          <a:ln>
            <a:noFill/>
          </a:ln>
        </p:spPr>
        <p:txBody>
          <a:bodyPr spcFirstLastPara="1" wrap="square" lIns="91425" tIns="45700" rIns="91425" bIns="45700" anchor="ctr" anchorCtr="0">
            <a:noAutofit/>
            <a:scene3d>
              <a:camera prst="orthographicFront"/>
              <a:lightRig rig="soft" dir="t">
                <a:rot lat="0" lon="0" rev="15600000"/>
              </a:lightRig>
            </a:scene3d>
            <a:sp3d extrusionH="57150" prstMaterial="softEdge">
              <a:bevelT w="25400" h="38100"/>
            </a:sp3d>
          </a:bodyPr>
          <a:lstStyle/>
          <a:p>
            <a:pPr marL="0" lvl="0" indent="0" algn="l" rtl="0">
              <a:lnSpc>
                <a:spcPct val="90000"/>
              </a:lnSpc>
              <a:spcBef>
                <a:spcPts val="0"/>
              </a:spcBef>
              <a:spcAft>
                <a:spcPts val="0"/>
              </a:spcAft>
              <a:buClr>
                <a:srgbClr val="55565B"/>
              </a:buClr>
              <a:buSzPts val="2900"/>
              <a:buFont typeface="Arial"/>
              <a:buNone/>
            </a:pPr>
            <a:r>
              <a:rPr lang="tr-TR" sz="3000" dirty="0">
                <a:ln/>
                <a:solidFill>
                  <a:schemeClr val="accent4"/>
                </a:solidFill>
              </a:rPr>
              <a:t>UNITS OF NÜKEN</a:t>
            </a:r>
          </a:p>
        </p:txBody>
      </p:sp>
      <p:sp>
        <p:nvSpPr>
          <p:cNvPr id="101" name="Google Shape;101;p8"/>
          <p:cNvSpPr txBox="1">
            <a:spLocks noGrp="1"/>
          </p:cNvSpPr>
          <p:nvPr>
            <p:ph type="body" idx="1"/>
          </p:nvPr>
        </p:nvSpPr>
        <p:spPr>
          <a:xfrm>
            <a:off x="689955" y="2206869"/>
            <a:ext cx="10464472" cy="4066340"/>
          </a:xfrm>
          <a:prstGeom prst="rect">
            <a:avLst/>
          </a:prstGeom>
          <a:noFill/>
          <a:ln>
            <a:noFill/>
          </a:ln>
        </p:spPr>
        <p:txBody>
          <a:bodyPr spcFirstLastPara="1" wrap="square" lIns="91425" tIns="45700" rIns="91425" bIns="45700" anchor="t" anchorCtr="0">
            <a:noAutofit/>
          </a:bodyPr>
          <a:lstStyle/>
          <a:p>
            <a:pPr marL="527050" indent="-514350" algn="just">
              <a:lnSpc>
                <a:spcPct val="150000"/>
              </a:lnSpc>
              <a:spcBef>
                <a:spcPts val="600"/>
              </a:spcBef>
              <a:buClr>
                <a:srgbClr val="FFC000"/>
              </a:buClr>
              <a:buSzPts val="2400"/>
              <a:buFont typeface="Wingdings" panose="05000000000000000000" pitchFamily="2" charset="2"/>
              <a:buChar char="v"/>
            </a:pPr>
            <a:r>
              <a:rPr lang="en-US" sz="2400" dirty="0">
                <a:solidFill>
                  <a:schemeClr val="tx1"/>
                </a:solidFill>
              </a:rPr>
              <a:t>Nuclear Sciences and Materials Research Coordination</a:t>
            </a:r>
          </a:p>
          <a:p>
            <a:pPr marL="527050" indent="-514350" algn="just">
              <a:lnSpc>
                <a:spcPct val="150000"/>
              </a:lnSpc>
              <a:spcBef>
                <a:spcPts val="600"/>
              </a:spcBef>
              <a:buClr>
                <a:srgbClr val="FFC000"/>
              </a:buClr>
              <a:buSzPts val="2400"/>
              <a:buFont typeface="Wingdings" panose="05000000000000000000" pitchFamily="2" charset="2"/>
              <a:buChar char="v"/>
            </a:pPr>
            <a:r>
              <a:rPr lang="en-US" sz="2400" dirty="0">
                <a:solidFill>
                  <a:schemeClr val="tx1"/>
                </a:solidFill>
              </a:rPr>
              <a:t>Accelerator and Irradiation Technologies Coordination</a:t>
            </a:r>
          </a:p>
          <a:p>
            <a:pPr marL="527050" indent="-514350" algn="just">
              <a:lnSpc>
                <a:spcPct val="150000"/>
              </a:lnSpc>
              <a:spcBef>
                <a:spcPts val="600"/>
              </a:spcBef>
              <a:buClr>
                <a:srgbClr val="FFC000"/>
              </a:buClr>
              <a:buSzPts val="2400"/>
              <a:buFont typeface="Wingdings" panose="05000000000000000000" pitchFamily="2" charset="2"/>
              <a:buChar char="v"/>
            </a:pPr>
            <a:r>
              <a:rPr lang="en-US" sz="2400" dirty="0">
                <a:solidFill>
                  <a:schemeClr val="tx1"/>
                </a:solidFill>
              </a:rPr>
              <a:t>Radiation Metrology and Measurement Services Coordination</a:t>
            </a:r>
          </a:p>
          <a:p>
            <a:pPr marL="527050" indent="-514350" algn="just">
              <a:lnSpc>
                <a:spcPct val="150000"/>
              </a:lnSpc>
              <a:spcBef>
                <a:spcPts val="600"/>
              </a:spcBef>
              <a:buClr>
                <a:srgbClr val="FFC000"/>
              </a:buClr>
              <a:buSzPts val="2400"/>
              <a:buFont typeface="Wingdings" panose="05000000000000000000" pitchFamily="2" charset="2"/>
              <a:buChar char="v"/>
            </a:pPr>
            <a:r>
              <a:rPr lang="en-US" sz="2400" dirty="0">
                <a:solidFill>
                  <a:schemeClr val="tx1"/>
                </a:solidFill>
              </a:rPr>
              <a:t>Technology Development and Nuclear Research Coordination</a:t>
            </a:r>
          </a:p>
          <a:p>
            <a:pPr marL="12700" indent="0" algn="just">
              <a:lnSpc>
                <a:spcPct val="115000"/>
              </a:lnSpc>
              <a:spcBef>
                <a:spcPts val="600"/>
              </a:spcBef>
              <a:buClr>
                <a:srgbClr val="FFC000"/>
              </a:buClr>
              <a:buSzPts val="2400"/>
              <a:buNone/>
            </a:pPr>
            <a:endParaRPr lang="en-US" sz="2400" dirty="0">
              <a:solidFill>
                <a:schemeClr val="tx1"/>
              </a:solidFill>
            </a:endParaRPr>
          </a:p>
          <a:p>
            <a:pPr marL="527050" indent="-514350" algn="just">
              <a:lnSpc>
                <a:spcPct val="115000"/>
              </a:lnSpc>
              <a:spcBef>
                <a:spcPts val="600"/>
              </a:spcBef>
              <a:buClr>
                <a:srgbClr val="FFC000"/>
              </a:buClr>
              <a:buSzPts val="2400"/>
              <a:buFont typeface="Wingdings" panose="05000000000000000000" pitchFamily="2" charset="2"/>
              <a:buChar char="v"/>
            </a:pPr>
            <a:endParaRPr lang="tr-TR" sz="2400" dirty="0">
              <a:solidFill>
                <a:schemeClr val="tx1"/>
              </a:solidFill>
            </a:endParaRPr>
          </a:p>
          <a:p>
            <a:pPr marL="527050" indent="-514350" algn="just">
              <a:lnSpc>
                <a:spcPct val="115000"/>
              </a:lnSpc>
              <a:spcBef>
                <a:spcPts val="600"/>
              </a:spcBef>
              <a:buClr>
                <a:srgbClr val="FFC000"/>
              </a:buClr>
              <a:buSzPts val="2400"/>
              <a:buFont typeface="Wingdings" panose="05000000000000000000" pitchFamily="2" charset="2"/>
              <a:buChar char="v"/>
            </a:pPr>
            <a:endParaRPr lang="tr-TR" sz="2400" dirty="0">
              <a:solidFill>
                <a:schemeClr val="tx1"/>
              </a:solidFill>
            </a:endParaRPr>
          </a:p>
          <a:p>
            <a:pPr marL="12700" indent="0" algn="just">
              <a:lnSpc>
                <a:spcPct val="115000"/>
              </a:lnSpc>
              <a:spcBef>
                <a:spcPts val="600"/>
              </a:spcBef>
              <a:buClr>
                <a:srgbClr val="FFC000"/>
              </a:buClr>
              <a:buSzPts val="2400"/>
              <a:buNone/>
            </a:pPr>
            <a:endParaRPr lang="tr-TR" sz="2400" dirty="0">
              <a:solidFill>
                <a:srgbClr val="FF0000"/>
              </a:solidFill>
            </a:endParaRPr>
          </a:p>
        </p:txBody>
      </p:sp>
    </p:spTree>
    <p:extLst>
      <p:ext uri="{BB962C8B-B14F-4D97-AF65-F5344CB8AC3E}">
        <p14:creationId xmlns:p14="http://schemas.microsoft.com/office/powerpoint/2010/main" val="468135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2"/>
          <p:cNvSpPr txBox="1">
            <a:spLocks noGrp="1"/>
          </p:cNvSpPr>
          <p:nvPr>
            <p:ph type="title"/>
          </p:nvPr>
        </p:nvSpPr>
        <p:spPr>
          <a:xfrm>
            <a:off x="3523131" y="1318845"/>
            <a:ext cx="8110880" cy="589085"/>
          </a:xfrm>
          <a:prstGeom prst="rect">
            <a:avLst/>
          </a:prstGeom>
          <a:noFill/>
          <a:ln>
            <a:noFill/>
          </a:ln>
        </p:spPr>
        <p:txBody>
          <a:bodyPr spcFirstLastPara="1" wrap="square" lIns="91425" tIns="45700" rIns="91425" bIns="45700" anchor="ctr" anchorCtr="0">
            <a:noAutofit/>
            <a:scene3d>
              <a:camera prst="orthographicFront"/>
              <a:lightRig rig="soft" dir="t">
                <a:rot lat="0" lon="0" rev="15600000"/>
              </a:lightRig>
            </a:scene3d>
            <a:sp3d extrusionH="57150" prstMaterial="softEdge">
              <a:bevelT w="25400" h="38100"/>
            </a:sp3d>
          </a:bodyPr>
          <a:lstStyle/>
          <a:p>
            <a:pPr marL="0" lvl="0" indent="0" algn="l" rtl="0">
              <a:lnSpc>
                <a:spcPct val="90000"/>
              </a:lnSpc>
              <a:spcBef>
                <a:spcPts val="0"/>
              </a:spcBef>
              <a:spcAft>
                <a:spcPts val="0"/>
              </a:spcAft>
              <a:buClr>
                <a:srgbClr val="55565B"/>
              </a:buClr>
              <a:buSzPts val="3200"/>
              <a:buFont typeface="Arial"/>
              <a:buNone/>
            </a:pPr>
            <a:r>
              <a:rPr lang="tr-TR" sz="3000" dirty="0">
                <a:ln/>
                <a:solidFill>
                  <a:schemeClr val="accent4"/>
                </a:solidFill>
              </a:rPr>
              <a:t>CONTENT</a:t>
            </a:r>
          </a:p>
        </p:txBody>
      </p:sp>
      <p:sp>
        <p:nvSpPr>
          <p:cNvPr id="78" name="Google Shape;78;p2"/>
          <p:cNvSpPr txBox="1">
            <a:spLocks noGrp="1"/>
          </p:cNvSpPr>
          <p:nvPr>
            <p:ph type="body" idx="1"/>
          </p:nvPr>
        </p:nvSpPr>
        <p:spPr>
          <a:xfrm>
            <a:off x="3460376" y="1907929"/>
            <a:ext cx="8110940" cy="4260641"/>
          </a:xfrm>
          <a:prstGeom prst="rect">
            <a:avLst/>
          </a:prstGeom>
          <a:noFill/>
          <a:ln>
            <a:noFill/>
          </a:ln>
        </p:spPr>
        <p:txBody>
          <a:bodyPr spcFirstLastPara="1" wrap="square" lIns="91425" tIns="45700" rIns="91425" bIns="45700" anchor="t" anchorCtr="0">
            <a:normAutofit fontScale="92500"/>
          </a:bodyPr>
          <a:lstStyle/>
          <a:p>
            <a:pPr marL="355600" lvl="0" indent="-342900" algn="just" rtl="0">
              <a:lnSpc>
                <a:spcPct val="150000"/>
              </a:lnSpc>
              <a:spcBef>
                <a:spcPts val="600"/>
              </a:spcBef>
              <a:spcAft>
                <a:spcPts val="0"/>
              </a:spcAft>
              <a:buClr>
                <a:srgbClr val="FFC000"/>
              </a:buClr>
              <a:buSzPts val="2400"/>
              <a:buFont typeface="Wingdings" panose="05000000000000000000" pitchFamily="2" charset="2"/>
              <a:buChar char="v"/>
            </a:pPr>
            <a:r>
              <a:rPr lang="tr-TR" sz="2400" dirty="0" err="1">
                <a:solidFill>
                  <a:schemeClr val="tx1"/>
                </a:solidFill>
              </a:rPr>
              <a:t>Establishment</a:t>
            </a:r>
            <a:r>
              <a:rPr lang="tr-TR" sz="2400" dirty="0">
                <a:solidFill>
                  <a:schemeClr val="tx1"/>
                </a:solidFill>
              </a:rPr>
              <a:t> </a:t>
            </a:r>
            <a:r>
              <a:rPr lang="tr-TR" sz="2400" dirty="0" err="1">
                <a:solidFill>
                  <a:schemeClr val="tx1"/>
                </a:solidFill>
              </a:rPr>
              <a:t>and</a:t>
            </a:r>
            <a:r>
              <a:rPr lang="tr-TR" sz="2400" dirty="0">
                <a:solidFill>
                  <a:schemeClr val="tx1"/>
                </a:solidFill>
              </a:rPr>
              <a:t> </a:t>
            </a:r>
            <a:r>
              <a:rPr lang="tr-TR" sz="2400" dirty="0" err="1">
                <a:solidFill>
                  <a:schemeClr val="tx1"/>
                </a:solidFill>
              </a:rPr>
              <a:t>Purpose</a:t>
            </a:r>
            <a:endParaRPr lang="tr-TR" sz="2400" dirty="0">
              <a:solidFill>
                <a:schemeClr val="tx1"/>
              </a:solidFill>
            </a:endParaRPr>
          </a:p>
          <a:p>
            <a:pPr marL="355600" lvl="0" indent="-342900" algn="just" rtl="0">
              <a:lnSpc>
                <a:spcPct val="150000"/>
              </a:lnSpc>
              <a:spcBef>
                <a:spcPts val="600"/>
              </a:spcBef>
              <a:spcAft>
                <a:spcPts val="0"/>
              </a:spcAft>
              <a:buClr>
                <a:srgbClr val="FFC000"/>
              </a:buClr>
              <a:buSzPts val="2400"/>
              <a:buFont typeface="Wingdings" panose="05000000000000000000" pitchFamily="2" charset="2"/>
              <a:buChar char="v"/>
            </a:pPr>
            <a:r>
              <a:rPr lang="tr-TR" sz="2400" dirty="0" err="1">
                <a:solidFill>
                  <a:schemeClr val="tx1"/>
                </a:solidFill>
              </a:rPr>
              <a:t>Duties</a:t>
            </a:r>
            <a:endParaRPr lang="tr-TR" sz="2400" dirty="0">
              <a:solidFill>
                <a:schemeClr val="tx1"/>
              </a:solidFill>
            </a:endParaRPr>
          </a:p>
          <a:p>
            <a:pPr marL="355600" lvl="0" indent="-342900" algn="just" rtl="0">
              <a:lnSpc>
                <a:spcPct val="150000"/>
              </a:lnSpc>
              <a:spcBef>
                <a:spcPts val="600"/>
              </a:spcBef>
              <a:spcAft>
                <a:spcPts val="0"/>
              </a:spcAft>
              <a:buClr>
                <a:srgbClr val="FFC000"/>
              </a:buClr>
              <a:buSzPts val="2400"/>
              <a:buFont typeface="Wingdings" panose="05000000000000000000" pitchFamily="2" charset="2"/>
              <a:buChar char="v"/>
            </a:pPr>
            <a:r>
              <a:rPr lang="tr-TR" sz="2400" dirty="0" err="1">
                <a:solidFill>
                  <a:schemeClr val="tx1"/>
                </a:solidFill>
              </a:rPr>
              <a:t>Organisation</a:t>
            </a:r>
            <a:r>
              <a:rPr lang="tr-TR" sz="2400" dirty="0">
                <a:solidFill>
                  <a:schemeClr val="tx1"/>
                </a:solidFill>
              </a:rPr>
              <a:t> </a:t>
            </a:r>
            <a:r>
              <a:rPr lang="tr-TR" sz="2400" dirty="0" err="1">
                <a:solidFill>
                  <a:schemeClr val="tx1"/>
                </a:solidFill>
              </a:rPr>
              <a:t>Scheme</a:t>
            </a:r>
            <a:endParaRPr lang="tr-TR" sz="2400" dirty="0">
              <a:solidFill>
                <a:schemeClr val="tx1"/>
              </a:solidFill>
            </a:endParaRPr>
          </a:p>
          <a:p>
            <a:pPr marL="355600" indent="-342900" algn="just">
              <a:lnSpc>
                <a:spcPct val="150000"/>
              </a:lnSpc>
              <a:spcBef>
                <a:spcPts val="600"/>
              </a:spcBef>
              <a:buClr>
                <a:srgbClr val="FFC000"/>
              </a:buClr>
              <a:buSzPts val="2400"/>
              <a:buFont typeface="Wingdings" panose="05000000000000000000" pitchFamily="2" charset="2"/>
              <a:buChar char="v"/>
            </a:pPr>
            <a:r>
              <a:rPr lang="tr-TR" sz="2400" dirty="0">
                <a:solidFill>
                  <a:schemeClr val="tx1"/>
                </a:solidFill>
              </a:rPr>
              <a:t>R&amp;D </a:t>
            </a:r>
            <a:r>
              <a:rPr lang="tr-TR" sz="2400" dirty="0" err="1">
                <a:solidFill>
                  <a:schemeClr val="tx1"/>
                </a:solidFill>
              </a:rPr>
              <a:t>Vision</a:t>
            </a:r>
            <a:endParaRPr lang="tr-TR" sz="2400" dirty="0">
              <a:solidFill>
                <a:schemeClr val="tx1"/>
              </a:solidFill>
            </a:endParaRPr>
          </a:p>
          <a:p>
            <a:pPr marL="355600" indent="-342900" algn="just">
              <a:lnSpc>
                <a:spcPct val="150000"/>
              </a:lnSpc>
              <a:spcBef>
                <a:spcPts val="600"/>
              </a:spcBef>
              <a:buClr>
                <a:srgbClr val="FFC000"/>
              </a:buClr>
              <a:buSzPts val="2400"/>
              <a:buFont typeface="Wingdings" panose="05000000000000000000" pitchFamily="2" charset="2"/>
              <a:buChar char="v"/>
            </a:pPr>
            <a:r>
              <a:rPr lang="tr-TR" sz="2400" dirty="0" err="1">
                <a:solidFill>
                  <a:schemeClr val="tx1"/>
                </a:solidFill>
              </a:rPr>
              <a:t>Research</a:t>
            </a:r>
            <a:r>
              <a:rPr lang="tr-TR" sz="2400" dirty="0">
                <a:solidFill>
                  <a:schemeClr val="tx1"/>
                </a:solidFill>
              </a:rPr>
              <a:t> </a:t>
            </a:r>
            <a:r>
              <a:rPr lang="tr-TR" sz="2400" dirty="0" err="1">
                <a:solidFill>
                  <a:schemeClr val="tx1"/>
                </a:solidFill>
              </a:rPr>
              <a:t>and</a:t>
            </a:r>
            <a:r>
              <a:rPr lang="tr-TR" sz="2400" dirty="0">
                <a:solidFill>
                  <a:schemeClr val="tx1"/>
                </a:solidFill>
              </a:rPr>
              <a:t> Development (R&amp;D) </a:t>
            </a:r>
            <a:r>
              <a:rPr lang="tr-TR" sz="2400" dirty="0" err="1">
                <a:solidFill>
                  <a:schemeClr val="tx1"/>
                </a:solidFill>
              </a:rPr>
              <a:t>Support</a:t>
            </a:r>
            <a:r>
              <a:rPr lang="tr-TR" sz="2400" dirty="0">
                <a:solidFill>
                  <a:schemeClr val="tx1"/>
                </a:solidFill>
              </a:rPr>
              <a:t> </a:t>
            </a:r>
            <a:r>
              <a:rPr lang="tr-TR" sz="2400" dirty="0" err="1">
                <a:solidFill>
                  <a:schemeClr val="tx1"/>
                </a:solidFill>
              </a:rPr>
              <a:t>Departments</a:t>
            </a:r>
            <a:endParaRPr sz="2400" dirty="0">
              <a:solidFill>
                <a:schemeClr val="tx1"/>
              </a:solidFill>
            </a:endParaRPr>
          </a:p>
          <a:p>
            <a:pPr marL="355600" lvl="0" indent="-342900" algn="just" rtl="0">
              <a:lnSpc>
                <a:spcPct val="150000"/>
              </a:lnSpc>
              <a:spcBef>
                <a:spcPts val="600"/>
              </a:spcBef>
              <a:spcAft>
                <a:spcPts val="0"/>
              </a:spcAft>
              <a:buClr>
                <a:srgbClr val="FFC000"/>
              </a:buClr>
              <a:buSzPts val="2400"/>
              <a:buFont typeface="Wingdings" panose="05000000000000000000" pitchFamily="2" charset="2"/>
              <a:buChar char="v"/>
            </a:pPr>
            <a:r>
              <a:rPr lang="tr-TR" sz="2400" dirty="0" err="1">
                <a:solidFill>
                  <a:schemeClr val="tx1"/>
                </a:solidFill>
              </a:rPr>
              <a:t>Institutes</a:t>
            </a:r>
            <a:endParaRPr lang="tr-TR" sz="2400" dirty="0">
              <a:solidFill>
                <a:schemeClr val="tx1"/>
              </a:solidFill>
            </a:endParaRPr>
          </a:p>
          <a:p>
            <a:pPr marL="355600" lvl="0" indent="-342900" algn="just" rtl="0">
              <a:lnSpc>
                <a:spcPct val="150000"/>
              </a:lnSpc>
              <a:spcBef>
                <a:spcPts val="600"/>
              </a:spcBef>
              <a:spcAft>
                <a:spcPts val="0"/>
              </a:spcAft>
              <a:buClr>
                <a:srgbClr val="FFC000"/>
              </a:buClr>
              <a:buSzPts val="2400"/>
              <a:buFont typeface="Wingdings" panose="05000000000000000000" pitchFamily="2" charset="2"/>
              <a:buChar char="v"/>
            </a:pPr>
            <a:r>
              <a:rPr lang="tr-TR" sz="2400" dirty="0" err="1">
                <a:solidFill>
                  <a:schemeClr val="tx1"/>
                </a:solidFill>
              </a:rPr>
              <a:t>Other</a:t>
            </a:r>
            <a:r>
              <a:rPr lang="tr-TR" sz="2400" dirty="0">
                <a:solidFill>
                  <a:schemeClr val="tx1"/>
                </a:solidFill>
              </a:rPr>
              <a:t> </a:t>
            </a:r>
            <a:r>
              <a:rPr lang="tr-TR" sz="2400" dirty="0" err="1">
                <a:solidFill>
                  <a:schemeClr val="tx1"/>
                </a:solidFill>
              </a:rPr>
              <a:t>Departments</a:t>
            </a:r>
            <a:endParaRPr lang="tr-TR" sz="2400" dirty="0">
              <a:solidFill>
                <a:schemeClr val="tx1"/>
              </a:solidFill>
            </a:endParaRPr>
          </a:p>
          <a:p>
            <a:pPr marL="355600" lvl="0" indent="-342900" algn="just" rtl="0">
              <a:lnSpc>
                <a:spcPct val="115000"/>
              </a:lnSpc>
              <a:spcBef>
                <a:spcPts val="600"/>
              </a:spcBef>
              <a:spcAft>
                <a:spcPts val="0"/>
              </a:spcAft>
              <a:buClr>
                <a:srgbClr val="FFC000"/>
              </a:buClr>
              <a:buSzPts val="2400"/>
              <a:buFont typeface="Wingdings" panose="05000000000000000000" pitchFamily="2" charset="2"/>
              <a:buChar char="v"/>
            </a:pPr>
            <a:endParaRPr sz="2400" dirty="0">
              <a:solidFill>
                <a:schemeClr val="tx1"/>
              </a:solidFill>
            </a:endParaRPr>
          </a:p>
        </p:txBody>
      </p:sp>
      <p:pic>
        <p:nvPicPr>
          <p:cNvPr id="2" name="Resi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611" y="1549774"/>
            <a:ext cx="3460376" cy="3460376"/>
          </a:xfrm>
          <a:prstGeom prst="rect">
            <a:avLst/>
          </a:prstGeom>
        </p:spPr>
      </p:pic>
      <p:cxnSp>
        <p:nvCxnSpPr>
          <p:cNvPr id="4" name="Düz Bağlayıcı 3"/>
          <p:cNvCxnSpPr/>
          <p:nvPr/>
        </p:nvCxnSpPr>
        <p:spPr>
          <a:xfrm>
            <a:off x="3460376" y="1318845"/>
            <a:ext cx="0" cy="4849726"/>
          </a:xfrm>
          <a:prstGeom prst="line">
            <a:avLst/>
          </a:prstGeom>
        </p:spPr>
        <p:style>
          <a:lnRef idx="1">
            <a:schemeClr val="accent4"/>
          </a:lnRef>
          <a:fillRef idx="0">
            <a:schemeClr val="accent4"/>
          </a:fillRef>
          <a:effectRef idx="0">
            <a:schemeClr val="accent4"/>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8" name="Google Shape;112;p10"/>
          <p:cNvSpPr txBox="1">
            <a:spLocks noGrp="1"/>
          </p:cNvSpPr>
          <p:nvPr>
            <p:ph type="title"/>
          </p:nvPr>
        </p:nvSpPr>
        <p:spPr>
          <a:xfrm>
            <a:off x="689956" y="1296989"/>
            <a:ext cx="10881360" cy="546100"/>
          </a:xfrm>
          <a:prstGeom prst="rect">
            <a:avLst/>
          </a:prstGeom>
          <a:noFill/>
          <a:ln>
            <a:noFill/>
          </a:ln>
        </p:spPr>
        <p:txBody>
          <a:bodyPr spcFirstLastPara="1" wrap="square" lIns="91425" tIns="45700" rIns="91425" bIns="45700" anchor="ctr" anchorCtr="0">
            <a:normAutofit/>
            <a:scene3d>
              <a:camera prst="orthographicFront"/>
              <a:lightRig rig="soft" dir="t">
                <a:rot lat="0" lon="0" rev="15600000"/>
              </a:lightRig>
            </a:scene3d>
            <a:sp3d extrusionH="57150" prstMaterial="softEdge">
              <a:bevelT w="25400" h="38100"/>
            </a:sp3d>
          </a:bodyPr>
          <a:lstStyle/>
          <a:p>
            <a:pPr marL="0" lvl="0" indent="0" algn="l" rtl="0">
              <a:lnSpc>
                <a:spcPct val="90000"/>
              </a:lnSpc>
              <a:spcBef>
                <a:spcPts val="0"/>
              </a:spcBef>
              <a:spcAft>
                <a:spcPts val="0"/>
              </a:spcAft>
              <a:buClr>
                <a:srgbClr val="55565B"/>
              </a:buClr>
              <a:buSzPts val="3200"/>
              <a:buFont typeface="Arial"/>
              <a:buNone/>
            </a:pPr>
            <a:r>
              <a:rPr lang="tr-TR" sz="3000" dirty="0">
                <a:ln/>
                <a:solidFill>
                  <a:schemeClr val="accent4"/>
                </a:solidFill>
              </a:rPr>
              <a:t>INFRASTRUCTURE OF NÜKEN</a:t>
            </a:r>
          </a:p>
        </p:txBody>
      </p:sp>
      <p:sp>
        <p:nvSpPr>
          <p:cNvPr id="4" name="Aynı Yan Köşesi Kesik Dikdörtgen 3"/>
          <p:cNvSpPr/>
          <p:nvPr/>
        </p:nvSpPr>
        <p:spPr>
          <a:xfrm>
            <a:off x="704470" y="2133601"/>
            <a:ext cx="5384800" cy="638629"/>
          </a:xfrm>
          <a:prstGeom prst="snip2Same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tr-TR"/>
          </a:p>
        </p:txBody>
      </p:sp>
      <p:sp>
        <p:nvSpPr>
          <p:cNvPr id="7" name="Aynı Yan Köşesi Kesik Dikdörtgen 6"/>
          <p:cNvSpPr/>
          <p:nvPr/>
        </p:nvSpPr>
        <p:spPr>
          <a:xfrm>
            <a:off x="6437612" y="2133601"/>
            <a:ext cx="5384800" cy="638629"/>
          </a:xfrm>
          <a:prstGeom prst="snip2Same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tr-TR"/>
          </a:p>
        </p:txBody>
      </p:sp>
      <p:sp>
        <p:nvSpPr>
          <p:cNvPr id="5" name="Metin kutusu 4"/>
          <p:cNvSpPr txBox="1"/>
          <p:nvPr/>
        </p:nvSpPr>
        <p:spPr>
          <a:xfrm>
            <a:off x="1001483" y="2177144"/>
            <a:ext cx="4978400" cy="513346"/>
          </a:xfrm>
          <a:prstGeom prst="rect">
            <a:avLst/>
          </a:prstGeom>
          <a:noFill/>
        </p:spPr>
        <p:txBody>
          <a:bodyPr wrap="square" rtlCol="0">
            <a:spAutoFit/>
          </a:bodyPr>
          <a:lstStyle/>
          <a:p>
            <a:pPr marL="342900" lvl="0" indent="-342900">
              <a:lnSpc>
                <a:spcPct val="114000"/>
              </a:lnSpc>
              <a:spcBef>
                <a:spcPts val="600"/>
              </a:spcBef>
              <a:buClr>
                <a:srgbClr val="FFC000"/>
              </a:buClr>
              <a:buSzPts val="2400"/>
              <a:buFont typeface="Wingdings" panose="05000000000000000000" pitchFamily="2" charset="2"/>
              <a:buChar char="v"/>
            </a:pPr>
            <a:r>
              <a:rPr lang="tr-TR" sz="2400" i="1" dirty="0">
                <a:solidFill>
                  <a:schemeClr val="bg1"/>
                </a:solidFill>
              </a:rPr>
              <a:t>Ankara Sarayköy </a:t>
            </a:r>
            <a:r>
              <a:rPr lang="tr-TR" sz="2400" i="1" dirty="0" err="1">
                <a:solidFill>
                  <a:schemeClr val="bg1"/>
                </a:solidFill>
              </a:rPr>
              <a:t>Campus</a:t>
            </a:r>
            <a:endParaRPr lang="tr-TR" sz="2400" i="1" dirty="0">
              <a:solidFill>
                <a:schemeClr val="bg1"/>
              </a:solidFill>
            </a:endParaRPr>
          </a:p>
        </p:txBody>
      </p:sp>
      <p:sp>
        <p:nvSpPr>
          <p:cNvPr id="10" name="Metin kutusu 9"/>
          <p:cNvSpPr txBox="1"/>
          <p:nvPr/>
        </p:nvSpPr>
        <p:spPr>
          <a:xfrm>
            <a:off x="6829499" y="2213843"/>
            <a:ext cx="4978400" cy="478144"/>
          </a:xfrm>
          <a:prstGeom prst="rect">
            <a:avLst/>
          </a:prstGeom>
          <a:noFill/>
        </p:spPr>
        <p:txBody>
          <a:bodyPr wrap="square" rtlCol="0">
            <a:spAutoFit/>
          </a:bodyPr>
          <a:lstStyle/>
          <a:p>
            <a:pPr marL="342900" lvl="0" indent="-342900">
              <a:lnSpc>
                <a:spcPct val="114000"/>
              </a:lnSpc>
              <a:spcBef>
                <a:spcPts val="600"/>
              </a:spcBef>
              <a:buClr>
                <a:srgbClr val="FFC000"/>
              </a:buClr>
              <a:buSzPts val="2400"/>
              <a:buFont typeface="Wingdings" panose="05000000000000000000" pitchFamily="2" charset="2"/>
              <a:buChar char="v"/>
            </a:pPr>
            <a:r>
              <a:rPr lang="tr-TR" sz="2400" i="1" dirty="0">
                <a:solidFill>
                  <a:schemeClr val="bg1"/>
                </a:solidFill>
              </a:rPr>
              <a:t>İstanbul Çekmece </a:t>
            </a:r>
            <a:r>
              <a:rPr lang="tr-TR" sz="2400" i="1" dirty="0" err="1">
                <a:solidFill>
                  <a:schemeClr val="bg1"/>
                </a:solidFill>
              </a:rPr>
              <a:t>Campus</a:t>
            </a:r>
            <a:endParaRPr lang="tr-TR" sz="2400" i="1" dirty="0">
              <a:solidFill>
                <a:schemeClr val="bg1"/>
              </a:solidFill>
            </a:endParaRPr>
          </a:p>
        </p:txBody>
      </p:sp>
      <p:sp>
        <p:nvSpPr>
          <p:cNvPr id="11" name="Aynı Yan Köşesi Kesik Dikdörtgen 10"/>
          <p:cNvSpPr/>
          <p:nvPr/>
        </p:nvSpPr>
        <p:spPr>
          <a:xfrm flipV="1">
            <a:off x="704470" y="2960915"/>
            <a:ext cx="5384800" cy="3309257"/>
          </a:xfrm>
          <a:prstGeom prst="snip2Same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tr-TR"/>
          </a:p>
        </p:txBody>
      </p:sp>
      <p:sp>
        <p:nvSpPr>
          <p:cNvPr id="12" name="Aynı Yan Köşesi Kesik Dikdörtgen 11"/>
          <p:cNvSpPr/>
          <p:nvPr/>
        </p:nvSpPr>
        <p:spPr>
          <a:xfrm flipV="1">
            <a:off x="6437612" y="2960915"/>
            <a:ext cx="5384800" cy="3309257"/>
          </a:xfrm>
          <a:prstGeom prst="snip2Same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tr-TR"/>
          </a:p>
        </p:txBody>
      </p:sp>
      <p:sp>
        <p:nvSpPr>
          <p:cNvPr id="13" name="Google Shape;113;p10"/>
          <p:cNvSpPr txBox="1">
            <a:spLocks/>
          </p:cNvSpPr>
          <p:nvPr/>
        </p:nvSpPr>
        <p:spPr>
          <a:xfrm>
            <a:off x="6467848" y="2960915"/>
            <a:ext cx="5324328" cy="4527021"/>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393700" algn="l" rtl="0">
              <a:lnSpc>
                <a:spcPct val="90000"/>
              </a:lnSpc>
              <a:spcBef>
                <a:spcPts val="1000"/>
              </a:spcBef>
              <a:spcAft>
                <a:spcPts val="0"/>
              </a:spcAft>
              <a:buClr>
                <a:srgbClr val="55565B"/>
              </a:buClr>
              <a:buSzPts val="2600"/>
              <a:buFont typeface="Arial"/>
              <a:buChar char="•"/>
              <a:defRPr sz="2600" b="0" i="0" u="none" strike="noStrike" cap="none">
                <a:solidFill>
                  <a:srgbClr val="55565B"/>
                </a:solidFill>
                <a:latin typeface="Arial"/>
                <a:ea typeface="Arial"/>
                <a:cs typeface="Arial"/>
                <a:sym typeface="Arial"/>
              </a:defRPr>
            </a:lvl1pPr>
            <a:lvl2pPr marL="914400" marR="0" lvl="1" indent="-368300" algn="l" rtl="0">
              <a:lnSpc>
                <a:spcPct val="90000"/>
              </a:lnSpc>
              <a:spcBef>
                <a:spcPts val="500"/>
              </a:spcBef>
              <a:spcAft>
                <a:spcPts val="0"/>
              </a:spcAft>
              <a:buClr>
                <a:srgbClr val="55565B"/>
              </a:buClr>
              <a:buSzPts val="2200"/>
              <a:buFont typeface="Arial"/>
              <a:buChar char="•"/>
              <a:defRPr sz="2200" b="0" i="0" u="none" strike="noStrike" cap="none">
                <a:solidFill>
                  <a:srgbClr val="55565B"/>
                </a:solidFill>
                <a:latin typeface="Arial"/>
                <a:ea typeface="Arial"/>
                <a:cs typeface="Arial"/>
                <a:sym typeface="Arial"/>
              </a:defRPr>
            </a:lvl2pPr>
            <a:lvl3pPr marL="1371600" marR="0" lvl="2" indent="-355600" algn="l" rtl="0">
              <a:lnSpc>
                <a:spcPct val="90000"/>
              </a:lnSpc>
              <a:spcBef>
                <a:spcPts val="500"/>
              </a:spcBef>
              <a:spcAft>
                <a:spcPts val="0"/>
              </a:spcAft>
              <a:buClr>
                <a:srgbClr val="55565B"/>
              </a:buClr>
              <a:buSzPts val="2000"/>
              <a:buFont typeface="Arial"/>
              <a:buChar char="•"/>
              <a:defRPr sz="2000" b="0" i="0" u="none" strike="noStrike" cap="none">
                <a:solidFill>
                  <a:srgbClr val="55565B"/>
                </a:solidFill>
                <a:latin typeface="Arial"/>
                <a:ea typeface="Arial"/>
                <a:cs typeface="Arial"/>
                <a:sym typeface="Arial"/>
              </a:defRPr>
            </a:lvl3pPr>
            <a:lvl4pPr marL="1828800" marR="0" lvl="3" indent="-342900" algn="l" rtl="0">
              <a:lnSpc>
                <a:spcPct val="90000"/>
              </a:lnSpc>
              <a:spcBef>
                <a:spcPts val="500"/>
              </a:spcBef>
              <a:spcAft>
                <a:spcPts val="0"/>
              </a:spcAft>
              <a:buClr>
                <a:srgbClr val="55565B"/>
              </a:buClr>
              <a:buSzPts val="1800"/>
              <a:buFont typeface="Arial"/>
              <a:buChar char="•"/>
              <a:defRPr sz="1800" b="0" i="0" u="none" strike="noStrike" cap="none">
                <a:solidFill>
                  <a:srgbClr val="55565B"/>
                </a:solidFill>
                <a:latin typeface="Arial"/>
                <a:ea typeface="Arial"/>
                <a:cs typeface="Arial"/>
                <a:sym typeface="Arial"/>
              </a:defRPr>
            </a:lvl4pPr>
            <a:lvl5pPr marL="2286000" marR="0" lvl="4" indent="-330200" algn="l" rtl="0">
              <a:lnSpc>
                <a:spcPct val="90000"/>
              </a:lnSpc>
              <a:spcBef>
                <a:spcPts val="500"/>
              </a:spcBef>
              <a:spcAft>
                <a:spcPts val="0"/>
              </a:spcAft>
              <a:buClr>
                <a:srgbClr val="55565B"/>
              </a:buClr>
              <a:buSzPts val="1600"/>
              <a:buFont typeface="Arial"/>
              <a:buChar char="•"/>
              <a:defRPr sz="1600" b="0" i="0" u="none" strike="noStrike" cap="none">
                <a:solidFill>
                  <a:srgbClr val="55565B"/>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342900" indent="-342900">
              <a:lnSpc>
                <a:spcPct val="150000"/>
              </a:lnSpc>
              <a:spcBef>
                <a:spcPts val="600"/>
              </a:spcBef>
              <a:buSzPts val="1820"/>
              <a:buFont typeface="Wingdings" panose="05000000000000000000" pitchFamily="2" charset="2"/>
              <a:buChar char="Ø"/>
            </a:pPr>
            <a:r>
              <a:rPr lang="tr-TR" sz="2400" dirty="0" err="1">
                <a:solidFill>
                  <a:schemeClr val="tx1">
                    <a:lumMod val="75000"/>
                    <a:lumOff val="25000"/>
                  </a:schemeClr>
                </a:solidFill>
              </a:rPr>
              <a:t>Research</a:t>
            </a:r>
            <a:r>
              <a:rPr lang="tr-TR" sz="2400" dirty="0">
                <a:solidFill>
                  <a:schemeClr val="tx1">
                    <a:lumMod val="75000"/>
                    <a:lumOff val="25000"/>
                  </a:schemeClr>
                </a:solidFill>
              </a:rPr>
              <a:t> </a:t>
            </a:r>
            <a:r>
              <a:rPr lang="tr-TR" sz="2400" dirty="0" err="1">
                <a:solidFill>
                  <a:schemeClr val="tx1">
                    <a:lumMod val="75000"/>
                    <a:lumOff val="25000"/>
                  </a:schemeClr>
                </a:solidFill>
              </a:rPr>
              <a:t>Reactor</a:t>
            </a:r>
            <a:r>
              <a:rPr lang="tr-TR" sz="2400" dirty="0">
                <a:solidFill>
                  <a:schemeClr val="tx1">
                    <a:lumMod val="75000"/>
                    <a:lumOff val="25000"/>
                  </a:schemeClr>
                </a:solidFill>
              </a:rPr>
              <a:t> </a:t>
            </a:r>
            <a:r>
              <a:rPr lang="tr-TR" sz="2400" dirty="0" err="1">
                <a:solidFill>
                  <a:schemeClr val="tx1">
                    <a:lumMod val="75000"/>
                    <a:lumOff val="25000"/>
                  </a:schemeClr>
                </a:solidFill>
              </a:rPr>
              <a:t>Facility</a:t>
            </a:r>
            <a:r>
              <a:rPr lang="tr-TR" sz="2400" dirty="0">
                <a:solidFill>
                  <a:schemeClr val="tx1">
                    <a:lumMod val="75000"/>
                    <a:lumOff val="25000"/>
                  </a:schemeClr>
                </a:solidFill>
              </a:rPr>
              <a:t> (5MW) </a:t>
            </a:r>
          </a:p>
          <a:p>
            <a:pPr marL="342900" indent="-342900">
              <a:lnSpc>
                <a:spcPct val="150000"/>
              </a:lnSpc>
              <a:spcBef>
                <a:spcPts val="600"/>
              </a:spcBef>
              <a:buSzPts val="1820"/>
              <a:buFont typeface="Wingdings" panose="05000000000000000000" pitchFamily="2" charset="2"/>
              <a:buChar char="Ø"/>
            </a:pPr>
            <a:r>
              <a:rPr lang="tr-TR" sz="2400" dirty="0" err="1">
                <a:solidFill>
                  <a:schemeClr val="tx1">
                    <a:lumMod val="75000"/>
                    <a:lumOff val="25000"/>
                  </a:schemeClr>
                </a:solidFill>
              </a:rPr>
              <a:t>Radioactive</a:t>
            </a:r>
            <a:r>
              <a:rPr lang="tr-TR" sz="2400" dirty="0">
                <a:solidFill>
                  <a:schemeClr val="tx1">
                    <a:lumMod val="75000"/>
                    <a:lumOff val="25000"/>
                  </a:schemeClr>
                </a:solidFill>
              </a:rPr>
              <a:t> </a:t>
            </a:r>
            <a:r>
              <a:rPr lang="tr-TR" sz="2400" dirty="0" err="1">
                <a:solidFill>
                  <a:schemeClr val="tx1">
                    <a:lumMod val="75000"/>
                    <a:lumOff val="25000"/>
                  </a:schemeClr>
                </a:solidFill>
              </a:rPr>
              <a:t>Waste</a:t>
            </a:r>
            <a:r>
              <a:rPr lang="tr-TR" sz="2400" dirty="0">
                <a:solidFill>
                  <a:schemeClr val="tx1">
                    <a:lumMod val="75000"/>
                    <a:lumOff val="25000"/>
                  </a:schemeClr>
                </a:solidFill>
              </a:rPr>
              <a:t> </a:t>
            </a:r>
            <a:r>
              <a:rPr lang="tr-TR" sz="2400" dirty="0" err="1">
                <a:solidFill>
                  <a:schemeClr val="tx1">
                    <a:lumMod val="75000"/>
                    <a:lumOff val="25000"/>
                  </a:schemeClr>
                </a:solidFill>
              </a:rPr>
              <a:t>Treatment</a:t>
            </a:r>
            <a:r>
              <a:rPr lang="tr-TR" sz="2400" dirty="0">
                <a:solidFill>
                  <a:schemeClr val="tx1">
                    <a:lumMod val="75000"/>
                    <a:lumOff val="25000"/>
                  </a:schemeClr>
                </a:solidFill>
              </a:rPr>
              <a:t> </a:t>
            </a:r>
            <a:r>
              <a:rPr lang="tr-TR" sz="2400" dirty="0" err="1">
                <a:solidFill>
                  <a:schemeClr val="tx1">
                    <a:lumMod val="75000"/>
                    <a:lumOff val="25000"/>
                  </a:schemeClr>
                </a:solidFill>
              </a:rPr>
              <a:t>Facility</a:t>
            </a:r>
            <a:endParaRPr lang="tr-TR" sz="2400" dirty="0">
              <a:solidFill>
                <a:schemeClr val="tx1">
                  <a:lumMod val="75000"/>
                  <a:lumOff val="25000"/>
                </a:schemeClr>
              </a:solidFill>
            </a:endParaRPr>
          </a:p>
          <a:p>
            <a:pPr marL="342900" indent="-342900">
              <a:lnSpc>
                <a:spcPct val="150000"/>
              </a:lnSpc>
              <a:spcBef>
                <a:spcPts val="600"/>
              </a:spcBef>
              <a:buSzPts val="1820"/>
              <a:buFont typeface="Wingdings" panose="05000000000000000000" pitchFamily="2" charset="2"/>
              <a:buChar char="Ø"/>
            </a:pPr>
            <a:r>
              <a:rPr lang="tr-TR" sz="2400" dirty="0" err="1">
                <a:solidFill>
                  <a:schemeClr val="tx1">
                    <a:lumMod val="75000"/>
                    <a:lumOff val="25000"/>
                  </a:schemeClr>
                </a:solidFill>
              </a:rPr>
              <a:t>Nuclear</a:t>
            </a:r>
            <a:r>
              <a:rPr lang="tr-TR" sz="2400" dirty="0">
                <a:solidFill>
                  <a:schemeClr val="tx1">
                    <a:lumMod val="75000"/>
                    <a:lumOff val="25000"/>
                  </a:schemeClr>
                </a:solidFill>
              </a:rPr>
              <a:t> </a:t>
            </a:r>
            <a:r>
              <a:rPr lang="tr-TR" sz="2400" dirty="0" err="1">
                <a:solidFill>
                  <a:schemeClr val="tx1">
                    <a:lumMod val="75000"/>
                    <a:lumOff val="25000"/>
                  </a:schemeClr>
                </a:solidFill>
              </a:rPr>
              <a:t>Fuel</a:t>
            </a:r>
            <a:r>
              <a:rPr lang="tr-TR" sz="2400" dirty="0">
                <a:solidFill>
                  <a:schemeClr val="tx1">
                    <a:lumMod val="75000"/>
                    <a:lumOff val="25000"/>
                  </a:schemeClr>
                </a:solidFill>
              </a:rPr>
              <a:t> Pilot </a:t>
            </a:r>
            <a:r>
              <a:rPr lang="tr-TR" sz="2400" dirty="0" err="1">
                <a:solidFill>
                  <a:schemeClr val="tx1">
                    <a:lumMod val="75000"/>
                    <a:lumOff val="25000"/>
                  </a:schemeClr>
                </a:solidFill>
              </a:rPr>
              <a:t>Facility</a:t>
            </a:r>
            <a:endParaRPr lang="tr-TR" sz="2400" dirty="0">
              <a:solidFill>
                <a:schemeClr val="tx1">
                  <a:lumMod val="75000"/>
                  <a:lumOff val="25000"/>
                </a:schemeClr>
              </a:solidFill>
            </a:endParaRPr>
          </a:p>
          <a:p>
            <a:pPr marL="342900" indent="-342900">
              <a:lnSpc>
                <a:spcPct val="150000"/>
              </a:lnSpc>
              <a:spcBef>
                <a:spcPts val="600"/>
              </a:spcBef>
              <a:buSzPts val="1820"/>
              <a:buFont typeface="Wingdings" panose="05000000000000000000" pitchFamily="2" charset="2"/>
              <a:buChar char="Ø"/>
            </a:pPr>
            <a:r>
              <a:rPr lang="en-US" sz="2400" dirty="0">
                <a:solidFill>
                  <a:schemeClr val="tx1">
                    <a:lumMod val="75000"/>
                    <a:lumOff val="25000"/>
                  </a:schemeClr>
                </a:solidFill>
              </a:rPr>
              <a:t>Low Energy Ion Accelerator </a:t>
            </a:r>
            <a:r>
              <a:rPr lang="tr-TR" sz="2400" dirty="0" err="1">
                <a:solidFill>
                  <a:schemeClr val="tx1">
                    <a:lumMod val="75000"/>
                    <a:lumOff val="25000"/>
                  </a:schemeClr>
                </a:solidFill>
              </a:rPr>
              <a:t>Facility</a:t>
            </a:r>
            <a:endParaRPr lang="tr-TR" sz="2400" dirty="0">
              <a:solidFill>
                <a:schemeClr val="tx1">
                  <a:lumMod val="75000"/>
                  <a:lumOff val="25000"/>
                </a:schemeClr>
              </a:solidFill>
            </a:endParaRPr>
          </a:p>
        </p:txBody>
      </p:sp>
      <p:sp>
        <p:nvSpPr>
          <p:cNvPr id="9" name="Google Shape;113;p10"/>
          <p:cNvSpPr txBox="1">
            <a:spLocks noGrp="1"/>
          </p:cNvSpPr>
          <p:nvPr>
            <p:ph type="body" idx="1"/>
          </p:nvPr>
        </p:nvSpPr>
        <p:spPr>
          <a:xfrm>
            <a:off x="704470" y="2975429"/>
            <a:ext cx="5275414" cy="3294743"/>
          </a:xfrm>
          <a:prstGeom prst="rect">
            <a:avLst/>
          </a:prstGeom>
          <a:noFill/>
          <a:ln>
            <a:noFill/>
          </a:ln>
        </p:spPr>
        <p:txBody>
          <a:bodyPr spcFirstLastPara="1" wrap="square" lIns="91425" tIns="45700" rIns="91425" bIns="45700" anchor="t" anchorCtr="0">
            <a:noAutofit/>
          </a:bodyPr>
          <a:lstStyle/>
          <a:p>
            <a:pPr marL="342900" lvl="0" indent="-342900" algn="l" rtl="0">
              <a:lnSpc>
                <a:spcPct val="150000"/>
              </a:lnSpc>
              <a:spcBef>
                <a:spcPts val="600"/>
              </a:spcBef>
              <a:spcAft>
                <a:spcPts val="0"/>
              </a:spcAft>
              <a:buClr>
                <a:srgbClr val="55565B"/>
              </a:buClr>
              <a:buSzPts val="1820"/>
              <a:buFont typeface="Wingdings" panose="05000000000000000000" pitchFamily="2" charset="2"/>
              <a:buChar char="Ø"/>
            </a:pPr>
            <a:r>
              <a:rPr lang="tr-TR" sz="2400" dirty="0">
                <a:solidFill>
                  <a:schemeClr val="tx1">
                    <a:lumMod val="75000"/>
                    <a:lumOff val="25000"/>
                  </a:schemeClr>
                </a:solidFill>
              </a:rPr>
              <a:t>Proton Accelerator </a:t>
            </a:r>
            <a:r>
              <a:rPr lang="tr-TR" sz="2400" dirty="0" err="1">
                <a:solidFill>
                  <a:schemeClr val="tx1">
                    <a:lumMod val="75000"/>
                    <a:lumOff val="25000"/>
                  </a:schemeClr>
                </a:solidFill>
              </a:rPr>
              <a:t>Facility</a:t>
            </a:r>
            <a:r>
              <a:rPr lang="tr-TR" sz="2400" dirty="0">
                <a:solidFill>
                  <a:schemeClr val="tx1">
                    <a:lumMod val="75000"/>
                    <a:lumOff val="25000"/>
                  </a:schemeClr>
                </a:solidFill>
              </a:rPr>
              <a:t> (PHT)</a:t>
            </a:r>
            <a:endParaRPr sz="2400" dirty="0">
              <a:solidFill>
                <a:schemeClr val="tx1">
                  <a:lumMod val="75000"/>
                  <a:lumOff val="25000"/>
                </a:schemeClr>
              </a:solidFill>
            </a:endParaRPr>
          </a:p>
          <a:p>
            <a:pPr marL="342900" lvl="0" indent="-342900" algn="l" rtl="0">
              <a:lnSpc>
                <a:spcPct val="150000"/>
              </a:lnSpc>
              <a:spcBef>
                <a:spcPts val="600"/>
              </a:spcBef>
              <a:spcAft>
                <a:spcPts val="0"/>
              </a:spcAft>
              <a:buClr>
                <a:srgbClr val="55565B"/>
              </a:buClr>
              <a:buSzPts val="1820"/>
              <a:buFont typeface="Wingdings" panose="05000000000000000000" pitchFamily="2" charset="2"/>
              <a:buChar char="Ø"/>
            </a:pPr>
            <a:r>
              <a:rPr lang="tr-TR" sz="2400" dirty="0">
                <a:solidFill>
                  <a:schemeClr val="tx1">
                    <a:lumMod val="75000"/>
                    <a:lumOff val="25000"/>
                  </a:schemeClr>
                </a:solidFill>
              </a:rPr>
              <a:t>Second Standard </a:t>
            </a:r>
            <a:r>
              <a:rPr lang="tr-TR" sz="2400" dirty="0" err="1">
                <a:solidFill>
                  <a:schemeClr val="tx1">
                    <a:lumMod val="75000"/>
                    <a:lumOff val="25000"/>
                  </a:schemeClr>
                </a:solidFill>
              </a:rPr>
              <a:t>Dosimetry</a:t>
            </a:r>
            <a:r>
              <a:rPr lang="tr-TR" sz="2400" dirty="0">
                <a:solidFill>
                  <a:schemeClr val="tx1">
                    <a:lumMod val="75000"/>
                    <a:lumOff val="25000"/>
                  </a:schemeClr>
                </a:solidFill>
              </a:rPr>
              <a:t> </a:t>
            </a:r>
            <a:r>
              <a:rPr lang="tr-TR" sz="2400" dirty="0" err="1">
                <a:solidFill>
                  <a:schemeClr val="tx1">
                    <a:lumMod val="75000"/>
                    <a:lumOff val="25000"/>
                  </a:schemeClr>
                </a:solidFill>
              </a:rPr>
              <a:t>Laboratory</a:t>
            </a:r>
            <a:r>
              <a:rPr lang="tr-TR" sz="2400" dirty="0">
                <a:solidFill>
                  <a:schemeClr val="tx1">
                    <a:lumMod val="75000"/>
                    <a:lumOff val="25000"/>
                  </a:schemeClr>
                </a:solidFill>
              </a:rPr>
              <a:t> (İSDL)</a:t>
            </a:r>
            <a:endParaRPr sz="2400" dirty="0">
              <a:solidFill>
                <a:schemeClr val="tx1">
                  <a:lumMod val="75000"/>
                  <a:lumOff val="25000"/>
                </a:schemeClr>
              </a:solidFill>
            </a:endParaRPr>
          </a:p>
          <a:p>
            <a:pPr marL="342900" lvl="0" indent="-342900" algn="l" rtl="0">
              <a:lnSpc>
                <a:spcPct val="150000"/>
              </a:lnSpc>
              <a:spcBef>
                <a:spcPts val="600"/>
              </a:spcBef>
              <a:spcAft>
                <a:spcPts val="0"/>
              </a:spcAft>
              <a:buClr>
                <a:srgbClr val="55565B"/>
              </a:buClr>
              <a:buSzPts val="1820"/>
              <a:buFont typeface="Wingdings" panose="05000000000000000000" pitchFamily="2" charset="2"/>
              <a:buChar char="Ø"/>
            </a:pPr>
            <a:r>
              <a:rPr lang="tr-TR" sz="2400" dirty="0">
                <a:solidFill>
                  <a:schemeClr val="tx1">
                    <a:lumMod val="75000"/>
                    <a:lumOff val="25000"/>
                  </a:schemeClr>
                </a:solidFill>
              </a:rPr>
              <a:t>Gamma </a:t>
            </a:r>
            <a:r>
              <a:rPr lang="tr-TR" sz="2400" dirty="0" err="1">
                <a:solidFill>
                  <a:schemeClr val="tx1">
                    <a:lumMod val="75000"/>
                    <a:lumOff val="25000"/>
                  </a:schemeClr>
                </a:solidFill>
              </a:rPr>
              <a:t>Irradiation</a:t>
            </a:r>
            <a:r>
              <a:rPr lang="tr-TR" sz="2400" dirty="0">
                <a:solidFill>
                  <a:schemeClr val="tx1">
                    <a:lumMod val="75000"/>
                    <a:lumOff val="25000"/>
                  </a:schemeClr>
                </a:solidFill>
              </a:rPr>
              <a:t> </a:t>
            </a:r>
            <a:r>
              <a:rPr lang="tr-TR" sz="2400" dirty="0" err="1">
                <a:solidFill>
                  <a:schemeClr val="tx1">
                    <a:lumMod val="75000"/>
                    <a:lumOff val="25000"/>
                  </a:schemeClr>
                </a:solidFill>
              </a:rPr>
              <a:t>Facility</a:t>
            </a:r>
            <a:r>
              <a:rPr lang="tr-TR" sz="2400" dirty="0">
                <a:solidFill>
                  <a:schemeClr val="tx1">
                    <a:lumMod val="75000"/>
                    <a:lumOff val="25000"/>
                  </a:schemeClr>
                </a:solidFill>
              </a:rPr>
              <a:t> (GIT)</a:t>
            </a:r>
            <a:endParaRPr sz="2400" dirty="0">
              <a:solidFill>
                <a:schemeClr val="tx1">
                  <a:lumMod val="75000"/>
                  <a:lumOff val="25000"/>
                </a:schemeClr>
              </a:solidFill>
            </a:endParaRPr>
          </a:p>
          <a:p>
            <a:pPr marL="342900" lvl="0" indent="-342900" algn="l" rtl="0">
              <a:lnSpc>
                <a:spcPct val="150000"/>
              </a:lnSpc>
              <a:spcBef>
                <a:spcPts val="600"/>
              </a:spcBef>
              <a:spcAft>
                <a:spcPts val="0"/>
              </a:spcAft>
              <a:buClr>
                <a:srgbClr val="55565B"/>
              </a:buClr>
              <a:buSzPts val="1820"/>
              <a:buFont typeface="Wingdings" panose="05000000000000000000" pitchFamily="2" charset="2"/>
              <a:buChar char="Ø"/>
            </a:pPr>
            <a:r>
              <a:rPr lang="tr-TR" sz="2400" dirty="0" err="1">
                <a:solidFill>
                  <a:schemeClr val="tx1">
                    <a:lumMod val="75000"/>
                    <a:lumOff val="25000"/>
                  </a:schemeClr>
                </a:solidFill>
              </a:rPr>
              <a:t>Electron</a:t>
            </a:r>
            <a:r>
              <a:rPr lang="tr-TR" sz="2400" dirty="0">
                <a:solidFill>
                  <a:schemeClr val="tx1">
                    <a:lumMod val="75000"/>
                    <a:lumOff val="25000"/>
                  </a:schemeClr>
                </a:solidFill>
              </a:rPr>
              <a:t> Accelerator </a:t>
            </a:r>
            <a:r>
              <a:rPr lang="tr-TR" sz="2400" dirty="0" err="1">
                <a:solidFill>
                  <a:schemeClr val="tx1">
                    <a:lumMod val="75000"/>
                    <a:lumOff val="25000"/>
                  </a:schemeClr>
                </a:solidFill>
              </a:rPr>
              <a:t>Facility</a:t>
            </a:r>
            <a:r>
              <a:rPr lang="tr-TR" sz="2400" dirty="0">
                <a:solidFill>
                  <a:schemeClr val="tx1">
                    <a:lumMod val="75000"/>
                    <a:lumOff val="25000"/>
                  </a:schemeClr>
                </a:solidFill>
              </a:rPr>
              <a:t> (EHT)</a:t>
            </a:r>
            <a:endParaRPr sz="2400" dirty="0">
              <a:solidFill>
                <a:schemeClr val="tx1">
                  <a:lumMod val="75000"/>
                  <a:lumOff val="25000"/>
                </a:schemeClr>
              </a:solidFill>
            </a:endParaRPr>
          </a:p>
        </p:txBody>
      </p:sp>
    </p:spTree>
    <p:extLst>
      <p:ext uri="{BB962C8B-B14F-4D97-AF65-F5344CB8AC3E}">
        <p14:creationId xmlns:p14="http://schemas.microsoft.com/office/powerpoint/2010/main" val="41402273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3"/>
          <p:cNvSpPr txBox="1">
            <a:spLocks noGrp="1"/>
          </p:cNvSpPr>
          <p:nvPr>
            <p:ph type="title"/>
          </p:nvPr>
        </p:nvSpPr>
        <p:spPr>
          <a:xfrm>
            <a:off x="689956" y="1368706"/>
            <a:ext cx="10881360" cy="829371"/>
          </a:xfrm>
          <a:prstGeom prst="rect">
            <a:avLst/>
          </a:prstGeom>
          <a:noFill/>
          <a:ln>
            <a:noFill/>
          </a:ln>
        </p:spPr>
        <p:txBody>
          <a:bodyPr spcFirstLastPara="1" wrap="square" lIns="91425" tIns="45700" rIns="91425" bIns="45700" anchor="ctr" anchorCtr="0">
            <a:noAutofit/>
            <a:scene3d>
              <a:camera prst="orthographicFront"/>
              <a:lightRig rig="soft" dir="t">
                <a:rot lat="0" lon="0" rev="15600000"/>
              </a:lightRig>
            </a:scene3d>
            <a:sp3d extrusionH="57150" prstMaterial="softEdge">
              <a:bevelT w="25400" h="38100"/>
            </a:sp3d>
          </a:bodyPr>
          <a:lstStyle/>
          <a:p>
            <a:pPr>
              <a:buSzPts val="2900"/>
            </a:pPr>
            <a:r>
              <a:rPr lang="tr-TR" sz="3000" dirty="0">
                <a:ln/>
                <a:solidFill>
                  <a:schemeClr val="accent4"/>
                </a:solidFill>
              </a:rPr>
              <a:t>BORON RESEARCH INSTITUTE (BOREN)</a:t>
            </a:r>
            <a:endParaRPr sz="3000" dirty="0">
              <a:ln/>
              <a:solidFill>
                <a:schemeClr val="accent4"/>
              </a:solidFill>
            </a:endParaRPr>
          </a:p>
        </p:txBody>
      </p:sp>
      <p:sp>
        <p:nvSpPr>
          <p:cNvPr id="119" name="Google Shape;119;p13"/>
          <p:cNvSpPr txBox="1">
            <a:spLocks noGrp="1"/>
          </p:cNvSpPr>
          <p:nvPr>
            <p:ph type="body" idx="1"/>
          </p:nvPr>
        </p:nvSpPr>
        <p:spPr>
          <a:xfrm>
            <a:off x="689956" y="2364531"/>
            <a:ext cx="6553325" cy="3090554"/>
          </a:xfrm>
          <a:prstGeom prst="rect">
            <a:avLst/>
          </a:prstGeom>
          <a:noFill/>
          <a:ln>
            <a:noFill/>
          </a:ln>
        </p:spPr>
        <p:txBody>
          <a:bodyPr spcFirstLastPara="1" wrap="square" lIns="91425" tIns="45700" rIns="91425" bIns="45700" anchor="t" anchorCtr="0">
            <a:noAutofit/>
          </a:bodyPr>
          <a:lstStyle/>
          <a:p>
            <a:pPr marL="12700" indent="0">
              <a:lnSpc>
                <a:spcPct val="150000"/>
              </a:lnSpc>
              <a:spcBef>
                <a:spcPts val="600"/>
              </a:spcBef>
              <a:buClr>
                <a:srgbClr val="FFC000"/>
              </a:buClr>
              <a:buSzPts val="2400"/>
              <a:buNone/>
            </a:pPr>
            <a:r>
              <a:rPr lang="en-US" sz="2400" dirty="0">
                <a:solidFill>
                  <a:schemeClr val="tx1">
                    <a:lumMod val="75000"/>
                    <a:lumOff val="25000"/>
                  </a:schemeClr>
                </a:solidFill>
              </a:rPr>
              <a:t>B</a:t>
            </a:r>
            <a:r>
              <a:rPr lang="tr-TR" sz="2400" dirty="0">
                <a:solidFill>
                  <a:schemeClr val="tx1">
                    <a:lumMod val="75000"/>
                    <a:lumOff val="25000"/>
                  </a:schemeClr>
                </a:solidFill>
              </a:rPr>
              <a:t>OREN </a:t>
            </a:r>
            <a:r>
              <a:rPr lang="en-US" sz="2400" dirty="0">
                <a:solidFill>
                  <a:schemeClr val="tx1">
                    <a:lumMod val="75000"/>
                    <a:lumOff val="25000"/>
                  </a:schemeClr>
                </a:solidFill>
              </a:rPr>
              <a:t>provides analysis and testing services along with R&amp;D and innovation activities  in order to develop and spread boron products, usage and technologies with high added value. </a:t>
            </a:r>
            <a:endParaRPr lang="tr-TR" sz="2400" dirty="0">
              <a:solidFill>
                <a:schemeClr val="tx1">
                  <a:lumMod val="75000"/>
                  <a:lumOff val="25000"/>
                </a:schemeClr>
              </a:solidFill>
            </a:endParaRPr>
          </a:p>
        </p:txBody>
      </p:sp>
      <p:pic>
        <p:nvPicPr>
          <p:cNvPr id="5" name="Picture 3" descr="C:\Users\asolak\Yeni klasör\CALISILAN\SUNU_AKS\00_KULLAN\gorsel\00_BOREN_Gorseller\Resimler\Idari_Bina_resimleri\WhatsApp Image 2019-07-11 at 14.55.28 (3).jpe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0999"/>
          <a:stretch/>
        </p:blipFill>
        <p:spPr bwMode="auto">
          <a:xfrm>
            <a:off x="7518322" y="2268097"/>
            <a:ext cx="3942039" cy="23347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grpSp>
        <p:nvGrpSpPr>
          <p:cNvPr id="2" name="Grup 1"/>
          <p:cNvGrpSpPr/>
          <p:nvPr/>
        </p:nvGrpSpPr>
        <p:grpSpPr>
          <a:xfrm>
            <a:off x="456629" y="1950097"/>
            <a:ext cx="5384800" cy="4136571"/>
            <a:chOff x="704470" y="2133601"/>
            <a:chExt cx="5384800" cy="4136571"/>
          </a:xfrm>
        </p:grpSpPr>
        <p:sp>
          <p:nvSpPr>
            <p:cNvPr id="11" name="Aynı Yan Köşesi Kesik Dikdörtgen 10"/>
            <p:cNvSpPr/>
            <p:nvPr/>
          </p:nvSpPr>
          <p:spPr>
            <a:xfrm>
              <a:off x="704470" y="2133601"/>
              <a:ext cx="5384800" cy="638629"/>
            </a:xfrm>
            <a:prstGeom prst="snip2Same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tr-TR"/>
            </a:p>
          </p:txBody>
        </p:sp>
        <p:sp>
          <p:nvSpPr>
            <p:cNvPr id="12" name="Aynı Yan Köşesi Kesik Dikdörtgen 11"/>
            <p:cNvSpPr/>
            <p:nvPr/>
          </p:nvSpPr>
          <p:spPr>
            <a:xfrm flipV="1">
              <a:off x="704470" y="2960915"/>
              <a:ext cx="5384800" cy="3309257"/>
            </a:xfrm>
            <a:prstGeom prst="snip2Same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tr-TR"/>
            </a:p>
          </p:txBody>
        </p:sp>
      </p:grpSp>
      <p:sp>
        <p:nvSpPr>
          <p:cNvPr id="8" name="Google Shape;112;p10"/>
          <p:cNvSpPr txBox="1">
            <a:spLocks noGrp="1"/>
          </p:cNvSpPr>
          <p:nvPr>
            <p:ph type="title"/>
          </p:nvPr>
        </p:nvSpPr>
        <p:spPr>
          <a:xfrm>
            <a:off x="456629" y="1282531"/>
            <a:ext cx="10881360" cy="546100"/>
          </a:xfrm>
          <a:prstGeom prst="rect">
            <a:avLst/>
          </a:prstGeom>
          <a:noFill/>
          <a:ln>
            <a:noFill/>
          </a:ln>
        </p:spPr>
        <p:txBody>
          <a:bodyPr spcFirstLastPara="1" wrap="square" lIns="91425" tIns="45700" rIns="91425" bIns="45700" anchor="ctr" anchorCtr="0">
            <a:normAutofit/>
            <a:scene3d>
              <a:camera prst="orthographicFront"/>
              <a:lightRig rig="soft" dir="t">
                <a:rot lat="0" lon="0" rev="15600000"/>
              </a:lightRig>
            </a:scene3d>
            <a:sp3d extrusionH="57150" prstMaterial="softEdge">
              <a:bevelT w="25400" h="38100"/>
            </a:sp3d>
          </a:bodyPr>
          <a:lstStyle/>
          <a:p>
            <a:pPr lvl="0"/>
            <a:r>
              <a:rPr lang="tr-TR" sz="3000" dirty="0">
                <a:ln/>
                <a:solidFill>
                  <a:schemeClr val="accent4"/>
                </a:solidFill>
              </a:rPr>
              <a:t>INFRASTRUCTURE OF BOREN</a:t>
            </a:r>
          </a:p>
        </p:txBody>
      </p:sp>
      <p:sp>
        <p:nvSpPr>
          <p:cNvPr id="9" name="Google Shape;113;p10"/>
          <p:cNvSpPr txBox="1">
            <a:spLocks noGrp="1"/>
          </p:cNvSpPr>
          <p:nvPr>
            <p:ph type="body" idx="1"/>
          </p:nvPr>
        </p:nvSpPr>
        <p:spPr>
          <a:xfrm>
            <a:off x="689956" y="1950097"/>
            <a:ext cx="10881359" cy="4508891"/>
          </a:xfrm>
          <a:prstGeom prst="rect">
            <a:avLst/>
          </a:prstGeom>
          <a:noFill/>
          <a:ln>
            <a:noFill/>
          </a:ln>
        </p:spPr>
        <p:txBody>
          <a:bodyPr spcFirstLastPara="1" wrap="square" lIns="91425" tIns="45700" rIns="91425" bIns="45700" anchor="t" anchorCtr="0">
            <a:normAutofit/>
          </a:bodyPr>
          <a:lstStyle/>
          <a:p>
            <a:pPr marL="342900" lvl="0" indent="-342900" rtl="0">
              <a:lnSpc>
                <a:spcPct val="114000"/>
              </a:lnSpc>
              <a:spcBef>
                <a:spcPts val="600"/>
              </a:spcBef>
              <a:spcAft>
                <a:spcPts val="0"/>
              </a:spcAft>
              <a:buClr>
                <a:srgbClr val="FFC000"/>
              </a:buClr>
              <a:buSzPts val="2400"/>
              <a:buFont typeface="Wingdings" panose="05000000000000000000" pitchFamily="2" charset="2"/>
              <a:buChar char="v"/>
            </a:pPr>
            <a:r>
              <a:rPr lang="tr-TR" sz="2400" i="1" dirty="0">
                <a:solidFill>
                  <a:schemeClr val="bg1"/>
                </a:solidFill>
              </a:rPr>
              <a:t>Ankara Central </a:t>
            </a:r>
            <a:r>
              <a:rPr lang="tr-TR" sz="2400" i="1" dirty="0" err="1">
                <a:solidFill>
                  <a:schemeClr val="bg1"/>
                </a:solidFill>
              </a:rPr>
              <a:t>Campus</a:t>
            </a:r>
            <a:endParaRPr sz="2400" i="1" dirty="0">
              <a:solidFill>
                <a:schemeClr val="bg1"/>
              </a:solidFill>
            </a:endParaRPr>
          </a:p>
          <a:p>
            <a:pPr marL="342900" lvl="0" indent="-227330" algn="l" rtl="0">
              <a:lnSpc>
                <a:spcPct val="114000"/>
              </a:lnSpc>
              <a:spcBef>
                <a:spcPts val="600"/>
              </a:spcBef>
              <a:spcAft>
                <a:spcPts val="0"/>
              </a:spcAft>
              <a:buClr>
                <a:srgbClr val="55565B"/>
              </a:buClr>
              <a:buSzPts val="1820"/>
              <a:buFont typeface="Noto Sans Symbols"/>
              <a:buNone/>
            </a:pPr>
            <a:endParaRPr sz="1820" dirty="0">
              <a:solidFill>
                <a:schemeClr val="tx1">
                  <a:lumMod val="75000"/>
                  <a:lumOff val="25000"/>
                </a:schemeClr>
              </a:solidFill>
            </a:endParaRPr>
          </a:p>
        </p:txBody>
      </p:sp>
      <p:pic>
        <p:nvPicPr>
          <p:cNvPr id="7" name="Picture 7" descr="C:\Users\asolak\Yeni klasör\CALISILAN\SUNU_AKS\00_KULLAN\gorsel\00_BOREN_Gorseller\Resimler\Pilot tesis\WhatsApp Image 2019-09-26 at 10.08.50.jpeg">
            <a:extLst>
              <a:ext uri="{FF2B5EF4-FFF2-40B4-BE49-F238E27FC236}">
                <a16:creationId xmlns:a16="http://schemas.microsoft.com/office/drawing/2014/main" id="{DB4273F6-D7E5-48C3-9C43-9CD736FF59F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96934" y="1343424"/>
            <a:ext cx="3746747" cy="256007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 name="Resim 4">
            <a:extLst>
              <a:ext uri="{FF2B5EF4-FFF2-40B4-BE49-F238E27FC236}">
                <a16:creationId xmlns:a16="http://schemas.microsoft.com/office/drawing/2014/main" id="{97690CD1-99C7-4C4F-A5B9-5D959FD5728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5645" y="3301557"/>
            <a:ext cx="2424237" cy="183351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 name="Picture 2" descr="C:\Users\asolak\Desktop\arge labaratuvar resimleri\20180920_093844.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94808" y="4378417"/>
            <a:ext cx="3139610" cy="191545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Dikdörtgen 3"/>
          <p:cNvSpPr/>
          <p:nvPr/>
        </p:nvSpPr>
        <p:spPr>
          <a:xfrm>
            <a:off x="542367" y="2878605"/>
            <a:ext cx="6096000" cy="3010055"/>
          </a:xfrm>
          <a:prstGeom prst="rect">
            <a:avLst/>
          </a:prstGeom>
        </p:spPr>
        <p:txBody>
          <a:bodyPr>
            <a:spAutoFit/>
          </a:bodyPr>
          <a:lstStyle/>
          <a:p>
            <a:pPr marL="342900" lvl="0" indent="-342900">
              <a:lnSpc>
                <a:spcPct val="114000"/>
              </a:lnSpc>
              <a:spcBef>
                <a:spcPts val="600"/>
              </a:spcBef>
              <a:buSzPts val="1820"/>
              <a:buFont typeface="Wingdings" panose="05000000000000000000" pitchFamily="2" charset="2"/>
              <a:buChar char="Ø"/>
            </a:pPr>
            <a:r>
              <a:rPr lang="tr-TR" sz="2000" dirty="0">
                <a:solidFill>
                  <a:schemeClr val="tx1">
                    <a:lumMod val="75000"/>
                    <a:lumOff val="25000"/>
                  </a:schemeClr>
                </a:solidFill>
              </a:rPr>
              <a:t>BOREN R&amp;D Center </a:t>
            </a:r>
            <a:r>
              <a:rPr lang="tr-TR" sz="2000" dirty="0" err="1">
                <a:solidFill>
                  <a:schemeClr val="tx1">
                    <a:lumMod val="75000"/>
                    <a:lumOff val="25000"/>
                  </a:schemeClr>
                </a:solidFill>
              </a:rPr>
              <a:t>Laboratory</a:t>
            </a:r>
            <a:r>
              <a:rPr lang="tr-TR" sz="2000" dirty="0">
                <a:solidFill>
                  <a:schemeClr val="tx1">
                    <a:lumMod val="75000"/>
                    <a:lumOff val="25000"/>
                  </a:schemeClr>
                </a:solidFill>
              </a:rPr>
              <a:t> </a:t>
            </a:r>
          </a:p>
          <a:p>
            <a:pPr marL="342900" lvl="0" indent="-342900">
              <a:lnSpc>
                <a:spcPct val="114000"/>
              </a:lnSpc>
              <a:spcBef>
                <a:spcPts val="600"/>
              </a:spcBef>
              <a:buSzPts val="1820"/>
              <a:buFont typeface="Wingdings" panose="05000000000000000000" pitchFamily="2" charset="2"/>
              <a:buChar char="Ø"/>
            </a:pPr>
            <a:r>
              <a:rPr lang="tr-TR" sz="2000" dirty="0">
                <a:solidFill>
                  <a:schemeClr val="tx1">
                    <a:lumMod val="75000"/>
                    <a:lumOff val="25000"/>
                  </a:schemeClr>
                </a:solidFill>
              </a:rPr>
              <a:t>BOREN </a:t>
            </a:r>
            <a:r>
              <a:rPr lang="tr-TR" sz="2000" dirty="0" err="1">
                <a:solidFill>
                  <a:schemeClr val="tx1">
                    <a:lumMod val="75000"/>
                    <a:lumOff val="25000"/>
                  </a:schemeClr>
                </a:solidFill>
              </a:rPr>
              <a:t>Hydrogen</a:t>
            </a:r>
            <a:r>
              <a:rPr lang="tr-TR" sz="2000" dirty="0">
                <a:solidFill>
                  <a:schemeClr val="tx1">
                    <a:lumMod val="75000"/>
                    <a:lumOff val="25000"/>
                  </a:schemeClr>
                </a:solidFill>
              </a:rPr>
              <a:t> Technologies </a:t>
            </a:r>
            <a:r>
              <a:rPr lang="tr-TR" sz="2000" dirty="0" err="1">
                <a:solidFill>
                  <a:schemeClr val="tx1">
                    <a:lumMod val="75000"/>
                    <a:lumOff val="25000"/>
                  </a:schemeClr>
                </a:solidFill>
              </a:rPr>
              <a:t>Laboratory</a:t>
            </a:r>
            <a:endParaRPr lang="tr-TR" sz="2000" dirty="0">
              <a:solidFill>
                <a:schemeClr val="tx1">
                  <a:lumMod val="75000"/>
                  <a:lumOff val="25000"/>
                </a:schemeClr>
              </a:solidFill>
            </a:endParaRPr>
          </a:p>
          <a:p>
            <a:pPr marL="342900" lvl="0" indent="-342900">
              <a:lnSpc>
                <a:spcPct val="114000"/>
              </a:lnSpc>
              <a:spcBef>
                <a:spcPts val="600"/>
              </a:spcBef>
              <a:buSzPts val="1820"/>
              <a:buFont typeface="Wingdings" panose="05000000000000000000" pitchFamily="2" charset="2"/>
              <a:buChar char="Ø"/>
            </a:pPr>
            <a:r>
              <a:rPr lang="tr-TR" sz="2000" dirty="0" err="1">
                <a:solidFill>
                  <a:schemeClr val="tx1">
                    <a:lumMod val="75000"/>
                    <a:lumOff val="25000"/>
                  </a:schemeClr>
                </a:solidFill>
              </a:rPr>
              <a:t>Boron</a:t>
            </a:r>
            <a:r>
              <a:rPr lang="tr-TR" sz="2000" dirty="0">
                <a:solidFill>
                  <a:schemeClr val="tx1">
                    <a:lumMod val="75000"/>
                    <a:lumOff val="25000"/>
                  </a:schemeClr>
                </a:solidFill>
              </a:rPr>
              <a:t> </a:t>
            </a:r>
            <a:r>
              <a:rPr lang="tr-TR" sz="2000" dirty="0" err="1">
                <a:solidFill>
                  <a:schemeClr val="tx1">
                    <a:lumMod val="75000"/>
                    <a:lumOff val="25000"/>
                  </a:schemeClr>
                </a:solidFill>
              </a:rPr>
              <a:t>Materials</a:t>
            </a:r>
            <a:r>
              <a:rPr lang="tr-TR" sz="2000" dirty="0">
                <a:solidFill>
                  <a:schemeClr val="tx1">
                    <a:lumMod val="75000"/>
                    <a:lumOff val="25000"/>
                  </a:schemeClr>
                </a:solidFill>
              </a:rPr>
              <a:t> </a:t>
            </a:r>
            <a:r>
              <a:rPr lang="tr-TR" sz="2000" dirty="0" err="1">
                <a:solidFill>
                  <a:schemeClr val="tx1">
                    <a:lumMod val="75000"/>
                    <a:lumOff val="25000"/>
                  </a:schemeClr>
                </a:solidFill>
              </a:rPr>
              <a:t>Research</a:t>
            </a:r>
            <a:r>
              <a:rPr lang="tr-TR" sz="2000" dirty="0">
                <a:solidFill>
                  <a:schemeClr val="tx1">
                    <a:lumMod val="75000"/>
                    <a:lumOff val="25000"/>
                  </a:schemeClr>
                </a:solidFill>
              </a:rPr>
              <a:t> </a:t>
            </a:r>
            <a:r>
              <a:rPr lang="tr-TR" sz="2000" dirty="0" err="1">
                <a:solidFill>
                  <a:schemeClr val="tx1">
                    <a:lumMod val="75000"/>
                    <a:lumOff val="25000"/>
                  </a:schemeClr>
                </a:solidFill>
              </a:rPr>
              <a:t>Laboratory</a:t>
            </a:r>
            <a:endParaRPr lang="tr-TR" sz="2000" dirty="0">
              <a:solidFill>
                <a:schemeClr val="tx1">
                  <a:lumMod val="75000"/>
                  <a:lumOff val="25000"/>
                </a:schemeClr>
              </a:solidFill>
            </a:endParaRPr>
          </a:p>
          <a:p>
            <a:pPr marL="342900" lvl="0" indent="-342900">
              <a:lnSpc>
                <a:spcPct val="114000"/>
              </a:lnSpc>
              <a:spcBef>
                <a:spcPts val="600"/>
              </a:spcBef>
              <a:buSzPts val="1820"/>
              <a:buFont typeface="Wingdings" panose="05000000000000000000" pitchFamily="2" charset="2"/>
              <a:buChar char="Ø"/>
            </a:pPr>
            <a:r>
              <a:rPr lang="tr-TR" sz="2000" dirty="0" err="1">
                <a:solidFill>
                  <a:schemeClr val="tx1">
                    <a:lumMod val="75000"/>
                    <a:lumOff val="25000"/>
                  </a:schemeClr>
                </a:solidFill>
              </a:rPr>
              <a:t>Boron</a:t>
            </a:r>
            <a:r>
              <a:rPr lang="tr-TR" sz="2000" dirty="0">
                <a:solidFill>
                  <a:schemeClr val="tx1">
                    <a:lumMod val="75000"/>
                    <a:lumOff val="25000"/>
                  </a:schemeClr>
                </a:solidFill>
              </a:rPr>
              <a:t> </a:t>
            </a:r>
            <a:r>
              <a:rPr lang="tr-TR" sz="2000" dirty="0" err="1">
                <a:solidFill>
                  <a:schemeClr val="tx1">
                    <a:lumMod val="75000"/>
                    <a:lumOff val="25000"/>
                  </a:schemeClr>
                </a:solidFill>
              </a:rPr>
              <a:t>Composite</a:t>
            </a:r>
            <a:r>
              <a:rPr lang="tr-TR" sz="2000" dirty="0">
                <a:solidFill>
                  <a:schemeClr val="tx1">
                    <a:lumMod val="75000"/>
                    <a:lumOff val="25000"/>
                  </a:schemeClr>
                </a:solidFill>
              </a:rPr>
              <a:t> </a:t>
            </a:r>
            <a:r>
              <a:rPr lang="tr-TR" sz="2000" dirty="0" err="1">
                <a:solidFill>
                  <a:schemeClr val="tx1">
                    <a:lumMod val="75000"/>
                    <a:lumOff val="25000"/>
                  </a:schemeClr>
                </a:solidFill>
              </a:rPr>
              <a:t>Materials</a:t>
            </a:r>
            <a:r>
              <a:rPr lang="tr-TR" sz="2000" dirty="0">
                <a:solidFill>
                  <a:schemeClr val="tx1">
                    <a:lumMod val="75000"/>
                    <a:lumOff val="25000"/>
                  </a:schemeClr>
                </a:solidFill>
              </a:rPr>
              <a:t> </a:t>
            </a:r>
            <a:r>
              <a:rPr lang="tr-TR" sz="2000" dirty="0" err="1">
                <a:solidFill>
                  <a:schemeClr val="tx1">
                    <a:lumMod val="75000"/>
                    <a:lumOff val="25000"/>
                  </a:schemeClr>
                </a:solidFill>
              </a:rPr>
              <a:t>Laboratory</a:t>
            </a:r>
            <a:endParaRPr lang="tr-TR" sz="2000" dirty="0">
              <a:solidFill>
                <a:schemeClr val="tx1">
                  <a:lumMod val="75000"/>
                  <a:lumOff val="25000"/>
                </a:schemeClr>
              </a:solidFill>
            </a:endParaRPr>
          </a:p>
          <a:p>
            <a:pPr marL="342900" lvl="0" indent="-342900">
              <a:lnSpc>
                <a:spcPct val="114000"/>
              </a:lnSpc>
              <a:spcBef>
                <a:spcPts val="600"/>
              </a:spcBef>
              <a:buSzPts val="1820"/>
              <a:buFont typeface="Wingdings" panose="05000000000000000000" pitchFamily="2" charset="2"/>
              <a:buChar char="Ø"/>
            </a:pPr>
            <a:r>
              <a:rPr lang="tr-TR" sz="2000" dirty="0" err="1">
                <a:solidFill>
                  <a:schemeClr val="tx1">
                    <a:lumMod val="75000"/>
                    <a:lumOff val="25000"/>
                  </a:schemeClr>
                </a:solidFill>
              </a:rPr>
              <a:t>Boron</a:t>
            </a:r>
            <a:r>
              <a:rPr lang="tr-TR" sz="2000" dirty="0">
                <a:solidFill>
                  <a:schemeClr val="tx1">
                    <a:lumMod val="75000"/>
                    <a:lumOff val="25000"/>
                  </a:schemeClr>
                </a:solidFill>
              </a:rPr>
              <a:t> </a:t>
            </a:r>
            <a:r>
              <a:rPr lang="tr-TR" sz="2000" dirty="0" err="1">
                <a:solidFill>
                  <a:schemeClr val="tx1">
                    <a:lumMod val="75000"/>
                    <a:lumOff val="25000"/>
                  </a:schemeClr>
                </a:solidFill>
              </a:rPr>
              <a:t>Coating</a:t>
            </a:r>
            <a:r>
              <a:rPr lang="tr-TR" sz="2000" dirty="0">
                <a:solidFill>
                  <a:schemeClr val="tx1">
                    <a:lumMod val="75000"/>
                    <a:lumOff val="25000"/>
                  </a:schemeClr>
                </a:solidFill>
              </a:rPr>
              <a:t> Technologies </a:t>
            </a:r>
            <a:r>
              <a:rPr lang="tr-TR" sz="2000" dirty="0" err="1">
                <a:solidFill>
                  <a:schemeClr val="tx1">
                    <a:lumMod val="75000"/>
                    <a:lumOff val="25000"/>
                  </a:schemeClr>
                </a:solidFill>
              </a:rPr>
              <a:t>Laboratory</a:t>
            </a:r>
            <a:endParaRPr lang="tr-TR" sz="2000" dirty="0">
              <a:solidFill>
                <a:schemeClr val="tx1">
                  <a:lumMod val="75000"/>
                  <a:lumOff val="25000"/>
                </a:schemeClr>
              </a:solidFill>
            </a:endParaRPr>
          </a:p>
          <a:p>
            <a:pPr marL="342900" lvl="0" indent="-342900">
              <a:lnSpc>
                <a:spcPct val="114000"/>
              </a:lnSpc>
              <a:spcBef>
                <a:spcPts val="600"/>
              </a:spcBef>
              <a:buSzPts val="1820"/>
              <a:buFont typeface="Wingdings" panose="05000000000000000000" pitchFamily="2" charset="2"/>
              <a:buChar char="Ø"/>
            </a:pPr>
            <a:r>
              <a:rPr lang="tr-TR" sz="2000" dirty="0" err="1">
                <a:solidFill>
                  <a:schemeClr val="tx1">
                    <a:lumMod val="75000"/>
                    <a:lumOff val="25000"/>
                  </a:schemeClr>
                </a:solidFill>
              </a:rPr>
              <a:t>Organoboron</a:t>
            </a:r>
            <a:r>
              <a:rPr lang="tr-TR" sz="2000" dirty="0">
                <a:solidFill>
                  <a:schemeClr val="tx1">
                    <a:lumMod val="75000"/>
                    <a:lumOff val="25000"/>
                  </a:schemeClr>
                </a:solidFill>
              </a:rPr>
              <a:t> ve </a:t>
            </a:r>
            <a:r>
              <a:rPr lang="tr-TR" sz="2000" dirty="0" err="1">
                <a:solidFill>
                  <a:schemeClr val="tx1">
                    <a:lumMod val="75000"/>
                    <a:lumOff val="25000"/>
                  </a:schemeClr>
                </a:solidFill>
              </a:rPr>
              <a:t>Polymer</a:t>
            </a:r>
            <a:r>
              <a:rPr lang="tr-TR" sz="2000" dirty="0">
                <a:solidFill>
                  <a:schemeClr val="tx1">
                    <a:lumMod val="75000"/>
                    <a:lumOff val="25000"/>
                  </a:schemeClr>
                </a:solidFill>
              </a:rPr>
              <a:t> </a:t>
            </a:r>
            <a:r>
              <a:rPr lang="tr-TR" sz="2000" dirty="0" err="1">
                <a:solidFill>
                  <a:schemeClr val="tx1">
                    <a:lumMod val="75000"/>
                    <a:lumOff val="25000"/>
                  </a:schemeClr>
                </a:solidFill>
              </a:rPr>
              <a:t>Laboratory</a:t>
            </a:r>
            <a:endParaRPr lang="tr-TR" sz="2000" dirty="0">
              <a:solidFill>
                <a:schemeClr val="tx1">
                  <a:lumMod val="75000"/>
                  <a:lumOff val="25000"/>
                </a:schemeClr>
              </a:solidFill>
            </a:endParaRPr>
          </a:p>
          <a:p>
            <a:pPr marL="342900" indent="-342900">
              <a:lnSpc>
                <a:spcPct val="114000"/>
              </a:lnSpc>
              <a:spcBef>
                <a:spcPts val="600"/>
              </a:spcBef>
              <a:buSzPts val="1820"/>
              <a:buFont typeface="Wingdings" panose="05000000000000000000" pitchFamily="2" charset="2"/>
              <a:buChar char="Ø"/>
            </a:pPr>
            <a:r>
              <a:rPr lang="tr-TR" sz="2000" dirty="0">
                <a:solidFill>
                  <a:schemeClr val="tx1">
                    <a:lumMod val="75000"/>
                    <a:lumOff val="25000"/>
                  </a:schemeClr>
                </a:solidFill>
              </a:rPr>
              <a:t>BOREN </a:t>
            </a:r>
            <a:r>
              <a:rPr lang="tr-TR" sz="2000" dirty="0" err="1">
                <a:solidFill>
                  <a:schemeClr val="tx1">
                    <a:lumMod val="75000"/>
                    <a:lumOff val="25000"/>
                  </a:schemeClr>
                </a:solidFill>
              </a:rPr>
              <a:t>Biotechnology</a:t>
            </a:r>
            <a:r>
              <a:rPr lang="tr-TR" sz="2000" dirty="0">
                <a:solidFill>
                  <a:schemeClr val="tx1">
                    <a:lumMod val="75000"/>
                    <a:lumOff val="25000"/>
                  </a:schemeClr>
                </a:solidFill>
              </a:rPr>
              <a:t> </a:t>
            </a:r>
            <a:r>
              <a:rPr lang="tr-TR" sz="2000" dirty="0" err="1">
                <a:solidFill>
                  <a:schemeClr val="tx1">
                    <a:lumMod val="75000"/>
                    <a:lumOff val="25000"/>
                  </a:schemeClr>
                </a:solidFill>
              </a:rPr>
              <a:t>Laboratory</a:t>
            </a:r>
            <a:endParaRPr lang="tr-TR" sz="2000" dirty="0">
              <a:solidFill>
                <a:schemeClr val="tx1">
                  <a:lumMod val="75000"/>
                  <a:lumOff val="25000"/>
                </a:schemeClr>
              </a:solidFill>
            </a:endParaRPr>
          </a:p>
        </p:txBody>
      </p:sp>
    </p:spTree>
    <p:extLst>
      <p:ext uri="{BB962C8B-B14F-4D97-AF65-F5344CB8AC3E}">
        <p14:creationId xmlns:p14="http://schemas.microsoft.com/office/powerpoint/2010/main" val="22054721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6" name="Google Shape;136;gabbf31af06_1_9"/>
          <p:cNvSpPr txBox="1">
            <a:spLocks noGrp="1"/>
          </p:cNvSpPr>
          <p:nvPr>
            <p:ph type="title"/>
          </p:nvPr>
        </p:nvSpPr>
        <p:spPr>
          <a:xfrm>
            <a:off x="655349" y="1424521"/>
            <a:ext cx="11258400" cy="813900"/>
          </a:xfrm>
          <a:prstGeom prst="rect">
            <a:avLst/>
          </a:prstGeom>
          <a:noFill/>
          <a:ln>
            <a:noFill/>
          </a:ln>
        </p:spPr>
        <p:txBody>
          <a:bodyPr spcFirstLastPara="1" wrap="square" lIns="91425" tIns="45700" rIns="91425" bIns="45700" anchor="ctr" anchorCtr="0">
            <a:noAutofit/>
            <a:scene3d>
              <a:camera prst="orthographicFront"/>
              <a:lightRig rig="soft" dir="t">
                <a:rot lat="0" lon="0" rev="15600000"/>
              </a:lightRig>
            </a:scene3d>
            <a:sp3d extrusionH="57150" prstMaterial="softEdge">
              <a:bevelT w="25400" h="38100"/>
            </a:sp3d>
          </a:bodyPr>
          <a:lstStyle/>
          <a:p>
            <a:pPr lvl="0"/>
            <a:r>
              <a:rPr lang="en-US" sz="3000" dirty="0">
                <a:ln/>
                <a:solidFill>
                  <a:schemeClr val="accent4"/>
                </a:solidFill>
              </a:rPr>
              <a:t>RARE </a:t>
            </a:r>
            <a:r>
              <a:rPr lang="tr-TR" sz="3000" dirty="0">
                <a:ln/>
                <a:solidFill>
                  <a:schemeClr val="accent4"/>
                </a:solidFill>
              </a:rPr>
              <a:t>EARTH</a:t>
            </a:r>
            <a:r>
              <a:rPr lang="en-US" sz="3000" dirty="0">
                <a:ln/>
                <a:solidFill>
                  <a:schemeClr val="accent4"/>
                </a:solidFill>
              </a:rPr>
              <a:t> ELEMENTS RESEARCH INSTITUTE (NATEN)</a:t>
            </a:r>
            <a:endParaRPr sz="3000" dirty="0">
              <a:ln/>
              <a:solidFill>
                <a:schemeClr val="accent4"/>
              </a:solidFill>
            </a:endParaRPr>
          </a:p>
        </p:txBody>
      </p:sp>
      <p:sp>
        <p:nvSpPr>
          <p:cNvPr id="7" name="Google Shape;137;gabbf31af06_1_9"/>
          <p:cNvSpPr txBox="1">
            <a:spLocks noGrp="1"/>
          </p:cNvSpPr>
          <p:nvPr>
            <p:ph type="body" idx="1"/>
          </p:nvPr>
        </p:nvSpPr>
        <p:spPr>
          <a:xfrm>
            <a:off x="655349" y="2334006"/>
            <a:ext cx="7323879" cy="3992904"/>
          </a:xfrm>
          <a:prstGeom prst="rect">
            <a:avLst/>
          </a:prstGeom>
          <a:noFill/>
          <a:ln>
            <a:noFill/>
          </a:ln>
        </p:spPr>
        <p:txBody>
          <a:bodyPr spcFirstLastPara="1" wrap="square" lIns="91425" tIns="45700" rIns="91425" bIns="45700" anchor="t" anchorCtr="0">
            <a:noAutofit/>
          </a:bodyPr>
          <a:lstStyle/>
          <a:p>
            <a:pPr marL="12700" indent="0" algn="just">
              <a:lnSpc>
                <a:spcPct val="150000"/>
              </a:lnSpc>
              <a:spcBef>
                <a:spcPts val="600"/>
              </a:spcBef>
              <a:buClr>
                <a:srgbClr val="FFC000"/>
              </a:buClr>
              <a:buSzPts val="2400"/>
              <a:buNone/>
            </a:pPr>
            <a:r>
              <a:rPr lang="en-US" sz="2400" dirty="0">
                <a:solidFill>
                  <a:schemeClr val="tx1">
                    <a:lumMod val="75000"/>
                    <a:lumOff val="25000"/>
                  </a:schemeClr>
                </a:solidFill>
              </a:rPr>
              <a:t>R&amp;D and innovation activities are carried out in order to obtain Rare Earth Elements (REE) and other valuable elements from our domestic resources, which are needed to reduce the external dependency of our country's developing energy sector and industry, and to develop technologies for this</a:t>
            </a:r>
            <a:r>
              <a:rPr lang="tr-TR" sz="2400" dirty="0">
                <a:solidFill>
                  <a:schemeClr val="tx1">
                    <a:lumMod val="75000"/>
                    <a:lumOff val="25000"/>
                  </a:schemeClr>
                </a:solidFill>
              </a:rPr>
              <a:t> </a:t>
            </a:r>
            <a:r>
              <a:rPr lang="tr-TR" sz="2400" dirty="0" err="1">
                <a:solidFill>
                  <a:schemeClr val="tx1">
                    <a:lumMod val="75000"/>
                    <a:lumOff val="25000"/>
                  </a:schemeClr>
                </a:solidFill>
              </a:rPr>
              <a:t>purpose</a:t>
            </a:r>
            <a:r>
              <a:rPr lang="tr-TR" sz="2400" dirty="0">
                <a:solidFill>
                  <a:schemeClr val="tx1">
                    <a:lumMod val="75000"/>
                    <a:lumOff val="25000"/>
                  </a:schemeClr>
                </a:solidFill>
              </a:rPr>
              <a:t>.</a:t>
            </a:r>
            <a:endParaRPr sz="2400" dirty="0">
              <a:solidFill>
                <a:srgbClr val="FF0000"/>
              </a:solidFill>
            </a:endParaRPr>
          </a:p>
        </p:txBody>
      </p:sp>
      <p:pic>
        <p:nvPicPr>
          <p:cNvPr id="5" name="Resim 4"/>
          <p:cNvPicPr>
            <a:picLocks noChangeAspect="1"/>
          </p:cNvPicPr>
          <p:nvPr/>
        </p:nvPicPr>
        <p:blipFill>
          <a:blip r:embed="rId3"/>
          <a:stretch>
            <a:fillRect/>
          </a:stretch>
        </p:blipFill>
        <p:spPr>
          <a:xfrm>
            <a:off x="8127501" y="2661536"/>
            <a:ext cx="3820849" cy="1814327"/>
          </a:xfrm>
          <a:prstGeom prst="rect">
            <a:avLst/>
          </a:prstGeom>
          <a:ln>
            <a:noFill/>
          </a:ln>
          <a:effectLst>
            <a:softEdge rad="112500"/>
          </a:effectLst>
        </p:spPr>
      </p:pic>
    </p:spTree>
    <p:extLst>
      <p:ext uri="{BB962C8B-B14F-4D97-AF65-F5344CB8AC3E}">
        <p14:creationId xmlns:p14="http://schemas.microsoft.com/office/powerpoint/2010/main" val="9222589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6" name="Google Shape;148;p24"/>
          <p:cNvSpPr txBox="1">
            <a:spLocks noGrp="1"/>
          </p:cNvSpPr>
          <p:nvPr>
            <p:ph type="title"/>
          </p:nvPr>
        </p:nvSpPr>
        <p:spPr>
          <a:xfrm>
            <a:off x="346691" y="1414414"/>
            <a:ext cx="10881360" cy="801420"/>
          </a:xfrm>
          <a:prstGeom prst="rect">
            <a:avLst/>
          </a:prstGeom>
          <a:noFill/>
          <a:ln>
            <a:noFill/>
          </a:ln>
        </p:spPr>
        <p:txBody>
          <a:bodyPr spcFirstLastPara="1" wrap="square" lIns="91425" tIns="45700" rIns="91425" bIns="45700" anchor="ctr" anchorCtr="0">
            <a:noAutofit/>
            <a:scene3d>
              <a:camera prst="orthographicFront"/>
              <a:lightRig rig="soft" dir="t">
                <a:rot lat="0" lon="0" rev="15600000"/>
              </a:lightRig>
            </a:scene3d>
            <a:sp3d extrusionH="57150" prstMaterial="softEdge">
              <a:bevelT w="25400" h="38100"/>
            </a:sp3d>
          </a:bodyPr>
          <a:lstStyle/>
          <a:p>
            <a:pPr lvl="0"/>
            <a:r>
              <a:rPr lang="tr-TR" sz="3000" dirty="0">
                <a:ln/>
                <a:solidFill>
                  <a:schemeClr val="accent4"/>
                </a:solidFill>
              </a:rPr>
              <a:t>ENERGY RESEARCH INSTITUTE (ENAREN)</a:t>
            </a:r>
            <a:endParaRPr sz="3000" dirty="0">
              <a:ln/>
              <a:solidFill>
                <a:schemeClr val="accent4"/>
              </a:solidFill>
            </a:endParaRPr>
          </a:p>
        </p:txBody>
      </p:sp>
      <p:sp>
        <p:nvSpPr>
          <p:cNvPr id="7" name="Google Shape;149;p24"/>
          <p:cNvSpPr txBox="1">
            <a:spLocks noGrp="1"/>
          </p:cNvSpPr>
          <p:nvPr>
            <p:ph type="body" idx="1"/>
          </p:nvPr>
        </p:nvSpPr>
        <p:spPr>
          <a:xfrm>
            <a:off x="538306" y="2386500"/>
            <a:ext cx="7511007" cy="3439447"/>
          </a:xfrm>
          <a:prstGeom prst="rect">
            <a:avLst/>
          </a:prstGeom>
          <a:noFill/>
          <a:ln>
            <a:noFill/>
          </a:ln>
        </p:spPr>
        <p:txBody>
          <a:bodyPr spcFirstLastPara="1" wrap="square" lIns="91425" tIns="45700" rIns="91425" bIns="45700" anchor="t" anchorCtr="0">
            <a:noAutofit/>
          </a:bodyPr>
          <a:lstStyle/>
          <a:p>
            <a:pPr marL="12700" indent="0" algn="just">
              <a:lnSpc>
                <a:spcPct val="150000"/>
              </a:lnSpc>
              <a:spcBef>
                <a:spcPts val="600"/>
              </a:spcBef>
              <a:buClr>
                <a:srgbClr val="FFC000"/>
              </a:buClr>
              <a:buSzPts val="2400"/>
              <a:buNone/>
            </a:pPr>
            <a:r>
              <a:rPr lang="tr-TR" sz="2400" dirty="0">
                <a:solidFill>
                  <a:schemeClr val="tx1">
                    <a:lumMod val="75000"/>
                    <a:lumOff val="25000"/>
                  </a:schemeClr>
                </a:solidFill>
              </a:rPr>
              <a:t>ENAREN </a:t>
            </a:r>
            <a:r>
              <a:rPr lang="en-US" sz="2400" dirty="0">
                <a:solidFill>
                  <a:schemeClr val="tx1">
                    <a:lumMod val="75000"/>
                    <a:lumOff val="25000"/>
                  </a:schemeClr>
                </a:solidFill>
              </a:rPr>
              <a:t>aim</a:t>
            </a:r>
            <a:r>
              <a:rPr lang="tr-TR" sz="2400" dirty="0">
                <a:solidFill>
                  <a:schemeClr val="tx1">
                    <a:lumMod val="75000"/>
                    <a:lumOff val="25000"/>
                  </a:schemeClr>
                </a:solidFill>
              </a:rPr>
              <a:t>s</a:t>
            </a:r>
            <a:r>
              <a:rPr lang="en-US" sz="2400" dirty="0">
                <a:solidFill>
                  <a:schemeClr val="tx1">
                    <a:lumMod val="75000"/>
                    <a:lumOff val="25000"/>
                  </a:schemeClr>
                </a:solidFill>
              </a:rPr>
              <a:t> to meet the R&amp;D needs in the product and technology areas in the production, transmission, distribution and consumption processes of our country's energy resources and to develop domestic products and technologies.</a:t>
            </a:r>
            <a:r>
              <a:rPr lang="tr-TR" sz="2400" dirty="0">
                <a:solidFill>
                  <a:schemeClr val="tx1">
                    <a:lumMod val="75000"/>
                    <a:lumOff val="25000"/>
                  </a:schemeClr>
                </a:solidFill>
              </a:rPr>
              <a:t>  </a:t>
            </a:r>
          </a:p>
        </p:txBody>
      </p:sp>
      <p:pic>
        <p:nvPicPr>
          <p:cNvPr id="2" name="Resi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5156" y="2625409"/>
            <a:ext cx="3687330" cy="2458220"/>
          </a:xfrm>
          <a:prstGeom prst="rect">
            <a:avLst/>
          </a:prstGeom>
          <a:ln>
            <a:noFill/>
          </a:ln>
          <a:effectLst>
            <a:softEdge rad="112500"/>
          </a:effectLst>
        </p:spPr>
      </p:pic>
    </p:spTree>
    <p:extLst>
      <p:ext uri="{BB962C8B-B14F-4D97-AF65-F5344CB8AC3E}">
        <p14:creationId xmlns:p14="http://schemas.microsoft.com/office/powerpoint/2010/main" val="4610047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6" name="Google Shape;148;p24"/>
          <p:cNvSpPr txBox="1">
            <a:spLocks noGrp="1"/>
          </p:cNvSpPr>
          <p:nvPr>
            <p:ph type="title"/>
          </p:nvPr>
        </p:nvSpPr>
        <p:spPr>
          <a:xfrm>
            <a:off x="460375" y="1353950"/>
            <a:ext cx="10881360" cy="681037"/>
          </a:xfrm>
          <a:prstGeom prst="rect">
            <a:avLst/>
          </a:prstGeom>
          <a:noFill/>
          <a:ln>
            <a:noFill/>
          </a:ln>
        </p:spPr>
        <p:txBody>
          <a:bodyPr spcFirstLastPara="1" wrap="square" lIns="91425" tIns="45700" rIns="91425" bIns="45700" anchor="ctr" anchorCtr="0">
            <a:noAutofit/>
            <a:scene3d>
              <a:camera prst="orthographicFront"/>
              <a:lightRig rig="soft" dir="t">
                <a:rot lat="0" lon="0" rev="15600000"/>
              </a:lightRig>
            </a:scene3d>
            <a:sp3d extrusionH="57150" prstMaterial="softEdge">
              <a:bevelT w="25400" h="38100"/>
            </a:sp3d>
          </a:bodyPr>
          <a:lstStyle/>
          <a:p>
            <a:pPr lvl="0"/>
            <a:r>
              <a:rPr lang="tr-TR" sz="3000" dirty="0">
                <a:ln/>
                <a:solidFill>
                  <a:schemeClr val="accent4"/>
                </a:solidFill>
              </a:rPr>
              <a:t>CLEAN ENERGY RESEARCH INSTITUTE (TEMEN)</a:t>
            </a:r>
            <a:endParaRPr sz="3000" dirty="0">
              <a:ln/>
              <a:solidFill>
                <a:schemeClr val="accent4"/>
              </a:solidFill>
            </a:endParaRPr>
          </a:p>
        </p:txBody>
      </p:sp>
      <p:sp>
        <p:nvSpPr>
          <p:cNvPr id="7" name="Google Shape;149;p24"/>
          <p:cNvSpPr txBox="1">
            <a:spLocks noGrp="1"/>
          </p:cNvSpPr>
          <p:nvPr>
            <p:ph type="body" idx="1"/>
          </p:nvPr>
        </p:nvSpPr>
        <p:spPr>
          <a:xfrm>
            <a:off x="460375" y="2132950"/>
            <a:ext cx="7888966" cy="3706586"/>
          </a:xfrm>
          <a:prstGeom prst="rect">
            <a:avLst/>
          </a:prstGeom>
          <a:noFill/>
          <a:ln>
            <a:noFill/>
          </a:ln>
        </p:spPr>
        <p:txBody>
          <a:bodyPr spcFirstLastPara="1" wrap="square" lIns="91425" tIns="45700" rIns="91425" bIns="45700" anchor="t" anchorCtr="0">
            <a:normAutofit/>
          </a:bodyPr>
          <a:lstStyle/>
          <a:p>
            <a:pPr marL="165100" lvl="0" indent="0">
              <a:lnSpc>
                <a:spcPct val="150000"/>
              </a:lnSpc>
              <a:buNone/>
            </a:pPr>
            <a:r>
              <a:rPr lang="tr-TR" sz="2400" dirty="0">
                <a:solidFill>
                  <a:schemeClr val="tx1">
                    <a:lumMod val="75000"/>
                    <a:lumOff val="25000"/>
                  </a:schemeClr>
                </a:solidFill>
              </a:rPr>
              <a:t>TEMEN </a:t>
            </a:r>
            <a:r>
              <a:rPr lang="tr-TR" sz="2400" dirty="0" err="1">
                <a:solidFill>
                  <a:schemeClr val="tx1">
                    <a:lumMod val="75000"/>
                    <a:lumOff val="25000"/>
                  </a:schemeClr>
                </a:solidFill>
              </a:rPr>
              <a:t>aims</a:t>
            </a:r>
            <a:r>
              <a:rPr lang="tr-TR" sz="2400" dirty="0">
                <a:solidFill>
                  <a:schemeClr val="tx1">
                    <a:lumMod val="75000"/>
                    <a:lumOff val="25000"/>
                  </a:schemeClr>
                </a:solidFill>
              </a:rPr>
              <a:t> </a:t>
            </a:r>
            <a:r>
              <a:rPr lang="en-US" sz="2400" dirty="0">
                <a:solidFill>
                  <a:schemeClr val="tx1">
                    <a:lumMod val="75000"/>
                    <a:lumOff val="25000"/>
                  </a:schemeClr>
                </a:solidFill>
              </a:rPr>
              <a:t>to meet the R&amp;D needs of our country in the fields of energy efficiency with products and technologies in processes for clean energy generation from all energy sources, especially renewable energy sources, and to develop domestic products and technologies in this field.</a:t>
            </a:r>
            <a:endParaRPr sz="2400" dirty="0">
              <a:solidFill>
                <a:schemeClr val="tx1">
                  <a:lumMod val="75000"/>
                  <a:lumOff val="25000"/>
                </a:schemeClr>
              </a:solidFill>
            </a:endParaRPr>
          </a:p>
        </p:txBody>
      </p:sp>
      <p:pic>
        <p:nvPicPr>
          <p:cNvPr id="4" name="Picture 2" descr="Avrasya Araştırma Enstitüsü – Sahipkıran Stratejik Araştırmalar Merkezi –  SASAM"/>
          <p:cNvPicPr>
            <a:picLocks noChangeAspect="1" noChangeArrowheads="1"/>
          </p:cNvPicPr>
          <p:nvPr/>
        </p:nvPicPr>
        <p:blipFill rotWithShape="1">
          <a:blip r:embed="rId3">
            <a:extLst>
              <a:ext uri="{28A0092B-C50C-407E-A947-70E740481C1C}">
                <a14:useLocalDpi xmlns:a14="http://schemas.microsoft.com/office/drawing/2010/main" val="0"/>
              </a:ext>
            </a:extLst>
          </a:blip>
          <a:srcRect l="30261" t="21489" r="1"/>
          <a:stretch/>
        </p:blipFill>
        <p:spPr bwMode="auto">
          <a:xfrm>
            <a:off x="8349341" y="2559235"/>
            <a:ext cx="3213101" cy="234254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AutoShape 2" descr="Almanya enerji Ã¼retim ve tÃ¼ketimindeki bÃ¼yÃ¼k sorunlar ve Ã§Ã¶zÃ¼m Ã§abalarÄ± -  Herkese Bilim Teknoloji"/>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spTree>
    <p:extLst>
      <p:ext uri="{BB962C8B-B14F-4D97-AF65-F5344CB8AC3E}">
        <p14:creationId xmlns:p14="http://schemas.microsoft.com/office/powerpoint/2010/main" val="38836093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6" name="Google Shape;148;p24"/>
          <p:cNvSpPr txBox="1">
            <a:spLocks noGrp="1"/>
          </p:cNvSpPr>
          <p:nvPr>
            <p:ph type="title"/>
          </p:nvPr>
        </p:nvSpPr>
        <p:spPr>
          <a:xfrm>
            <a:off x="65552" y="1260651"/>
            <a:ext cx="10881360" cy="681037"/>
          </a:xfrm>
          <a:prstGeom prst="rect">
            <a:avLst/>
          </a:prstGeom>
          <a:noFill/>
          <a:ln>
            <a:noFill/>
          </a:ln>
        </p:spPr>
        <p:txBody>
          <a:bodyPr spcFirstLastPara="1" wrap="square" lIns="91425" tIns="45700" rIns="91425" bIns="45700" anchor="ctr" anchorCtr="0">
            <a:normAutofit/>
            <a:scene3d>
              <a:camera prst="orthographicFront"/>
              <a:lightRig rig="soft" dir="t">
                <a:rot lat="0" lon="0" rev="15600000"/>
              </a:lightRig>
            </a:scene3d>
            <a:sp3d extrusionH="57150" prstMaterial="softEdge">
              <a:bevelT w="25400" h="38100"/>
            </a:sp3d>
          </a:bodyPr>
          <a:lstStyle/>
          <a:p>
            <a:pPr lvl="0"/>
            <a:r>
              <a:rPr lang="tr-TR" sz="3000" dirty="0">
                <a:ln/>
                <a:solidFill>
                  <a:schemeClr val="accent4"/>
                </a:solidFill>
              </a:rPr>
              <a:t>OTHER DEPARTMENTS</a:t>
            </a:r>
            <a:endParaRPr sz="3000" dirty="0">
              <a:ln/>
              <a:solidFill>
                <a:schemeClr val="accent4"/>
              </a:solidFill>
            </a:endParaRPr>
          </a:p>
        </p:txBody>
      </p:sp>
      <p:pic>
        <p:nvPicPr>
          <p:cNvPr id="2" name="Resi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99397" y="2543914"/>
            <a:ext cx="4772427" cy="2572372"/>
          </a:xfrm>
          <a:prstGeom prst="rect">
            <a:avLst/>
          </a:prstGeom>
          <a:ln>
            <a:noFill/>
          </a:ln>
          <a:effectLst>
            <a:outerShdw blurRad="292100" dist="139700" dir="2700000" algn="tl" rotWithShape="0">
              <a:srgbClr val="333333">
                <a:alpha val="65000"/>
              </a:srgbClr>
            </a:outerShdw>
          </a:effectLst>
        </p:spPr>
      </p:pic>
      <p:graphicFrame>
        <p:nvGraphicFramePr>
          <p:cNvPr id="7" name="Diyagram 6"/>
          <p:cNvGraphicFramePr/>
          <p:nvPr>
            <p:extLst>
              <p:ext uri="{D42A27DB-BD31-4B8C-83A1-F6EECF244321}">
                <p14:modId xmlns:p14="http://schemas.microsoft.com/office/powerpoint/2010/main" val="999589714"/>
              </p:ext>
            </p:extLst>
          </p:nvPr>
        </p:nvGraphicFramePr>
        <p:xfrm>
          <a:off x="-1946918" y="1872525"/>
          <a:ext cx="10315469" cy="447700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4854475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6" name="Google Shape;148;p24"/>
          <p:cNvSpPr txBox="1">
            <a:spLocks noGrp="1"/>
          </p:cNvSpPr>
          <p:nvPr>
            <p:ph type="title"/>
          </p:nvPr>
        </p:nvSpPr>
        <p:spPr>
          <a:xfrm>
            <a:off x="65552" y="1260651"/>
            <a:ext cx="10881360" cy="681037"/>
          </a:xfrm>
          <a:prstGeom prst="rect">
            <a:avLst/>
          </a:prstGeom>
          <a:noFill/>
          <a:ln>
            <a:noFill/>
          </a:ln>
        </p:spPr>
        <p:txBody>
          <a:bodyPr spcFirstLastPara="1" wrap="square" lIns="91425" tIns="45700" rIns="91425" bIns="45700" anchor="ctr" anchorCtr="0">
            <a:normAutofit/>
            <a:scene3d>
              <a:camera prst="orthographicFront"/>
              <a:lightRig rig="soft" dir="t">
                <a:rot lat="0" lon="0" rev="15600000"/>
              </a:lightRig>
            </a:scene3d>
            <a:sp3d extrusionH="57150" prstMaterial="softEdge">
              <a:bevelT w="25400" h="38100"/>
            </a:sp3d>
          </a:bodyPr>
          <a:lstStyle/>
          <a:p>
            <a:pPr lvl="0"/>
            <a:r>
              <a:rPr lang="tr-TR" sz="3000" dirty="0">
                <a:ln/>
                <a:solidFill>
                  <a:schemeClr val="accent4"/>
                </a:solidFill>
              </a:rPr>
              <a:t>OTHER DEPARTMENTS</a:t>
            </a:r>
            <a:endParaRPr sz="3000" dirty="0">
              <a:ln/>
              <a:solidFill>
                <a:schemeClr val="accent4"/>
              </a:solidFill>
            </a:endParaRPr>
          </a:p>
        </p:txBody>
      </p:sp>
      <p:pic>
        <p:nvPicPr>
          <p:cNvPr id="2" name="Resi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99397" y="2543914"/>
            <a:ext cx="4772427" cy="2572372"/>
          </a:xfrm>
          <a:prstGeom prst="rect">
            <a:avLst/>
          </a:prstGeom>
          <a:ln>
            <a:noFill/>
          </a:ln>
          <a:effectLst>
            <a:outerShdw blurRad="292100" dist="139700" dir="2700000" algn="tl" rotWithShape="0">
              <a:srgbClr val="333333">
                <a:alpha val="65000"/>
              </a:srgbClr>
            </a:outerShdw>
          </a:effectLst>
        </p:spPr>
      </p:pic>
      <p:graphicFrame>
        <p:nvGraphicFramePr>
          <p:cNvPr id="3" name="Tablo 2"/>
          <p:cNvGraphicFramePr>
            <a:graphicFrameLocks noGrp="1"/>
          </p:cNvGraphicFramePr>
          <p:nvPr>
            <p:extLst>
              <p:ext uri="{D42A27DB-BD31-4B8C-83A1-F6EECF244321}">
                <p14:modId xmlns:p14="http://schemas.microsoft.com/office/powerpoint/2010/main" val="1057215523"/>
              </p:ext>
            </p:extLst>
          </p:nvPr>
        </p:nvGraphicFramePr>
        <p:xfrm>
          <a:off x="65552" y="1797309"/>
          <a:ext cx="6979392" cy="4819522"/>
        </p:xfrm>
        <a:graphic>
          <a:graphicData uri="http://schemas.openxmlformats.org/drawingml/2006/table">
            <a:tbl>
              <a:tblPr firstRow="1" bandRow="1">
                <a:tableStyleId>{00A15C55-8517-42AA-B614-E9B94910E393}</a:tableStyleId>
              </a:tblPr>
              <a:tblGrid>
                <a:gridCol w="6979392">
                  <a:extLst>
                    <a:ext uri="{9D8B030D-6E8A-4147-A177-3AD203B41FA5}">
                      <a16:colId xmlns:a16="http://schemas.microsoft.com/office/drawing/2014/main" val="1886331600"/>
                    </a:ext>
                  </a:extLst>
                </a:gridCol>
              </a:tblGrid>
              <a:tr h="1642615">
                <a:tc>
                  <a:txBody>
                    <a:bodyPr/>
                    <a:lstStyle/>
                    <a:p>
                      <a:pPr algn="ctr">
                        <a:lnSpc>
                          <a:spcPct val="150000"/>
                        </a:lnSpc>
                        <a:spcBef>
                          <a:spcPts val="600"/>
                        </a:spcBef>
                      </a:pPr>
                      <a:r>
                        <a:rPr lang="en-US" sz="2800" dirty="0">
                          <a:ln/>
                        </a:rPr>
                        <a:t>ADMINISTRATIVE, TECHNICAL AND FINANCIAL AFFAIRS</a:t>
                      </a:r>
                      <a:endParaRPr lang="tr-TR" sz="2800" dirty="0"/>
                    </a:p>
                  </a:txBody>
                  <a:tcPr>
                    <a:solidFill>
                      <a:srgbClr val="FFC000"/>
                    </a:solidFill>
                  </a:tcPr>
                </a:tc>
                <a:extLst>
                  <a:ext uri="{0D108BD9-81ED-4DB2-BD59-A6C34878D82A}">
                    <a16:rowId xmlns:a16="http://schemas.microsoft.com/office/drawing/2014/main" val="1197564302"/>
                  </a:ext>
                </a:extLst>
              </a:tr>
              <a:tr h="685335">
                <a:tc>
                  <a:txBody>
                    <a:bodyPr/>
                    <a:lstStyle/>
                    <a:p>
                      <a:pPr marL="457200" marR="0" lvl="0" indent="-457200" algn="l" defTabSz="914400" rtl="0" eaLnBrk="1" fontAlgn="auto" latinLnBrk="0" hangingPunct="1">
                        <a:lnSpc>
                          <a:spcPct val="150000"/>
                        </a:lnSpc>
                        <a:spcBef>
                          <a:spcPts val="600"/>
                        </a:spcBef>
                        <a:spcAft>
                          <a:spcPts val="0"/>
                        </a:spcAft>
                        <a:buClr>
                          <a:srgbClr val="000000"/>
                        </a:buClr>
                        <a:buSzTx/>
                        <a:buFont typeface="Wingdings" panose="05000000000000000000" pitchFamily="2" charset="2"/>
                        <a:buChar char="v"/>
                        <a:tabLst/>
                        <a:defRPr/>
                      </a:pPr>
                      <a:r>
                        <a:rPr lang="tr-TR" sz="2400" dirty="0" err="1"/>
                        <a:t>Department</a:t>
                      </a:r>
                      <a:r>
                        <a:rPr lang="tr-TR" sz="2400" dirty="0"/>
                        <a:t> of Human</a:t>
                      </a:r>
                      <a:r>
                        <a:rPr lang="tr-TR" sz="2400" baseline="0" dirty="0"/>
                        <a:t> Resource</a:t>
                      </a:r>
                      <a:endParaRPr lang="tr-TR" sz="2400" dirty="0"/>
                    </a:p>
                  </a:txBody>
                  <a:tcPr/>
                </a:tc>
                <a:extLst>
                  <a:ext uri="{0D108BD9-81ED-4DB2-BD59-A6C34878D82A}">
                    <a16:rowId xmlns:a16="http://schemas.microsoft.com/office/drawing/2014/main" val="2576239722"/>
                  </a:ext>
                </a:extLst>
              </a:tr>
              <a:tr h="685335">
                <a:tc>
                  <a:txBody>
                    <a:bodyPr/>
                    <a:lstStyle/>
                    <a:p>
                      <a:pPr marL="457200" marR="0" indent="-457200" algn="l" defTabSz="914400" rtl="0" eaLnBrk="1" fontAlgn="auto" latinLnBrk="0" hangingPunct="1">
                        <a:lnSpc>
                          <a:spcPct val="150000"/>
                        </a:lnSpc>
                        <a:spcBef>
                          <a:spcPts val="600"/>
                        </a:spcBef>
                        <a:spcAft>
                          <a:spcPts val="0"/>
                        </a:spcAft>
                        <a:buClr>
                          <a:srgbClr val="000000"/>
                        </a:buClr>
                        <a:buSzTx/>
                        <a:buFont typeface="Wingdings" panose="05000000000000000000" pitchFamily="2" charset="2"/>
                        <a:buChar char="v"/>
                        <a:tabLst/>
                        <a:defRPr/>
                      </a:pPr>
                      <a:r>
                        <a:rPr lang="tr-TR" sz="2400" dirty="0" err="1"/>
                        <a:t>Department</a:t>
                      </a:r>
                      <a:r>
                        <a:rPr lang="tr-TR" sz="2400" dirty="0"/>
                        <a:t> of </a:t>
                      </a:r>
                      <a:r>
                        <a:rPr lang="tr-TR" sz="2400" dirty="0" err="1"/>
                        <a:t>Strategy</a:t>
                      </a:r>
                      <a:r>
                        <a:rPr lang="tr-TR" sz="2400" dirty="0"/>
                        <a:t> Development</a:t>
                      </a:r>
                    </a:p>
                  </a:txBody>
                  <a:tcPr/>
                </a:tc>
                <a:extLst>
                  <a:ext uri="{0D108BD9-81ED-4DB2-BD59-A6C34878D82A}">
                    <a16:rowId xmlns:a16="http://schemas.microsoft.com/office/drawing/2014/main" val="3146589362"/>
                  </a:ext>
                </a:extLst>
              </a:tr>
              <a:tr h="685335">
                <a:tc>
                  <a:txBody>
                    <a:bodyPr/>
                    <a:lstStyle/>
                    <a:p>
                      <a:pPr marL="457200" marR="0" indent="-457200" algn="l" defTabSz="914400" rtl="0" eaLnBrk="1" fontAlgn="auto" latinLnBrk="0" hangingPunct="1">
                        <a:lnSpc>
                          <a:spcPct val="150000"/>
                        </a:lnSpc>
                        <a:spcBef>
                          <a:spcPts val="600"/>
                        </a:spcBef>
                        <a:spcAft>
                          <a:spcPts val="0"/>
                        </a:spcAft>
                        <a:buClr>
                          <a:srgbClr val="000000"/>
                        </a:buClr>
                        <a:buSzTx/>
                        <a:buFont typeface="Wingdings" panose="05000000000000000000" pitchFamily="2" charset="2"/>
                        <a:buChar char="v"/>
                        <a:tabLst/>
                        <a:defRPr/>
                      </a:pPr>
                      <a:r>
                        <a:rPr lang="tr-TR" sz="2400" dirty="0" err="1"/>
                        <a:t>Department</a:t>
                      </a:r>
                      <a:r>
                        <a:rPr lang="tr-TR" sz="2400" dirty="0"/>
                        <a:t> of </a:t>
                      </a:r>
                      <a:r>
                        <a:rPr lang="tr-TR" sz="2400" dirty="0" err="1"/>
                        <a:t>Support</a:t>
                      </a:r>
                      <a:r>
                        <a:rPr lang="tr-TR" sz="2400" dirty="0"/>
                        <a:t> Services</a:t>
                      </a:r>
                    </a:p>
                  </a:txBody>
                  <a:tcPr/>
                </a:tc>
                <a:extLst>
                  <a:ext uri="{0D108BD9-81ED-4DB2-BD59-A6C34878D82A}">
                    <a16:rowId xmlns:a16="http://schemas.microsoft.com/office/drawing/2014/main" val="789728557"/>
                  </a:ext>
                </a:extLst>
              </a:tr>
              <a:tr h="685335">
                <a:tc>
                  <a:txBody>
                    <a:bodyPr/>
                    <a:lstStyle/>
                    <a:p>
                      <a:pPr marL="457200" marR="0" indent="-457200" algn="l" defTabSz="914400" rtl="0" eaLnBrk="1" fontAlgn="auto" latinLnBrk="0" hangingPunct="1">
                        <a:lnSpc>
                          <a:spcPct val="150000"/>
                        </a:lnSpc>
                        <a:spcBef>
                          <a:spcPts val="600"/>
                        </a:spcBef>
                        <a:spcAft>
                          <a:spcPts val="0"/>
                        </a:spcAft>
                        <a:buClr>
                          <a:srgbClr val="000000"/>
                        </a:buClr>
                        <a:buSzTx/>
                        <a:buFont typeface="Wingdings" panose="05000000000000000000" pitchFamily="2" charset="2"/>
                        <a:buChar char="v"/>
                        <a:tabLst/>
                        <a:defRPr/>
                      </a:pPr>
                      <a:r>
                        <a:rPr lang="tr-TR" sz="2400" dirty="0" err="1"/>
                        <a:t>Department</a:t>
                      </a:r>
                      <a:r>
                        <a:rPr lang="tr-TR" sz="2400" dirty="0"/>
                        <a:t> of Information </a:t>
                      </a:r>
                      <a:r>
                        <a:rPr lang="tr-TR" sz="2400" dirty="0" err="1"/>
                        <a:t>Technology</a:t>
                      </a:r>
                      <a:r>
                        <a:rPr lang="tr-TR" sz="2400" baseline="0" dirty="0"/>
                        <a:t> Services</a:t>
                      </a:r>
                      <a:endParaRPr lang="tr-TR" sz="2400" dirty="0"/>
                    </a:p>
                  </a:txBody>
                  <a:tcPr/>
                </a:tc>
                <a:extLst>
                  <a:ext uri="{0D108BD9-81ED-4DB2-BD59-A6C34878D82A}">
                    <a16:rowId xmlns:a16="http://schemas.microsoft.com/office/drawing/2014/main" val="3702024225"/>
                  </a:ext>
                </a:extLst>
              </a:tr>
            </a:tbl>
          </a:graphicData>
        </a:graphic>
      </p:graphicFrame>
    </p:spTree>
    <p:extLst>
      <p:ext uri="{BB962C8B-B14F-4D97-AF65-F5344CB8AC3E}">
        <p14:creationId xmlns:p14="http://schemas.microsoft.com/office/powerpoint/2010/main" val="38629007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3"/>
          <p:cNvSpPr txBox="1">
            <a:spLocks noGrp="1"/>
          </p:cNvSpPr>
          <p:nvPr>
            <p:ph type="title"/>
          </p:nvPr>
        </p:nvSpPr>
        <p:spPr>
          <a:xfrm>
            <a:off x="283556" y="1420761"/>
            <a:ext cx="10881360" cy="676979"/>
          </a:xfrm>
          <a:prstGeom prst="rect">
            <a:avLst/>
          </a:prstGeom>
          <a:noFill/>
          <a:ln>
            <a:noFill/>
          </a:ln>
        </p:spPr>
        <p:txBody>
          <a:bodyPr spcFirstLastPara="1" wrap="square" lIns="91425" tIns="45700" rIns="91425" bIns="45700" anchor="ctr" anchorCtr="0">
            <a:noAutofit/>
            <a:scene3d>
              <a:camera prst="orthographicFront"/>
              <a:lightRig rig="soft" dir="t">
                <a:rot lat="0" lon="0" rev="15600000"/>
              </a:lightRig>
            </a:scene3d>
            <a:sp3d extrusionH="57150" prstMaterial="softEdge">
              <a:bevelT w="25400" h="38100"/>
            </a:sp3d>
          </a:bodyPr>
          <a:lstStyle/>
          <a:p>
            <a:pPr marL="0" lvl="0" indent="0" algn="l" rtl="0">
              <a:lnSpc>
                <a:spcPct val="90000"/>
              </a:lnSpc>
              <a:spcBef>
                <a:spcPts val="0"/>
              </a:spcBef>
              <a:spcAft>
                <a:spcPts val="0"/>
              </a:spcAft>
              <a:buClr>
                <a:srgbClr val="55565B"/>
              </a:buClr>
              <a:buSzPts val="2880"/>
              <a:buFont typeface="Arial"/>
              <a:buNone/>
            </a:pPr>
            <a:r>
              <a:rPr lang="tr-TR" sz="3000" dirty="0">
                <a:ln/>
                <a:solidFill>
                  <a:schemeClr val="accent4"/>
                </a:solidFill>
              </a:rPr>
              <a:t>ESTABLISHMENT AND PURPOSE</a:t>
            </a:r>
            <a:endParaRPr sz="3000" dirty="0">
              <a:ln/>
              <a:solidFill>
                <a:schemeClr val="accent4"/>
              </a:solidFill>
            </a:endParaRPr>
          </a:p>
        </p:txBody>
      </p:sp>
      <p:sp>
        <p:nvSpPr>
          <p:cNvPr id="84" name="Google Shape;84;p3"/>
          <p:cNvSpPr txBox="1">
            <a:spLocks noGrp="1"/>
          </p:cNvSpPr>
          <p:nvPr>
            <p:ph type="body" idx="1"/>
          </p:nvPr>
        </p:nvSpPr>
        <p:spPr>
          <a:xfrm>
            <a:off x="283556" y="2097740"/>
            <a:ext cx="8628712" cy="4104095"/>
          </a:xfrm>
          <a:prstGeom prst="rect">
            <a:avLst/>
          </a:prstGeom>
          <a:noFill/>
          <a:ln>
            <a:noFill/>
          </a:ln>
        </p:spPr>
        <p:txBody>
          <a:bodyPr spcFirstLastPara="1" wrap="square" lIns="91425" tIns="45700" rIns="91425" bIns="45700" anchor="t" anchorCtr="0">
            <a:noAutofit/>
          </a:bodyPr>
          <a:lstStyle/>
          <a:p>
            <a:pPr marL="0" indent="0">
              <a:lnSpc>
                <a:spcPct val="150000"/>
              </a:lnSpc>
              <a:spcBef>
                <a:spcPts val="600"/>
              </a:spcBef>
              <a:buClr>
                <a:srgbClr val="FFC000"/>
              </a:buClr>
              <a:buSzPts val="2400"/>
              <a:buNone/>
            </a:pPr>
            <a:r>
              <a:rPr lang="en-US" sz="2000" b="1" dirty="0"/>
              <a:t>TURKISH ENERGY, NUCLEAR AND MINERAL RESEARCH AGENCY</a:t>
            </a:r>
          </a:p>
          <a:p>
            <a:pPr marL="0" indent="0">
              <a:lnSpc>
                <a:spcPct val="150000"/>
              </a:lnSpc>
              <a:spcBef>
                <a:spcPts val="600"/>
              </a:spcBef>
              <a:buClr>
                <a:srgbClr val="FFC000"/>
              </a:buClr>
              <a:buSzPts val="2400"/>
              <a:buNone/>
            </a:pPr>
            <a:r>
              <a:rPr lang="en-US" sz="2000" b="1" dirty="0">
                <a:solidFill>
                  <a:schemeClr val="tx1">
                    <a:lumMod val="75000"/>
                    <a:lumOff val="25000"/>
                  </a:schemeClr>
                </a:solidFill>
              </a:rPr>
              <a:t>(TENMAK)</a:t>
            </a:r>
          </a:p>
          <a:p>
            <a:pPr marL="0" indent="0">
              <a:lnSpc>
                <a:spcPct val="150000"/>
              </a:lnSpc>
              <a:spcBef>
                <a:spcPts val="600"/>
              </a:spcBef>
              <a:buClr>
                <a:srgbClr val="FFC000"/>
              </a:buClr>
              <a:buSzPts val="2400"/>
              <a:buNone/>
            </a:pPr>
            <a:r>
              <a:rPr lang="en-US" sz="2000" dirty="0">
                <a:solidFill>
                  <a:schemeClr val="tx1">
                    <a:lumMod val="75000"/>
                    <a:lumOff val="25000"/>
                  </a:schemeClr>
                </a:solidFill>
              </a:rPr>
              <a:t>In the field of energy, mining, ionizing radiation, particle accelerators and  nuclear technology to increase the competitiveness of Turkey and to perpetuate, to meet the needs of innovation, and in order to support R&amp;D activities in order to serve our country and humanity, With the Presidential Decree Law numbered 57 published in the Official Gazette edition 31082 and dated 28/3/2020 TENMAK  was established related to the Ministry of Energy and Natural Resources with special budget.</a:t>
            </a:r>
          </a:p>
          <a:p>
            <a:pPr marL="0" indent="0">
              <a:lnSpc>
                <a:spcPct val="150000"/>
              </a:lnSpc>
              <a:spcBef>
                <a:spcPts val="600"/>
              </a:spcBef>
              <a:buClr>
                <a:srgbClr val="FFC000"/>
              </a:buClr>
              <a:buSzPts val="2400"/>
              <a:buNone/>
            </a:pPr>
            <a:endParaRPr sz="2000" dirty="0">
              <a:solidFill>
                <a:schemeClr val="tx1">
                  <a:lumMod val="75000"/>
                  <a:lumOff val="25000"/>
                </a:schemeClr>
              </a:solidFill>
            </a:endParaRPr>
          </a:p>
        </p:txBody>
      </p:sp>
      <p:pic>
        <p:nvPicPr>
          <p:cNvPr id="2052" name="Picture 4" descr="Resmi Gazete'de yayımlandı: Kamu kurumları ile paylaşımda 3 kuruş ödenece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3972" y="1420761"/>
            <a:ext cx="3433482" cy="195199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3"/>
          <p:cNvSpPr txBox="1">
            <a:spLocks noGrp="1"/>
          </p:cNvSpPr>
          <p:nvPr>
            <p:ph type="title"/>
          </p:nvPr>
        </p:nvSpPr>
        <p:spPr>
          <a:xfrm>
            <a:off x="437520" y="1252394"/>
            <a:ext cx="10881360" cy="676979"/>
          </a:xfrm>
          <a:prstGeom prst="rect">
            <a:avLst/>
          </a:prstGeom>
          <a:noFill/>
          <a:ln>
            <a:noFill/>
          </a:ln>
        </p:spPr>
        <p:txBody>
          <a:bodyPr spcFirstLastPara="1" wrap="square" lIns="91425" tIns="45700" rIns="91425" bIns="45700" anchor="ctr" anchorCtr="0">
            <a:noAutofit/>
            <a:scene3d>
              <a:camera prst="orthographicFront"/>
              <a:lightRig rig="soft" dir="t">
                <a:rot lat="0" lon="0" rev="15600000"/>
              </a:lightRig>
            </a:scene3d>
            <a:sp3d extrusionH="57150" prstMaterial="softEdge">
              <a:bevelT w="25400" h="38100"/>
            </a:sp3d>
          </a:bodyPr>
          <a:lstStyle/>
          <a:p>
            <a:pPr lvl="0">
              <a:buSzPts val="2880"/>
            </a:pPr>
            <a:r>
              <a:rPr lang="tr-TR" sz="3000" dirty="0">
                <a:ln/>
                <a:solidFill>
                  <a:schemeClr val="accent4"/>
                </a:solidFill>
              </a:rPr>
              <a:t>ESTABLISHMENT AND PURPOSE</a:t>
            </a:r>
            <a:endParaRPr sz="3000" dirty="0">
              <a:ln/>
              <a:solidFill>
                <a:schemeClr val="accent4"/>
              </a:solidFill>
            </a:endParaRPr>
          </a:p>
        </p:txBody>
      </p:sp>
      <p:sp>
        <p:nvSpPr>
          <p:cNvPr id="84" name="Google Shape;84;p3"/>
          <p:cNvSpPr txBox="1">
            <a:spLocks noGrp="1"/>
          </p:cNvSpPr>
          <p:nvPr>
            <p:ph type="body" idx="1"/>
          </p:nvPr>
        </p:nvSpPr>
        <p:spPr>
          <a:xfrm>
            <a:off x="17003" y="1929373"/>
            <a:ext cx="7087577" cy="2503007"/>
          </a:xfrm>
          <a:prstGeom prst="rect">
            <a:avLst/>
          </a:prstGeom>
          <a:noFill/>
          <a:ln>
            <a:noFill/>
          </a:ln>
        </p:spPr>
        <p:txBody>
          <a:bodyPr spcFirstLastPara="1" wrap="square" lIns="91425" tIns="45700" rIns="91425" bIns="45700" anchor="t" anchorCtr="0">
            <a:noAutofit/>
          </a:bodyPr>
          <a:lstStyle/>
          <a:p>
            <a:pPr marL="355600" indent="-342900">
              <a:lnSpc>
                <a:spcPct val="150000"/>
              </a:lnSpc>
              <a:spcBef>
                <a:spcPts val="600"/>
              </a:spcBef>
              <a:buClr>
                <a:srgbClr val="FFC000"/>
              </a:buClr>
              <a:buSzPts val="2400"/>
              <a:buFont typeface="Wingdings" panose="05000000000000000000" pitchFamily="2" charset="2"/>
              <a:buChar char="v"/>
            </a:pPr>
            <a:r>
              <a:rPr lang="en-US" sz="2400" b="1" dirty="0">
                <a:solidFill>
                  <a:schemeClr val="tx1">
                    <a:lumMod val="75000"/>
                    <a:lumOff val="25000"/>
                  </a:schemeClr>
                </a:solidFill>
              </a:rPr>
              <a:t>TENMAK</a:t>
            </a:r>
            <a:r>
              <a:rPr lang="en-US" sz="2400" dirty="0">
                <a:solidFill>
                  <a:schemeClr val="tx1">
                    <a:lumMod val="75000"/>
                    <a:lumOff val="25000"/>
                  </a:schemeClr>
                </a:solidFill>
              </a:rPr>
              <a:t> will operate in related fields, including the duties and work carried out by our institutions, which were restructured after their closure and transformed into institutes.</a:t>
            </a:r>
            <a:endParaRPr lang="tr-TR" sz="2400" dirty="0">
              <a:solidFill>
                <a:schemeClr val="tx1">
                  <a:lumMod val="75000"/>
                  <a:lumOff val="25000"/>
                </a:schemeClr>
              </a:solidFill>
            </a:endParaRPr>
          </a:p>
        </p:txBody>
      </p:sp>
      <p:pic>
        <p:nvPicPr>
          <p:cNvPr id="4" name="Resim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2191" y="1368280"/>
            <a:ext cx="4435423" cy="2958427"/>
          </a:xfrm>
          <a:prstGeom prst="rect">
            <a:avLst/>
          </a:prstGeom>
        </p:spPr>
      </p:pic>
      <p:sp>
        <p:nvSpPr>
          <p:cNvPr id="2" name="Dikdörtgen 1"/>
          <p:cNvSpPr/>
          <p:nvPr/>
        </p:nvSpPr>
        <p:spPr>
          <a:xfrm>
            <a:off x="99317" y="4326708"/>
            <a:ext cx="11356368" cy="2308324"/>
          </a:xfrm>
          <a:prstGeom prst="rect">
            <a:avLst/>
          </a:prstGeom>
        </p:spPr>
        <p:txBody>
          <a:bodyPr wrap="square">
            <a:spAutoFit/>
          </a:bodyPr>
          <a:lstStyle/>
          <a:p>
            <a:pPr marL="355600" indent="-342900">
              <a:lnSpc>
                <a:spcPct val="150000"/>
              </a:lnSpc>
              <a:spcBef>
                <a:spcPts val="600"/>
              </a:spcBef>
              <a:buClr>
                <a:srgbClr val="FFC000"/>
              </a:buClr>
              <a:buSzPts val="2400"/>
              <a:buFont typeface="Wingdings" panose="05000000000000000000" pitchFamily="2" charset="2"/>
              <a:buChar char="v"/>
            </a:pPr>
            <a:r>
              <a:rPr lang="en-US" sz="2400" dirty="0">
                <a:solidFill>
                  <a:schemeClr val="tx1">
                    <a:lumMod val="75000"/>
                    <a:lumOff val="25000"/>
                  </a:schemeClr>
                </a:solidFill>
              </a:rPr>
              <a:t>With the establishment of </a:t>
            </a:r>
            <a:r>
              <a:rPr lang="en-US" sz="2400" b="1" dirty="0">
                <a:solidFill>
                  <a:schemeClr val="tx1">
                    <a:lumMod val="75000"/>
                    <a:lumOff val="25000"/>
                  </a:schemeClr>
                </a:solidFill>
              </a:rPr>
              <a:t>TENMAK</a:t>
            </a:r>
            <a:r>
              <a:rPr lang="en-US" sz="2400" dirty="0">
                <a:solidFill>
                  <a:schemeClr val="tx1">
                    <a:lumMod val="75000"/>
                    <a:lumOff val="25000"/>
                  </a:schemeClr>
                </a:solidFill>
              </a:rPr>
              <a:t>, it is aimed to jointly use the technological and expertise infrastructures, experiences, existing laboratories and facilities of our restructured institutions regarding R&amp;D studies and thus to carry out R&amp;D studies more effectively and efficiently.</a:t>
            </a:r>
            <a:endParaRPr lang="tr-TR" sz="2400" dirty="0">
              <a:solidFill>
                <a:schemeClr val="tx1">
                  <a:lumMod val="75000"/>
                  <a:lumOff val="25000"/>
                </a:schemeClr>
              </a:solidFill>
            </a:endParaRPr>
          </a:p>
        </p:txBody>
      </p:sp>
    </p:spTree>
    <p:extLst>
      <p:ext uri="{BB962C8B-B14F-4D97-AF65-F5344CB8AC3E}">
        <p14:creationId xmlns:p14="http://schemas.microsoft.com/office/powerpoint/2010/main" val="1661988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3"/>
          <p:cNvSpPr txBox="1">
            <a:spLocks noGrp="1"/>
          </p:cNvSpPr>
          <p:nvPr>
            <p:ph type="title"/>
          </p:nvPr>
        </p:nvSpPr>
        <p:spPr>
          <a:xfrm>
            <a:off x="689956" y="1420761"/>
            <a:ext cx="10881360" cy="676979"/>
          </a:xfrm>
          <a:prstGeom prst="rect">
            <a:avLst/>
          </a:prstGeom>
          <a:noFill/>
          <a:ln>
            <a:noFill/>
          </a:ln>
        </p:spPr>
        <p:txBody>
          <a:bodyPr spcFirstLastPara="1" wrap="square" lIns="91425" tIns="45700" rIns="91425" bIns="45700" anchor="ctr" anchorCtr="0">
            <a:noAutofit/>
            <a:scene3d>
              <a:camera prst="orthographicFront"/>
              <a:lightRig rig="soft" dir="t">
                <a:rot lat="0" lon="0" rev="15600000"/>
              </a:lightRig>
            </a:scene3d>
            <a:sp3d extrusionH="57150" prstMaterial="softEdge">
              <a:bevelT w="25400" h="38100"/>
            </a:sp3d>
          </a:bodyPr>
          <a:lstStyle/>
          <a:p>
            <a:pPr marL="0" lvl="0" indent="0" algn="l" rtl="0">
              <a:lnSpc>
                <a:spcPct val="90000"/>
              </a:lnSpc>
              <a:spcBef>
                <a:spcPts val="0"/>
              </a:spcBef>
              <a:spcAft>
                <a:spcPts val="0"/>
              </a:spcAft>
              <a:buClr>
                <a:srgbClr val="55565B"/>
              </a:buClr>
              <a:buSzPts val="2880"/>
              <a:buFont typeface="Arial"/>
              <a:buNone/>
            </a:pPr>
            <a:r>
              <a:rPr lang="tr-TR" sz="3000" dirty="0">
                <a:ln/>
                <a:solidFill>
                  <a:schemeClr val="accent4"/>
                </a:solidFill>
              </a:rPr>
              <a:t>DUTIES OF TENMAK </a:t>
            </a:r>
            <a:endParaRPr sz="3000" dirty="0">
              <a:ln/>
              <a:solidFill>
                <a:schemeClr val="accent4"/>
              </a:solidFill>
            </a:endParaRPr>
          </a:p>
        </p:txBody>
      </p:sp>
      <p:graphicFrame>
        <p:nvGraphicFramePr>
          <p:cNvPr id="4" name="Diyagram 3"/>
          <p:cNvGraphicFramePr/>
          <p:nvPr>
            <p:extLst>
              <p:ext uri="{D42A27DB-BD31-4B8C-83A1-F6EECF244321}">
                <p14:modId xmlns:p14="http://schemas.microsoft.com/office/powerpoint/2010/main" val="4034076775"/>
              </p:ext>
            </p:extLst>
          </p:nvPr>
        </p:nvGraphicFramePr>
        <p:xfrm>
          <a:off x="689956" y="2097741"/>
          <a:ext cx="11101994" cy="42459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095956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3"/>
          <p:cNvSpPr txBox="1">
            <a:spLocks noGrp="1"/>
          </p:cNvSpPr>
          <p:nvPr>
            <p:ph type="title"/>
          </p:nvPr>
        </p:nvSpPr>
        <p:spPr>
          <a:xfrm>
            <a:off x="689956" y="1420761"/>
            <a:ext cx="10881360" cy="676979"/>
          </a:xfrm>
          <a:prstGeom prst="rect">
            <a:avLst/>
          </a:prstGeom>
          <a:noFill/>
          <a:ln>
            <a:noFill/>
          </a:ln>
        </p:spPr>
        <p:txBody>
          <a:bodyPr spcFirstLastPara="1" wrap="square" lIns="91425" tIns="45700" rIns="91425" bIns="45700" anchor="ctr" anchorCtr="0">
            <a:noAutofit/>
            <a:scene3d>
              <a:camera prst="orthographicFront"/>
              <a:lightRig rig="soft" dir="t">
                <a:rot lat="0" lon="0" rev="15600000"/>
              </a:lightRig>
            </a:scene3d>
            <a:sp3d extrusionH="57150" prstMaterial="softEdge">
              <a:bevelT w="25400" h="38100"/>
            </a:sp3d>
          </a:bodyPr>
          <a:lstStyle/>
          <a:p>
            <a:pPr lvl="0">
              <a:buSzPts val="2880"/>
            </a:pPr>
            <a:r>
              <a:rPr lang="tr-TR" sz="3000" dirty="0">
                <a:ln/>
                <a:solidFill>
                  <a:schemeClr val="accent4"/>
                </a:solidFill>
              </a:rPr>
              <a:t>DUTIES OF TENMAK </a:t>
            </a:r>
            <a:endParaRPr sz="3000" dirty="0">
              <a:ln/>
              <a:solidFill>
                <a:schemeClr val="accent4"/>
              </a:solidFill>
            </a:endParaRPr>
          </a:p>
        </p:txBody>
      </p:sp>
      <p:graphicFrame>
        <p:nvGraphicFramePr>
          <p:cNvPr id="4" name="Diyagram 3"/>
          <p:cNvGraphicFramePr/>
          <p:nvPr>
            <p:extLst>
              <p:ext uri="{D42A27DB-BD31-4B8C-83A1-F6EECF244321}">
                <p14:modId xmlns:p14="http://schemas.microsoft.com/office/powerpoint/2010/main" val="2538161227"/>
              </p:ext>
            </p:extLst>
          </p:nvPr>
        </p:nvGraphicFramePr>
        <p:xfrm>
          <a:off x="689956" y="2097741"/>
          <a:ext cx="11101994" cy="42459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137299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3"/>
          <p:cNvSpPr txBox="1">
            <a:spLocks noGrp="1"/>
          </p:cNvSpPr>
          <p:nvPr>
            <p:ph type="title"/>
          </p:nvPr>
        </p:nvSpPr>
        <p:spPr>
          <a:xfrm>
            <a:off x="689956" y="1420761"/>
            <a:ext cx="10881360" cy="676979"/>
          </a:xfrm>
          <a:prstGeom prst="rect">
            <a:avLst/>
          </a:prstGeom>
          <a:noFill/>
          <a:ln>
            <a:noFill/>
          </a:ln>
        </p:spPr>
        <p:txBody>
          <a:bodyPr spcFirstLastPara="1" wrap="square" lIns="91425" tIns="45700" rIns="91425" bIns="45700" anchor="ctr" anchorCtr="0">
            <a:noAutofit/>
            <a:scene3d>
              <a:camera prst="orthographicFront"/>
              <a:lightRig rig="soft" dir="t">
                <a:rot lat="0" lon="0" rev="15600000"/>
              </a:lightRig>
            </a:scene3d>
            <a:sp3d extrusionH="57150" prstMaterial="softEdge">
              <a:bevelT w="25400" h="38100"/>
            </a:sp3d>
          </a:bodyPr>
          <a:lstStyle/>
          <a:p>
            <a:pPr marL="0" lvl="0" indent="0" algn="l" rtl="0">
              <a:lnSpc>
                <a:spcPct val="90000"/>
              </a:lnSpc>
              <a:spcBef>
                <a:spcPts val="0"/>
              </a:spcBef>
              <a:spcAft>
                <a:spcPts val="0"/>
              </a:spcAft>
              <a:buClr>
                <a:srgbClr val="55565B"/>
              </a:buClr>
              <a:buSzPts val="2880"/>
              <a:buFont typeface="Arial"/>
              <a:buNone/>
            </a:pPr>
            <a:r>
              <a:rPr lang="tr-TR" sz="3000" dirty="0">
                <a:ln/>
                <a:solidFill>
                  <a:schemeClr val="accent4"/>
                </a:solidFill>
              </a:rPr>
              <a:t>DUTIES OF TENMAK</a:t>
            </a:r>
            <a:endParaRPr sz="3000" dirty="0">
              <a:ln/>
              <a:solidFill>
                <a:schemeClr val="accent4"/>
              </a:solidFill>
            </a:endParaRPr>
          </a:p>
        </p:txBody>
      </p:sp>
      <p:graphicFrame>
        <p:nvGraphicFramePr>
          <p:cNvPr id="4" name="Diyagram 3"/>
          <p:cNvGraphicFramePr/>
          <p:nvPr>
            <p:extLst>
              <p:ext uri="{D42A27DB-BD31-4B8C-83A1-F6EECF244321}">
                <p14:modId xmlns:p14="http://schemas.microsoft.com/office/powerpoint/2010/main" val="1026891104"/>
              </p:ext>
            </p:extLst>
          </p:nvPr>
        </p:nvGraphicFramePr>
        <p:xfrm>
          <a:off x="689956" y="2184186"/>
          <a:ext cx="10881360" cy="32007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175738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pic>
        <p:nvPicPr>
          <p:cNvPr id="3" name="Resim 2" descr="C:\Users\Cybl\Downloads\Eng Organizasyon Şema TENMAK_28_5_2021.vsdx - Internet Explorer">
            <a:extLst>
              <a:ext uri="{FF2B5EF4-FFF2-40B4-BE49-F238E27FC236}">
                <a16:creationId xmlns:a16="http://schemas.microsoft.com/office/drawing/2014/main" id="{EE00E33A-D74A-4C7E-A969-D5377BC72741}"/>
              </a:ext>
            </a:extLst>
          </p:cNvPr>
          <p:cNvPicPr>
            <a:picLocks noChangeAspect="1"/>
          </p:cNvPicPr>
          <p:nvPr/>
        </p:nvPicPr>
        <p:blipFill rotWithShape="1">
          <a:blip r:embed="rId3"/>
          <a:srcRect l="19303" t="14793" r="24833" b="16883"/>
          <a:stretch/>
        </p:blipFill>
        <p:spPr>
          <a:xfrm>
            <a:off x="2814537" y="2223436"/>
            <a:ext cx="6454723" cy="4306065"/>
          </a:xfrm>
          <a:prstGeom prst="rect">
            <a:avLst/>
          </a:prstGeom>
        </p:spPr>
      </p:pic>
      <p:sp>
        <p:nvSpPr>
          <p:cNvPr id="83" name="Google Shape;83;p3"/>
          <p:cNvSpPr txBox="1">
            <a:spLocks noGrp="1"/>
          </p:cNvSpPr>
          <p:nvPr>
            <p:ph type="title"/>
          </p:nvPr>
        </p:nvSpPr>
        <p:spPr>
          <a:xfrm>
            <a:off x="689956" y="1226608"/>
            <a:ext cx="10881360" cy="676979"/>
          </a:xfrm>
          <a:prstGeom prst="rect">
            <a:avLst/>
          </a:prstGeom>
          <a:noFill/>
          <a:ln>
            <a:noFill/>
          </a:ln>
        </p:spPr>
        <p:txBody>
          <a:bodyPr spcFirstLastPara="1" wrap="square" lIns="91425" tIns="45700" rIns="91425" bIns="45700" anchor="ctr" anchorCtr="0">
            <a:noAutofit/>
            <a:scene3d>
              <a:camera prst="orthographicFront"/>
              <a:lightRig rig="soft" dir="t">
                <a:rot lat="0" lon="0" rev="15600000"/>
              </a:lightRig>
            </a:scene3d>
            <a:sp3d extrusionH="57150" prstMaterial="softEdge">
              <a:bevelT w="25400" h="38100"/>
            </a:sp3d>
          </a:bodyPr>
          <a:lstStyle/>
          <a:p>
            <a:pPr marL="0" lvl="0" indent="0" algn="ctr" rtl="0">
              <a:lnSpc>
                <a:spcPct val="90000"/>
              </a:lnSpc>
              <a:spcBef>
                <a:spcPts val="0"/>
              </a:spcBef>
              <a:spcAft>
                <a:spcPts val="0"/>
              </a:spcAft>
              <a:buClr>
                <a:srgbClr val="55565B"/>
              </a:buClr>
              <a:buSzPts val="2880"/>
              <a:buFont typeface="Arial"/>
              <a:buNone/>
            </a:pPr>
            <a:r>
              <a:rPr lang="tr-TR" sz="3000" dirty="0">
                <a:ln/>
                <a:solidFill>
                  <a:schemeClr val="accent4"/>
                </a:solidFill>
              </a:rPr>
              <a:t>ORGANISATION SCHEME</a:t>
            </a:r>
            <a:endParaRPr sz="3000" dirty="0">
              <a:ln/>
              <a:solidFill>
                <a:schemeClr val="accent4"/>
              </a:solidFill>
            </a:endParaRPr>
          </a:p>
        </p:txBody>
      </p:sp>
      <p:pic>
        <p:nvPicPr>
          <p:cNvPr id="5" name="Resim 4"/>
          <p:cNvPicPr>
            <a:picLocks noChangeAspect="1"/>
          </p:cNvPicPr>
          <p:nvPr/>
        </p:nvPicPr>
        <p:blipFill rotWithShape="1">
          <a:blip r:embed="rId4"/>
          <a:srcRect t="373" b="90997"/>
          <a:stretch/>
        </p:blipFill>
        <p:spPr>
          <a:xfrm>
            <a:off x="2458271" y="1819175"/>
            <a:ext cx="6810989" cy="404261"/>
          </a:xfrm>
          <a:prstGeom prst="rect">
            <a:avLst/>
          </a:prstGeom>
        </p:spPr>
      </p:pic>
    </p:spTree>
    <p:extLst>
      <p:ext uri="{BB962C8B-B14F-4D97-AF65-F5344CB8AC3E}">
        <p14:creationId xmlns:p14="http://schemas.microsoft.com/office/powerpoint/2010/main" val="3929042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6" name="Google Shape;148;p24"/>
          <p:cNvSpPr txBox="1">
            <a:spLocks noGrp="1"/>
          </p:cNvSpPr>
          <p:nvPr>
            <p:ph type="title"/>
          </p:nvPr>
        </p:nvSpPr>
        <p:spPr>
          <a:xfrm>
            <a:off x="689956" y="1353950"/>
            <a:ext cx="10881360" cy="681037"/>
          </a:xfrm>
          <a:prstGeom prst="rect">
            <a:avLst/>
          </a:prstGeom>
          <a:noFill/>
          <a:ln>
            <a:noFill/>
          </a:ln>
        </p:spPr>
        <p:txBody>
          <a:bodyPr spcFirstLastPara="1" wrap="square" lIns="91425" tIns="45700" rIns="91425" bIns="45700" anchor="ctr" anchorCtr="0">
            <a:noAutofit/>
            <a:scene3d>
              <a:camera prst="orthographicFront"/>
              <a:lightRig rig="soft" dir="t">
                <a:rot lat="0" lon="0" rev="15600000"/>
              </a:lightRig>
            </a:scene3d>
            <a:sp3d extrusionH="57150" prstMaterial="softEdge">
              <a:bevelT w="25400" h="38100"/>
            </a:sp3d>
          </a:bodyPr>
          <a:lstStyle/>
          <a:p>
            <a:r>
              <a:rPr lang="tr-TR" sz="3000" dirty="0">
                <a:ln/>
                <a:solidFill>
                  <a:schemeClr val="accent4"/>
                </a:solidFill>
              </a:rPr>
              <a:t>RESEARCH &amp; DEVELOPMENT VISION</a:t>
            </a:r>
          </a:p>
        </p:txBody>
      </p:sp>
      <p:sp>
        <p:nvSpPr>
          <p:cNvPr id="7" name="Google Shape;149;p24"/>
          <p:cNvSpPr txBox="1">
            <a:spLocks noGrp="1"/>
          </p:cNvSpPr>
          <p:nvPr>
            <p:ph type="body" idx="1"/>
          </p:nvPr>
        </p:nvSpPr>
        <p:spPr>
          <a:xfrm>
            <a:off x="689956" y="2268414"/>
            <a:ext cx="6875615" cy="3358663"/>
          </a:xfrm>
          <a:prstGeom prst="rect">
            <a:avLst/>
          </a:prstGeom>
          <a:noFill/>
          <a:ln>
            <a:noFill/>
          </a:ln>
        </p:spPr>
        <p:txBody>
          <a:bodyPr spcFirstLastPara="1" wrap="square" lIns="91425" tIns="45700" rIns="91425" bIns="45700" anchor="t" anchorCtr="0">
            <a:noAutofit/>
          </a:bodyPr>
          <a:lstStyle/>
          <a:p>
            <a:pPr marL="0" indent="12700">
              <a:lnSpc>
                <a:spcPct val="150000"/>
              </a:lnSpc>
              <a:spcBef>
                <a:spcPts val="600"/>
              </a:spcBef>
              <a:buClr>
                <a:srgbClr val="FFC000"/>
              </a:buClr>
              <a:buSzPts val="2400"/>
              <a:buFont typeface="Wingdings" panose="05000000000000000000" pitchFamily="2" charset="2"/>
              <a:buChar char="v"/>
            </a:pPr>
            <a:r>
              <a:rPr lang="en-US" sz="2400" dirty="0">
                <a:solidFill>
                  <a:schemeClr val="tx1"/>
                </a:solidFill>
              </a:rPr>
              <a:t>Human Resource Development Studies</a:t>
            </a:r>
            <a:endParaRPr lang="tr-TR" sz="2400" dirty="0">
              <a:solidFill>
                <a:schemeClr val="tx1"/>
              </a:solidFill>
            </a:endParaRPr>
          </a:p>
          <a:p>
            <a:pPr marL="0" indent="12700">
              <a:lnSpc>
                <a:spcPct val="150000"/>
              </a:lnSpc>
              <a:spcBef>
                <a:spcPts val="600"/>
              </a:spcBef>
              <a:buClr>
                <a:srgbClr val="FFC000"/>
              </a:buClr>
              <a:buSzPts val="2400"/>
              <a:buFont typeface="Wingdings" panose="05000000000000000000" pitchFamily="2" charset="2"/>
              <a:buChar char="v"/>
            </a:pPr>
            <a:r>
              <a:rPr lang="tr-TR" sz="2400" dirty="0" err="1">
                <a:solidFill>
                  <a:schemeClr val="tx1"/>
                </a:solidFill>
              </a:rPr>
              <a:t>Nationalization</a:t>
            </a:r>
            <a:r>
              <a:rPr lang="tr-TR" sz="2400" dirty="0">
                <a:solidFill>
                  <a:schemeClr val="tx1"/>
                </a:solidFill>
              </a:rPr>
              <a:t> of </a:t>
            </a:r>
            <a:r>
              <a:rPr lang="en-US" sz="2400" dirty="0">
                <a:solidFill>
                  <a:schemeClr val="tx1"/>
                </a:solidFill>
              </a:rPr>
              <a:t>R&amp;D Studies</a:t>
            </a:r>
            <a:endParaRPr lang="tr-TR" sz="2400" dirty="0">
              <a:solidFill>
                <a:schemeClr val="tx1"/>
              </a:solidFill>
            </a:endParaRPr>
          </a:p>
          <a:p>
            <a:pPr marL="0" indent="12700">
              <a:lnSpc>
                <a:spcPct val="150000"/>
              </a:lnSpc>
              <a:spcBef>
                <a:spcPts val="600"/>
              </a:spcBef>
              <a:buClr>
                <a:srgbClr val="FFC000"/>
              </a:buClr>
              <a:buSzPts val="2400"/>
              <a:buFont typeface="Wingdings" panose="05000000000000000000" pitchFamily="2" charset="2"/>
              <a:buChar char="v"/>
            </a:pPr>
            <a:r>
              <a:rPr lang="en-US" sz="2400" dirty="0">
                <a:solidFill>
                  <a:schemeClr val="tx1"/>
                </a:solidFill>
              </a:rPr>
              <a:t>Product </a:t>
            </a:r>
            <a:r>
              <a:rPr lang="tr-TR" sz="2400" dirty="0">
                <a:solidFill>
                  <a:schemeClr val="tx1"/>
                </a:solidFill>
              </a:rPr>
              <a:t>a</a:t>
            </a:r>
            <a:r>
              <a:rPr lang="en-US" sz="2400" dirty="0" err="1">
                <a:solidFill>
                  <a:schemeClr val="tx1"/>
                </a:solidFill>
              </a:rPr>
              <a:t>nd</a:t>
            </a:r>
            <a:r>
              <a:rPr lang="en-US" sz="2400" dirty="0">
                <a:solidFill>
                  <a:schemeClr val="tx1"/>
                </a:solidFill>
              </a:rPr>
              <a:t> Technology Development Studies</a:t>
            </a:r>
            <a:endParaRPr lang="tr-TR" sz="2400" dirty="0">
              <a:solidFill>
                <a:schemeClr val="tx1"/>
              </a:solidFill>
            </a:endParaRPr>
          </a:p>
          <a:p>
            <a:pPr marL="0" indent="12700">
              <a:lnSpc>
                <a:spcPct val="150000"/>
              </a:lnSpc>
              <a:spcBef>
                <a:spcPts val="600"/>
              </a:spcBef>
              <a:buClr>
                <a:srgbClr val="FFC000"/>
              </a:buClr>
              <a:buSzPts val="2400"/>
              <a:buFont typeface="Wingdings" panose="05000000000000000000" pitchFamily="2" charset="2"/>
              <a:buChar char="v"/>
            </a:pPr>
            <a:r>
              <a:rPr lang="tr-TR" sz="2400" dirty="0" err="1">
                <a:solidFill>
                  <a:schemeClr val="tx1"/>
                </a:solidFill>
              </a:rPr>
              <a:t>Studies</a:t>
            </a:r>
            <a:r>
              <a:rPr lang="tr-TR" sz="2400" dirty="0">
                <a:solidFill>
                  <a:schemeClr val="tx1"/>
                </a:solidFill>
              </a:rPr>
              <a:t> </a:t>
            </a:r>
            <a:r>
              <a:rPr lang="tr-TR" sz="2400" dirty="0" err="1">
                <a:solidFill>
                  <a:schemeClr val="tx1"/>
                </a:solidFill>
              </a:rPr>
              <a:t>for</a:t>
            </a:r>
            <a:r>
              <a:rPr lang="tr-TR" sz="2400" dirty="0">
                <a:solidFill>
                  <a:schemeClr val="tx1"/>
                </a:solidFill>
              </a:rPr>
              <a:t> </a:t>
            </a:r>
            <a:r>
              <a:rPr lang="en-US" sz="2400" dirty="0">
                <a:solidFill>
                  <a:schemeClr val="tx1"/>
                </a:solidFill>
              </a:rPr>
              <a:t>Conversion Into Production</a:t>
            </a:r>
            <a:r>
              <a:rPr lang="tr-TR" sz="2400" dirty="0">
                <a:solidFill>
                  <a:schemeClr val="tx1"/>
                </a:solidFill>
              </a:rPr>
              <a:t> </a:t>
            </a:r>
          </a:p>
          <a:p>
            <a:pPr marL="0" indent="12700">
              <a:lnSpc>
                <a:spcPct val="150000"/>
              </a:lnSpc>
              <a:spcBef>
                <a:spcPts val="600"/>
              </a:spcBef>
              <a:buClr>
                <a:srgbClr val="FFC000"/>
              </a:buClr>
              <a:buSzPts val="2400"/>
              <a:buFont typeface="Wingdings" panose="05000000000000000000" pitchFamily="2" charset="2"/>
              <a:buChar char="v"/>
            </a:pPr>
            <a:r>
              <a:rPr lang="en-US" sz="2400" dirty="0">
                <a:solidFill>
                  <a:schemeClr val="tx1"/>
                </a:solidFill>
              </a:rPr>
              <a:t>International Cooperation Studies</a:t>
            </a:r>
            <a:endParaRPr lang="tr-TR" sz="2400" dirty="0">
              <a:solidFill>
                <a:schemeClr val="tx1"/>
              </a:solidFill>
            </a:endParaRPr>
          </a:p>
          <a:p>
            <a:pPr marL="0" indent="0">
              <a:lnSpc>
                <a:spcPct val="100000"/>
              </a:lnSpc>
              <a:spcBef>
                <a:spcPts val="600"/>
              </a:spcBef>
              <a:buClr>
                <a:srgbClr val="FFC000"/>
              </a:buClr>
              <a:buSzPts val="2400"/>
              <a:buNone/>
            </a:pPr>
            <a:endParaRPr lang="tr-TR" sz="2400" dirty="0">
              <a:solidFill>
                <a:schemeClr val="tx1"/>
              </a:solidFill>
            </a:endParaRPr>
          </a:p>
          <a:p>
            <a:pPr marL="0" indent="0">
              <a:lnSpc>
                <a:spcPct val="100000"/>
              </a:lnSpc>
              <a:spcBef>
                <a:spcPts val="600"/>
              </a:spcBef>
              <a:buClr>
                <a:srgbClr val="FFC000"/>
              </a:buClr>
              <a:buSzPts val="2400"/>
              <a:buNone/>
            </a:pPr>
            <a:endParaRPr lang="tr-TR" sz="2400" dirty="0">
              <a:solidFill>
                <a:schemeClr val="tx1">
                  <a:lumMod val="75000"/>
                  <a:lumOff val="25000"/>
                </a:schemeClr>
              </a:solidFill>
            </a:endParaRPr>
          </a:p>
          <a:p>
            <a:pPr marL="0" indent="0">
              <a:lnSpc>
                <a:spcPct val="100000"/>
              </a:lnSpc>
              <a:spcBef>
                <a:spcPts val="600"/>
              </a:spcBef>
              <a:buClr>
                <a:srgbClr val="FFC000"/>
              </a:buClr>
              <a:buSzPts val="2400"/>
              <a:buNone/>
            </a:pPr>
            <a:endParaRPr lang="tr-TR" sz="2400" dirty="0">
              <a:solidFill>
                <a:schemeClr val="tx1">
                  <a:lumMod val="75000"/>
                  <a:lumOff val="25000"/>
                </a:schemeClr>
              </a:solidFill>
            </a:endParaRPr>
          </a:p>
        </p:txBody>
      </p:sp>
      <p:pic>
        <p:nvPicPr>
          <p:cNvPr id="1026" name="Picture 2" descr="R&amp;D Project Management">
            <a:extLst>
              <a:ext uri="{FF2B5EF4-FFF2-40B4-BE49-F238E27FC236}">
                <a16:creationId xmlns:a16="http://schemas.microsoft.com/office/drawing/2014/main" id="{2AAA0D20-05C5-454F-8C5D-9614564000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0140" y="2034987"/>
            <a:ext cx="4062413" cy="4062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5211331"/>
      </p:ext>
    </p:extLst>
  </p:cSld>
  <p:clrMapOvr>
    <a:masterClrMapping/>
  </p:clrMapOvr>
</p:sld>
</file>

<file path=ppt/theme/theme1.xml><?xml version="1.0" encoding="utf-8"?>
<a:theme xmlns:a="http://schemas.openxmlformats.org/drawingml/2006/main" name="Office Teması">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1342</TotalTime>
  <Words>1231</Words>
  <Application>Microsoft Office PowerPoint</Application>
  <PresentationFormat>Geniş ekran</PresentationFormat>
  <Paragraphs>119</Paragraphs>
  <Slides>28</Slides>
  <Notes>28</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28</vt:i4>
      </vt:variant>
    </vt:vector>
  </HeadingPairs>
  <TitlesOfParts>
    <vt:vector size="33" baseType="lpstr">
      <vt:lpstr>Arial</vt:lpstr>
      <vt:lpstr>Calibri</vt:lpstr>
      <vt:lpstr>Noto Sans Symbols</vt:lpstr>
      <vt:lpstr>Wingdings</vt:lpstr>
      <vt:lpstr>Office Teması</vt:lpstr>
      <vt:lpstr>TURKISH ENERGY, NUCLEAR AND MINERAL RESEARCH AGENCY </vt:lpstr>
      <vt:lpstr>CONTENT</vt:lpstr>
      <vt:lpstr>ESTABLISHMENT AND PURPOSE</vt:lpstr>
      <vt:lpstr>ESTABLISHMENT AND PURPOSE</vt:lpstr>
      <vt:lpstr>DUTIES OF TENMAK </vt:lpstr>
      <vt:lpstr>DUTIES OF TENMAK </vt:lpstr>
      <vt:lpstr>DUTIES OF TENMAK</vt:lpstr>
      <vt:lpstr>ORGANISATION SCHEME</vt:lpstr>
      <vt:lpstr>RESEARCH &amp; DEVELOPMENT VISION</vt:lpstr>
      <vt:lpstr>R&amp;D SUPPORT DEPARTMENTS</vt:lpstr>
      <vt:lpstr>DEPARTMENT OF FUNDING PROGRAMMES </vt:lpstr>
      <vt:lpstr>DEPARTMENT OF INDUSTRIAL RELATIONS AND CONTRACTS</vt:lpstr>
      <vt:lpstr>DEPARTMENT OF INTERNATIONAL RELATIONS</vt:lpstr>
      <vt:lpstr>DEPARTMENT OF POLICY ON ENERGY AND TECHNOLOGY</vt:lpstr>
      <vt:lpstr>DEPARTMENT OF ACADEMY AND PUBLICATIONS </vt:lpstr>
      <vt:lpstr>PowerPoint Sunusu</vt:lpstr>
      <vt:lpstr>INSTITUTES</vt:lpstr>
      <vt:lpstr>NUCLEAR ENERGY RESEARCH INSTITUTE (NÜKEN)</vt:lpstr>
      <vt:lpstr>UNITS OF NÜKEN</vt:lpstr>
      <vt:lpstr>INFRASTRUCTURE OF NÜKEN</vt:lpstr>
      <vt:lpstr>BORON RESEARCH INSTITUTE (BOREN)</vt:lpstr>
      <vt:lpstr>INFRASTRUCTURE OF BOREN</vt:lpstr>
      <vt:lpstr>RARE EARTH ELEMENTS RESEARCH INSTITUTE (NATEN)</vt:lpstr>
      <vt:lpstr>ENERGY RESEARCH INSTITUTE (ENAREN)</vt:lpstr>
      <vt:lpstr>CLEAN ENERGY RESEARCH INSTITUTE (TEMEN)</vt:lpstr>
      <vt:lpstr>OTHER DEPARTMENTS</vt:lpstr>
      <vt:lpstr>OTHER DEPARTMENTS</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TÜRKİYE ENERJİ, NÜKLEER VE MADEN ARAŞTIRMA KURUMU</dc:title>
  <dc:creator>İdil Ozman</dc:creator>
  <cp:lastModifiedBy>Berna Yüksel</cp:lastModifiedBy>
  <cp:revision>199</cp:revision>
  <dcterms:created xsi:type="dcterms:W3CDTF">2020-12-25T08:31:33Z</dcterms:created>
  <dcterms:modified xsi:type="dcterms:W3CDTF">2021-12-10T13:25:06Z</dcterms:modified>
</cp:coreProperties>
</file>