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ore0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metadata/core-properties" Target="docProps/core0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9" r:id="rId3"/>
    <p:sldId id="270" r:id="rId4"/>
    <p:sldId id="271" r:id="rId5"/>
    <p:sldId id="272" r:id="rId6"/>
  </p:sldIdLst>
  <p:sldSz cx="10080625" cy="5670550"/>
  <p:notesSz cx="7559675" cy="10691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65" d="100"/>
          <a:sy n="165" d="100"/>
        </p:scale>
        <p:origin x="1086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endParaRPr lang="fr-FR" sz="4400" b="0" strike="noStrike" spc="-1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fr-FR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fr-FR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3200" b="0" strike="noStrike" spc="-1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800" b="0" strike="noStrike" spc="-1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400" b="0" strike="noStrike" spc="-1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fr-FR" sz="2000" b="0" strike="noStrike" spc="-1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fr-FR" sz="2000" b="0" strike="noStrike" spc="-1">
                <a:latin typeface="Arial"/>
              </a:rPr>
              <a:t>Seventh Outline Level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r>
              <a:rPr lang="fr-FR" sz="14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ctr"/>
            <a:r>
              <a:rPr lang="fr-FR" sz="14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tIns="0" rIns="0" bIns="0">
            <a:noAutofit/>
          </a:bodyPr>
          <a:lstStyle/>
          <a:p>
            <a:pPr algn="r"/>
            <a:fld id="{392B1F9F-B0D0-434A-B4BF-EA1085337F67}" type="slidenum">
              <a:rPr lang="fr-FR" sz="1400" b="0" strike="noStrike" spc="-1">
                <a:latin typeface="Times New Roman"/>
              </a:rPr>
              <a:t>‹#›</a:t>
            </a:fld>
            <a:endParaRPr lang="fr-FR" sz="14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box.cern.ch/index.php/s/X3AD9q8yLs5xPrD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hyperlink" Target="https://wit-hub.web.cern.ch/" TargetMode="External"/><Relationship Id="rId5" Type="http://schemas.openxmlformats.org/officeDocument/2006/relationships/image" Target="../media/image5.pn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atw.ch/fr/tecday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wit-outreach@cern.ch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/>
          <p:cNvSpPr txBox="1"/>
          <p:nvPr/>
        </p:nvSpPr>
        <p:spPr>
          <a:xfrm>
            <a:off x="414180" y="1836114"/>
            <a:ext cx="9071640" cy="1646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r>
              <a:rPr lang="es-ES" sz="4400" b="0" strike="noStrike" spc="-1" dirty="0" err="1">
                <a:latin typeface="Arial"/>
              </a:rPr>
              <a:t>Introduction</a:t>
            </a:r>
            <a:r>
              <a:rPr lang="es-ES" sz="4400" b="0" strike="noStrike" spc="-1" dirty="0">
                <a:latin typeface="Arial"/>
              </a:rPr>
              <a:t> to </a:t>
            </a:r>
          </a:p>
          <a:p>
            <a:pPr algn="ctr"/>
            <a:r>
              <a:rPr lang="es-ES" sz="4400" b="0" strike="noStrike" spc="-1" dirty="0">
                <a:latin typeface="Arial"/>
              </a:rPr>
              <a:t>Quantum Computing</a:t>
            </a:r>
          </a:p>
          <a:p>
            <a:pPr algn="ctr"/>
            <a:r>
              <a:rPr lang="en-US" sz="2800" dirty="0"/>
              <a:t>Workshop Overview</a:t>
            </a:r>
          </a:p>
          <a:p>
            <a:pPr algn="ctr"/>
            <a:r>
              <a:rPr lang="en-US" b="0" strike="noStrike" spc="-1" dirty="0">
                <a:latin typeface="Arial"/>
              </a:rPr>
              <a:t>Mari</a:t>
            </a:r>
            <a:r>
              <a:rPr lang="en-US" spc="-1" dirty="0">
                <a:latin typeface="Arial"/>
              </a:rPr>
              <a:t>a Alandes Pradillo</a:t>
            </a:r>
            <a:r>
              <a:rPr lang="fr-FR" sz="4000" b="0" strike="noStrike" spc="-1" dirty="0">
                <a:latin typeface="Arial"/>
              </a:rPr>
              <a:t> </a:t>
            </a:r>
          </a:p>
        </p:txBody>
      </p:sp>
      <p:pic>
        <p:nvPicPr>
          <p:cNvPr id="42" name="Picture 41"/>
          <p:cNvPicPr/>
          <p:nvPr/>
        </p:nvPicPr>
        <p:blipFill>
          <a:blip r:embed="rId2"/>
          <a:stretch/>
        </p:blipFill>
        <p:spPr>
          <a:xfrm>
            <a:off x="4140000" y="4680000"/>
            <a:ext cx="1620000" cy="602640"/>
          </a:xfrm>
          <a:prstGeom prst="rect">
            <a:avLst/>
          </a:prstGeom>
          <a:ln w="0">
            <a:noFill/>
          </a:ln>
        </p:spPr>
      </p:pic>
      <p:sp>
        <p:nvSpPr>
          <p:cNvPr id="43" name="Straight Connector 42"/>
          <p:cNvSpPr/>
          <p:nvPr/>
        </p:nvSpPr>
        <p:spPr>
          <a:xfrm>
            <a:off x="1397119" y="1440000"/>
            <a:ext cx="0" cy="3240000"/>
          </a:xfrm>
          <a:prstGeom prst="line">
            <a:avLst/>
          </a:prstGeom>
          <a:ln w="76320">
            <a:solidFill>
              <a:schemeClr val="tx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1026" name="Picture 2" descr="The impact of quantum computing on cryptography - Senetas">
            <a:extLst>
              <a:ext uri="{FF2B5EF4-FFF2-40B4-BE49-F238E27FC236}">
                <a16:creationId xmlns:a16="http://schemas.microsoft.com/office/drawing/2014/main" id="{70EB9C57-F0DD-4381-B269-AA77ED2071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385" y="409571"/>
            <a:ext cx="1349978" cy="1161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AC6688-9732-4654-BFDC-002F60843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spc="-1" dirty="0" err="1">
                <a:latin typeface="Arial Black"/>
                <a:ea typeface="+mn-ea"/>
                <a:cs typeface="+mn-cs"/>
              </a:rPr>
              <a:t>What</a:t>
            </a:r>
            <a:r>
              <a:rPr lang="en-GB" sz="3600" spc="-1" dirty="0">
                <a:latin typeface="Arial Black"/>
                <a:ea typeface="+mn-ea"/>
                <a:cs typeface="+mn-cs"/>
              </a:rPr>
              <a:t>?</a:t>
            </a:r>
            <a:endParaRPr lang="fr-FR" sz="3600" spc="-1" dirty="0">
              <a:latin typeface="Arial Black"/>
              <a:ea typeface="+mn-ea"/>
              <a:cs typeface="+mn-cs"/>
            </a:endParaRP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D9BD505-52D1-439B-9DB5-FD52020C23D6}"/>
              </a:ext>
            </a:extLst>
          </p:cNvPr>
          <p:cNvSpPr/>
          <p:nvPr/>
        </p:nvSpPr>
        <p:spPr>
          <a:xfrm>
            <a:off x="1064871" y="1331089"/>
            <a:ext cx="7737676" cy="3183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Introduction to Quantum Computing</a:t>
            </a:r>
            <a:endParaRPr lang="fr-CH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C93F122-8667-4FCC-9024-2F9CA391E0E5}"/>
              </a:ext>
            </a:extLst>
          </p:cNvPr>
          <p:cNvSpPr/>
          <p:nvPr/>
        </p:nvSpPr>
        <p:spPr>
          <a:xfrm>
            <a:off x="1064871" y="1794076"/>
            <a:ext cx="1522071" cy="29042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Target Group: Highschool Students 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Ages: 15 to 19 years old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Duration: 1h30</a:t>
            </a:r>
            <a:endParaRPr lang="fr-CH" sz="1400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06F99048-70FB-4EF0-A637-B72FCDB19D75}"/>
              </a:ext>
            </a:extLst>
          </p:cNvPr>
          <p:cNvSpPr/>
          <p:nvPr/>
        </p:nvSpPr>
        <p:spPr>
          <a:xfrm>
            <a:off x="3058611" y="1847951"/>
            <a:ext cx="1689904" cy="135423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Bits and Logical Gates</a:t>
            </a:r>
            <a:endParaRPr lang="fr-CH" sz="1600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E41756E-5266-48E1-8D89-28D7CE1F8CAD}"/>
              </a:ext>
            </a:extLst>
          </p:cNvPr>
          <p:cNvSpPr/>
          <p:nvPr/>
        </p:nvSpPr>
        <p:spPr>
          <a:xfrm>
            <a:off x="4953966" y="1847951"/>
            <a:ext cx="1689904" cy="135423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Moore’s Law and Intractable problems</a:t>
            </a:r>
            <a:endParaRPr lang="fr-CH" sz="16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2B856F6-C6BF-4C99-8C23-772EB1B60276}"/>
              </a:ext>
            </a:extLst>
          </p:cNvPr>
          <p:cNvSpPr/>
          <p:nvPr/>
        </p:nvSpPr>
        <p:spPr>
          <a:xfrm>
            <a:off x="3052823" y="3328467"/>
            <a:ext cx="1689904" cy="13542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Superposition, Entanglement and Qubits</a:t>
            </a:r>
            <a:endParaRPr lang="fr-CH" sz="16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42CF94D9-DABA-406B-ADC0-72C645202490}"/>
              </a:ext>
            </a:extLst>
          </p:cNvPr>
          <p:cNvSpPr/>
          <p:nvPr/>
        </p:nvSpPr>
        <p:spPr>
          <a:xfrm>
            <a:off x="4953966" y="3328467"/>
            <a:ext cx="1689904" cy="135423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1600" dirty="0"/>
              <a:t>Groover’s algorithm</a:t>
            </a:r>
            <a:endParaRPr lang="fr-CH" sz="16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BDD3B4A5-C3F4-43E6-A8D5-95D28194435B}"/>
              </a:ext>
            </a:extLst>
          </p:cNvPr>
          <p:cNvSpPr/>
          <p:nvPr/>
        </p:nvSpPr>
        <p:spPr>
          <a:xfrm>
            <a:off x="7251540" y="1794076"/>
            <a:ext cx="1522071" cy="290420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Unplugged workshop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A bit of theory &amp; explanations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Work in pairs/groups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Discussion and Interaction</a:t>
            </a:r>
          </a:p>
          <a:p>
            <a:pPr algn="ctr"/>
            <a:endParaRPr lang="fr-CH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1ACAD4F-7EEA-4C1B-8A1C-90B03C923245}"/>
              </a:ext>
            </a:extLst>
          </p:cNvPr>
          <p:cNvSpPr txBox="1"/>
          <p:nvPr/>
        </p:nvSpPr>
        <p:spPr>
          <a:xfrm>
            <a:off x="792867" y="4948128"/>
            <a:ext cx="87215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Learning objectives and pedagogical scenario: </a:t>
            </a:r>
            <a:r>
              <a:rPr lang="en-GB" sz="1400" dirty="0">
                <a:hlinkClick r:id="rId2"/>
              </a:rPr>
              <a:t>https://cernbox.cern.ch/index.php/s/X3AD9q8yLs5xPrD</a:t>
            </a:r>
            <a:endParaRPr lang="en-GB" sz="1400" dirty="0"/>
          </a:p>
          <a:p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1811844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E91D0D-817F-46AF-ABCD-EEF2209C6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pc="-1" dirty="0">
                <a:latin typeface="Arial Black"/>
                <a:ea typeface="+mn-ea"/>
                <a:cs typeface="+mn-cs"/>
              </a:rPr>
              <a:t>Who?</a:t>
            </a:r>
            <a:endParaRPr lang="fr-CH" sz="3600" spc="-1" dirty="0">
              <a:latin typeface="Arial Black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EAFFE33-DF4E-4661-833A-EAA35A51A1D9}"/>
              </a:ext>
            </a:extLst>
          </p:cNvPr>
          <p:cNvPicPr/>
          <p:nvPr/>
        </p:nvPicPr>
        <p:blipFill>
          <a:blip r:embed="rId2"/>
          <a:stretch/>
        </p:blipFill>
        <p:spPr>
          <a:xfrm>
            <a:off x="4048787" y="525756"/>
            <a:ext cx="1982065" cy="745728"/>
          </a:xfrm>
          <a:prstGeom prst="rect">
            <a:avLst/>
          </a:prstGeom>
          <a:ln w="0">
            <a:noFill/>
          </a:ln>
        </p:spPr>
      </p:pic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192633F8-9F43-4DF1-B697-B8E60D62749A}"/>
              </a:ext>
            </a:extLst>
          </p:cNvPr>
          <p:cNvSpPr/>
          <p:nvPr/>
        </p:nvSpPr>
        <p:spPr>
          <a:xfrm>
            <a:off x="1170982" y="1465184"/>
            <a:ext cx="7737676" cy="3183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WIT Outreach</a:t>
            </a:r>
            <a:endParaRPr lang="fr-CH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EC5BE1A-F602-4531-BF93-69C1965DA2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7687" y="1962272"/>
            <a:ext cx="846747" cy="84674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2229284-A753-444F-A4D8-4064A09332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0972" y="2835159"/>
            <a:ext cx="1400175" cy="4476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0AD12EE-6980-436C-8C57-278BDA4C14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16430" y="2009353"/>
            <a:ext cx="825806" cy="82580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3DA45DF-453E-484A-8998-5D84F89695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0947" y="2835159"/>
            <a:ext cx="1581150" cy="61912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473DEF9-EE40-4305-8C99-EAEAF901FB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790" y="3456982"/>
            <a:ext cx="1824318" cy="1216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888B6672-19D6-4620-9C7B-6EAA5E995F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618" y="3460481"/>
            <a:ext cx="1824318" cy="1215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ECFBCD5-6BBC-46FB-B8D2-71D03676DE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446" y="3454282"/>
            <a:ext cx="1824317" cy="12159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38159CE1-A648-46F6-A0CE-FCE3C1D4D7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751" y="3454283"/>
            <a:ext cx="1824317" cy="1215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0023E148-671D-4B1E-B96A-CD8B6EC069D6}"/>
              </a:ext>
            </a:extLst>
          </p:cNvPr>
          <p:cNvSpPr txBox="1"/>
          <p:nvPr/>
        </p:nvSpPr>
        <p:spPr>
          <a:xfrm>
            <a:off x="2677687" y="5024219"/>
            <a:ext cx="5803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 about WIT: </a:t>
            </a:r>
            <a:r>
              <a:rPr lang="en-GB" dirty="0">
                <a:hlinkClick r:id="rId11"/>
              </a:rPr>
              <a:t>https://wit-hub.web.cern.ch</a:t>
            </a:r>
            <a:endParaRPr lang="en-GB" dirty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105012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6893-2386-4F43-9249-AA543A91A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pc="-1" dirty="0">
                <a:latin typeface="Arial Black"/>
                <a:ea typeface="+mn-ea"/>
                <a:cs typeface="+mn-cs"/>
              </a:rPr>
              <a:t>When?</a:t>
            </a:r>
            <a:endParaRPr lang="fr-CH" sz="3600" spc="-1" dirty="0">
              <a:latin typeface="Arial Black"/>
              <a:ea typeface="+mn-ea"/>
              <a:cs typeface="+mn-cs"/>
            </a:endParaRP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F8152EC-9BE5-49C8-A31F-52D7B4916923}"/>
              </a:ext>
            </a:extLst>
          </p:cNvPr>
          <p:cNvSpPr/>
          <p:nvPr/>
        </p:nvSpPr>
        <p:spPr>
          <a:xfrm>
            <a:off x="1170982" y="1465184"/>
            <a:ext cx="7737676" cy="31830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err="1"/>
              <a:t>TecDay</a:t>
            </a:r>
            <a:r>
              <a:rPr lang="en-GB" dirty="0"/>
              <a:t> – 17</a:t>
            </a:r>
            <a:r>
              <a:rPr lang="en-GB" baseline="30000" dirty="0"/>
              <a:t>th</a:t>
            </a:r>
            <a:r>
              <a:rPr lang="en-GB" dirty="0"/>
              <a:t> March 2022</a:t>
            </a:r>
            <a:endParaRPr lang="fr-CH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37893F1-D6E0-4F87-9AAF-C09223DE3FB0}"/>
              </a:ext>
            </a:extLst>
          </p:cNvPr>
          <p:cNvSpPr/>
          <p:nvPr/>
        </p:nvSpPr>
        <p:spPr>
          <a:xfrm>
            <a:off x="1170982" y="1898248"/>
            <a:ext cx="1522071" cy="29042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Organised by Swiss Academy of Engineering Sciences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National event across Switzerland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B939B9C-282D-4FE0-9F55-CBB3C25D9DEE}"/>
              </a:ext>
            </a:extLst>
          </p:cNvPr>
          <p:cNvSpPr/>
          <p:nvPr/>
        </p:nvSpPr>
        <p:spPr>
          <a:xfrm>
            <a:off x="3185929" y="1898248"/>
            <a:ext cx="1689904" cy="135423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College Sismondi in Geneva</a:t>
            </a:r>
            <a:endParaRPr lang="fr-CH" sz="16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3179E90-462F-4FCC-B998-C681BE3C246D}"/>
              </a:ext>
            </a:extLst>
          </p:cNvPr>
          <p:cNvSpPr/>
          <p:nvPr/>
        </p:nvSpPr>
        <p:spPr>
          <a:xfrm>
            <a:off x="5086116" y="3442425"/>
            <a:ext cx="1689904" cy="135423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Highschool students from 15 to 19 years old</a:t>
            </a:r>
            <a:endParaRPr lang="fr-CH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9EFB6C3-F4B1-416D-B3EB-69E3E85361B5}"/>
              </a:ext>
            </a:extLst>
          </p:cNvPr>
          <p:cNvSpPr/>
          <p:nvPr/>
        </p:nvSpPr>
        <p:spPr>
          <a:xfrm>
            <a:off x="3185929" y="3418289"/>
            <a:ext cx="1689904" cy="135423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Students enrol to 3 sessions of 1h30 throughout the day</a:t>
            </a:r>
            <a:endParaRPr lang="fr-CH" sz="14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BC10A87-3DCA-41E3-A1AB-2899EF2AA6F2}"/>
              </a:ext>
            </a:extLst>
          </p:cNvPr>
          <p:cNvSpPr/>
          <p:nvPr/>
        </p:nvSpPr>
        <p:spPr>
          <a:xfrm>
            <a:off x="5086116" y="1898248"/>
            <a:ext cx="1689904" cy="1354238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Participants from Industry and Academia</a:t>
            </a:r>
            <a:endParaRPr lang="fr-CH" sz="1400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E7EEED61-6A0E-4443-8091-69941ADF36C7}"/>
              </a:ext>
            </a:extLst>
          </p:cNvPr>
          <p:cNvSpPr/>
          <p:nvPr/>
        </p:nvSpPr>
        <p:spPr>
          <a:xfrm>
            <a:off x="7158944" y="1892461"/>
            <a:ext cx="1689903" cy="2904202"/>
          </a:xfrm>
          <a:prstGeom prst="round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/>
              <a:t>Two workshops organised by CERN 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Superconductors by School Lab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Quantum Computing by WIT</a:t>
            </a:r>
          </a:p>
          <a:p>
            <a:pPr algn="ctr"/>
            <a:endParaRPr lang="en-GB" sz="1400" dirty="0"/>
          </a:p>
          <a:p>
            <a:pPr algn="ctr"/>
            <a:r>
              <a:rPr lang="en-GB" sz="1400" dirty="0"/>
              <a:t>Groups of 12 students</a:t>
            </a:r>
            <a:endParaRPr lang="fr-CH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029853-70A1-4665-898E-9783BE93FC3B}"/>
              </a:ext>
            </a:extLst>
          </p:cNvPr>
          <p:cNvSpPr txBox="1"/>
          <p:nvPr/>
        </p:nvSpPr>
        <p:spPr>
          <a:xfrm>
            <a:off x="1826948" y="4986602"/>
            <a:ext cx="58031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More about </a:t>
            </a:r>
            <a:r>
              <a:rPr lang="en-GB" dirty="0" err="1"/>
              <a:t>TecDay</a:t>
            </a:r>
            <a:r>
              <a:rPr lang="en-GB" dirty="0"/>
              <a:t>: </a:t>
            </a:r>
            <a:r>
              <a:rPr lang="en-GB" dirty="0">
                <a:hlinkClick r:id="rId2"/>
              </a:rPr>
              <a:t>https://www.satw.ch/fr/tecday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454618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6893-2386-4F43-9249-AA543A91AB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spc="-1" dirty="0">
                <a:latin typeface="Arial Black"/>
                <a:ea typeface="+mn-ea"/>
                <a:cs typeface="+mn-cs"/>
              </a:rPr>
              <a:t>How?</a:t>
            </a:r>
            <a:endParaRPr lang="fr-CH" sz="3600" spc="-1" dirty="0">
              <a:latin typeface="Arial Black"/>
              <a:ea typeface="+mn-ea"/>
              <a:cs typeface="+mn-cs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B939B9C-282D-4FE0-9F55-CBB3C25D9DEE}"/>
              </a:ext>
            </a:extLst>
          </p:cNvPr>
          <p:cNvSpPr/>
          <p:nvPr/>
        </p:nvSpPr>
        <p:spPr>
          <a:xfrm>
            <a:off x="3531683" y="741024"/>
            <a:ext cx="1206663" cy="107979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Finish</a:t>
            </a:r>
          </a:p>
          <a:p>
            <a:pPr algn="ctr"/>
            <a:r>
              <a:rPr lang="en-GB" sz="1600" dirty="0"/>
              <a:t>Content</a:t>
            </a:r>
            <a:endParaRPr lang="fr-CH" sz="16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9EFB6C3-F4B1-416D-B3EB-69E3E85361B5}"/>
              </a:ext>
            </a:extLst>
          </p:cNvPr>
          <p:cNvSpPr/>
          <p:nvPr/>
        </p:nvSpPr>
        <p:spPr>
          <a:xfrm>
            <a:off x="3481041" y="3416392"/>
            <a:ext cx="1257305" cy="102828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Find Volunteers</a:t>
            </a:r>
            <a:endParaRPr lang="fr-CH" sz="14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5BC10A87-3DCA-41E3-A1AB-2899EF2AA6F2}"/>
              </a:ext>
            </a:extLst>
          </p:cNvPr>
          <p:cNvSpPr/>
          <p:nvPr/>
        </p:nvSpPr>
        <p:spPr>
          <a:xfrm>
            <a:off x="5009983" y="741023"/>
            <a:ext cx="1206663" cy="1079799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Prepare Material</a:t>
            </a:r>
            <a:endParaRPr lang="fr-CH" sz="16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029853-70A1-4665-898E-9783BE93FC3B}"/>
              </a:ext>
            </a:extLst>
          </p:cNvPr>
          <p:cNvSpPr txBox="1"/>
          <p:nvPr/>
        </p:nvSpPr>
        <p:spPr>
          <a:xfrm>
            <a:off x="3036503" y="4904187"/>
            <a:ext cx="58031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Contact: </a:t>
            </a:r>
            <a:r>
              <a:rPr lang="en-GB" dirty="0">
                <a:hlinkClick r:id="rId2"/>
              </a:rPr>
              <a:t>wit-outreach@cern.ch</a:t>
            </a:r>
            <a:endParaRPr lang="en-GB" dirty="0"/>
          </a:p>
          <a:p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51F1546-B516-4099-8C3E-43917C934D03}"/>
              </a:ext>
            </a:extLst>
          </p:cNvPr>
          <p:cNvSpPr/>
          <p:nvPr/>
        </p:nvSpPr>
        <p:spPr>
          <a:xfrm>
            <a:off x="2243634" y="2052873"/>
            <a:ext cx="1156908" cy="1056788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Expert</a:t>
            </a:r>
          </a:p>
          <a:p>
            <a:pPr algn="ctr"/>
            <a:r>
              <a:rPr lang="en-GB" sz="1600" dirty="0"/>
              <a:t>Input</a:t>
            </a:r>
            <a:endParaRPr lang="fr-CH" sz="16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9AEAF07F-BCF2-42F8-A15A-4C878FDBAB5E}"/>
              </a:ext>
            </a:extLst>
          </p:cNvPr>
          <p:cNvSpPr/>
          <p:nvPr/>
        </p:nvSpPr>
        <p:spPr>
          <a:xfrm>
            <a:off x="5002431" y="3416391"/>
            <a:ext cx="1257305" cy="102828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Get Feedback</a:t>
            </a:r>
            <a:endParaRPr lang="fr-CH" sz="1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44AACF87-9290-4AAB-A4BB-C65EEE251F1C}"/>
              </a:ext>
            </a:extLst>
          </p:cNvPr>
          <p:cNvSpPr/>
          <p:nvPr/>
        </p:nvSpPr>
        <p:spPr>
          <a:xfrm>
            <a:off x="6397415" y="2050577"/>
            <a:ext cx="1257305" cy="1028287"/>
          </a:xfrm>
          <a:prstGeom prst="round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/>
              <a:t>Foster Collaboration</a:t>
            </a:r>
            <a:endParaRPr lang="fr-CH" sz="1100" dirty="0"/>
          </a:p>
        </p:txBody>
      </p:sp>
      <p:sp>
        <p:nvSpPr>
          <p:cNvPr id="3" name="Plaque 2">
            <a:extLst>
              <a:ext uri="{FF2B5EF4-FFF2-40B4-BE49-F238E27FC236}">
                <a16:creationId xmlns:a16="http://schemas.microsoft.com/office/drawing/2014/main" id="{8D3FB8D7-98AB-4355-BF6B-C8C910E20348}"/>
              </a:ext>
            </a:extLst>
          </p:cNvPr>
          <p:cNvSpPr/>
          <p:nvPr/>
        </p:nvSpPr>
        <p:spPr>
          <a:xfrm>
            <a:off x="4119136" y="2050577"/>
            <a:ext cx="1511948" cy="1209554"/>
          </a:xfrm>
          <a:prstGeom prst="plaqu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Workshop</a:t>
            </a:r>
          </a:p>
          <a:p>
            <a:pPr algn="ctr"/>
            <a:r>
              <a:rPr lang="en-US" dirty="0"/>
              <a:t>Creation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590249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5010</TotalTime>
  <Words>200</Words>
  <Application>Microsoft Office PowerPoint</Application>
  <PresentationFormat>Custom</PresentationFormat>
  <Paragraphs>55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Arial Black</vt:lpstr>
      <vt:lpstr>Symbol</vt:lpstr>
      <vt:lpstr>Times New Roman</vt:lpstr>
      <vt:lpstr>Wingdings</vt:lpstr>
      <vt:lpstr>Office Theme</vt:lpstr>
      <vt:lpstr>PowerPoint Presentation</vt:lpstr>
      <vt:lpstr>What?</vt:lpstr>
      <vt:lpstr>Who?</vt:lpstr>
      <vt:lpstr>When?</vt:lpstr>
      <vt:lpstr>How?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Maria Alandes Pradillo</cp:lastModifiedBy>
  <cp:revision>29</cp:revision>
  <dcterms:modified xsi:type="dcterms:W3CDTF">2021-12-09T21:32:23Z</dcterms:modified>
</cp:coreProperties>
</file>

<file path=docProps/core0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2021-09-12T21:28:06Z</dcterms:created>
  <dc:creator/>
  <dc:description/>
  <dc:language>en-GB</dc:language>
  <cp:lastModifiedBy/>
  <cp:lastPrinted>2021-10-06T12:41:30Z</cp:lastPrinted>
  <dcterms:modified xsi:type="dcterms:W3CDTF">2021-11-17T11:21:08Z</dcterms:modified>
  <cp:revision>19</cp:revision>
  <dc:subject/>
  <dc:title/>
</cp:coreProperties>
</file>