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8" r:id="rId5"/>
  </p:sldMasterIdLst>
  <p:notesMasterIdLst>
    <p:notesMasterId r:id="rId32"/>
  </p:notesMasterIdLst>
  <p:sldIdLst>
    <p:sldId id="258" r:id="rId6"/>
    <p:sldId id="286" r:id="rId7"/>
    <p:sldId id="266" r:id="rId8"/>
    <p:sldId id="268" r:id="rId9"/>
    <p:sldId id="261" r:id="rId10"/>
    <p:sldId id="260" r:id="rId11"/>
    <p:sldId id="263" r:id="rId12"/>
    <p:sldId id="264" r:id="rId13"/>
    <p:sldId id="267"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5143500" type="screen16x9"/>
  <p:notesSz cx="5143500" cy="9144000"/>
  <p:embeddedFontLst>
    <p:embeddedFont>
      <p:font typeface="Calibri" panose="020F0502020204030204" pitchFamily="34" charset="0"/>
      <p:regular r:id="rId33"/>
      <p:bold r:id="rId34"/>
      <p:italic r:id="rId35"/>
      <p:boldItalic r:id="rId36"/>
    </p:embeddedFont>
    <p:embeddedFont>
      <p:font typeface="Helvetica Neue" panose="020B0604020202020204" charset="0"/>
      <p:regular r:id="rId37"/>
      <p:bold r:id="rId38"/>
      <p:italic r:id="rId39"/>
      <p:boldItalic r:id="rId40"/>
    </p:embeddedFont>
    <p:embeddedFont>
      <p:font typeface="Candara" panose="020E0502030303020204" pitchFamily="34" charset="0"/>
      <p:regular r:id="rId41"/>
      <p:bold r:id="rId42"/>
      <p:italic r:id="rId43"/>
      <p:boldItalic r:id="rId4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3" roundtripDataSignature="AMtx7mhS6B2XCFDTz223Q768xa7UTQWniA=="/>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CE922F7-41E4-4A87-BE2A-0B0240EC16FF}">
  <a:tblStyle styleId="{0CE922F7-41E4-4A87-BE2A-0B0240EC16FF}" styleName="Table_0">
    <a:wholeTbl>
      <a:tcTxStyle b="off" i="off">
        <a:font>
          <a:latin typeface="Helvetica"/>
          <a:ea typeface="Helvetica"/>
          <a:cs typeface="Helvetica"/>
        </a:font>
        <a:schemeClr val="dk1"/>
      </a:tcTxStyle>
      <a:tcStyle>
        <a:tcBdr>
          <a:left>
            <a:ln w="9525" cap="flat" cmpd="sng">
              <a:solidFill>
                <a:schemeClr val="dk1"/>
              </a:solidFill>
              <a:prstDash val="solid"/>
              <a:round/>
              <a:headEnd type="none" w="sm" len="sm"/>
              <a:tailEnd type="none" w="sm" len="sm"/>
            </a:ln>
          </a:left>
          <a:right>
            <a:ln w="9525" cap="flat" cmpd="sng">
              <a:solidFill>
                <a:schemeClr val="dk1"/>
              </a:solidFill>
              <a:prstDash val="solid"/>
              <a:round/>
              <a:headEnd type="none" w="sm" len="sm"/>
              <a:tailEnd type="none" w="sm" len="sm"/>
            </a:ln>
          </a:right>
          <a:top>
            <a:ln w="9525" cap="flat" cmpd="sng">
              <a:solidFill>
                <a:schemeClr val="dk1"/>
              </a:solidFill>
              <a:prstDash val="solid"/>
              <a:round/>
              <a:headEnd type="none" w="sm" len="sm"/>
              <a:tailEnd type="none" w="sm" len="sm"/>
            </a:ln>
          </a:top>
          <a:bottom>
            <a:ln w="9525" cap="flat" cmpd="sng">
              <a:solidFill>
                <a:schemeClr val="dk1"/>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b="off" i="off"/>
      <a:tcStyle>
        <a:tcBdr>
          <a:top>
            <a:ln w="9525" cap="flat" cmpd="sng">
              <a:solidFill>
                <a:schemeClr val="dk1"/>
              </a:solidFill>
              <a:prstDash val="solid"/>
              <a:round/>
              <a:headEnd type="none" w="sm" len="sm"/>
              <a:tailEnd type="none" w="sm" len="sm"/>
            </a:ln>
          </a:top>
          <a:bottom>
            <a:ln w="9525" cap="flat" cmpd="sng">
              <a:solidFill>
                <a:schemeClr val="dk1"/>
              </a:solidFill>
              <a:prstDash val="solid"/>
              <a:round/>
              <a:headEnd type="none" w="sm" len="sm"/>
              <a:tailEnd type="none" w="sm" len="sm"/>
            </a:ln>
          </a:bottom>
        </a:tcBdr>
      </a:tcStyle>
    </a:band1H>
    <a:band2H>
      <a:tcTxStyle b="off" i="off"/>
      <a:tcStyle>
        <a:tcBdr/>
      </a:tcStyle>
    </a:band2H>
    <a:band1V>
      <a:tcTxStyle b="off" i="off"/>
      <a:tcStyle>
        <a:tcBdr>
          <a:left>
            <a:ln w="9525" cap="flat" cmpd="sng">
              <a:solidFill>
                <a:schemeClr val="dk1"/>
              </a:solidFill>
              <a:prstDash val="solid"/>
              <a:round/>
              <a:headEnd type="none" w="sm" len="sm"/>
              <a:tailEnd type="none" w="sm" len="sm"/>
            </a:ln>
          </a:left>
          <a:right>
            <a:ln w="9525" cap="flat" cmpd="sng">
              <a:solidFill>
                <a:schemeClr val="dk1"/>
              </a:solidFill>
              <a:prstDash val="solid"/>
              <a:round/>
              <a:headEnd type="none" w="sm" len="sm"/>
              <a:tailEnd type="none" w="sm" len="sm"/>
            </a:ln>
          </a:right>
        </a:tcBdr>
      </a:tcStyle>
    </a:band1V>
    <a:band2V>
      <a:tcTxStyle b="off" i="off"/>
      <a:tcStyle>
        <a:tcBdr>
          <a:left>
            <a:ln w="9525" cap="flat" cmpd="sng">
              <a:solidFill>
                <a:schemeClr val="dk1"/>
              </a:solidFill>
              <a:prstDash val="solid"/>
              <a:round/>
              <a:headEnd type="none" w="sm" len="sm"/>
              <a:tailEnd type="none" w="sm" len="sm"/>
            </a:ln>
          </a:left>
          <a:right>
            <a:ln w="9525" cap="flat" cmpd="sng">
              <a:solidFill>
                <a:schemeClr val="dk1"/>
              </a:solidFill>
              <a:prstDash val="solid"/>
              <a:round/>
              <a:headEnd type="none" w="sm" len="sm"/>
              <a:tailEnd type="none" w="sm" len="sm"/>
            </a:ln>
          </a:right>
        </a:tcBdr>
      </a:tcStyle>
    </a:band2V>
    <a:lastCol>
      <a:tcTxStyle b="off" i="off"/>
      <a:tcStyle>
        <a:tcBdr/>
      </a:tcStyle>
    </a:lastCol>
    <a:firstCol>
      <a:tcTxStyle b="off" i="off"/>
      <a:tcStyle>
        <a:tcBdr/>
      </a:tcStyle>
    </a:firstCol>
    <a:lastRow>
      <a:tcTxStyle b="off" i="off"/>
      <a:tcStyle>
        <a:tcBdr>
          <a:top>
            <a:ln w="50800" cap="flat" cmpd="sng">
              <a:solidFill>
                <a:schemeClr val="dk1"/>
              </a:solidFill>
              <a:prstDash val="solid"/>
              <a:round/>
              <a:headEnd type="none" w="sm" len="sm"/>
              <a:tailEnd type="none" w="sm" len="sm"/>
            </a:ln>
          </a:top>
        </a:tcBdr>
      </a:tcStyle>
    </a:lastRow>
    <a:seCell>
      <a:tcTxStyle b="off" i="off"/>
      <a:tcStyle>
        <a:tcBdr/>
      </a:tcStyle>
    </a:seCell>
    <a:swCell>
      <a:tcTxStyle b="off" i="off"/>
      <a:tcStyle>
        <a:tcBdr/>
      </a:tcStyle>
    </a:swCell>
    <a:firstRow>
      <a:tcTxStyle b="on" i="off">
        <a:font>
          <a:latin typeface="Helvetica"/>
          <a:ea typeface="Helvetica"/>
          <a:cs typeface="Helvetica"/>
        </a:font>
        <a:schemeClr val="lt1"/>
      </a:tcTxStyle>
      <a:tcStyle>
        <a:tcBdr/>
        <a:fill>
          <a:solidFill>
            <a:schemeClr val="dk1"/>
          </a:solidFill>
        </a:fill>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53721" autoAdjust="0"/>
  </p:normalViewPr>
  <p:slideViewPr>
    <p:cSldViewPr snapToGrid="0">
      <p:cViewPr varScale="1">
        <p:scale>
          <a:sx n="81" d="100"/>
          <a:sy n="81" d="100"/>
        </p:scale>
        <p:origin x="2466" y="90"/>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font" Target="fonts/font7.fntdata"/><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font" Target="fonts/font2.fntdata"/><Relationship Id="rId42" Type="http://schemas.openxmlformats.org/officeDocument/2006/relationships/font" Target="fonts/font10.fntdata"/><Relationship Id="rId55"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font" Target="fonts/font1.fntdata"/><Relationship Id="rId38" Type="http://schemas.openxmlformats.org/officeDocument/2006/relationships/font" Target="fonts/font6.fntdata"/><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font" Target="fonts/font9.fntdata"/><Relationship Id="rId54"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notesMaster" Target="notesMasters/notesMaster1.xml"/><Relationship Id="rId37" Type="http://schemas.openxmlformats.org/officeDocument/2006/relationships/font" Target="fonts/font5.fntdata"/><Relationship Id="rId40" Type="http://schemas.openxmlformats.org/officeDocument/2006/relationships/font" Target="fonts/font8.fntdata"/><Relationship Id="rId53" Type="http://customschemas.google.com/relationships/presentationmetadata" Target="metadata"/><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font" Target="fonts/font4.fntdata"/><Relationship Id="rId57"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font" Target="fonts/font12.fntdata"/><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font" Target="fonts/font3.fntdata"/><Relationship Id="rId43" Type="http://schemas.openxmlformats.org/officeDocument/2006/relationships/font" Target="fonts/font11.fntdata"/><Relationship Id="rId56" Type="http://schemas.openxmlformats.org/officeDocument/2006/relationships/theme" Target="theme/theme1.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857400" y="685800"/>
            <a:ext cx="342915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d82ede6c86_0_0: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d82ede6c86_0_0:notes"/>
          <p:cNvSpPr txBox="1">
            <a:spLocks noGrp="1"/>
          </p:cNvSpPr>
          <p:nvPr>
            <p:ph type="body" idx="1"/>
          </p:nvPr>
        </p:nvSpPr>
        <p:spPr>
          <a:xfrm>
            <a:off x="514350" y="4343400"/>
            <a:ext cx="41148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smtClean="0"/>
              <a:t>The aim is to migrate </a:t>
            </a:r>
            <a:r>
              <a:rPr lang="en-GB" dirty="0" err="1" smtClean="0"/>
              <a:t>authz</a:t>
            </a:r>
            <a:r>
              <a:rPr lang="en-GB" dirty="0" smtClean="0"/>
              <a:t> ecosystem</a:t>
            </a:r>
            <a:r>
              <a:rPr lang="en-GB" baseline="0" dirty="0" smtClean="0"/>
              <a:t> from X509 Certificates to JWT, </a:t>
            </a:r>
            <a:r>
              <a:rPr lang="en-GB" baseline="0" dirty="0" err="1" smtClean="0"/>
              <a:t>Json</a:t>
            </a:r>
            <a:r>
              <a:rPr lang="en-GB" baseline="0" dirty="0" smtClean="0"/>
              <a:t> Web Tokens, using the </a:t>
            </a:r>
            <a:r>
              <a:rPr lang="en-GB" baseline="0" dirty="0" err="1" smtClean="0"/>
              <a:t>OpenIDConnect</a:t>
            </a:r>
            <a:r>
              <a:rPr lang="en-GB" baseline="0" dirty="0" smtClean="0"/>
              <a:t> protocol.</a:t>
            </a:r>
          </a:p>
          <a:p>
            <a:pPr marL="0" lvl="0" indent="0" algn="l" rtl="0">
              <a:spcBef>
                <a:spcPts val="0"/>
              </a:spcBef>
              <a:spcAft>
                <a:spcPts val="0"/>
              </a:spcAft>
              <a:buNone/>
            </a:pPr>
            <a:r>
              <a:rPr lang="en-GB" baseline="0" dirty="0" smtClean="0"/>
              <a:t>Good progress in that direction has been made so far, but not finished yet – it is expected that certain users, particularly admin users, </a:t>
            </a:r>
            <a:r>
              <a:rPr lang="en-GB" baseline="0" dirty="0" err="1" smtClean="0"/>
              <a:t>wull</a:t>
            </a:r>
            <a:r>
              <a:rPr lang="en-GB" baseline="0" dirty="0" smtClean="0"/>
              <a:t> still need to be using end user and entity certs for some time yet</a:t>
            </a:r>
          </a:p>
          <a:p>
            <a:pPr marL="0" lvl="0" indent="0" algn="l" rtl="0">
              <a:spcBef>
                <a:spcPts val="0"/>
              </a:spcBef>
              <a:spcAft>
                <a:spcPts val="0"/>
              </a:spcAft>
              <a:buNone/>
            </a:pPr>
            <a:r>
              <a:rPr lang="en-GB" baseline="0" dirty="0" smtClean="0"/>
              <a:t>Real motivation is that typical researchers will not need to manager user certificates themselves, rather more user friendly options will be open to them to be authorized for physics workflows</a:t>
            </a:r>
          </a:p>
          <a:p>
            <a:pPr marL="0" lvl="0" indent="0" algn="l" rtl="0">
              <a:spcBef>
                <a:spcPts val="0"/>
              </a:spcBef>
              <a:spcAft>
                <a:spcPts val="0"/>
              </a:spcAft>
              <a:buNone/>
            </a:pPr>
            <a:r>
              <a:rPr lang="en-GB" baseline="0" dirty="0" smtClean="0"/>
              <a:t>Key timeline notes:</a:t>
            </a:r>
          </a:p>
          <a:p>
            <a:pPr marL="0" lvl="0" indent="0" algn="l" rtl="0">
              <a:spcBef>
                <a:spcPts val="0"/>
              </a:spcBef>
              <a:spcAft>
                <a:spcPts val="0"/>
              </a:spcAft>
              <a:buNone/>
            </a:pPr>
            <a:r>
              <a:rPr lang="en-GB" baseline="0" dirty="0" smtClean="0"/>
              <a:t>Sept 2019 – Token Schema published, allowed dev work to get off the ground as there was a common schema for work to centre around</a:t>
            </a:r>
          </a:p>
          <a:p>
            <a:pPr marL="0" lvl="0" indent="0" algn="l" rtl="0">
              <a:spcBef>
                <a:spcPts val="0"/>
              </a:spcBef>
              <a:spcAft>
                <a:spcPts val="0"/>
              </a:spcAft>
              <a:buNone/>
            </a:pPr>
            <a:r>
              <a:rPr lang="en-GB" baseline="0" dirty="0" smtClean="0"/>
              <a:t>Several hackathons since then have helped progress and demonstrated full token workflows, and now have several token issuer instances deployed for testing</a:t>
            </a:r>
          </a:p>
          <a:p>
            <a:pPr marL="0" lvl="0" indent="0" algn="l" rtl="0">
              <a:spcBef>
                <a:spcPts val="0"/>
              </a:spcBef>
              <a:spcAft>
                <a:spcPts val="0"/>
              </a:spcAft>
              <a:buNone/>
            </a:pPr>
            <a:endParaRPr lang="en-GB" baseline="0" dirty="0" smtClean="0"/>
          </a:p>
          <a:p>
            <a:pPr marL="0" lvl="0" indent="0" algn="l" rtl="0">
              <a:spcBef>
                <a:spcPts val="0"/>
              </a:spcBef>
              <a:spcAft>
                <a:spcPts val="0"/>
              </a:spcAft>
              <a:buNone/>
            </a:pPr>
            <a:r>
              <a:rPr lang="en-GB" baseline="0" dirty="0" smtClean="0"/>
              <a:t>Infrastructure is based on AARC to take into account best practices from Research communities in order to create a system which works for WLCG whilst benefiting from work done.</a:t>
            </a:r>
          </a:p>
          <a:p>
            <a:pPr marL="0" lvl="0" indent="0" algn="l" rtl="0">
              <a:spcBef>
                <a:spcPts val="0"/>
              </a:spcBef>
              <a:spcAft>
                <a:spcPts val="0"/>
              </a:spcAft>
              <a:buNone/>
            </a:pPr>
            <a:r>
              <a:rPr lang="en-GB" baseline="0" dirty="0" smtClean="0"/>
              <a:t>For WLCG there will be a certain amount of integration with </a:t>
            </a:r>
            <a:r>
              <a:rPr lang="en-GB" baseline="0" dirty="0" err="1" smtClean="0"/>
              <a:t>Cern</a:t>
            </a:r>
            <a:r>
              <a:rPr lang="en-GB" baseline="0" dirty="0" smtClean="0"/>
              <a:t> infrastructure for the 4 main </a:t>
            </a:r>
            <a:r>
              <a:rPr lang="en-GB" baseline="0" dirty="0" err="1" smtClean="0"/>
              <a:t>Vos</a:t>
            </a:r>
            <a:r>
              <a:rPr lang="en-GB" baseline="0" dirty="0" smtClean="0"/>
              <a:t>, for example using the CERN SSO as a single point of entry and integration with CERN HRDB for user association validity and end dates.</a:t>
            </a:r>
          </a:p>
          <a:p>
            <a:pPr marL="0" lvl="0" indent="0" algn="l" rtl="0">
              <a:spcBef>
                <a:spcPts val="0"/>
              </a:spcBef>
              <a:spcAft>
                <a:spcPts val="0"/>
              </a:spcAft>
              <a:buNone/>
            </a:pPr>
            <a:r>
              <a:rPr lang="en-GB" baseline="0" dirty="0" smtClean="0"/>
              <a:t>Plan is for one token issuer per VO utilising the INDIGO IAM, at this stage ATLAS and CMS instances deployed at CERN for testing, with plans for these to be supported operationally by CERN IT as production instances down the line.</a:t>
            </a:r>
          </a:p>
          <a:p>
            <a:pPr marL="0" lvl="0" indent="0" algn="l" rtl="0">
              <a:spcBef>
                <a:spcPts val="0"/>
              </a:spcBef>
              <a:spcAft>
                <a:spcPts val="0"/>
              </a:spcAft>
              <a:buNone/>
            </a:pPr>
            <a:endParaRPr lang="en-GB" baseline="0" dirty="0" smtClean="0"/>
          </a:p>
          <a:p>
            <a:pPr marL="0" lvl="0" indent="0" algn="l" rtl="0">
              <a:spcBef>
                <a:spcPts val="0"/>
              </a:spcBef>
              <a:spcAft>
                <a:spcPts val="0"/>
              </a:spcAft>
              <a:buNone/>
            </a:pPr>
            <a:r>
              <a:rPr lang="en-GB" baseline="0" dirty="0" smtClean="0"/>
              <a:t>Needs a command line solution which is both user friendly and secure. This means that the solution must have a protected way to handle refresh tokens – allowing processes to obtain new access tokens. This will be implemented using </a:t>
            </a:r>
            <a:r>
              <a:rPr lang="en-GB" baseline="0" dirty="0" err="1" smtClean="0"/>
              <a:t>Hashicorp</a:t>
            </a:r>
            <a:r>
              <a:rPr lang="en-GB" baseline="0" dirty="0" smtClean="0"/>
              <a:t>  vault – I will leave further technical details on this to be covered by Dave in the following talk.</a:t>
            </a:r>
          </a:p>
          <a:p>
            <a:pPr marL="0" lvl="0" indent="0" algn="l" rtl="0">
              <a:spcBef>
                <a:spcPts val="0"/>
              </a:spcBef>
              <a:spcAft>
                <a:spcPts val="0"/>
              </a:spcAft>
              <a:buNone/>
            </a:pPr>
            <a:endParaRPr lang="en-GB" baseline="0" dirty="0" smtClean="0"/>
          </a:p>
          <a:p>
            <a:pPr marL="0" lvl="0" indent="0" algn="l" rtl="0">
              <a:spcBef>
                <a:spcPts val="0"/>
              </a:spcBef>
              <a:spcAft>
                <a:spcPts val="0"/>
              </a:spcAft>
              <a:buNone/>
            </a:pPr>
            <a:r>
              <a:rPr lang="en-GB" baseline="0" dirty="0" smtClean="0"/>
              <a:t>Further token integration is underway, with a timeline for full support TBC.</a:t>
            </a:r>
            <a:br>
              <a:rPr lang="en-GB" baseline="0" dirty="0" smtClean="0"/>
            </a:br>
            <a:r>
              <a:rPr lang="en-GB" baseline="0" dirty="0" smtClean="0"/>
              <a:t/>
            </a:r>
            <a:br>
              <a:rPr lang="en-GB" baseline="0" dirty="0" smtClean="0"/>
            </a:br>
            <a:r>
              <a:rPr lang="en-GB" baseline="0" dirty="0" smtClean="0"/>
              <a:t>Cover the documentation areas – token schema and discoverability – over the next few slides</a:t>
            </a:r>
            <a:endParaRPr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7"/>
        <p:cNvGrpSpPr/>
        <p:nvPr/>
      </p:nvGrpSpPr>
      <p:grpSpPr>
        <a:xfrm>
          <a:off x="0" y="0"/>
          <a:ext cx="0" cy="0"/>
          <a:chOff x="0" y="0"/>
          <a:chExt cx="0" cy="0"/>
        </a:xfrm>
      </p:grpSpPr>
      <p:sp>
        <p:nvSpPr>
          <p:cNvPr id="318" name="Google Shape;318;gc5b5ad50e4_0_18: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19" name="Google Shape;319;gc5b5ad50e4_0_18:notes"/>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6"/>
        <p:cNvGrpSpPr/>
        <p:nvPr/>
      </p:nvGrpSpPr>
      <p:grpSpPr>
        <a:xfrm>
          <a:off x="0" y="0"/>
          <a:ext cx="0" cy="0"/>
          <a:chOff x="0" y="0"/>
          <a:chExt cx="0" cy="0"/>
        </a:xfrm>
      </p:grpSpPr>
      <p:sp>
        <p:nvSpPr>
          <p:cNvPr id="327" name="Google Shape;327;gc5f86c2a6b_0_0: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328" name="Google Shape;328;gc5f86c2a6b_0_0:notes"/>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1"/>
        <p:cNvGrpSpPr/>
        <p:nvPr/>
      </p:nvGrpSpPr>
      <p:grpSpPr>
        <a:xfrm>
          <a:off x="0" y="0"/>
          <a:ext cx="0" cy="0"/>
          <a:chOff x="0" y="0"/>
          <a:chExt cx="0" cy="0"/>
        </a:xfrm>
      </p:grpSpPr>
      <p:sp>
        <p:nvSpPr>
          <p:cNvPr id="352" name="Google Shape;352;p8:notes"/>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53" name="Google Shape;353;p8: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9"/>
        <p:cNvGrpSpPr/>
        <p:nvPr/>
      </p:nvGrpSpPr>
      <p:grpSpPr>
        <a:xfrm>
          <a:off x="0" y="0"/>
          <a:ext cx="0" cy="0"/>
          <a:chOff x="0" y="0"/>
          <a:chExt cx="0" cy="0"/>
        </a:xfrm>
      </p:grpSpPr>
      <p:sp>
        <p:nvSpPr>
          <p:cNvPr id="360" name="Google Shape;360;p11:notes"/>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61" name="Google Shape;361;p11: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6"/>
        <p:cNvGrpSpPr/>
        <p:nvPr/>
      </p:nvGrpSpPr>
      <p:grpSpPr>
        <a:xfrm>
          <a:off x="0" y="0"/>
          <a:ext cx="0" cy="0"/>
          <a:chOff x="0" y="0"/>
          <a:chExt cx="0" cy="0"/>
        </a:xfrm>
      </p:grpSpPr>
      <p:sp>
        <p:nvSpPr>
          <p:cNvPr id="377" name="Google Shape;377;p15:notes"/>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78" name="Google Shape;378;p15: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p16:notes"/>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85" name="Google Shape;385;p16: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1"/>
        <p:cNvGrpSpPr/>
        <p:nvPr/>
      </p:nvGrpSpPr>
      <p:grpSpPr>
        <a:xfrm>
          <a:off x="0" y="0"/>
          <a:ext cx="0" cy="0"/>
          <a:chOff x="0" y="0"/>
          <a:chExt cx="0" cy="0"/>
        </a:xfrm>
      </p:grpSpPr>
      <p:sp>
        <p:nvSpPr>
          <p:cNvPr id="392" name="Google Shape;392;p17:notes"/>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93" name="Google Shape;393;p17: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98"/>
        <p:cNvGrpSpPr/>
        <p:nvPr/>
      </p:nvGrpSpPr>
      <p:grpSpPr>
        <a:xfrm>
          <a:off x="0" y="0"/>
          <a:ext cx="0" cy="0"/>
          <a:chOff x="0" y="0"/>
          <a:chExt cx="0" cy="0"/>
        </a:xfrm>
      </p:grpSpPr>
      <p:sp>
        <p:nvSpPr>
          <p:cNvPr id="399" name="Google Shape;399;p18:notes"/>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0" name="Google Shape;400;p18: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5"/>
        <p:cNvGrpSpPr/>
        <p:nvPr/>
      </p:nvGrpSpPr>
      <p:grpSpPr>
        <a:xfrm>
          <a:off x="0" y="0"/>
          <a:ext cx="0" cy="0"/>
          <a:chOff x="0" y="0"/>
          <a:chExt cx="0" cy="0"/>
        </a:xfrm>
      </p:grpSpPr>
      <p:sp>
        <p:nvSpPr>
          <p:cNvPr id="406" name="Google Shape;406;p19:notes"/>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7" name="Google Shape;407;p19: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4"/>
        <p:cNvGrpSpPr/>
        <p:nvPr/>
      </p:nvGrpSpPr>
      <p:grpSpPr>
        <a:xfrm>
          <a:off x="0" y="0"/>
          <a:ext cx="0" cy="0"/>
          <a:chOff x="0" y="0"/>
          <a:chExt cx="0" cy="0"/>
        </a:xfrm>
      </p:grpSpPr>
      <p:sp>
        <p:nvSpPr>
          <p:cNvPr id="415" name="Google Shape;415;p20:notes"/>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16" name="Google Shape;416;p20: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0"/>
        <p:cNvGrpSpPr/>
        <p:nvPr/>
      </p:nvGrpSpPr>
      <p:grpSpPr>
        <a:xfrm>
          <a:off x="0" y="0"/>
          <a:ext cx="0" cy="0"/>
          <a:chOff x="0" y="0"/>
          <a:chExt cx="0" cy="0"/>
        </a:xfrm>
      </p:grpSpPr>
      <p:sp>
        <p:nvSpPr>
          <p:cNvPr id="181" name="Google Shape;181;gd82ede6c86_0_0: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82" name="Google Shape;182;gd82ede6c86_0_0:notes"/>
          <p:cNvSpPr txBox="1">
            <a:spLocks noGrp="1"/>
          </p:cNvSpPr>
          <p:nvPr>
            <p:ph type="body" idx="1"/>
          </p:nvPr>
        </p:nvSpPr>
        <p:spPr>
          <a:xfrm>
            <a:off x="514350" y="4343400"/>
            <a:ext cx="41148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smtClean="0"/>
              <a:t>The aim is to migrate </a:t>
            </a:r>
            <a:r>
              <a:rPr lang="en-GB" dirty="0" err="1" smtClean="0"/>
              <a:t>authz</a:t>
            </a:r>
            <a:r>
              <a:rPr lang="en-GB" dirty="0" smtClean="0"/>
              <a:t> ecosystem</a:t>
            </a:r>
            <a:r>
              <a:rPr lang="en-GB" baseline="0" dirty="0" smtClean="0"/>
              <a:t> from X509 Certificates to JWT, </a:t>
            </a:r>
            <a:r>
              <a:rPr lang="en-GB" baseline="0" dirty="0" err="1" smtClean="0"/>
              <a:t>Json</a:t>
            </a:r>
            <a:r>
              <a:rPr lang="en-GB" baseline="0" dirty="0" smtClean="0"/>
              <a:t> Web Tokens, using the </a:t>
            </a:r>
            <a:r>
              <a:rPr lang="en-GB" baseline="0" dirty="0" err="1" smtClean="0"/>
              <a:t>OpenIDConnect</a:t>
            </a:r>
            <a:r>
              <a:rPr lang="en-GB" baseline="0" dirty="0" smtClean="0"/>
              <a:t> protocol.</a:t>
            </a:r>
          </a:p>
          <a:p>
            <a:pPr marL="0" lvl="0" indent="0" algn="l" rtl="0">
              <a:spcBef>
                <a:spcPts val="0"/>
              </a:spcBef>
              <a:spcAft>
                <a:spcPts val="0"/>
              </a:spcAft>
              <a:buNone/>
            </a:pPr>
            <a:r>
              <a:rPr lang="en-GB" baseline="0" dirty="0" smtClean="0"/>
              <a:t>Good progress in that direction has been made so far, but not finished yet – it is expected that certain users, particularly admin users, </a:t>
            </a:r>
            <a:r>
              <a:rPr lang="en-GB" baseline="0" dirty="0" err="1" smtClean="0"/>
              <a:t>wull</a:t>
            </a:r>
            <a:r>
              <a:rPr lang="en-GB" baseline="0" dirty="0" smtClean="0"/>
              <a:t> still need to be using end user and entity certs for some time yet</a:t>
            </a:r>
          </a:p>
          <a:p>
            <a:pPr marL="0" lvl="0" indent="0" algn="l" rtl="0">
              <a:spcBef>
                <a:spcPts val="0"/>
              </a:spcBef>
              <a:spcAft>
                <a:spcPts val="0"/>
              </a:spcAft>
              <a:buNone/>
            </a:pPr>
            <a:r>
              <a:rPr lang="en-GB" baseline="0" dirty="0" smtClean="0"/>
              <a:t>Real motivation is that typical researchers will not need to manager user certificates themselves, rather more user friendly options will be open to them to be authorized for physics workflows</a:t>
            </a:r>
          </a:p>
          <a:p>
            <a:pPr marL="0" lvl="0" indent="0" algn="l" rtl="0">
              <a:spcBef>
                <a:spcPts val="0"/>
              </a:spcBef>
              <a:spcAft>
                <a:spcPts val="0"/>
              </a:spcAft>
              <a:buNone/>
            </a:pPr>
            <a:r>
              <a:rPr lang="en-GB" baseline="0" dirty="0" smtClean="0"/>
              <a:t>Key timeline notes:</a:t>
            </a:r>
          </a:p>
          <a:p>
            <a:pPr marL="0" lvl="0" indent="0" algn="l" rtl="0">
              <a:spcBef>
                <a:spcPts val="0"/>
              </a:spcBef>
              <a:spcAft>
                <a:spcPts val="0"/>
              </a:spcAft>
              <a:buNone/>
            </a:pPr>
            <a:r>
              <a:rPr lang="en-GB" baseline="0" dirty="0" smtClean="0"/>
              <a:t>Sept 2019 – Token Schema published, allowed dev work to get off the ground as there was a common schema for work to centre around</a:t>
            </a:r>
          </a:p>
          <a:p>
            <a:pPr marL="0" lvl="0" indent="0" algn="l" rtl="0">
              <a:spcBef>
                <a:spcPts val="0"/>
              </a:spcBef>
              <a:spcAft>
                <a:spcPts val="0"/>
              </a:spcAft>
              <a:buNone/>
            </a:pPr>
            <a:r>
              <a:rPr lang="en-GB" baseline="0" dirty="0" smtClean="0"/>
              <a:t>Several hackathons since then have helped progress and demonstrated full token workflows, and now have several token issuer instances deployed for testing</a:t>
            </a:r>
          </a:p>
          <a:p>
            <a:pPr marL="0" lvl="0" indent="0" algn="l" rtl="0">
              <a:spcBef>
                <a:spcPts val="0"/>
              </a:spcBef>
              <a:spcAft>
                <a:spcPts val="0"/>
              </a:spcAft>
              <a:buNone/>
            </a:pPr>
            <a:endParaRPr lang="en-GB" baseline="0" dirty="0" smtClean="0"/>
          </a:p>
          <a:p>
            <a:pPr marL="0" lvl="0" indent="0" algn="l" rtl="0">
              <a:spcBef>
                <a:spcPts val="0"/>
              </a:spcBef>
              <a:spcAft>
                <a:spcPts val="0"/>
              </a:spcAft>
              <a:buNone/>
            </a:pPr>
            <a:r>
              <a:rPr lang="en-GB" baseline="0" dirty="0" smtClean="0"/>
              <a:t>Infrastructure is based on AARC to take into account best practices from Research communities in order to create a system which works for WLCG whilst benefiting from work done.</a:t>
            </a:r>
          </a:p>
          <a:p>
            <a:pPr marL="0" lvl="0" indent="0" algn="l" rtl="0">
              <a:spcBef>
                <a:spcPts val="0"/>
              </a:spcBef>
              <a:spcAft>
                <a:spcPts val="0"/>
              </a:spcAft>
              <a:buNone/>
            </a:pPr>
            <a:r>
              <a:rPr lang="en-GB" baseline="0" dirty="0" smtClean="0"/>
              <a:t>For WLCG there will be a certain amount of integration with </a:t>
            </a:r>
            <a:r>
              <a:rPr lang="en-GB" baseline="0" dirty="0" err="1" smtClean="0"/>
              <a:t>Cern</a:t>
            </a:r>
            <a:r>
              <a:rPr lang="en-GB" baseline="0" dirty="0" smtClean="0"/>
              <a:t> infrastructure for the 4 main </a:t>
            </a:r>
            <a:r>
              <a:rPr lang="en-GB" baseline="0" dirty="0" err="1" smtClean="0"/>
              <a:t>Vos</a:t>
            </a:r>
            <a:r>
              <a:rPr lang="en-GB" baseline="0" dirty="0" smtClean="0"/>
              <a:t>, for example using the CERN SSO as a single point of entry and integration with CERN HRDB for user association validity and end dates.</a:t>
            </a:r>
          </a:p>
          <a:p>
            <a:pPr marL="0" lvl="0" indent="0" algn="l" rtl="0">
              <a:spcBef>
                <a:spcPts val="0"/>
              </a:spcBef>
              <a:spcAft>
                <a:spcPts val="0"/>
              </a:spcAft>
              <a:buNone/>
            </a:pPr>
            <a:r>
              <a:rPr lang="en-GB" baseline="0" dirty="0" smtClean="0"/>
              <a:t>Plan is for one token issuer per VO utilising the INDIGO IAM, at this stage ATLAS and CMS instances deployed at CERN for testing, with plans for these to be supported operationally by CERN IT as production instances down the line.</a:t>
            </a:r>
          </a:p>
          <a:p>
            <a:pPr marL="0" lvl="0" indent="0" algn="l" rtl="0">
              <a:spcBef>
                <a:spcPts val="0"/>
              </a:spcBef>
              <a:spcAft>
                <a:spcPts val="0"/>
              </a:spcAft>
              <a:buNone/>
            </a:pPr>
            <a:endParaRPr lang="en-GB" baseline="0" dirty="0" smtClean="0"/>
          </a:p>
          <a:p>
            <a:pPr marL="0" lvl="0" indent="0" algn="l" rtl="0">
              <a:spcBef>
                <a:spcPts val="0"/>
              </a:spcBef>
              <a:spcAft>
                <a:spcPts val="0"/>
              </a:spcAft>
              <a:buNone/>
            </a:pPr>
            <a:r>
              <a:rPr lang="en-GB" baseline="0" dirty="0" smtClean="0"/>
              <a:t>Needs a command line solution which is both user friendly and secure. This means that the solution must have a protected way to handle refresh tokens – allowing processes to obtain new access tokens. This will be implemented using </a:t>
            </a:r>
            <a:r>
              <a:rPr lang="en-GB" baseline="0" dirty="0" err="1" smtClean="0"/>
              <a:t>Hashicorp</a:t>
            </a:r>
            <a:r>
              <a:rPr lang="en-GB" baseline="0" dirty="0" smtClean="0"/>
              <a:t>  vault – I will leave further technical details on this to be covered by Dave in the following talk.</a:t>
            </a:r>
          </a:p>
          <a:p>
            <a:pPr marL="0" lvl="0" indent="0" algn="l" rtl="0">
              <a:spcBef>
                <a:spcPts val="0"/>
              </a:spcBef>
              <a:spcAft>
                <a:spcPts val="0"/>
              </a:spcAft>
              <a:buNone/>
            </a:pPr>
            <a:endParaRPr lang="en-GB" baseline="0" dirty="0" smtClean="0"/>
          </a:p>
          <a:p>
            <a:pPr marL="0" lvl="0" indent="0" algn="l" rtl="0">
              <a:spcBef>
                <a:spcPts val="0"/>
              </a:spcBef>
              <a:spcAft>
                <a:spcPts val="0"/>
              </a:spcAft>
              <a:buNone/>
            </a:pPr>
            <a:r>
              <a:rPr lang="en-GB" baseline="0" dirty="0" smtClean="0"/>
              <a:t>Further token integration is underway, with a timeline for full support TBC.</a:t>
            </a:r>
            <a:br>
              <a:rPr lang="en-GB" baseline="0" dirty="0" smtClean="0"/>
            </a:br>
            <a:r>
              <a:rPr lang="en-GB" baseline="0" dirty="0" smtClean="0"/>
              <a:t/>
            </a:r>
            <a:br>
              <a:rPr lang="en-GB" baseline="0" dirty="0" smtClean="0"/>
            </a:br>
            <a:r>
              <a:rPr lang="en-GB" baseline="0" dirty="0" smtClean="0"/>
              <a:t>Cover the documentation areas – token schema and discoverability – over the next few slides</a:t>
            </a:r>
            <a:endParaRPr dirty="0"/>
          </a:p>
        </p:txBody>
      </p:sp>
    </p:spTree>
    <p:extLst>
      <p:ext uri="{BB962C8B-B14F-4D97-AF65-F5344CB8AC3E}">
        <p14:creationId xmlns:p14="http://schemas.microsoft.com/office/powerpoint/2010/main" val="2352828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1"/>
        <p:cNvGrpSpPr/>
        <p:nvPr/>
      </p:nvGrpSpPr>
      <p:grpSpPr>
        <a:xfrm>
          <a:off x="0" y="0"/>
          <a:ext cx="0" cy="0"/>
          <a:chOff x="0" y="0"/>
          <a:chExt cx="0" cy="0"/>
        </a:xfrm>
      </p:grpSpPr>
      <p:sp>
        <p:nvSpPr>
          <p:cNvPr id="422" name="Google Shape;422;p21:notes"/>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23" name="Google Shape;423;p21: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1"/>
        <p:cNvGrpSpPr/>
        <p:nvPr/>
      </p:nvGrpSpPr>
      <p:grpSpPr>
        <a:xfrm>
          <a:off x="0" y="0"/>
          <a:ext cx="0" cy="0"/>
          <a:chOff x="0" y="0"/>
          <a:chExt cx="0" cy="0"/>
        </a:xfrm>
      </p:grpSpPr>
      <p:sp>
        <p:nvSpPr>
          <p:cNvPr id="432" name="Google Shape;432;g79ecc0821f_0_0: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33" name="Google Shape;433;g79ecc0821f_0_0:notes"/>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38"/>
        <p:cNvGrpSpPr/>
        <p:nvPr/>
      </p:nvGrpSpPr>
      <p:grpSpPr>
        <a:xfrm>
          <a:off x="0" y="0"/>
          <a:ext cx="0" cy="0"/>
          <a:chOff x="0" y="0"/>
          <a:chExt cx="0" cy="0"/>
        </a:xfrm>
      </p:grpSpPr>
      <p:sp>
        <p:nvSpPr>
          <p:cNvPr id="439" name="Google Shape;439;gb0ab4656fd_0_184:notes"/>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40" name="Google Shape;440;gb0ab4656fd_0_184: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6"/>
        <p:cNvGrpSpPr/>
        <p:nvPr/>
      </p:nvGrpSpPr>
      <p:grpSpPr>
        <a:xfrm>
          <a:off x="0" y="0"/>
          <a:ext cx="0" cy="0"/>
          <a:chOff x="0" y="0"/>
          <a:chExt cx="0" cy="0"/>
        </a:xfrm>
      </p:grpSpPr>
      <p:sp>
        <p:nvSpPr>
          <p:cNvPr id="447" name="Google Shape;447;gc5b5ad50e4_0_10: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48" name="Google Shape;448;gc5b5ad50e4_0_10:notes"/>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54"/>
        <p:cNvGrpSpPr/>
        <p:nvPr/>
      </p:nvGrpSpPr>
      <p:grpSpPr>
        <a:xfrm>
          <a:off x="0" y="0"/>
          <a:ext cx="0" cy="0"/>
          <a:chOff x="0" y="0"/>
          <a:chExt cx="0" cy="0"/>
        </a:xfrm>
      </p:grpSpPr>
      <p:sp>
        <p:nvSpPr>
          <p:cNvPr id="455" name="Google Shape;455;gb0ab4656fd_0_178: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56" name="Google Shape;456;gb0ab4656fd_0_178:notes"/>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1"/>
        <p:cNvGrpSpPr/>
        <p:nvPr/>
      </p:nvGrpSpPr>
      <p:grpSpPr>
        <a:xfrm>
          <a:off x="0" y="0"/>
          <a:ext cx="0" cy="0"/>
          <a:chOff x="0" y="0"/>
          <a:chExt cx="0" cy="0"/>
        </a:xfrm>
      </p:grpSpPr>
      <p:sp>
        <p:nvSpPr>
          <p:cNvPr id="462" name="Google Shape;462;gc5b5ad50e4_0_33: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63" name="Google Shape;463;gc5b5ad50e4_0_33:notes"/>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68"/>
        <p:cNvGrpSpPr/>
        <p:nvPr/>
      </p:nvGrpSpPr>
      <p:grpSpPr>
        <a:xfrm>
          <a:off x="0" y="0"/>
          <a:ext cx="0" cy="0"/>
          <a:chOff x="0" y="0"/>
          <a:chExt cx="0" cy="0"/>
        </a:xfrm>
      </p:grpSpPr>
      <p:sp>
        <p:nvSpPr>
          <p:cNvPr id="469" name="Google Shape;469;p25:notes"/>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70" name="Google Shape;470;p25: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82"/>
        <p:cNvGrpSpPr/>
        <p:nvPr/>
      </p:nvGrpSpPr>
      <p:grpSpPr>
        <a:xfrm>
          <a:off x="0" y="0"/>
          <a:ext cx="0" cy="0"/>
          <a:chOff x="0" y="0"/>
          <a:chExt cx="0" cy="0"/>
        </a:xfrm>
      </p:grpSpPr>
      <p:sp>
        <p:nvSpPr>
          <p:cNvPr id="283" name="Google Shape;283;p5:notes"/>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284" name="Google Shape;284;p5: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04"/>
        <p:cNvGrpSpPr/>
        <p:nvPr/>
      </p:nvGrpSpPr>
      <p:grpSpPr>
        <a:xfrm>
          <a:off x="0" y="0"/>
          <a:ext cx="0" cy="0"/>
          <a:chOff x="0" y="0"/>
          <a:chExt cx="0" cy="0"/>
        </a:xfrm>
      </p:grpSpPr>
      <p:sp>
        <p:nvSpPr>
          <p:cNvPr id="305" name="Google Shape;305;gb0ab4656fd_0_89:notes"/>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306" name="Google Shape;306;gb0ab4656fd_0_89: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6"/>
        <p:cNvGrpSpPr/>
        <p:nvPr/>
      </p:nvGrpSpPr>
      <p:grpSpPr>
        <a:xfrm>
          <a:off x="0" y="0"/>
          <a:ext cx="0" cy="0"/>
          <a:chOff x="0" y="0"/>
          <a:chExt cx="0" cy="0"/>
        </a:xfrm>
      </p:grpSpPr>
      <p:sp>
        <p:nvSpPr>
          <p:cNvPr id="227" name="Google Shape;227;gd82ede6c86_0_6: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28" name="Google Shape;228;gd82ede6c86_0_6:notes"/>
          <p:cNvSpPr txBox="1">
            <a:spLocks noGrp="1"/>
          </p:cNvSpPr>
          <p:nvPr>
            <p:ph type="body" idx="1"/>
          </p:nvPr>
        </p:nvSpPr>
        <p:spPr>
          <a:xfrm>
            <a:off x="514350" y="4343400"/>
            <a:ext cx="41148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en-GB" dirty="0" smtClean="0"/>
              <a:t>In order to test the previously</a:t>
            </a:r>
            <a:r>
              <a:rPr lang="en-GB" baseline="0" dirty="0" smtClean="0"/>
              <a:t> discussed concepts and support DOMA activities, the first scenario focussed on was the RUCIO managed data transfer, which is common to many LHC experiments and depicted here. </a:t>
            </a:r>
          </a:p>
          <a:p>
            <a:pPr marL="0" lvl="0" indent="0" algn="l" rtl="0">
              <a:spcBef>
                <a:spcPts val="0"/>
              </a:spcBef>
              <a:spcAft>
                <a:spcPts val="0"/>
              </a:spcAft>
              <a:buNone/>
            </a:pPr>
            <a:r>
              <a:rPr lang="en-GB" baseline="0" dirty="0" smtClean="0"/>
              <a:t>In this scenario, the identity RUCIO obtains from IAM will be delegated to FTS in order to manage a third-party transfer between two storage elements. </a:t>
            </a:r>
          </a:p>
          <a:p>
            <a:pPr marL="0" lvl="0" indent="0" algn="l" rtl="0">
              <a:spcBef>
                <a:spcPts val="0"/>
              </a:spcBef>
              <a:spcAft>
                <a:spcPts val="0"/>
              </a:spcAft>
              <a:buNone/>
            </a:pPr>
            <a:r>
              <a:rPr lang="en-GB" baseline="0" dirty="0" smtClean="0"/>
              <a:t>The flow begins with RUCIO submitting a token request to the IAM via the client credentials </a:t>
            </a:r>
            <a:r>
              <a:rPr lang="en-GB" baseline="0" dirty="0" err="1" smtClean="0"/>
              <a:t>floq</a:t>
            </a:r>
            <a:r>
              <a:rPr lang="en-GB" baseline="0" dirty="0" smtClean="0"/>
              <a:t>, specifically requesting that the audience claim in the token be restricted to the FTS service. Once RUCIO obtains the token from IAM, it will then submit a transfer job to FTS whilst including the token in the request.</a:t>
            </a:r>
          </a:p>
          <a:p>
            <a:pPr marL="0" lvl="0" indent="0" algn="l" rtl="0">
              <a:spcBef>
                <a:spcPts val="0"/>
              </a:spcBef>
              <a:spcAft>
                <a:spcPts val="0"/>
              </a:spcAft>
              <a:buNone/>
            </a:pPr>
            <a:r>
              <a:rPr lang="en-GB" baseline="0" dirty="0" smtClean="0"/>
              <a:t>When FTS creates the transfer job, it must then in turn start a new token exchange with the IAM, as the FTS audience from the token from RUCIO may not grant the permissions required for read and write at the storage elements. FTS therefore exchanges the received token at the IAM for an access token and a refresh token, which it will use then to manage the transfer. In this step, FTS requests the scopes required to access the data and restricts the audience to of the issued tokens to the target storage elements. The obtained access token is used to submit the </a:t>
            </a:r>
            <a:r>
              <a:rPr lang="en-GB" baseline="0" dirty="0" err="1" smtClean="0"/>
              <a:t>thurd</a:t>
            </a:r>
            <a:r>
              <a:rPr lang="en-GB" baseline="0" dirty="0" smtClean="0"/>
              <a:t>-party transfer to one storage element and throughout the process for the data transfer amongst the elements. The refresh token can be used by FTS throughout the process to obtain a fresh access token from the IAM should it be needed, for example if the process takes longer than the lifetime of the original access token.</a:t>
            </a:r>
          </a:p>
          <a:p>
            <a:pPr marL="0" lvl="0" indent="0" algn="l" rtl="0">
              <a:spcBef>
                <a:spcPts val="0"/>
              </a:spcBef>
              <a:spcAft>
                <a:spcPts val="0"/>
              </a:spcAft>
              <a:buNone/>
            </a:pPr>
            <a:endParaRPr lang="en-GB" baseline="0" dirty="0" smtClean="0"/>
          </a:p>
          <a:p>
            <a:pPr marL="0" lvl="0" indent="0" algn="l" rtl="0">
              <a:spcBef>
                <a:spcPts val="0"/>
              </a:spcBef>
              <a:spcAft>
                <a:spcPts val="0"/>
              </a:spcAft>
              <a:buNone/>
            </a:pPr>
            <a:r>
              <a:rPr lang="en-GB" baseline="0" dirty="0" smtClean="0"/>
              <a:t>The successful testing of this flow and publication of the discoverability schema demonstrate the significant progress made towards the goal of submitting jobs authorised with WLCG tokens within 2021. Whilst much work remains to align the community on a realistic timeline for a full transition, this will be the focus of work over the coming months whilst in parallel the development and testing of these token based workflows will continue.</a:t>
            </a:r>
            <a:endParaRPr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7"/>
        <p:cNvGrpSpPr/>
        <p:nvPr/>
      </p:nvGrpSpPr>
      <p:grpSpPr>
        <a:xfrm>
          <a:off x="0" y="0"/>
          <a:ext cx="0" cy="0"/>
          <a:chOff x="0" y="0"/>
          <a:chExt cx="0" cy="0"/>
        </a:xfrm>
      </p:grpSpPr>
      <p:sp>
        <p:nvSpPr>
          <p:cNvPr id="218" name="Google Shape;218;gc5b5ad50e4_0_1: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19" name="Google Shape;219;gc5b5ad50e4_0_1:notes"/>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r>
              <a:rPr lang="en-GB" dirty="0" smtClean="0"/>
              <a:t>Recent conversations</a:t>
            </a:r>
            <a:r>
              <a:rPr lang="en-GB" baseline="0" dirty="0" smtClean="0"/>
              <a:t> have focussed on the problem of token discovery within the command line environment. Whilst browsers internally manage tokens, terminal based tools will rely on finding tokens stored in local environment, and so it was important to define where tokens should be stored within those environments, as well as whether they should be as environment variables, files, or otherwise. Version 1 of the token discovery specification has been recently published, and defines logical steps of where a tool should look for a token – if it is not found in the first place, it should move to the second and so on. This allows tools to know where to expect a token and allows clients know where they should be stored. Full details on the defined logic flow can be found in the paper for this talk.</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gd82ede6c86_0_41: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44" name="Google Shape;244;gd82ede6c86_0_41:notes"/>
          <p:cNvSpPr txBox="1">
            <a:spLocks noGrp="1"/>
          </p:cNvSpPr>
          <p:nvPr>
            <p:ph type="body" idx="1"/>
          </p:nvPr>
        </p:nvSpPr>
        <p:spPr>
          <a:xfrm>
            <a:off x="514350" y="4343400"/>
            <a:ext cx="41148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8"/>
        <p:cNvGrpSpPr/>
        <p:nvPr/>
      </p:nvGrpSpPr>
      <p:grpSpPr>
        <a:xfrm>
          <a:off x="0" y="0"/>
          <a:ext cx="0" cy="0"/>
          <a:chOff x="0" y="0"/>
          <a:chExt cx="0" cy="0"/>
        </a:xfrm>
      </p:grpSpPr>
      <p:sp>
        <p:nvSpPr>
          <p:cNvPr id="249" name="Google Shape;249;p10:notes"/>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250" name="Google Shape;250;p10: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gadd562ea69_0_13:notes"/>
          <p:cNvSpPr>
            <a:spLocks noGrp="1" noRot="1" noChangeAspect="1"/>
          </p:cNvSpPr>
          <p:nvPr>
            <p:ph type="sldImg" idx="2"/>
          </p:nvPr>
        </p:nvSpPr>
        <p:spPr>
          <a:xfrm>
            <a:off x="-47625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299" name="Google Shape;299;gadd562ea69_0_13:notes"/>
          <p:cNvSpPr txBox="1">
            <a:spLocks noGrp="1"/>
          </p:cNvSpPr>
          <p:nvPr>
            <p:ph type="body" idx="1"/>
          </p:nvPr>
        </p:nvSpPr>
        <p:spPr>
          <a:xfrm>
            <a:off x="514350" y="4343400"/>
            <a:ext cx="41148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7.jpg"/><Relationship Id="rId7" Type="http://schemas.openxmlformats.org/officeDocument/2006/relationships/image" Target="../media/image11.jpg"/><Relationship Id="rId2" Type="http://schemas.openxmlformats.org/officeDocument/2006/relationships/image" Target="../media/image6.jpg"/><Relationship Id="rId1" Type="http://schemas.openxmlformats.org/officeDocument/2006/relationships/slideMaster" Target="../slideMasters/slideMaster2.xml"/><Relationship Id="rId6" Type="http://schemas.openxmlformats.org/officeDocument/2006/relationships/image" Target="../media/image10.jpg"/><Relationship Id="rId5" Type="http://schemas.openxmlformats.org/officeDocument/2006/relationships/image" Target="../media/image9.jpg"/><Relationship Id="rId10" Type="http://schemas.openxmlformats.org/officeDocument/2006/relationships/image" Target="../media/image4.png"/><Relationship Id="rId4" Type="http://schemas.openxmlformats.org/officeDocument/2006/relationships/image" Target="../media/image8.jpg"/><Relationship Id="rId9" Type="http://schemas.openxmlformats.org/officeDocument/2006/relationships/image" Target="../media/image1.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13.jpg"/><Relationship Id="rId1" Type="http://schemas.openxmlformats.org/officeDocument/2006/relationships/slideMaster" Target="../slideMasters/slideMaster2.xml"/><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2_Two Content">
  <p:cSld name="2_Two Content">
    <p:spTree>
      <p:nvGrpSpPr>
        <p:cNvPr id="1" name="Shape 30"/>
        <p:cNvGrpSpPr/>
        <p:nvPr/>
      </p:nvGrpSpPr>
      <p:grpSpPr>
        <a:xfrm>
          <a:off x="0" y="0"/>
          <a:ext cx="0" cy="0"/>
          <a:chOff x="0" y="0"/>
          <a:chExt cx="0" cy="0"/>
        </a:xfrm>
      </p:grpSpPr>
      <p:sp>
        <p:nvSpPr>
          <p:cNvPr id="31" name="Google Shape;31;p28"/>
          <p:cNvSpPr txBox="1">
            <a:spLocks noGrp="1"/>
          </p:cNvSpPr>
          <p:nvPr>
            <p:ph type="body" idx="1"/>
          </p:nvPr>
        </p:nvSpPr>
        <p:spPr>
          <a:xfrm>
            <a:off x="685800" y="685801"/>
            <a:ext cx="8382000" cy="3908822"/>
          </a:xfrm>
          <a:prstGeom prst="rect">
            <a:avLst/>
          </a:prstGeom>
          <a:noFill/>
          <a:ln>
            <a:noFill/>
          </a:ln>
        </p:spPr>
        <p:txBody>
          <a:bodyPr spcFirstLastPara="1" wrap="square" lIns="45700" tIns="45700" rIns="45700" bIns="45700" anchor="t" anchorCtr="0">
            <a:normAutofit/>
          </a:bodyPr>
          <a:lstStyle>
            <a:lvl1pPr marL="457200" lvl="0" indent="-342900" algn="l">
              <a:lnSpc>
                <a:spcPct val="100000"/>
              </a:lnSpc>
              <a:spcBef>
                <a:spcPts val="700"/>
              </a:spcBef>
              <a:spcAft>
                <a:spcPts val="0"/>
              </a:spcAft>
              <a:buClr>
                <a:srgbClr val="003399"/>
              </a:buClr>
              <a:buSzPts val="1800"/>
              <a:buChar char="•"/>
              <a:defRPr/>
            </a:lvl1pPr>
            <a:lvl2pPr marL="914400" lvl="1" indent="-342900" algn="l">
              <a:lnSpc>
                <a:spcPct val="100000"/>
              </a:lnSpc>
              <a:spcBef>
                <a:spcPts val="700"/>
              </a:spcBef>
              <a:spcAft>
                <a:spcPts val="0"/>
              </a:spcAft>
              <a:buClr>
                <a:srgbClr val="003399"/>
              </a:buClr>
              <a:buSzPts val="1800"/>
              <a:buChar char="–"/>
              <a:defRPr/>
            </a:lvl2pPr>
            <a:lvl3pPr marL="1371600" lvl="2" indent="-342900" algn="l">
              <a:lnSpc>
                <a:spcPct val="100000"/>
              </a:lnSpc>
              <a:spcBef>
                <a:spcPts val="700"/>
              </a:spcBef>
              <a:spcAft>
                <a:spcPts val="0"/>
              </a:spcAft>
              <a:buClr>
                <a:srgbClr val="003399"/>
              </a:buClr>
              <a:buSzPts val="1800"/>
              <a:buChar char="•"/>
              <a:defRPr/>
            </a:lvl3pPr>
            <a:lvl4pPr marL="1828800" lvl="3" indent="-342900" algn="l">
              <a:lnSpc>
                <a:spcPct val="100000"/>
              </a:lnSpc>
              <a:spcBef>
                <a:spcPts val="700"/>
              </a:spcBef>
              <a:spcAft>
                <a:spcPts val="0"/>
              </a:spcAft>
              <a:buClr>
                <a:srgbClr val="003399"/>
              </a:buClr>
              <a:buSzPts val="1800"/>
              <a:buChar char="–"/>
              <a:defRPr/>
            </a:lvl4pPr>
            <a:lvl5pPr marL="2286000" lvl="4" indent="-342900" algn="l">
              <a:lnSpc>
                <a:spcPct val="100000"/>
              </a:lnSpc>
              <a:spcBef>
                <a:spcPts val="700"/>
              </a:spcBef>
              <a:spcAft>
                <a:spcPts val="0"/>
              </a:spcAft>
              <a:buClr>
                <a:srgbClr val="003399"/>
              </a:buClr>
              <a:buSzPts val="1800"/>
              <a:buChar char="»"/>
              <a:defRPr/>
            </a:lvl5pPr>
            <a:lvl6pPr marL="2743200" lvl="5" indent="-342900" algn="l">
              <a:lnSpc>
                <a:spcPct val="100000"/>
              </a:lnSpc>
              <a:spcBef>
                <a:spcPts val="700"/>
              </a:spcBef>
              <a:spcAft>
                <a:spcPts val="0"/>
              </a:spcAft>
              <a:buClr>
                <a:srgbClr val="003399"/>
              </a:buClr>
              <a:buSzPts val="1800"/>
              <a:buChar char="•"/>
              <a:defRPr/>
            </a:lvl6pPr>
            <a:lvl7pPr marL="3200400" lvl="6" indent="-342900" algn="l">
              <a:lnSpc>
                <a:spcPct val="100000"/>
              </a:lnSpc>
              <a:spcBef>
                <a:spcPts val="700"/>
              </a:spcBef>
              <a:spcAft>
                <a:spcPts val="0"/>
              </a:spcAft>
              <a:buClr>
                <a:srgbClr val="003399"/>
              </a:buClr>
              <a:buSzPts val="1800"/>
              <a:buChar char="•"/>
              <a:defRPr/>
            </a:lvl7pPr>
            <a:lvl8pPr marL="3657600" lvl="7" indent="-342900" algn="l">
              <a:lnSpc>
                <a:spcPct val="100000"/>
              </a:lnSpc>
              <a:spcBef>
                <a:spcPts val="700"/>
              </a:spcBef>
              <a:spcAft>
                <a:spcPts val="0"/>
              </a:spcAft>
              <a:buClr>
                <a:srgbClr val="003399"/>
              </a:buClr>
              <a:buSzPts val="1800"/>
              <a:buChar char="•"/>
              <a:defRPr/>
            </a:lvl8pPr>
            <a:lvl9pPr marL="4114800" lvl="8" indent="-342900" algn="l">
              <a:lnSpc>
                <a:spcPct val="100000"/>
              </a:lnSpc>
              <a:spcBef>
                <a:spcPts val="700"/>
              </a:spcBef>
              <a:spcAft>
                <a:spcPts val="0"/>
              </a:spcAft>
              <a:buClr>
                <a:srgbClr val="003399"/>
              </a:buClr>
              <a:buSzPts val="1800"/>
              <a:buChar char="•"/>
              <a:defRPr/>
            </a:lvl9pPr>
          </a:lstStyle>
          <a:p>
            <a:endParaRPr/>
          </a:p>
        </p:txBody>
      </p:sp>
      <p:sp>
        <p:nvSpPr>
          <p:cNvPr id="32" name="Google Shape;32;p28"/>
          <p:cNvSpPr txBox="1">
            <a:spLocks noGrp="1"/>
          </p:cNvSpPr>
          <p:nvPr>
            <p:ph type="sldNum" idx="12"/>
          </p:nvPr>
        </p:nvSpPr>
        <p:spPr>
          <a:xfrm>
            <a:off x="8651418" y="4769563"/>
            <a:ext cx="263983" cy="269241"/>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33" name="Google Shape;33;p28"/>
          <p:cNvSpPr txBox="1">
            <a:spLocks noGrp="1"/>
          </p:cNvSpPr>
          <p:nvPr>
            <p:ph type="title"/>
          </p:nvPr>
        </p:nvSpPr>
        <p:spPr>
          <a:xfrm>
            <a:off x="762000" y="0"/>
            <a:ext cx="7924800" cy="571500"/>
          </a:xfrm>
          <a:prstGeom prst="rect">
            <a:avLst/>
          </a:prstGeom>
          <a:noFill/>
          <a:ln>
            <a:noFill/>
          </a:ln>
        </p:spPr>
        <p:txBody>
          <a:bodyPr spcFirstLastPara="1" wrap="square" lIns="45700" tIns="45700" rIns="45700" bIns="45700" anchor="ctr" anchorCtr="0">
            <a:normAutofit/>
          </a:bodyPr>
          <a:lstStyle>
            <a:lvl1pPr lvl="0" algn="ctr">
              <a:lnSpc>
                <a:spcPct val="100000"/>
              </a:lnSpc>
              <a:spcBef>
                <a:spcPts val="0"/>
              </a:spcBef>
              <a:spcAft>
                <a:spcPts val="0"/>
              </a:spcAft>
              <a:buClr>
                <a:srgbClr val="FFFFFF"/>
              </a:buClr>
              <a:buSzPts val="1800"/>
              <a:buNone/>
              <a:defRPr/>
            </a:lvl1pPr>
            <a:lvl2pPr lvl="1" algn="ctr">
              <a:lnSpc>
                <a:spcPct val="100000"/>
              </a:lnSpc>
              <a:spcBef>
                <a:spcPts val="0"/>
              </a:spcBef>
              <a:spcAft>
                <a:spcPts val="0"/>
              </a:spcAft>
              <a:buClr>
                <a:srgbClr val="FFFFFF"/>
              </a:buClr>
              <a:buSzPts val="1800"/>
              <a:buNone/>
              <a:defRPr/>
            </a:lvl2pPr>
            <a:lvl3pPr lvl="2" algn="ctr">
              <a:lnSpc>
                <a:spcPct val="100000"/>
              </a:lnSpc>
              <a:spcBef>
                <a:spcPts val="0"/>
              </a:spcBef>
              <a:spcAft>
                <a:spcPts val="0"/>
              </a:spcAft>
              <a:buClr>
                <a:srgbClr val="FFFFFF"/>
              </a:buClr>
              <a:buSzPts val="1800"/>
              <a:buNone/>
              <a:defRPr/>
            </a:lvl3pPr>
            <a:lvl4pPr lvl="3" algn="ctr">
              <a:lnSpc>
                <a:spcPct val="100000"/>
              </a:lnSpc>
              <a:spcBef>
                <a:spcPts val="0"/>
              </a:spcBef>
              <a:spcAft>
                <a:spcPts val="0"/>
              </a:spcAft>
              <a:buClr>
                <a:srgbClr val="FFFFFF"/>
              </a:buClr>
              <a:buSzPts val="1800"/>
              <a:buNone/>
              <a:defRPr/>
            </a:lvl4pPr>
            <a:lvl5pPr lvl="4" algn="ctr">
              <a:lnSpc>
                <a:spcPct val="100000"/>
              </a:lnSpc>
              <a:spcBef>
                <a:spcPts val="0"/>
              </a:spcBef>
              <a:spcAft>
                <a:spcPts val="0"/>
              </a:spcAft>
              <a:buClr>
                <a:srgbClr val="FFFFFF"/>
              </a:buClr>
              <a:buSzPts val="1800"/>
              <a:buNone/>
              <a:defRPr/>
            </a:lvl5pPr>
            <a:lvl6pPr lvl="5" algn="ctr">
              <a:lnSpc>
                <a:spcPct val="100000"/>
              </a:lnSpc>
              <a:spcBef>
                <a:spcPts val="0"/>
              </a:spcBef>
              <a:spcAft>
                <a:spcPts val="0"/>
              </a:spcAft>
              <a:buClr>
                <a:srgbClr val="FFFFFF"/>
              </a:buClr>
              <a:buSzPts val="1800"/>
              <a:buNone/>
              <a:defRPr/>
            </a:lvl6pPr>
            <a:lvl7pPr lvl="6" algn="ctr">
              <a:lnSpc>
                <a:spcPct val="100000"/>
              </a:lnSpc>
              <a:spcBef>
                <a:spcPts val="0"/>
              </a:spcBef>
              <a:spcAft>
                <a:spcPts val="0"/>
              </a:spcAft>
              <a:buClr>
                <a:srgbClr val="FFFFFF"/>
              </a:buClr>
              <a:buSzPts val="1800"/>
              <a:buNone/>
              <a:defRPr/>
            </a:lvl7pPr>
            <a:lvl8pPr lvl="7" algn="ctr">
              <a:lnSpc>
                <a:spcPct val="100000"/>
              </a:lnSpc>
              <a:spcBef>
                <a:spcPts val="0"/>
              </a:spcBef>
              <a:spcAft>
                <a:spcPts val="0"/>
              </a:spcAft>
              <a:buClr>
                <a:srgbClr val="FFFFFF"/>
              </a:buClr>
              <a:buSzPts val="1800"/>
              <a:buNone/>
              <a:defRPr/>
            </a:lvl8pPr>
            <a:lvl9pPr lvl="8" algn="ctr">
              <a:lnSpc>
                <a:spcPct val="100000"/>
              </a:lnSpc>
              <a:spcBef>
                <a:spcPts val="0"/>
              </a:spcBef>
              <a:spcAft>
                <a:spcPts val="0"/>
              </a:spcAft>
              <a:buClr>
                <a:srgbClr val="FFFFFF"/>
              </a:buClr>
              <a:buSzPts val="1800"/>
              <a:buNone/>
              <a:defRPr/>
            </a:lvl9pPr>
          </a:lstStyle>
          <a:p>
            <a:endParaRPr/>
          </a:p>
        </p:txBody>
      </p:sp>
      <p:sp>
        <p:nvSpPr>
          <p:cNvPr id="34" name="Google Shape;34;p28"/>
          <p:cNvSpPr txBox="1">
            <a:spLocks noGrp="1"/>
          </p:cNvSpPr>
          <p:nvPr>
            <p:ph type="dt" idx="10"/>
          </p:nvPr>
        </p:nvSpPr>
        <p:spPr>
          <a:xfrm>
            <a:off x="680480" y="4767263"/>
            <a:ext cx="2133600" cy="274637"/>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888888"/>
              </a:buClr>
              <a:buSzPts val="1200"/>
              <a:buFont typeface="Calibri"/>
              <a:buNone/>
              <a:defRPr sz="1200">
                <a:solidFill>
                  <a:srgbClr val="888888"/>
                </a:solidFill>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matchingName="Blank">
  <p:cSld name="Blank">
    <p:bg>
      <p:bgPr>
        <a:solidFill>
          <a:srgbClr val="000000"/>
        </a:solidFill>
        <a:effectLst/>
      </p:bgPr>
    </p:bg>
    <p:spTree>
      <p:nvGrpSpPr>
        <p:cNvPr id="1" name="Shape 122"/>
        <p:cNvGrpSpPr/>
        <p:nvPr/>
      </p:nvGrpSpPr>
      <p:grpSpPr>
        <a:xfrm>
          <a:off x="0" y="0"/>
          <a:ext cx="0" cy="0"/>
          <a:chOff x="0" y="0"/>
          <a:chExt cx="0" cy="0"/>
        </a:xfrm>
      </p:grpSpPr>
      <p:pic>
        <p:nvPicPr>
          <p:cNvPr id="123" name="Google Shape;123;gb0ab4656fd_0_139" descr="Picture 2"/>
          <p:cNvPicPr preferRelativeResize="0"/>
          <p:nvPr/>
        </p:nvPicPr>
        <p:blipFill rotWithShape="1">
          <a:blip r:embed="rId2">
            <a:alphaModFix/>
          </a:blip>
          <a:srcRect/>
          <a:stretch/>
        </p:blipFill>
        <p:spPr>
          <a:xfrm>
            <a:off x="0" y="0"/>
            <a:ext cx="3124200" cy="5134708"/>
          </a:xfrm>
          <a:prstGeom prst="rect">
            <a:avLst/>
          </a:prstGeom>
          <a:noFill/>
          <a:ln>
            <a:noFill/>
          </a:ln>
        </p:spPr>
      </p:pic>
      <p:sp>
        <p:nvSpPr>
          <p:cNvPr id="124" name="Google Shape;124;gb0ab4656fd_0_139"/>
          <p:cNvSpPr/>
          <p:nvPr/>
        </p:nvSpPr>
        <p:spPr>
          <a:xfrm>
            <a:off x="1905000" y="4629150"/>
            <a:ext cx="1219200" cy="514500"/>
          </a:xfrm>
          <a:prstGeom prst="rect">
            <a:avLst/>
          </a:prstGeom>
          <a:solidFill>
            <a:srgbClr val="000000"/>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25" name="Google Shape;125;gb0ab4656fd_0_139"/>
          <p:cNvSpPr txBox="1">
            <a:spLocks noGrp="1"/>
          </p:cNvSpPr>
          <p:nvPr>
            <p:ph type="body" idx="1"/>
          </p:nvPr>
        </p:nvSpPr>
        <p:spPr>
          <a:xfrm>
            <a:off x="3048000" y="457200"/>
            <a:ext cx="5334000" cy="514500"/>
          </a:xfrm>
          <a:prstGeom prst="rect">
            <a:avLst/>
          </a:prstGeom>
          <a:noFill/>
          <a:ln>
            <a:noFill/>
          </a:ln>
        </p:spPr>
        <p:txBody>
          <a:bodyPr spcFirstLastPara="1" wrap="square" lIns="45700" tIns="45700" rIns="45700" bIns="45700" anchor="t" anchorCtr="0">
            <a:noAutofit/>
          </a:bodyPr>
          <a:lstStyle>
            <a:lvl1pPr marL="457200" lvl="0" indent="-228600" algn="l">
              <a:lnSpc>
                <a:spcPct val="100000"/>
              </a:lnSpc>
              <a:spcBef>
                <a:spcPts val="700"/>
              </a:spcBef>
              <a:spcAft>
                <a:spcPts val="0"/>
              </a:spcAft>
              <a:buClr>
                <a:srgbClr val="FFFFFF"/>
              </a:buClr>
              <a:buSzPts val="3200"/>
              <a:buFont typeface="Calibri"/>
              <a:buNone/>
              <a:defRPr>
                <a:solidFill>
                  <a:srgbClr val="FFFFFF"/>
                </a:solidFill>
              </a:defRPr>
            </a:lvl1pPr>
            <a:lvl2pPr marL="914400" lvl="1" indent="-431800" algn="l">
              <a:lnSpc>
                <a:spcPct val="100000"/>
              </a:lnSpc>
              <a:spcBef>
                <a:spcPts val="700"/>
              </a:spcBef>
              <a:spcAft>
                <a:spcPts val="0"/>
              </a:spcAft>
              <a:buClr>
                <a:srgbClr val="FFFFFF"/>
              </a:buClr>
              <a:buSzPts val="3200"/>
              <a:buFont typeface="Calibri"/>
              <a:buChar char="–"/>
              <a:defRPr>
                <a:solidFill>
                  <a:srgbClr val="FFFFFF"/>
                </a:solidFill>
              </a:defRPr>
            </a:lvl2pPr>
            <a:lvl3pPr marL="1371600" lvl="2" indent="-431800" algn="l">
              <a:lnSpc>
                <a:spcPct val="100000"/>
              </a:lnSpc>
              <a:spcBef>
                <a:spcPts val="700"/>
              </a:spcBef>
              <a:spcAft>
                <a:spcPts val="0"/>
              </a:spcAft>
              <a:buClr>
                <a:srgbClr val="FFFFFF"/>
              </a:buClr>
              <a:buSzPts val="3200"/>
              <a:buFont typeface="Calibri"/>
              <a:buChar char="•"/>
              <a:defRPr>
                <a:solidFill>
                  <a:srgbClr val="FFFFFF"/>
                </a:solidFill>
              </a:defRPr>
            </a:lvl3pPr>
            <a:lvl4pPr marL="1828800" lvl="3" indent="-431800" algn="l">
              <a:lnSpc>
                <a:spcPct val="100000"/>
              </a:lnSpc>
              <a:spcBef>
                <a:spcPts val="700"/>
              </a:spcBef>
              <a:spcAft>
                <a:spcPts val="0"/>
              </a:spcAft>
              <a:buClr>
                <a:srgbClr val="FFFFFF"/>
              </a:buClr>
              <a:buSzPts val="3200"/>
              <a:buFont typeface="Calibri"/>
              <a:buChar char="–"/>
              <a:defRPr>
                <a:solidFill>
                  <a:srgbClr val="FFFFFF"/>
                </a:solidFill>
              </a:defRPr>
            </a:lvl4pPr>
            <a:lvl5pPr marL="2286000" lvl="4" indent="-431800" algn="l">
              <a:lnSpc>
                <a:spcPct val="100000"/>
              </a:lnSpc>
              <a:spcBef>
                <a:spcPts val="700"/>
              </a:spcBef>
              <a:spcAft>
                <a:spcPts val="0"/>
              </a:spcAft>
              <a:buClr>
                <a:srgbClr val="FFFFFF"/>
              </a:buClr>
              <a:buSzPts val="3200"/>
              <a:buFont typeface="Calibri"/>
              <a:buChar char="»"/>
              <a:defRPr>
                <a:solidFill>
                  <a:srgbClr val="FFFFFF"/>
                </a:solidFill>
              </a:defRPr>
            </a:lvl5pPr>
            <a:lvl6pPr marL="2743200" lvl="5" indent="-342900" algn="l">
              <a:lnSpc>
                <a:spcPct val="100000"/>
              </a:lnSpc>
              <a:spcBef>
                <a:spcPts val="700"/>
              </a:spcBef>
              <a:spcAft>
                <a:spcPts val="0"/>
              </a:spcAft>
              <a:buClr>
                <a:srgbClr val="003399"/>
              </a:buClr>
              <a:buSzPts val="1800"/>
              <a:buChar char="•"/>
              <a:defRPr/>
            </a:lvl6pPr>
            <a:lvl7pPr marL="3200400" lvl="6" indent="-342900" algn="l">
              <a:lnSpc>
                <a:spcPct val="100000"/>
              </a:lnSpc>
              <a:spcBef>
                <a:spcPts val="700"/>
              </a:spcBef>
              <a:spcAft>
                <a:spcPts val="0"/>
              </a:spcAft>
              <a:buClr>
                <a:srgbClr val="003399"/>
              </a:buClr>
              <a:buSzPts val="1800"/>
              <a:buChar char="•"/>
              <a:defRPr/>
            </a:lvl7pPr>
            <a:lvl8pPr marL="3657600" lvl="7" indent="-342900" algn="l">
              <a:lnSpc>
                <a:spcPct val="100000"/>
              </a:lnSpc>
              <a:spcBef>
                <a:spcPts val="700"/>
              </a:spcBef>
              <a:spcAft>
                <a:spcPts val="0"/>
              </a:spcAft>
              <a:buClr>
                <a:srgbClr val="003399"/>
              </a:buClr>
              <a:buSzPts val="1800"/>
              <a:buChar char="•"/>
              <a:defRPr/>
            </a:lvl8pPr>
            <a:lvl9pPr marL="4114800" lvl="8" indent="-342900" algn="l">
              <a:lnSpc>
                <a:spcPct val="100000"/>
              </a:lnSpc>
              <a:spcBef>
                <a:spcPts val="700"/>
              </a:spcBef>
              <a:spcAft>
                <a:spcPts val="0"/>
              </a:spcAft>
              <a:buClr>
                <a:srgbClr val="003399"/>
              </a:buClr>
              <a:buSzPts val="1800"/>
              <a:buChar char="•"/>
              <a:defRPr/>
            </a:lvl9pPr>
          </a:lstStyle>
          <a:p>
            <a:endParaRPr/>
          </a:p>
        </p:txBody>
      </p:sp>
      <p:sp>
        <p:nvSpPr>
          <p:cNvPr id="126" name="Google Shape;126;gb0ab4656fd_0_139"/>
          <p:cNvSpPr txBox="1">
            <a:spLocks noGrp="1"/>
          </p:cNvSpPr>
          <p:nvPr>
            <p:ph type="sldNum" idx="12"/>
          </p:nvPr>
        </p:nvSpPr>
        <p:spPr>
          <a:xfrm>
            <a:off x="8346618" y="4769563"/>
            <a:ext cx="264000" cy="269100"/>
          </a:xfrm>
          <a:prstGeom prst="rect">
            <a:avLst/>
          </a:prstGeom>
          <a:noFill/>
          <a:ln>
            <a:noFill/>
          </a:ln>
        </p:spPr>
        <p:txBody>
          <a:bodyPr spcFirstLastPara="1" wrap="square" lIns="45700" tIns="45700" rIns="45700"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grpSp>
        <p:nvGrpSpPr>
          <p:cNvPr id="127" name="Google Shape;127;gb0ab4656fd_0_139"/>
          <p:cNvGrpSpPr/>
          <p:nvPr/>
        </p:nvGrpSpPr>
        <p:grpSpPr>
          <a:xfrm>
            <a:off x="76198" y="4629150"/>
            <a:ext cx="2089153" cy="411481"/>
            <a:chOff x="-1" y="0"/>
            <a:chExt cx="2089153" cy="411481"/>
          </a:xfrm>
        </p:grpSpPr>
        <p:pic>
          <p:nvPicPr>
            <p:cNvPr id="128" name="Google Shape;128;gb0ab4656fd_0_139" descr="Picture 17"/>
            <p:cNvPicPr preferRelativeResize="0"/>
            <p:nvPr/>
          </p:nvPicPr>
          <p:blipFill rotWithShape="1">
            <a:blip r:embed="rId3">
              <a:alphaModFix/>
            </a:blip>
            <a:srcRect l="2461" t="16666" r="4988" b="16666"/>
            <a:stretch/>
          </p:blipFill>
          <p:spPr>
            <a:xfrm>
              <a:off x="336549" y="0"/>
              <a:ext cx="1752603" cy="411481"/>
            </a:xfrm>
            <a:prstGeom prst="rect">
              <a:avLst/>
            </a:prstGeom>
            <a:noFill/>
            <a:ln>
              <a:noFill/>
            </a:ln>
          </p:spPr>
        </p:pic>
        <p:pic>
          <p:nvPicPr>
            <p:cNvPr id="129" name="Google Shape;129;gb0ab4656fd_0_139" descr="Picture 18"/>
            <p:cNvPicPr preferRelativeResize="0"/>
            <p:nvPr/>
          </p:nvPicPr>
          <p:blipFill rotWithShape="1">
            <a:blip r:embed="rId4">
              <a:alphaModFix/>
            </a:blip>
            <a:srcRect l="7326" t="5146" r="5138" b="5662"/>
            <a:stretch/>
          </p:blipFill>
          <p:spPr>
            <a:xfrm>
              <a:off x="-1" y="28770"/>
              <a:ext cx="500134" cy="338041"/>
            </a:xfrm>
            <a:prstGeom prst="rect">
              <a:avLst/>
            </a:prstGeom>
            <a:noFill/>
            <a:ln>
              <a:noFill/>
            </a:ln>
          </p:spPr>
        </p:pic>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matchingName="1_Title and Content">
  <p:cSld name="1_Title and Content">
    <p:spTree>
      <p:nvGrpSpPr>
        <p:cNvPr id="1" name="Shape 130"/>
        <p:cNvGrpSpPr/>
        <p:nvPr/>
      </p:nvGrpSpPr>
      <p:grpSpPr>
        <a:xfrm>
          <a:off x="0" y="0"/>
          <a:ext cx="0" cy="0"/>
          <a:chOff x="0" y="0"/>
          <a:chExt cx="0" cy="0"/>
        </a:xfrm>
      </p:grpSpPr>
      <p:sp>
        <p:nvSpPr>
          <p:cNvPr id="131" name="Google Shape;131;gb0ab4656fd_0_147"/>
          <p:cNvSpPr/>
          <p:nvPr/>
        </p:nvSpPr>
        <p:spPr>
          <a:xfrm>
            <a:off x="0" y="0"/>
            <a:ext cx="9144000" cy="457200"/>
          </a:xfrm>
          <a:prstGeom prst="rect">
            <a:avLst/>
          </a:prstGeom>
          <a:solidFill>
            <a:srgbClr val="0D0D0D"/>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32" name="Google Shape;132;gb0ab4656fd_0_147"/>
          <p:cNvSpPr txBox="1">
            <a:spLocks noGrp="1"/>
          </p:cNvSpPr>
          <p:nvPr>
            <p:ph type="sldNum" idx="12"/>
          </p:nvPr>
        </p:nvSpPr>
        <p:spPr>
          <a:xfrm>
            <a:off x="8422818" y="4769563"/>
            <a:ext cx="264000" cy="269100"/>
          </a:xfrm>
          <a:prstGeom prst="rect">
            <a:avLst/>
          </a:prstGeom>
          <a:noFill/>
          <a:ln>
            <a:noFill/>
          </a:ln>
        </p:spPr>
        <p:txBody>
          <a:bodyPr spcFirstLastPara="1" wrap="square" lIns="45700" tIns="45700" rIns="45700"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133" name="Google Shape;133;gb0ab4656fd_0_147"/>
          <p:cNvSpPr txBox="1">
            <a:spLocks noGrp="1"/>
          </p:cNvSpPr>
          <p:nvPr>
            <p:ph type="title"/>
          </p:nvPr>
        </p:nvSpPr>
        <p:spPr>
          <a:xfrm>
            <a:off x="2209800" y="0"/>
            <a:ext cx="6477000" cy="457200"/>
          </a:xfrm>
          <a:prstGeom prst="rect">
            <a:avLst/>
          </a:prstGeom>
          <a:noFill/>
          <a:ln>
            <a:noFill/>
          </a:ln>
        </p:spPr>
        <p:txBody>
          <a:bodyPr spcFirstLastPara="1" wrap="square" lIns="45700" tIns="45700" rIns="45700" bIns="45700" anchor="ctr" anchorCtr="0">
            <a:noAutofit/>
          </a:bodyPr>
          <a:lstStyle>
            <a:lvl1pPr lvl="0" algn="ctr">
              <a:lnSpc>
                <a:spcPct val="100000"/>
              </a:lnSpc>
              <a:spcBef>
                <a:spcPts val="0"/>
              </a:spcBef>
              <a:spcAft>
                <a:spcPts val="0"/>
              </a:spcAft>
              <a:buClr>
                <a:srgbClr val="FFFFFF"/>
              </a:buClr>
              <a:buSzPts val="3600"/>
              <a:buFont typeface="Candara"/>
              <a:buNone/>
              <a:defRPr sz="3600"/>
            </a:lvl1pPr>
            <a:lvl2pPr lvl="1" algn="ctr">
              <a:lnSpc>
                <a:spcPct val="100000"/>
              </a:lnSpc>
              <a:spcBef>
                <a:spcPts val="0"/>
              </a:spcBef>
              <a:spcAft>
                <a:spcPts val="0"/>
              </a:spcAft>
              <a:buClr>
                <a:srgbClr val="FFFFFF"/>
              </a:buClr>
              <a:buSzPts val="1800"/>
              <a:buNone/>
              <a:defRPr/>
            </a:lvl2pPr>
            <a:lvl3pPr lvl="2" algn="ctr">
              <a:lnSpc>
                <a:spcPct val="100000"/>
              </a:lnSpc>
              <a:spcBef>
                <a:spcPts val="0"/>
              </a:spcBef>
              <a:spcAft>
                <a:spcPts val="0"/>
              </a:spcAft>
              <a:buClr>
                <a:srgbClr val="FFFFFF"/>
              </a:buClr>
              <a:buSzPts val="1800"/>
              <a:buNone/>
              <a:defRPr/>
            </a:lvl3pPr>
            <a:lvl4pPr lvl="3" algn="ctr">
              <a:lnSpc>
                <a:spcPct val="100000"/>
              </a:lnSpc>
              <a:spcBef>
                <a:spcPts val="0"/>
              </a:spcBef>
              <a:spcAft>
                <a:spcPts val="0"/>
              </a:spcAft>
              <a:buClr>
                <a:srgbClr val="FFFFFF"/>
              </a:buClr>
              <a:buSzPts val="1800"/>
              <a:buNone/>
              <a:defRPr/>
            </a:lvl4pPr>
            <a:lvl5pPr lvl="4" algn="ctr">
              <a:lnSpc>
                <a:spcPct val="100000"/>
              </a:lnSpc>
              <a:spcBef>
                <a:spcPts val="0"/>
              </a:spcBef>
              <a:spcAft>
                <a:spcPts val="0"/>
              </a:spcAft>
              <a:buClr>
                <a:srgbClr val="FFFFFF"/>
              </a:buClr>
              <a:buSzPts val="1800"/>
              <a:buNone/>
              <a:defRPr/>
            </a:lvl5pPr>
            <a:lvl6pPr lvl="5" algn="ctr">
              <a:lnSpc>
                <a:spcPct val="100000"/>
              </a:lnSpc>
              <a:spcBef>
                <a:spcPts val="0"/>
              </a:spcBef>
              <a:spcAft>
                <a:spcPts val="0"/>
              </a:spcAft>
              <a:buClr>
                <a:srgbClr val="FFFFFF"/>
              </a:buClr>
              <a:buSzPts val="1800"/>
              <a:buNone/>
              <a:defRPr/>
            </a:lvl6pPr>
            <a:lvl7pPr lvl="6" algn="ctr">
              <a:lnSpc>
                <a:spcPct val="100000"/>
              </a:lnSpc>
              <a:spcBef>
                <a:spcPts val="0"/>
              </a:spcBef>
              <a:spcAft>
                <a:spcPts val="0"/>
              </a:spcAft>
              <a:buClr>
                <a:srgbClr val="FFFFFF"/>
              </a:buClr>
              <a:buSzPts val="1800"/>
              <a:buNone/>
              <a:defRPr/>
            </a:lvl7pPr>
            <a:lvl8pPr lvl="7" algn="ctr">
              <a:lnSpc>
                <a:spcPct val="100000"/>
              </a:lnSpc>
              <a:spcBef>
                <a:spcPts val="0"/>
              </a:spcBef>
              <a:spcAft>
                <a:spcPts val="0"/>
              </a:spcAft>
              <a:buClr>
                <a:srgbClr val="FFFFFF"/>
              </a:buClr>
              <a:buSzPts val="1800"/>
              <a:buNone/>
              <a:defRPr/>
            </a:lvl8pPr>
            <a:lvl9pPr lvl="8" algn="ctr">
              <a:lnSpc>
                <a:spcPct val="100000"/>
              </a:lnSpc>
              <a:spcBef>
                <a:spcPts val="0"/>
              </a:spcBef>
              <a:spcAft>
                <a:spcPts val="0"/>
              </a:spcAft>
              <a:buClr>
                <a:srgbClr val="FFFFFF"/>
              </a:buClr>
              <a:buSzPts val="1800"/>
              <a:buNone/>
              <a:defRPr/>
            </a:lvl9pPr>
          </a:lstStyle>
          <a:p>
            <a:endParaRPr/>
          </a:p>
        </p:txBody>
      </p:sp>
      <p:grpSp>
        <p:nvGrpSpPr>
          <p:cNvPr id="134" name="Google Shape;134;gb0ab4656fd_0_147"/>
          <p:cNvGrpSpPr/>
          <p:nvPr/>
        </p:nvGrpSpPr>
        <p:grpSpPr>
          <a:xfrm>
            <a:off x="76198" y="10109"/>
            <a:ext cx="1828802" cy="411481"/>
            <a:chOff x="-1" y="0"/>
            <a:chExt cx="1828802" cy="411481"/>
          </a:xfrm>
        </p:grpSpPr>
        <p:pic>
          <p:nvPicPr>
            <p:cNvPr id="135" name="Google Shape;135;gb0ab4656fd_0_147" descr="Picture 14"/>
            <p:cNvPicPr preferRelativeResize="0"/>
            <p:nvPr/>
          </p:nvPicPr>
          <p:blipFill rotWithShape="1">
            <a:blip r:embed="rId2">
              <a:alphaModFix/>
            </a:blip>
            <a:srcRect l="2461" t="16666" r="4988" b="16666"/>
            <a:stretch/>
          </p:blipFill>
          <p:spPr>
            <a:xfrm>
              <a:off x="294609" y="0"/>
              <a:ext cx="1534192" cy="411481"/>
            </a:xfrm>
            <a:prstGeom prst="rect">
              <a:avLst/>
            </a:prstGeom>
            <a:noFill/>
            <a:ln>
              <a:noFill/>
            </a:ln>
          </p:spPr>
        </p:pic>
        <p:pic>
          <p:nvPicPr>
            <p:cNvPr id="136" name="Google Shape;136;gb0ab4656fd_0_147" descr="Picture 18"/>
            <p:cNvPicPr preferRelativeResize="0"/>
            <p:nvPr/>
          </p:nvPicPr>
          <p:blipFill rotWithShape="1">
            <a:blip r:embed="rId3">
              <a:alphaModFix/>
            </a:blip>
            <a:srcRect l="7326" t="5146" r="5138" b="5662"/>
            <a:stretch/>
          </p:blipFill>
          <p:spPr>
            <a:xfrm>
              <a:off x="-1" y="28770"/>
              <a:ext cx="437807" cy="338041"/>
            </a:xfrm>
            <a:prstGeom prst="rect">
              <a:avLst/>
            </a:prstGeom>
            <a:noFill/>
            <a:ln>
              <a:noFill/>
            </a:ln>
          </p:spPr>
        </p:pic>
      </p:gr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matchingName="2_Blank">
  <p:cSld name="2_Blank">
    <p:bg>
      <p:bgPr>
        <a:solidFill>
          <a:srgbClr val="000000"/>
        </a:solidFill>
        <a:effectLst/>
      </p:bgPr>
    </p:bg>
    <p:spTree>
      <p:nvGrpSpPr>
        <p:cNvPr id="1" name="Shape 137"/>
        <p:cNvGrpSpPr/>
        <p:nvPr/>
      </p:nvGrpSpPr>
      <p:grpSpPr>
        <a:xfrm>
          <a:off x="0" y="0"/>
          <a:ext cx="0" cy="0"/>
          <a:chOff x="0" y="0"/>
          <a:chExt cx="0" cy="0"/>
        </a:xfrm>
      </p:grpSpPr>
      <p:pic>
        <p:nvPicPr>
          <p:cNvPr id="138" name="Google Shape;138;gb0ab4656fd_0_154" descr="Picture 2"/>
          <p:cNvPicPr preferRelativeResize="0"/>
          <p:nvPr/>
        </p:nvPicPr>
        <p:blipFill rotWithShape="1">
          <a:blip r:embed="rId2">
            <a:alphaModFix/>
          </a:blip>
          <a:srcRect/>
          <a:stretch/>
        </p:blipFill>
        <p:spPr>
          <a:xfrm>
            <a:off x="0" y="0"/>
            <a:ext cx="3124200" cy="5134708"/>
          </a:xfrm>
          <a:prstGeom prst="rect">
            <a:avLst/>
          </a:prstGeom>
          <a:noFill/>
          <a:ln>
            <a:noFill/>
          </a:ln>
        </p:spPr>
      </p:pic>
      <p:sp>
        <p:nvSpPr>
          <p:cNvPr id="139" name="Google Shape;139;gb0ab4656fd_0_154"/>
          <p:cNvSpPr/>
          <p:nvPr/>
        </p:nvSpPr>
        <p:spPr>
          <a:xfrm>
            <a:off x="1905000" y="4629150"/>
            <a:ext cx="1219200" cy="514500"/>
          </a:xfrm>
          <a:prstGeom prst="rect">
            <a:avLst/>
          </a:prstGeom>
          <a:solidFill>
            <a:srgbClr val="000000"/>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40" name="Google Shape;140;gb0ab4656fd_0_154"/>
          <p:cNvSpPr txBox="1">
            <a:spLocks noGrp="1"/>
          </p:cNvSpPr>
          <p:nvPr>
            <p:ph type="body" idx="1"/>
          </p:nvPr>
        </p:nvSpPr>
        <p:spPr>
          <a:xfrm>
            <a:off x="3048000" y="457200"/>
            <a:ext cx="5334000" cy="514500"/>
          </a:xfrm>
          <a:prstGeom prst="rect">
            <a:avLst/>
          </a:prstGeom>
          <a:noFill/>
          <a:ln>
            <a:noFill/>
          </a:ln>
        </p:spPr>
        <p:txBody>
          <a:bodyPr spcFirstLastPara="1" wrap="square" lIns="45700" tIns="45700" rIns="45700" bIns="45700" anchor="t" anchorCtr="0">
            <a:noAutofit/>
          </a:bodyPr>
          <a:lstStyle>
            <a:lvl1pPr marL="457200" lvl="0" indent="-228600" algn="l">
              <a:lnSpc>
                <a:spcPct val="100000"/>
              </a:lnSpc>
              <a:spcBef>
                <a:spcPts val="700"/>
              </a:spcBef>
              <a:spcAft>
                <a:spcPts val="0"/>
              </a:spcAft>
              <a:buClr>
                <a:srgbClr val="FFFFFF"/>
              </a:buClr>
              <a:buSzPts val="3200"/>
              <a:buFont typeface="Calibri"/>
              <a:buNone/>
              <a:defRPr>
                <a:solidFill>
                  <a:srgbClr val="FFFFFF"/>
                </a:solidFill>
              </a:defRPr>
            </a:lvl1pPr>
            <a:lvl2pPr marL="914400" lvl="1" indent="-431800" algn="l">
              <a:lnSpc>
                <a:spcPct val="100000"/>
              </a:lnSpc>
              <a:spcBef>
                <a:spcPts val="700"/>
              </a:spcBef>
              <a:spcAft>
                <a:spcPts val="0"/>
              </a:spcAft>
              <a:buClr>
                <a:srgbClr val="FFFFFF"/>
              </a:buClr>
              <a:buSzPts val="3200"/>
              <a:buFont typeface="Calibri"/>
              <a:buChar char="–"/>
              <a:defRPr>
                <a:solidFill>
                  <a:srgbClr val="FFFFFF"/>
                </a:solidFill>
              </a:defRPr>
            </a:lvl2pPr>
            <a:lvl3pPr marL="1371600" lvl="2" indent="-431800" algn="l">
              <a:lnSpc>
                <a:spcPct val="100000"/>
              </a:lnSpc>
              <a:spcBef>
                <a:spcPts val="700"/>
              </a:spcBef>
              <a:spcAft>
                <a:spcPts val="0"/>
              </a:spcAft>
              <a:buClr>
                <a:srgbClr val="FFFFFF"/>
              </a:buClr>
              <a:buSzPts val="3200"/>
              <a:buFont typeface="Calibri"/>
              <a:buChar char="•"/>
              <a:defRPr>
                <a:solidFill>
                  <a:srgbClr val="FFFFFF"/>
                </a:solidFill>
              </a:defRPr>
            </a:lvl3pPr>
            <a:lvl4pPr marL="1828800" lvl="3" indent="-431800" algn="l">
              <a:lnSpc>
                <a:spcPct val="100000"/>
              </a:lnSpc>
              <a:spcBef>
                <a:spcPts val="700"/>
              </a:spcBef>
              <a:spcAft>
                <a:spcPts val="0"/>
              </a:spcAft>
              <a:buClr>
                <a:srgbClr val="FFFFFF"/>
              </a:buClr>
              <a:buSzPts val="3200"/>
              <a:buFont typeface="Calibri"/>
              <a:buChar char="–"/>
              <a:defRPr>
                <a:solidFill>
                  <a:srgbClr val="FFFFFF"/>
                </a:solidFill>
              </a:defRPr>
            </a:lvl4pPr>
            <a:lvl5pPr marL="2286000" lvl="4" indent="-431800" algn="l">
              <a:lnSpc>
                <a:spcPct val="100000"/>
              </a:lnSpc>
              <a:spcBef>
                <a:spcPts val="700"/>
              </a:spcBef>
              <a:spcAft>
                <a:spcPts val="0"/>
              </a:spcAft>
              <a:buClr>
                <a:srgbClr val="FFFFFF"/>
              </a:buClr>
              <a:buSzPts val="3200"/>
              <a:buFont typeface="Calibri"/>
              <a:buChar char="»"/>
              <a:defRPr>
                <a:solidFill>
                  <a:srgbClr val="FFFFFF"/>
                </a:solidFill>
              </a:defRPr>
            </a:lvl5pPr>
            <a:lvl6pPr marL="2743200" lvl="5" indent="-342900" algn="l">
              <a:lnSpc>
                <a:spcPct val="100000"/>
              </a:lnSpc>
              <a:spcBef>
                <a:spcPts val="700"/>
              </a:spcBef>
              <a:spcAft>
                <a:spcPts val="0"/>
              </a:spcAft>
              <a:buClr>
                <a:srgbClr val="003399"/>
              </a:buClr>
              <a:buSzPts val="1800"/>
              <a:buChar char="•"/>
              <a:defRPr/>
            </a:lvl6pPr>
            <a:lvl7pPr marL="3200400" lvl="6" indent="-342900" algn="l">
              <a:lnSpc>
                <a:spcPct val="100000"/>
              </a:lnSpc>
              <a:spcBef>
                <a:spcPts val="700"/>
              </a:spcBef>
              <a:spcAft>
                <a:spcPts val="0"/>
              </a:spcAft>
              <a:buClr>
                <a:srgbClr val="003399"/>
              </a:buClr>
              <a:buSzPts val="1800"/>
              <a:buChar char="•"/>
              <a:defRPr/>
            </a:lvl7pPr>
            <a:lvl8pPr marL="3657600" lvl="7" indent="-342900" algn="l">
              <a:lnSpc>
                <a:spcPct val="100000"/>
              </a:lnSpc>
              <a:spcBef>
                <a:spcPts val="700"/>
              </a:spcBef>
              <a:spcAft>
                <a:spcPts val="0"/>
              </a:spcAft>
              <a:buClr>
                <a:srgbClr val="003399"/>
              </a:buClr>
              <a:buSzPts val="1800"/>
              <a:buChar char="•"/>
              <a:defRPr/>
            </a:lvl8pPr>
            <a:lvl9pPr marL="4114800" lvl="8" indent="-342900" algn="l">
              <a:lnSpc>
                <a:spcPct val="100000"/>
              </a:lnSpc>
              <a:spcBef>
                <a:spcPts val="700"/>
              </a:spcBef>
              <a:spcAft>
                <a:spcPts val="0"/>
              </a:spcAft>
              <a:buClr>
                <a:srgbClr val="003399"/>
              </a:buClr>
              <a:buSzPts val="1800"/>
              <a:buChar char="•"/>
              <a:defRPr/>
            </a:lvl9pPr>
          </a:lstStyle>
          <a:p>
            <a:endParaRPr/>
          </a:p>
        </p:txBody>
      </p:sp>
      <p:sp>
        <p:nvSpPr>
          <p:cNvPr id="141" name="Google Shape;141;gb0ab4656fd_0_154"/>
          <p:cNvSpPr txBox="1">
            <a:spLocks noGrp="1"/>
          </p:cNvSpPr>
          <p:nvPr>
            <p:ph type="sldNum" idx="12"/>
          </p:nvPr>
        </p:nvSpPr>
        <p:spPr>
          <a:xfrm>
            <a:off x="8422818" y="4769563"/>
            <a:ext cx="264000" cy="269100"/>
          </a:xfrm>
          <a:prstGeom prst="rect">
            <a:avLst/>
          </a:prstGeom>
          <a:noFill/>
          <a:ln>
            <a:noFill/>
          </a:ln>
        </p:spPr>
        <p:txBody>
          <a:bodyPr spcFirstLastPara="1" wrap="square" lIns="45700" tIns="45700" rIns="45700"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grpSp>
        <p:nvGrpSpPr>
          <p:cNvPr id="142" name="Google Shape;142;gb0ab4656fd_0_154"/>
          <p:cNvGrpSpPr/>
          <p:nvPr/>
        </p:nvGrpSpPr>
        <p:grpSpPr>
          <a:xfrm>
            <a:off x="76198" y="4629150"/>
            <a:ext cx="2089153" cy="411481"/>
            <a:chOff x="-1" y="0"/>
            <a:chExt cx="2089153" cy="411481"/>
          </a:xfrm>
        </p:grpSpPr>
        <p:pic>
          <p:nvPicPr>
            <p:cNvPr id="143" name="Google Shape;143;gb0ab4656fd_0_154" descr="Picture 17"/>
            <p:cNvPicPr preferRelativeResize="0"/>
            <p:nvPr/>
          </p:nvPicPr>
          <p:blipFill rotWithShape="1">
            <a:blip r:embed="rId3">
              <a:alphaModFix/>
            </a:blip>
            <a:srcRect l="2461" t="16666" r="4988" b="16666"/>
            <a:stretch/>
          </p:blipFill>
          <p:spPr>
            <a:xfrm>
              <a:off x="336549" y="0"/>
              <a:ext cx="1752603" cy="411481"/>
            </a:xfrm>
            <a:prstGeom prst="rect">
              <a:avLst/>
            </a:prstGeom>
            <a:noFill/>
            <a:ln>
              <a:noFill/>
            </a:ln>
          </p:spPr>
        </p:pic>
        <p:pic>
          <p:nvPicPr>
            <p:cNvPr id="144" name="Google Shape;144;gb0ab4656fd_0_154" descr="Picture 18"/>
            <p:cNvPicPr preferRelativeResize="0"/>
            <p:nvPr/>
          </p:nvPicPr>
          <p:blipFill rotWithShape="1">
            <a:blip r:embed="rId4">
              <a:alphaModFix/>
            </a:blip>
            <a:srcRect l="7326" t="5146" r="5138" b="5662"/>
            <a:stretch/>
          </p:blipFill>
          <p:spPr>
            <a:xfrm>
              <a:off x="-1" y="28770"/>
              <a:ext cx="500134" cy="338041"/>
            </a:xfrm>
            <a:prstGeom prst="rect">
              <a:avLst/>
            </a:prstGeom>
            <a:noFill/>
            <a:ln>
              <a:noFill/>
            </a:ln>
          </p:spPr>
        </p:pic>
      </p:gr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matchingName="1_Blank">
  <p:cSld name="1_Blank">
    <p:bg>
      <p:bgPr>
        <a:solidFill>
          <a:srgbClr val="000000"/>
        </a:solidFill>
        <a:effectLst/>
      </p:bgPr>
    </p:bg>
    <p:spTree>
      <p:nvGrpSpPr>
        <p:cNvPr id="1" name="Shape 145"/>
        <p:cNvGrpSpPr/>
        <p:nvPr/>
      </p:nvGrpSpPr>
      <p:grpSpPr>
        <a:xfrm>
          <a:off x="0" y="0"/>
          <a:ext cx="0" cy="0"/>
          <a:chOff x="0" y="0"/>
          <a:chExt cx="0" cy="0"/>
        </a:xfrm>
      </p:grpSpPr>
      <p:pic>
        <p:nvPicPr>
          <p:cNvPr id="146" name="Google Shape;146;gb0ab4656fd_0_162" descr="Picture 2"/>
          <p:cNvPicPr preferRelativeResize="0"/>
          <p:nvPr/>
        </p:nvPicPr>
        <p:blipFill rotWithShape="1">
          <a:blip r:embed="rId2">
            <a:alphaModFix/>
          </a:blip>
          <a:srcRect/>
          <a:stretch/>
        </p:blipFill>
        <p:spPr>
          <a:xfrm>
            <a:off x="1" y="0"/>
            <a:ext cx="3247597" cy="5136643"/>
          </a:xfrm>
          <a:prstGeom prst="rect">
            <a:avLst/>
          </a:prstGeom>
          <a:noFill/>
          <a:ln>
            <a:noFill/>
          </a:ln>
        </p:spPr>
      </p:pic>
      <p:sp>
        <p:nvSpPr>
          <p:cNvPr id="147" name="Google Shape;147;gb0ab4656fd_0_162"/>
          <p:cNvSpPr/>
          <p:nvPr/>
        </p:nvSpPr>
        <p:spPr>
          <a:xfrm>
            <a:off x="2133600" y="4629150"/>
            <a:ext cx="1219200" cy="514500"/>
          </a:xfrm>
          <a:prstGeom prst="rect">
            <a:avLst/>
          </a:prstGeom>
          <a:solidFill>
            <a:srgbClr val="000000"/>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48" name="Google Shape;148;gb0ab4656fd_0_162"/>
          <p:cNvSpPr txBox="1">
            <a:spLocks noGrp="1"/>
          </p:cNvSpPr>
          <p:nvPr>
            <p:ph type="body" idx="1"/>
          </p:nvPr>
        </p:nvSpPr>
        <p:spPr>
          <a:xfrm>
            <a:off x="3048000" y="457200"/>
            <a:ext cx="5334000" cy="514500"/>
          </a:xfrm>
          <a:prstGeom prst="rect">
            <a:avLst/>
          </a:prstGeom>
          <a:noFill/>
          <a:ln>
            <a:noFill/>
          </a:ln>
        </p:spPr>
        <p:txBody>
          <a:bodyPr spcFirstLastPara="1" wrap="square" lIns="45700" tIns="45700" rIns="45700" bIns="45700" anchor="t" anchorCtr="0">
            <a:noAutofit/>
          </a:bodyPr>
          <a:lstStyle>
            <a:lvl1pPr marL="457200" lvl="0" indent="-228600" algn="l">
              <a:lnSpc>
                <a:spcPct val="100000"/>
              </a:lnSpc>
              <a:spcBef>
                <a:spcPts val="700"/>
              </a:spcBef>
              <a:spcAft>
                <a:spcPts val="0"/>
              </a:spcAft>
              <a:buClr>
                <a:srgbClr val="FFFFFF"/>
              </a:buClr>
              <a:buSzPts val="3200"/>
              <a:buFont typeface="Calibri"/>
              <a:buNone/>
              <a:defRPr>
                <a:solidFill>
                  <a:srgbClr val="FFFFFF"/>
                </a:solidFill>
              </a:defRPr>
            </a:lvl1pPr>
            <a:lvl2pPr marL="914400" lvl="1" indent="-431800" algn="l">
              <a:lnSpc>
                <a:spcPct val="100000"/>
              </a:lnSpc>
              <a:spcBef>
                <a:spcPts val="700"/>
              </a:spcBef>
              <a:spcAft>
                <a:spcPts val="0"/>
              </a:spcAft>
              <a:buClr>
                <a:srgbClr val="FFFFFF"/>
              </a:buClr>
              <a:buSzPts val="3200"/>
              <a:buFont typeface="Calibri"/>
              <a:buChar char="–"/>
              <a:defRPr>
                <a:solidFill>
                  <a:srgbClr val="FFFFFF"/>
                </a:solidFill>
              </a:defRPr>
            </a:lvl2pPr>
            <a:lvl3pPr marL="1371600" lvl="2" indent="-431800" algn="l">
              <a:lnSpc>
                <a:spcPct val="100000"/>
              </a:lnSpc>
              <a:spcBef>
                <a:spcPts val="700"/>
              </a:spcBef>
              <a:spcAft>
                <a:spcPts val="0"/>
              </a:spcAft>
              <a:buClr>
                <a:srgbClr val="FFFFFF"/>
              </a:buClr>
              <a:buSzPts val="3200"/>
              <a:buFont typeface="Calibri"/>
              <a:buChar char="•"/>
              <a:defRPr>
                <a:solidFill>
                  <a:srgbClr val="FFFFFF"/>
                </a:solidFill>
              </a:defRPr>
            </a:lvl3pPr>
            <a:lvl4pPr marL="1828800" lvl="3" indent="-431800" algn="l">
              <a:lnSpc>
                <a:spcPct val="100000"/>
              </a:lnSpc>
              <a:spcBef>
                <a:spcPts val="700"/>
              </a:spcBef>
              <a:spcAft>
                <a:spcPts val="0"/>
              </a:spcAft>
              <a:buClr>
                <a:srgbClr val="FFFFFF"/>
              </a:buClr>
              <a:buSzPts val="3200"/>
              <a:buFont typeface="Calibri"/>
              <a:buChar char="–"/>
              <a:defRPr>
                <a:solidFill>
                  <a:srgbClr val="FFFFFF"/>
                </a:solidFill>
              </a:defRPr>
            </a:lvl4pPr>
            <a:lvl5pPr marL="2286000" lvl="4" indent="-431800" algn="l">
              <a:lnSpc>
                <a:spcPct val="100000"/>
              </a:lnSpc>
              <a:spcBef>
                <a:spcPts val="700"/>
              </a:spcBef>
              <a:spcAft>
                <a:spcPts val="0"/>
              </a:spcAft>
              <a:buClr>
                <a:srgbClr val="FFFFFF"/>
              </a:buClr>
              <a:buSzPts val="3200"/>
              <a:buFont typeface="Calibri"/>
              <a:buChar char="»"/>
              <a:defRPr>
                <a:solidFill>
                  <a:srgbClr val="FFFFFF"/>
                </a:solidFill>
              </a:defRPr>
            </a:lvl5pPr>
            <a:lvl6pPr marL="2743200" lvl="5" indent="-342900" algn="l">
              <a:lnSpc>
                <a:spcPct val="100000"/>
              </a:lnSpc>
              <a:spcBef>
                <a:spcPts val="700"/>
              </a:spcBef>
              <a:spcAft>
                <a:spcPts val="0"/>
              </a:spcAft>
              <a:buClr>
                <a:srgbClr val="003399"/>
              </a:buClr>
              <a:buSzPts val="1800"/>
              <a:buChar char="•"/>
              <a:defRPr/>
            </a:lvl6pPr>
            <a:lvl7pPr marL="3200400" lvl="6" indent="-342900" algn="l">
              <a:lnSpc>
                <a:spcPct val="100000"/>
              </a:lnSpc>
              <a:spcBef>
                <a:spcPts val="700"/>
              </a:spcBef>
              <a:spcAft>
                <a:spcPts val="0"/>
              </a:spcAft>
              <a:buClr>
                <a:srgbClr val="003399"/>
              </a:buClr>
              <a:buSzPts val="1800"/>
              <a:buChar char="•"/>
              <a:defRPr/>
            </a:lvl7pPr>
            <a:lvl8pPr marL="3657600" lvl="7" indent="-342900" algn="l">
              <a:lnSpc>
                <a:spcPct val="100000"/>
              </a:lnSpc>
              <a:spcBef>
                <a:spcPts val="700"/>
              </a:spcBef>
              <a:spcAft>
                <a:spcPts val="0"/>
              </a:spcAft>
              <a:buClr>
                <a:srgbClr val="003399"/>
              </a:buClr>
              <a:buSzPts val="1800"/>
              <a:buChar char="•"/>
              <a:defRPr/>
            </a:lvl8pPr>
            <a:lvl9pPr marL="4114800" lvl="8" indent="-342900" algn="l">
              <a:lnSpc>
                <a:spcPct val="100000"/>
              </a:lnSpc>
              <a:spcBef>
                <a:spcPts val="700"/>
              </a:spcBef>
              <a:spcAft>
                <a:spcPts val="0"/>
              </a:spcAft>
              <a:buClr>
                <a:srgbClr val="003399"/>
              </a:buClr>
              <a:buSzPts val="1800"/>
              <a:buChar char="•"/>
              <a:defRPr/>
            </a:lvl9pPr>
          </a:lstStyle>
          <a:p>
            <a:endParaRPr/>
          </a:p>
        </p:txBody>
      </p:sp>
      <p:sp>
        <p:nvSpPr>
          <p:cNvPr id="149" name="Google Shape;149;gb0ab4656fd_0_162"/>
          <p:cNvSpPr txBox="1">
            <a:spLocks noGrp="1"/>
          </p:cNvSpPr>
          <p:nvPr>
            <p:ph type="sldNum" idx="12"/>
          </p:nvPr>
        </p:nvSpPr>
        <p:spPr>
          <a:xfrm>
            <a:off x="8346618" y="4769563"/>
            <a:ext cx="264000" cy="269100"/>
          </a:xfrm>
          <a:prstGeom prst="rect">
            <a:avLst/>
          </a:prstGeom>
          <a:noFill/>
          <a:ln>
            <a:noFill/>
          </a:ln>
        </p:spPr>
        <p:txBody>
          <a:bodyPr spcFirstLastPara="1" wrap="square" lIns="45700" tIns="45700" rIns="45700"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grpSp>
        <p:nvGrpSpPr>
          <p:cNvPr id="150" name="Google Shape;150;gb0ab4656fd_0_162"/>
          <p:cNvGrpSpPr/>
          <p:nvPr/>
        </p:nvGrpSpPr>
        <p:grpSpPr>
          <a:xfrm>
            <a:off x="76198" y="4629150"/>
            <a:ext cx="2089153" cy="411481"/>
            <a:chOff x="-1" y="0"/>
            <a:chExt cx="2089153" cy="411481"/>
          </a:xfrm>
        </p:grpSpPr>
        <p:pic>
          <p:nvPicPr>
            <p:cNvPr id="151" name="Google Shape;151;gb0ab4656fd_0_162" descr="Picture 17"/>
            <p:cNvPicPr preferRelativeResize="0"/>
            <p:nvPr/>
          </p:nvPicPr>
          <p:blipFill rotWithShape="1">
            <a:blip r:embed="rId3">
              <a:alphaModFix/>
            </a:blip>
            <a:srcRect l="2461" t="16666" r="4988" b="16666"/>
            <a:stretch/>
          </p:blipFill>
          <p:spPr>
            <a:xfrm>
              <a:off x="336549" y="0"/>
              <a:ext cx="1752603" cy="411481"/>
            </a:xfrm>
            <a:prstGeom prst="rect">
              <a:avLst/>
            </a:prstGeom>
            <a:noFill/>
            <a:ln>
              <a:noFill/>
            </a:ln>
          </p:spPr>
        </p:pic>
        <p:pic>
          <p:nvPicPr>
            <p:cNvPr id="152" name="Google Shape;152;gb0ab4656fd_0_162" descr="Picture 18"/>
            <p:cNvPicPr preferRelativeResize="0"/>
            <p:nvPr/>
          </p:nvPicPr>
          <p:blipFill rotWithShape="1">
            <a:blip r:embed="rId4">
              <a:alphaModFix/>
            </a:blip>
            <a:srcRect l="7326" t="5146" r="5138" b="5662"/>
            <a:stretch/>
          </p:blipFill>
          <p:spPr>
            <a:xfrm>
              <a:off x="-1" y="28770"/>
              <a:ext cx="500134" cy="338041"/>
            </a:xfrm>
            <a:prstGeom prst="rect">
              <a:avLst/>
            </a:prstGeom>
            <a:noFill/>
            <a:ln>
              <a:noFill/>
            </a:ln>
          </p:spPr>
        </p:pic>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matchingName="Default">
  <p:cSld name="Default">
    <p:spTree>
      <p:nvGrpSpPr>
        <p:cNvPr id="1" name="Shape 153"/>
        <p:cNvGrpSpPr/>
        <p:nvPr/>
      </p:nvGrpSpPr>
      <p:grpSpPr>
        <a:xfrm>
          <a:off x="0" y="0"/>
          <a:ext cx="0" cy="0"/>
          <a:chOff x="0" y="0"/>
          <a:chExt cx="0" cy="0"/>
        </a:xfrm>
      </p:grpSpPr>
      <p:sp>
        <p:nvSpPr>
          <p:cNvPr id="154" name="Google Shape;154;gb0ab4656fd_0_170"/>
          <p:cNvSpPr txBox="1">
            <a:spLocks noGrp="1"/>
          </p:cNvSpPr>
          <p:nvPr>
            <p:ph type="title"/>
          </p:nvPr>
        </p:nvSpPr>
        <p:spPr>
          <a:xfrm>
            <a:off x="457200" y="205978"/>
            <a:ext cx="8229600" cy="857400"/>
          </a:xfrm>
          <a:prstGeom prst="rect">
            <a:avLst/>
          </a:prstGeom>
          <a:noFill/>
          <a:ln>
            <a:noFill/>
          </a:ln>
        </p:spPr>
        <p:txBody>
          <a:bodyPr spcFirstLastPara="1" wrap="square" lIns="45700" tIns="45700" rIns="45700" bIns="45700" anchor="ctr" anchorCtr="0">
            <a:noAutofit/>
          </a:bodyPr>
          <a:lstStyle>
            <a:lvl1pPr lvl="0" algn="ctr">
              <a:lnSpc>
                <a:spcPct val="100000"/>
              </a:lnSpc>
              <a:spcBef>
                <a:spcPts val="0"/>
              </a:spcBef>
              <a:spcAft>
                <a:spcPts val="0"/>
              </a:spcAft>
              <a:buClr>
                <a:srgbClr val="000000"/>
              </a:buClr>
              <a:buSzPts val="4400"/>
              <a:buFont typeface="Calibri"/>
              <a:buNone/>
              <a:defRPr b="0">
                <a:solidFill>
                  <a:srgbClr val="000000"/>
                </a:solidFill>
                <a:latin typeface="Calibri"/>
                <a:ea typeface="Calibri"/>
                <a:cs typeface="Calibri"/>
                <a:sym typeface="Calibri"/>
              </a:defRPr>
            </a:lvl1pPr>
            <a:lvl2pPr lvl="1" algn="ctr">
              <a:lnSpc>
                <a:spcPct val="100000"/>
              </a:lnSpc>
              <a:spcBef>
                <a:spcPts val="0"/>
              </a:spcBef>
              <a:spcAft>
                <a:spcPts val="0"/>
              </a:spcAft>
              <a:buClr>
                <a:srgbClr val="FFFFFF"/>
              </a:buClr>
              <a:buSzPts val="1800"/>
              <a:buNone/>
              <a:defRPr/>
            </a:lvl2pPr>
            <a:lvl3pPr lvl="2" algn="ctr">
              <a:lnSpc>
                <a:spcPct val="100000"/>
              </a:lnSpc>
              <a:spcBef>
                <a:spcPts val="0"/>
              </a:spcBef>
              <a:spcAft>
                <a:spcPts val="0"/>
              </a:spcAft>
              <a:buClr>
                <a:srgbClr val="FFFFFF"/>
              </a:buClr>
              <a:buSzPts val="1800"/>
              <a:buNone/>
              <a:defRPr/>
            </a:lvl3pPr>
            <a:lvl4pPr lvl="3" algn="ctr">
              <a:lnSpc>
                <a:spcPct val="100000"/>
              </a:lnSpc>
              <a:spcBef>
                <a:spcPts val="0"/>
              </a:spcBef>
              <a:spcAft>
                <a:spcPts val="0"/>
              </a:spcAft>
              <a:buClr>
                <a:srgbClr val="FFFFFF"/>
              </a:buClr>
              <a:buSzPts val="1800"/>
              <a:buNone/>
              <a:defRPr/>
            </a:lvl4pPr>
            <a:lvl5pPr lvl="4" algn="ctr">
              <a:lnSpc>
                <a:spcPct val="100000"/>
              </a:lnSpc>
              <a:spcBef>
                <a:spcPts val="0"/>
              </a:spcBef>
              <a:spcAft>
                <a:spcPts val="0"/>
              </a:spcAft>
              <a:buClr>
                <a:srgbClr val="FFFFFF"/>
              </a:buClr>
              <a:buSzPts val="1800"/>
              <a:buNone/>
              <a:defRPr/>
            </a:lvl5pPr>
            <a:lvl6pPr lvl="5" algn="ctr">
              <a:lnSpc>
                <a:spcPct val="100000"/>
              </a:lnSpc>
              <a:spcBef>
                <a:spcPts val="0"/>
              </a:spcBef>
              <a:spcAft>
                <a:spcPts val="0"/>
              </a:spcAft>
              <a:buClr>
                <a:srgbClr val="FFFFFF"/>
              </a:buClr>
              <a:buSzPts val="1800"/>
              <a:buNone/>
              <a:defRPr/>
            </a:lvl6pPr>
            <a:lvl7pPr lvl="6" algn="ctr">
              <a:lnSpc>
                <a:spcPct val="100000"/>
              </a:lnSpc>
              <a:spcBef>
                <a:spcPts val="0"/>
              </a:spcBef>
              <a:spcAft>
                <a:spcPts val="0"/>
              </a:spcAft>
              <a:buClr>
                <a:srgbClr val="FFFFFF"/>
              </a:buClr>
              <a:buSzPts val="1800"/>
              <a:buNone/>
              <a:defRPr/>
            </a:lvl7pPr>
            <a:lvl8pPr lvl="7" algn="ctr">
              <a:lnSpc>
                <a:spcPct val="100000"/>
              </a:lnSpc>
              <a:spcBef>
                <a:spcPts val="0"/>
              </a:spcBef>
              <a:spcAft>
                <a:spcPts val="0"/>
              </a:spcAft>
              <a:buClr>
                <a:srgbClr val="FFFFFF"/>
              </a:buClr>
              <a:buSzPts val="1800"/>
              <a:buNone/>
              <a:defRPr/>
            </a:lvl8pPr>
            <a:lvl9pPr lvl="8" algn="ctr">
              <a:lnSpc>
                <a:spcPct val="100000"/>
              </a:lnSpc>
              <a:spcBef>
                <a:spcPts val="0"/>
              </a:spcBef>
              <a:spcAft>
                <a:spcPts val="0"/>
              </a:spcAft>
              <a:buClr>
                <a:srgbClr val="FFFFFF"/>
              </a:buClr>
              <a:buSzPts val="1800"/>
              <a:buNone/>
              <a:defRPr/>
            </a:lvl9pPr>
          </a:lstStyle>
          <a:p>
            <a:endParaRPr/>
          </a:p>
        </p:txBody>
      </p:sp>
      <p:sp>
        <p:nvSpPr>
          <p:cNvPr id="155" name="Google Shape;155;gb0ab4656fd_0_170"/>
          <p:cNvSpPr txBox="1">
            <a:spLocks noGrp="1"/>
          </p:cNvSpPr>
          <p:nvPr>
            <p:ph type="body" idx="1"/>
          </p:nvPr>
        </p:nvSpPr>
        <p:spPr>
          <a:xfrm>
            <a:off x="457200" y="1200150"/>
            <a:ext cx="8229600" cy="3394500"/>
          </a:xfrm>
          <a:prstGeom prst="rect">
            <a:avLst/>
          </a:prstGeom>
          <a:noFill/>
          <a:ln>
            <a:noFill/>
          </a:ln>
        </p:spPr>
        <p:txBody>
          <a:bodyPr spcFirstLastPara="1" wrap="square" lIns="45700" tIns="45700" rIns="45700" bIns="45700" anchor="t" anchorCtr="0">
            <a:noAutofit/>
          </a:bodyPr>
          <a:lstStyle>
            <a:lvl1pPr marL="457200" lvl="0" indent="-431800" algn="l">
              <a:lnSpc>
                <a:spcPct val="100000"/>
              </a:lnSpc>
              <a:spcBef>
                <a:spcPts val="700"/>
              </a:spcBef>
              <a:spcAft>
                <a:spcPts val="0"/>
              </a:spcAft>
              <a:buClr>
                <a:srgbClr val="000000"/>
              </a:buClr>
              <a:buSzPts val="3200"/>
              <a:buChar char="•"/>
              <a:defRPr>
                <a:solidFill>
                  <a:srgbClr val="000000"/>
                </a:solidFill>
              </a:defRPr>
            </a:lvl1pPr>
            <a:lvl2pPr marL="914400" lvl="1" indent="-431800" algn="l">
              <a:lnSpc>
                <a:spcPct val="100000"/>
              </a:lnSpc>
              <a:spcBef>
                <a:spcPts val="700"/>
              </a:spcBef>
              <a:spcAft>
                <a:spcPts val="0"/>
              </a:spcAft>
              <a:buClr>
                <a:srgbClr val="000000"/>
              </a:buClr>
              <a:buSzPts val="3200"/>
              <a:buChar char="–"/>
              <a:defRPr>
                <a:solidFill>
                  <a:srgbClr val="000000"/>
                </a:solidFill>
              </a:defRPr>
            </a:lvl2pPr>
            <a:lvl3pPr marL="1371600" lvl="2" indent="-431800" algn="l">
              <a:lnSpc>
                <a:spcPct val="100000"/>
              </a:lnSpc>
              <a:spcBef>
                <a:spcPts val="700"/>
              </a:spcBef>
              <a:spcAft>
                <a:spcPts val="0"/>
              </a:spcAft>
              <a:buClr>
                <a:srgbClr val="000000"/>
              </a:buClr>
              <a:buSzPts val="3200"/>
              <a:buChar char="•"/>
              <a:defRPr>
                <a:solidFill>
                  <a:srgbClr val="000000"/>
                </a:solidFill>
              </a:defRPr>
            </a:lvl3pPr>
            <a:lvl4pPr marL="1828800" lvl="3" indent="-431800" algn="l">
              <a:lnSpc>
                <a:spcPct val="100000"/>
              </a:lnSpc>
              <a:spcBef>
                <a:spcPts val="700"/>
              </a:spcBef>
              <a:spcAft>
                <a:spcPts val="0"/>
              </a:spcAft>
              <a:buClr>
                <a:srgbClr val="000000"/>
              </a:buClr>
              <a:buSzPts val="3200"/>
              <a:buChar char="–"/>
              <a:defRPr>
                <a:solidFill>
                  <a:srgbClr val="000000"/>
                </a:solidFill>
              </a:defRPr>
            </a:lvl4pPr>
            <a:lvl5pPr marL="2286000" lvl="4" indent="-431800" algn="l">
              <a:lnSpc>
                <a:spcPct val="100000"/>
              </a:lnSpc>
              <a:spcBef>
                <a:spcPts val="700"/>
              </a:spcBef>
              <a:spcAft>
                <a:spcPts val="0"/>
              </a:spcAft>
              <a:buClr>
                <a:srgbClr val="000000"/>
              </a:buClr>
              <a:buSzPts val="3200"/>
              <a:buChar char="»"/>
              <a:defRPr>
                <a:solidFill>
                  <a:srgbClr val="000000"/>
                </a:solidFill>
              </a:defRPr>
            </a:lvl5pPr>
            <a:lvl6pPr marL="2743200" lvl="5" indent="-342900" algn="l">
              <a:lnSpc>
                <a:spcPct val="100000"/>
              </a:lnSpc>
              <a:spcBef>
                <a:spcPts val="700"/>
              </a:spcBef>
              <a:spcAft>
                <a:spcPts val="0"/>
              </a:spcAft>
              <a:buClr>
                <a:srgbClr val="003399"/>
              </a:buClr>
              <a:buSzPts val="1800"/>
              <a:buChar char="•"/>
              <a:defRPr/>
            </a:lvl6pPr>
            <a:lvl7pPr marL="3200400" lvl="6" indent="-342900" algn="l">
              <a:lnSpc>
                <a:spcPct val="100000"/>
              </a:lnSpc>
              <a:spcBef>
                <a:spcPts val="700"/>
              </a:spcBef>
              <a:spcAft>
                <a:spcPts val="0"/>
              </a:spcAft>
              <a:buClr>
                <a:srgbClr val="003399"/>
              </a:buClr>
              <a:buSzPts val="1800"/>
              <a:buChar char="•"/>
              <a:defRPr/>
            </a:lvl7pPr>
            <a:lvl8pPr marL="3657600" lvl="7" indent="-342900" algn="l">
              <a:lnSpc>
                <a:spcPct val="100000"/>
              </a:lnSpc>
              <a:spcBef>
                <a:spcPts val="700"/>
              </a:spcBef>
              <a:spcAft>
                <a:spcPts val="0"/>
              </a:spcAft>
              <a:buClr>
                <a:srgbClr val="003399"/>
              </a:buClr>
              <a:buSzPts val="1800"/>
              <a:buChar char="•"/>
              <a:defRPr/>
            </a:lvl8pPr>
            <a:lvl9pPr marL="4114800" lvl="8" indent="-342900" algn="l">
              <a:lnSpc>
                <a:spcPct val="100000"/>
              </a:lnSpc>
              <a:spcBef>
                <a:spcPts val="700"/>
              </a:spcBef>
              <a:spcAft>
                <a:spcPts val="0"/>
              </a:spcAft>
              <a:buClr>
                <a:srgbClr val="003399"/>
              </a:buClr>
              <a:buSzPts val="1800"/>
              <a:buChar char="•"/>
              <a:defRPr/>
            </a:lvl9pPr>
          </a:lstStyle>
          <a:p>
            <a:endParaRPr/>
          </a:p>
        </p:txBody>
      </p:sp>
      <p:sp>
        <p:nvSpPr>
          <p:cNvPr id="156" name="Google Shape;156;gb0ab4656fd_0_170"/>
          <p:cNvSpPr txBox="1">
            <a:spLocks noGrp="1"/>
          </p:cNvSpPr>
          <p:nvPr>
            <p:ph type="sldNum" idx="12"/>
          </p:nvPr>
        </p:nvSpPr>
        <p:spPr>
          <a:xfrm>
            <a:off x="8422818" y="4769563"/>
            <a:ext cx="264000" cy="269100"/>
          </a:xfrm>
          <a:prstGeom prst="rect">
            <a:avLst/>
          </a:prstGeom>
          <a:noFill/>
          <a:ln>
            <a:noFill/>
          </a:ln>
        </p:spPr>
        <p:txBody>
          <a:bodyPr spcFirstLastPara="1" wrap="square" lIns="45700" tIns="45700" rIns="45700"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Title and Content">
  <p:cSld name="2_Title and Content">
    <p:spTree>
      <p:nvGrpSpPr>
        <p:cNvPr id="1" name="Shape 157"/>
        <p:cNvGrpSpPr/>
        <p:nvPr/>
      </p:nvGrpSpPr>
      <p:grpSpPr>
        <a:xfrm>
          <a:off x="0" y="0"/>
          <a:ext cx="0" cy="0"/>
          <a:chOff x="0" y="0"/>
          <a:chExt cx="0" cy="0"/>
        </a:xfrm>
      </p:grpSpPr>
      <p:sp>
        <p:nvSpPr>
          <p:cNvPr id="158" name="Google Shape;158;gb0ab4656fd_0_174"/>
          <p:cNvSpPr txBox="1">
            <a:spLocks noGrp="1"/>
          </p:cNvSpPr>
          <p:nvPr>
            <p:ph type="body" idx="1"/>
          </p:nvPr>
        </p:nvSpPr>
        <p:spPr>
          <a:xfrm>
            <a:off x="333377" y="1079500"/>
            <a:ext cx="8181900" cy="3553200"/>
          </a:xfrm>
          <a:prstGeom prst="rect">
            <a:avLst/>
          </a:prstGeom>
          <a:noFill/>
          <a:ln>
            <a:noFill/>
          </a:ln>
        </p:spPr>
        <p:txBody>
          <a:bodyPr spcFirstLastPara="1" wrap="square" lIns="68550" tIns="68550" rIns="68550" bIns="68550" anchor="t" anchorCtr="0">
            <a:noAutofit/>
          </a:bodyPr>
          <a:lstStyle>
            <a:lvl1pPr marL="457200" marR="0" lvl="0" indent="-368300" algn="l">
              <a:lnSpc>
                <a:spcPct val="90000"/>
              </a:lnSpc>
              <a:spcBef>
                <a:spcPts val="563"/>
              </a:spcBef>
              <a:spcAft>
                <a:spcPts val="0"/>
              </a:spcAft>
              <a:buClr>
                <a:srgbClr val="004360"/>
              </a:buClr>
              <a:buSzPts val="2200"/>
              <a:buFont typeface="Arial"/>
              <a:buChar char="•"/>
              <a:defRPr sz="1700" b="0" i="0" u="none" strike="noStrike" cap="none">
                <a:solidFill>
                  <a:srgbClr val="004360"/>
                </a:solidFill>
                <a:latin typeface="Calibri"/>
                <a:ea typeface="Calibri"/>
                <a:cs typeface="Calibri"/>
                <a:sym typeface="Calibri"/>
              </a:defRPr>
            </a:lvl1pPr>
            <a:lvl2pPr marL="914400" marR="0" lvl="1" indent="-342900" algn="l">
              <a:lnSpc>
                <a:spcPct val="90000"/>
              </a:lnSpc>
              <a:spcBef>
                <a:spcPts val="281"/>
              </a:spcBef>
              <a:spcAft>
                <a:spcPts val="0"/>
              </a:spcAft>
              <a:buClr>
                <a:srgbClr val="004361"/>
              </a:buClr>
              <a:buSzPts val="1800"/>
              <a:buFont typeface="Arial"/>
              <a:buChar char="•"/>
              <a:defRPr sz="1400" b="0" i="0" u="none" strike="noStrike" cap="none">
                <a:solidFill>
                  <a:srgbClr val="004361"/>
                </a:solidFill>
                <a:latin typeface="Calibri"/>
                <a:ea typeface="Calibri"/>
                <a:cs typeface="Calibri"/>
                <a:sym typeface="Calibri"/>
              </a:defRPr>
            </a:lvl2pPr>
            <a:lvl3pPr marL="1371600" marR="0" lvl="2" indent="-342900" algn="l">
              <a:lnSpc>
                <a:spcPct val="90000"/>
              </a:lnSpc>
              <a:spcBef>
                <a:spcPts val="281"/>
              </a:spcBef>
              <a:spcAft>
                <a:spcPts val="0"/>
              </a:spcAft>
              <a:buClr>
                <a:srgbClr val="003F5E"/>
              </a:buClr>
              <a:buSzPts val="1800"/>
              <a:buFont typeface="Arial"/>
              <a:buChar char="•"/>
              <a:defRPr sz="1400" b="0" i="0" u="none" strike="noStrike" cap="none">
                <a:solidFill>
                  <a:srgbClr val="003F5E"/>
                </a:solidFill>
                <a:latin typeface="Calibri"/>
                <a:ea typeface="Calibri"/>
                <a:cs typeface="Calibri"/>
                <a:sym typeface="Calibri"/>
              </a:defRPr>
            </a:lvl3pPr>
            <a:lvl4pPr marL="1828800" marR="0" lvl="3" indent="-342900" algn="l">
              <a:lnSpc>
                <a:spcPct val="90000"/>
              </a:lnSpc>
              <a:spcBef>
                <a:spcPts val="281"/>
              </a:spcBef>
              <a:spcAft>
                <a:spcPts val="0"/>
              </a:spcAft>
              <a:buClr>
                <a:srgbClr val="004360"/>
              </a:buClr>
              <a:buSzPts val="1800"/>
              <a:buFont typeface="Arial"/>
              <a:buChar char="•"/>
              <a:defRPr sz="1400" b="0" i="0" u="none" strike="noStrike" cap="none">
                <a:solidFill>
                  <a:srgbClr val="004360"/>
                </a:solidFill>
                <a:latin typeface="Calibri"/>
                <a:ea typeface="Calibri"/>
                <a:cs typeface="Calibri"/>
                <a:sym typeface="Calibri"/>
              </a:defRPr>
            </a:lvl4pPr>
            <a:lvl5pPr marL="2286000" marR="0" lvl="4" indent="-342900" algn="l">
              <a:lnSpc>
                <a:spcPct val="90000"/>
              </a:lnSpc>
              <a:spcBef>
                <a:spcPts val="281"/>
              </a:spcBef>
              <a:spcAft>
                <a:spcPts val="0"/>
              </a:spcAft>
              <a:buClr>
                <a:srgbClr val="004360"/>
              </a:buClr>
              <a:buSzPts val="1800"/>
              <a:buFont typeface="Arial"/>
              <a:buChar char="•"/>
              <a:defRPr sz="1400" b="0" i="0" u="none" strike="noStrike" cap="none">
                <a:solidFill>
                  <a:srgbClr val="004360"/>
                </a:solidFill>
                <a:latin typeface="Calibri"/>
                <a:ea typeface="Calibri"/>
                <a:cs typeface="Calibri"/>
                <a:sym typeface="Calibri"/>
              </a:defRPr>
            </a:lvl5pPr>
            <a:lvl6pPr marL="2743200" marR="0" lvl="5" indent="-314325" algn="l">
              <a:lnSpc>
                <a:spcPct val="90000"/>
              </a:lnSpc>
              <a:spcBef>
                <a:spcPts val="281"/>
              </a:spcBef>
              <a:spcAft>
                <a:spcPts val="0"/>
              </a:spcAft>
              <a:buClr>
                <a:schemeClr val="dk1"/>
              </a:buClr>
              <a:buSzPts val="1350"/>
              <a:buFont typeface="Arial"/>
              <a:buChar char="•"/>
              <a:defRPr sz="1000" b="0" i="0" u="none" strike="noStrike" cap="none">
                <a:solidFill>
                  <a:schemeClr val="dk1"/>
                </a:solidFill>
                <a:latin typeface="Calibri"/>
                <a:ea typeface="Calibri"/>
                <a:cs typeface="Calibri"/>
                <a:sym typeface="Calibri"/>
              </a:defRPr>
            </a:lvl6pPr>
            <a:lvl7pPr marL="3200400" marR="0" lvl="6" indent="-314325" algn="l">
              <a:lnSpc>
                <a:spcPct val="90000"/>
              </a:lnSpc>
              <a:spcBef>
                <a:spcPts val="281"/>
              </a:spcBef>
              <a:spcAft>
                <a:spcPts val="0"/>
              </a:spcAft>
              <a:buClr>
                <a:schemeClr val="dk1"/>
              </a:buClr>
              <a:buSzPts val="1350"/>
              <a:buFont typeface="Arial"/>
              <a:buChar char="•"/>
              <a:defRPr sz="1000" b="0" i="0" u="none" strike="noStrike" cap="none">
                <a:solidFill>
                  <a:schemeClr val="dk1"/>
                </a:solidFill>
                <a:latin typeface="Calibri"/>
                <a:ea typeface="Calibri"/>
                <a:cs typeface="Calibri"/>
                <a:sym typeface="Calibri"/>
              </a:defRPr>
            </a:lvl7pPr>
            <a:lvl8pPr marL="3657600" marR="0" lvl="7" indent="-314325" algn="l">
              <a:lnSpc>
                <a:spcPct val="90000"/>
              </a:lnSpc>
              <a:spcBef>
                <a:spcPts val="281"/>
              </a:spcBef>
              <a:spcAft>
                <a:spcPts val="0"/>
              </a:spcAft>
              <a:buClr>
                <a:schemeClr val="dk1"/>
              </a:buClr>
              <a:buSzPts val="1350"/>
              <a:buFont typeface="Arial"/>
              <a:buChar char="•"/>
              <a:defRPr sz="1000" b="0" i="0" u="none" strike="noStrike" cap="none">
                <a:solidFill>
                  <a:schemeClr val="dk1"/>
                </a:solidFill>
                <a:latin typeface="Calibri"/>
                <a:ea typeface="Calibri"/>
                <a:cs typeface="Calibri"/>
                <a:sym typeface="Calibri"/>
              </a:defRPr>
            </a:lvl8pPr>
            <a:lvl9pPr marL="4114800" marR="0" lvl="8" indent="-314325" algn="l">
              <a:lnSpc>
                <a:spcPct val="90000"/>
              </a:lnSpc>
              <a:spcBef>
                <a:spcPts val="281"/>
              </a:spcBef>
              <a:spcAft>
                <a:spcPts val="0"/>
              </a:spcAft>
              <a:buClr>
                <a:schemeClr val="dk1"/>
              </a:buClr>
              <a:buSzPts val="1350"/>
              <a:buFont typeface="Arial"/>
              <a:buChar char="•"/>
              <a:defRPr sz="1000" b="0" i="0" u="none" strike="noStrike" cap="none">
                <a:solidFill>
                  <a:schemeClr val="dk1"/>
                </a:solidFill>
                <a:latin typeface="Calibri"/>
                <a:ea typeface="Calibri"/>
                <a:cs typeface="Calibri"/>
                <a:sym typeface="Calibri"/>
              </a:defRPr>
            </a:lvl9pPr>
          </a:lstStyle>
          <a:p>
            <a:endParaRPr/>
          </a:p>
        </p:txBody>
      </p:sp>
      <p:sp>
        <p:nvSpPr>
          <p:cNvPr id="159" name="Google Shape;159;gb0ab4656fd_0_174"/>
          <p:cNvSpPr txBox="1">
            <a:spLocks noGrp="1"/>
          </p:cNvSpPr>
          <p:nvPr>
            <p:ph type="sldNum" idx="12"/>
          </p:nvPr>
        </p:nvSpPr>
        <p:spPr>
          <a:xfrm>
            <a:off x="8296359" y="4804514"/>
            <a:ext cx="555600" cy="206100"/>
          </a:xfrm>
          <a:prstGeom prst="rect">
            <a:avLst/>
          </a:prstGeom>
          <a:noFill/>
          <a:ln>
            <a:noFill/>
          </a:ln>
        </p:spPr>
        <p:txBody>
          <a:bodyPr spcFirstLastPara="1" wrap="square" lIns="68550" tIns="34275" rIns="68550" bIns="34275" anchor="ctr" anchorCtr="0">
            <a:noAutofit/>
          </a:bodyPr>
          <a:lstStyle>
            <a:lvl1pPr marL="0" marR="0" lvl="0" indent="0" algn="r">
              <a:lnSpc>
                <a:spcPct val="100000"/>
              </a:lnSpc>
              <a:spcBef>
                <a:spcPts val="0"/>
              </a:spcBef>
              <a:spcAft>
                <a:spcPts val="0"/>
              </a:spcAft>
              <a:buClr>
                <a:srgbClr val="888888"/>
              </a:buClr>
              <a:buSzPts val="800"/>
              <a:buFont typeface="Calibri"/>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800"/>
              <a:buFont typeface="Calibri"/>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800"/>
              <a:buFont typeface="Calibri"/>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800"/>
              <a:buFont typeface="Calibri"/>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800"/>
              <a:buFont typeface="Calibri"/>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800"/>
              <a:buFont typeface="Calibri"/>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800"/>
              <a:buFont typeface="Calibri"/>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800"/>
              <a:buFont typeface="Calibri"/>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800"/>
              <a:buFont typeface="Calibri"/>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160" name="Google Shape;160;gb0ab4656fd_0_174"/>
          <p:cNvSpPr txBox="1">
            <a:spLocks noGrp="1"/>
          </p:cNvSpPr>
          <p:nvPr>
            <p:ph type="title"/>
          </p:nvPr>
        </p:nvSpPr>
        <p:spPr>
          <a:xfrm>
            <a:off x="341735" y="55987"/>
            <a:ext cx="7209000" cy="994200"/>
          </a:xfrm>
          <a:prstGeom prst="rect">
            <a:avLst/>
          </a:prstGeom>
          <a:noFill/>
          <a:ln>
            <a:noFill/>
          </a:ln>
        </p:spPr>
        <p:txBody>
          <a:bodyPr spcFirstLastPara="1" wrap="square" lIns="68550" tIns="68550" rIns="68550" bIns="68550" anchor="ctr" anchorCtr="0">
            <a:noAutofit/>
          </a:bodyPr>
          <a:lstStyle>
            <a:lvl1pPr marR="0" lvl="0" algn="l">
              <a:lnSpc>
                <a:spcPct val="90000"/>
              </a:lnSpc>
              <a:spcBef>
                <a:spcPts val="0"/>
              </a:spcBef>
              <a:spcAft>
                <a:spcPts val="0"/>
              </a:spcAft>
              <a:buClr>
                <a:srgbClr val="004361"/>
              </a:buClr>
              <a:buSzPts val="2400"/>
              <a:buFont typeface="Calibri"/>
              <a:buNone/>
              <a:defRPr sz="1800" b="1" i="0" u="none" strike="noStrike" cap="none">
                <a:solidFill>
                  <a:srgbClr val="004361"/>
                </a:solidFill>
                <a:latin typeface="Calibri"/>
                <a:ea typeface="Calibri"/>
                <a:cs typeface="Calibri"/>
                <a:sym typeface="Calibri"/>
              </a:defRPr>
            </a:lvl1pPr>
            <a:lvl2pPr lvl="1" algn="ctr">
              <a:lnSpc>
                <a:spcPct val="100000"/>
              </a:lnSpc>
              <a:spcBef>
                <a:spcPts val="0"/>
              </a:spcBef>
              <a:spcAft>
                <a:spcPts val="0"/>
              </a:spcAft>
              <a:buClr>
                <a:srgbClr val="FFFFFF"/>
              </a:buClr>
              <a:buSzPts val="1400"/>
              <a:buFont typeface="Candara"/>
              <a:buNone/>
              <a:defRPr sz="1400"/>
            </a:lvl2pPr>
            <a:lvl3pPr lvl="2" algn="ctr">
              <a:lnSpc>
                <a:spcPct val="100000"/>
              </a:lnSpc>
              <a:spcBef>
                <a:spcPts val="0"/>
              </a:spcBef>
              <a:spcAft>
                <a:spcPts val="0"/>
              </a:spcAft>
              <a:buClr>
                <a:srgbClr val="FFFFFF"/>
              </a:buClr>
              <a:buSzPts val="1400"/>
              <a:buFont typeface="Candara"/>
              <a:buNone/>
              <a:defRPr sz="1400"/>
            </a:lvl3pPr>
            <a:lvl4pPr lvl="3" algn="ctr">
              <a:lnSpc>
                <a:spcPct val="100000"/>
              </a:lnSpc>
              <a:spcBef>
                <a:spcPts val="0"/>
              </a:spcBef>
              <a:spcAft>
                <a:spcPts val="0"/>
              </a:spcAft>
              <a:buClr>
                <a:srgbClr val="FFFFFF"/>
              </a:buClr>
              <a:buSzPts val="1400"/>
              <a:buFont typeface="Candara"/>
              <a:buNone/>
              <a:defRPr sz="1400"/>
            </a:lvl4pPr>
            <a:lvl5pPr lvl="4" algn="ctr">
              <a:lnSpc>
                <a:spcPct val="100000"/>
              </a:lnSpc>
              <a:spcBef>
                <a:spcPts val="0"/>
              </a:spcBef>
              <a:spcAft>
                <a:spcPts val="0"/>
              </a:spcAft>
              <a:buClr>
                <a:srgbClr val="FFFFFF"/>
              </a:buClr>
              <a:buSzPts val="1400"/>
              <a:buFont typeface="Candara"/>
              <a:buNone/>
              <a:defRPr sz="1400"/>
            </a:lvl5pPr>
            <a:lvl6pPr lvl="5" algn="ctr">
              <a:lnSpc>
                <a:spcPct val="100000"/>
              </a:lnSpc>
              <a:spcBef>
                <a:spcPts val="0"/>
              </a:spcBef>
              <a:spcAft>
                <a:spcPts val="0"/>
              </a:spcAft>
              <a:buClr>
                <a:srgbClr val="FFFFFF"/>
              </a:buClr>
              <a:buSzPts val="1400"/>
              <a:buFont typeface="Candara"/>
              <a:buNone/>
              <a:defRPr sz="1400"/>
            </a:lvl6pPr>
            <a:lvl7pPr lvl="6" algn="ctr">
              <a:lnSpc>
                <a:spcPct val="100000"/>
              </a:lnSpc>
              <a:spcBef>
                <a:spcPts val="0"/>
              </a:spcBef>
              <a:spcAft>
                <a:spcPts val="0"/>
              </a:spcAft>
              <a:buClr>
                <a:srgbClr val="FFFFFF"/>
              </a:buClr>
              <a:buSzPts val="1400"/>
              <a:buFont typeface="Candara"/>
              <a:buNone/>
              <a:defRPr sz="1400"/>
            </a:lvl7pPr>
            <a:lvl8pPr lvl="7" algn="ctr">
              <a:lnSpc>
                <a:spcPct val="100000"/>
              </a:lnSpc>
              <a:spcBef>
                <a:spcPts val="0"/>
              </a:spcBef>
              <a:spcAft>
                <a:spcPts val="0"/>
              </a:spcAft>
              <a:buClr>
                <a:srgbClr val="FFFFFF"/>
              </a:buClr>
              <a:buSzPts val="1400"/>
              <a:buFont typeface="Candara"/>
              <a:buNone/>
              <a:defRPr sz="1400"/>
            </a:lvl8pPr>
            <a:lvl9pPr lvl="8" algn="ctr">
              <a:lnSpc>
                <a:spcPct val="100000"/>
              </a:lnSpc>
              <a:spcBef>
                <a:spcPts val="0"/>
              </a:spcBef>
              <a:spcAft>
                <a:spcPts val="0"/>
              </a:spcAft>
              <a:buClr>
                <a:srgbClr val="FFFFFF"/>
              </a:buClr>
              <a:buSzPts val="1400"/>
              <a:buFont typeface="Candara"/>
              <a:buNone/>
              <a:defRPr sz="1400"/>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matchingName="Default">
  <p:cSld name="Default">
    <p:spTree>
      <p:nvGrpSpPr>
        <p:cNvPr id="1" name="Shape 44"/>
        <p:cNvGrpSpPr/>
        <p:nvPr/>
      </p:nvGrpSpPr>
      <p:grpSpPr>
        <a:xfrm>
          <a:off x="0" y="0"/>
          <a:ext cx="0" cy="0"/>
          <a:chOff x="0" y="0"/>
          <a:chExt cx="0" cy="0"/>
        </a:xfrm>
      </p:grpSpPr>
      <p:sp>
        <p:nvSpPr>
          <p:cNvPr id="45" name="Google Shape;45;p34"/>
          <p:cNvSpPr txBox="1">
            <a:spLocks noGrp="1"/>
          </p:cNvSpPr>
          <p:nvPr>
            <p:ph type="title"/>
          </p:nvPr>
        </p:nvSpPr>
        <p:spPr>
          <a:xfrm>
            <a:off x="457200" y="205978"/>
            <a:ext cx="8229600" cy="857251"/>
          </a:xfrm>
          <a:prstGeom prst="rect">
            <a:avLst/>
          </a:prstGeom>
          <a:noFill/>
          <a:ln>
            <a:noFill/>
          </a:ln>
        </p:spPr>
        <p:txBody>
          <a:bodyPr spcFirstLastPara="1" wrap="square" lIns="45700" tIns="45700" rIns="45700" bIns="45700" anchor="ctr" anchorCtr="0">
            <a:normAutofit/>
          </a:bodyPr>
          <a:lstStyle>
            <a:lvl1pPr lvl="0" algn="ctr">
              <a:lnSpc>
                <a:spcPct val="100000"/>
              </a:lnSpc>
              <a:spcBef>
                <a:spcPts val="0"/>
              </a:spcBef>
              <a:spcAft>
                <a:spcPts val="0"/>
              </a:spcAft>
              <a:buClr>
                <a:srgbClr val="000000"/>
              </a:buClr>
              <a:buSzPts val="4400"/>
              <a:buFont typeface="Calibri"/>
              <a:buNone/>
              <a:defRPr b="0">
                <a:solidFill>
                  <a:srgbClr val="000000"/>
                </a:solidFill>
                <a:latin typeface="Calibri"/>
                <a:ea typeface="Calibri"/>
                <a:cs typeface="Calibri"/>
                <a:sym typeface="Calibri"/>
              </a:defRPr>
            </a:lvl1pPr>
            <a:lvl2pPr lvl="1" algn="ctr">
              <a:lnSpc>
                <a:spcPct val="100000"/>
              </a:lnSpc>
              <a:spcBef>
                <a:spcPts val="0"/>
              </a:spcBef>
              <a:spcAft>
                <a:spcPts val="0"/>
              </a:spcAft>
              <a:buClr>
                <a:srgbClr val="FFFFFF"/>
              </a:buClr>
              <a:buSzPts val="1800"/>
              <a:buNone/>
              <a:defRPr/>
            </a:lvl2pPr>
            <a:lvl3pPr lvl="2" algn="ctr">
              <a:lnSpc>
                <a:spcPct val="100000"/>
              </a:lnSpc>
              <a:spcBef>
                <a:spcPts val="0"/>
              </a:spcBef>
              <a:spcAft>
                <a:spcPts val="0"/>
              </a:spcAft>
              <a:buClr>
                <a:srgbClr val="FFFFFF"/>
              </a:buClr>
              <a:buSzPts val="1800"/>
              <a:buNone/>
              <a:defRPr/>
            </a:lvl3pPr>
            <a:lvl4pPr lvl="3" algn="ctr">
              <a:lnSpc>
                <a:spcPct val="100000"/>
              </a:lnSpc>
              <a:spcBef>
                <a:spcPts val="0"/>
              </a:spcBef>
              <a:spcAft>
                <a:spcPts val="0"/>
              </a:spcAft>
              <a:buClr>
                <a:srgbClr val="FFFFFF"/>
              </a:buClr>
              <a:buSzPts val="1800"/>
              <a:buNone/>
              <a:defRPr/>
            </a:lvl4pPr>
            <a:lvl5pPr lvl="4" algn="ctr">
              <a:lnSpc>
                <a:spcPct val="100000"/>
              </a:lnSpc>
              <a:spcBef>
                <a:spcPts val="0"/>
              </a:spcBef>
              <a:spcAft>
                <a:spcPts val="0"/>
              </a:spcAft>
              <a:buClr>
                <a:srgbClr val="FFFFFF"/>
              </a:buClr>
              <a:buSzPts val="1800"/>
              <a:buNone/>
              <a:defRPr/>
            </a:lvl5pPr>
            <a:lvl6pPr lvl="5" algn="ctr">
              <a:lnSpc>
                <a:spcPct val="100000"/>
              </a:lnSpc>
              <a:spcBef>
                <a:spcPts val="0"/>
              </a:spcBef>
              <a:spcAft>
                <a:spcPts val="0"/>
              </a:spcAft>
              <a:buClr>
                <a:srgbClr val="FFFFFF"/>
              </a:buClr>
              <a:buSzPts val="1800"/>
              <a:buNone/>
              <a:defRPr/>
            </a:lvl6pPr>
            <a:lvl7pPr lvl="6" algn="ctr">
              <a:lnSpc>
                <a:spcPct val="100000"/>
              </a:lnSpc>
              <a:spcBef>
                <a:spcPts val="0"/>
              </a:spcBef>
              <a:spcAft>
                <a:spcPts val="0"/>
              </a:spcAft>
              <a:buClr>
                <a:srgbClr val="FFFFFF"/>
              </a:buClr>
              <a:buSzPts val="1800"/>
              <a:buNone/>
              <a:defRPr/>
            </a:lvl7pPr>
            <a:lvl8pPr lvl="7" algn="ctr">
              <a:lnSpc>
                <a:spcPct val="100000"/>
              </a:lnSpc>
              <a:spcBef>
                <a:spcPts val="0"/>
              </a:spcBef>
              <a:spcAft>
                <a:spcPts val="0"/>
              </a:spcAft>
              <a:buClr>
                <a:srgbClr val="FFFFFF"/>
              </a:buClr>
              <a:buSzPts val="1800"/>
              <a:buNone/>
              <a:defRPr/>
            </a:lvl8pPr>
            <a:lvl9pPr lvl="8" algn="ctr">
              <a:lnSpc>
                <a:spcPct val="100000"/>
              </a:lnSpc>
              <a:spcBef>
                <a:spcPts val="0"/>
              </a:spcBef>
              <a:spcAft>
                <a:spcPts val="0"/>
              </a:spcAft>
              <a:buClr>
                <a:srgbClr val="FFFFFF"/>
              </a:buClr>
              <a:buSzPts val="1800"/>
              <a:buNone/>
              <a:defRPr/>
            </a:lvl9pPr>
          </a:lstStyle>
          <a:p>
            <a:endParaRPr/>
          </a:p>
        </p:txBody>
      </p:sp>
      <p:sp>
        <p:nvSpPr>
          <p:cNvPr id="46" name="Google Shape;46;p34"/>
          <p:cNvSpPr txBox="1">
            <a:spLocks noGrp="1"/>
          </p:cNvSpPr>
          <p:nvPr>
            <p:ph type="body" idx="1"/>
          </p:nvPr>
        </p:nvSpPr>
        <p:spPr>
          <a:xfrm>
            <a:off x="457200" y="1200150"/>
            <a:ext cx="8229600" cy="3394473"/>
          </a:xfrm>
          <a:prstGeom prst="rect">
            <a:avLst/>
          </a:prstGeom>
          <a:noFill/>
          <a:ln>
            <a:noFill/>
          </a:ln>
        </p:spPr>
        <p:txBody>
          <a:bodyPr spcFirstLastPara="1" wrap="square" lIns="45700" tIns="45700" rIns="45700" bIns="45700" anchor="t" anchorCtr="0">
            <a:normAutofit/>
          </a:bodyPr>
          <a:lstStyle>
            <a:lvl1pPr marL="457200" lvl="0" indent="-431800" algn="l">
              <a:lnSpc>
                <a:spcPct val="100000"/>
              </a:lnSpc>
              <a:spcBef>
                <a:spcPts val="700"/>
              </a:spcBef>
              <a:spcAft>
                <a:spcPts val="0"/>
              </a:spcAft>
              <a:buClr>
                <a:srgbClr val="000000"/>
              </a:buClr>
              <a:buSzPts val="3200"/>
              <a:buChar char="•"/>
              <a:defRPr>
                <a:solidFill>
                  <a:srgbClr val="000000"/>
                </a:solidFill>
              </a:defRPr>
            </a:lvl1pPr>
            <a:lvl2pPr marL="914400" lvl="1" indent="-431800" algn="l">
              <a:lnSpc>
                <a:spcPct val="100000"/>
              </a:lnSpc>
              <a:spcBef>
                <a:spcPts val="700"/>
              </a:spcBef>
              <a:spcAft>
                <a:spcPts val="0"/>
              </a:spcAft>
              <a:buClr>
                <a:srgbClr val="000000"/>
              </a:buClr>
              <a:buSzPts val="3200"/>
              <a:buChar char="–"/>
              <a:defRPr>
                <a:solidFill>
                  <a:srgbClr val="000000"/>
                </a:solidFill>
              </a:defRPr>
            </a:lvl2pPr>
            <a:lvl3pPr marL="1371600" lvl="2" indent="-431800" algn="l">
              <a:lnSpc>
                <a:spcPct val="100000"/>
              </a:lnSpc>
              <a:spcBef>
                <a:spcPts val="700"/>
              </a:spcBef>
              <a:spcAft>
                <a:spcPts val="0"/>
              </a:spcAft>
              <a:buClr>
                <a:srgbClr val="000000"/>
              </a:buClr>
              <a:buSzPts val="3200"/>
              <a:buChar char="•"/>
              <a:defRPr>
                <a:solidFill>
                  <a:srgbClr val="000000"/>
                </a:solidFill>
              </a:defRPr>
            </a:lvl3pPr>
            <a:lvl4pPr marL="1828800" lvl="3" indent="-431800" algn="l">
              <a:lnSpc>
                <a:spcPct val="100000"/>
              </a:lnSpc>
              <a:spcBef>
                <a:spcPts val="700"/>
              </a:spcBef>
              <a:spcAft>
                <a:spcPts val="0"/>
              </a:spcAft>
              <a:buClr>
                <a:srgbClr val="000000"/>
              </a:buClr>
              <a:buSzPts val="3200"/>
              <a:buChar char="–"/>
              <a:defRPr>
                <a:solidFill>
                  <a:srgbClr val="000000"/>
                </a:solidFill>
              </a:defRPr>
            </a:lvl4pPr>
            <a:lvl5pPr marL="2286000" lvl="4" indent="-431800" algn="l">
              <a:lnSpc>
                <a:spcPct val="100000"/>
              </a:lnSpc>
              <a:spcBef>
                <a:spcPts val="700"/>
              </a:spcBef>
              <a:spcAft>
                <a:spcPts val="0"/>
              </a:spcAft>
              <a:buClr>
                <a:srgbClr val="000000"/>
              </a:buClr>
              <a:buSzPts val="3200"/>
              <a:buChar char="»"/>
              <a:defRPr>
                <a:solidFill>
                  <a:srgbClr val="000000"/>
                </a:solidFill>
              </a:defRPr>
            </a:lvl5pPr>
            <a:lvl6pPr marL="2743200" lvl="5" indent="-342900" algn="l">
              <a:lnSpc>
                <a:spcPct val="100000"/>
              </a:lnSpc>
              <a:spcBef>
                <a:spcPts val="700"/>
              </a:spcBef>
              <a:spcAft>
                <a:spcPts val="0"/>
              </a:spcAft>
              <a:buClr>
                <a:srgbClr val="003399"/>
              </a:buClr>
              <a:buSzPts val="1800"/>
              <a:buChar char="•"/>
              <a:defRPr/>
            </a:lvl6pPr>
            <a:lvl7pPr marL="3200400" lvl="6" indent="-342900" algn="l">
              <a:lnSpc>
                <a:spcPct val="100000"/>
              </a:lnSpc>
              <a:spcBef>
                <a:spcPts val="700"/>
              </a:spcBef>
              <a:spcAft>
                <a:spcPts val="0"/>
              </a:spcAft>
              <a:buClr>
                <a:srgbClr val="003399"/>
              </a:buClr>
              <a:buSzPts val="1800"/>
              <a:buChar char="•"/>
              <a:defRPr/>
            </a:lvl7pPr>
            <a:lvl8pPr marL="3657600" lvl="7" indent="-342900" algn="l">
              <a:lnSpc>
                <a:spcPct val="100000"/>
              </a:lnSpc>
              <a:spcBef>
                <a:spcPts val="700"/>
              </a:spcBef>
              <a:spcAft>
                <a:spcPts val="0"/>
              </a:spcAft>
              <a:buClr>
                <a:srgbClr val="003399"/>
              </a:buClr>
              <a:buSzPts val="1800"/>
              <a:buChar char="•"/>
              <a:defRPr/>
            </a:lvl8pPr>
            <a:lvl9pPr marL="4114800" lvl="8" indent="-342900" algn="l">
              <a:lnSpc>
                <a:spcPct val="100000"/>
              </a:lnSpc>
              <a:spcBef>
                <a:spcPts val="700"/>
              </a:spcBef>
              <a:spcAft>
                <a:spcPts val="0"/>
              </a:spcAft>
              <a:buClr>
                <a:srgbClr val="003399"/>
              </a:buClr>
              <a:buSzPts val="1800"/>
              <a:buChar char="•"/>
              <a:defRPr/>
            </a:lvl9pPr>
          </a:lstStyle>
          <a:p>
            <a:endParaRPr/>
          </a:p>
        </p:txBody>
      </p:sp>
      <p:sp>
        <p:nvSpPr>
          <p:cNvPr id="47" name="Google Shape;47;p34"/>
          <p:cNvSpPr txBox="1">
            <a:spLocks noGrp="1"/>
          </p:cNvSpPr>
          <p:nvPr>
            <p:ph type="sldNum" idx="12"/>
          </p:nvPr>
        </p:nvSpPr>
        <p:spPr>
          <a:xfrm>
            <a:off x="8422818" y="4769563"/>
            <a:ext cx="263983" cy="269241"/>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matchingName="Blank">
  <p:cSld name="Blank">
    <p:bg>
      <p:bgPr>
        <a:solidFill>
          <a:srgbClr val="000000"/>
        </a:solidFill>
        <a:effectLst/>
      </p:bgPr>
    </p:bg>
    <p:spTree>
      <p:nvGrpSpPr>
        <p:cNvPr id="1" name="Shape 48"/>
        <p:cNvGrpSpPr/>
        <p:nvPr/>
      </p:nvGrpSpPr>
      <p:grpSpPr>
        <a:xfrm>
          <a:off x="0" y="0"/>
          <a:ext cx="0" cy="0"/>
          <a:chOff x="0" y="0"/>
          <a:chExt cx="0" cy="0"/>
        </a:xfrm>
      </p:grpSpPr>
      <p:pic>
        <p:nvPicPr>
          <p:cNvPr id="49" name="Google Shape;49;p30" descr="Picture 2"/>
          <p:cNvPicPr preferRelativeResize="0"/>
          <p:nvPr/>
        </p:nvPicPr>
        <p:blipFill rotWithShape="1">
          <a:blip r:embed="rId2">
            <a:alphaModFix/>
          </a:blip>
          <a:srcRect/>
          <a:stretch/>
        </p:blipFill>
        <p:spPr>
          <a:xfrm>
            <a:off x="0" y="0"/>
            <a:ext cx="3124200" cy="5134708"/>
          </a:xfrm>
          <a:prstGeom prst="rect">
            <a:avLst/>
          </a:prstGeom>
          <a:noFill/>
          <a:ln>
            <a:noFill/>
          </a:ln>
        </p:spPr>
      </p:pic>
      <p:sp>
        <p:nvSpPr>
          <p:cNvPr id="50" name="Google Shape;50;p30"/>
          <p:cNvSpPr/>
          <p:nvPr/>
        </p:nvSpPr>
        <p:spPr>
          <a:xfrm>
            <a:off x="1905000" y="4629150"/>
            <a:ext cx="1219200" cy="514350"/>
          </a:xfrm>
          <a:prstGeom prst="rect">
            <a:avLst/>
          </a:prstGeom>
          <a:solidFill>
            <a:srgbClr val="000000"/>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1" name="Google Shape;51;p30"/>
          <p:cNvSpPr txBox="1">
            <a:spLocks noGrp="1"/>
          </p:cNvSpPr>
          <p:nvPr>
            <p:ph type="body" idx="1"/>
          </p:nvPr>
        </p:nvSpPr>
        <p:spPr>
          <a:xfrm>
            <a:off x="3048000" y="457200"/>
            <a:ext cx="5334000" cy="514350"/>
          </a:xfrm>
          <a:prstGeom prst="rect">
            <a:avLst/>
          </a:prstGeom>
          <a:noFill/>
          <a:ln>
            <a:noFill/>
          </a:ln>
        </p:spPr>
        <p:txBody>
          <a:bodyPr spcFirstLastPara="1" wrap="square" lIns="45700" tIns="45700" rIns="45700" bIns="45700" anchor="t" anchorCtr="0">
            <a:normAutofit/>
          </a:bodyPr>
          <a:lstStyle>
            <a:lvl1pPr marL="457200" lvl="0" indent="-228600" algn="l">
              <a:lnSpc>
                <a:spcPct val="100000"/>
              </a:lnSpc>
              <a:spcBef>
                <a:spcPts val="700"/>
              </a:spcBef>
              <a:spcAft>
                <a:spcPts val="0"/>
              </a:spcAft>
              <a:buClr>
                <a:srgbClr val="FFFFFF"/>
              </a:buClr>
              <a:buSzPts val="3200"/>
              <a:buFont typeface="Calibri"/>
              <a:buNone/>
              <a:defRPr>
                <a:solidFill>
                  <a:srgbClr val="FFFFFF"/>
                </a:solidFill>
              </a:defRPr>
            </a:lvl1pPr>
            <a:lvl2pPr marL="914400" lvl="1" indent="-431800" algn="l">
              <a:lnSpc>
                <a:spcPct val="100000"/>
              </a:lnSpc>
              <a:spcBef>
                <a:spcPts val="700"/>
              </a:spcBef>
              <a:spcAft>
                <a:spcPts val="0"/>
              </a:spcAft>
              <a:buClr>
                <a:srgbClr val="FFFFFF"/>
              </a:buClr>
              <a:buSzPts val="3200"/>
              <a:buFont typeface="Calibri"/>
              <a:buChar char="–"/>
              <a:defRPr>
                <a:solidFill>
                  <a:srgbClr val="FFFFFF"/>
                </a:solidFill>
              </a:defRPr>
            </a:lvl2pPr>
            <a:lvl3pPr marL="1371600" lvl="2" indent="-431800" algn="l">
              <a:lnSpc>
                <a:spcPct val="100000"/>
              </a:lnSpc>
              <a:spcBef>
                <a:spcPts val="700"/>
              </a:spcBef>
              <a:spcAft>
                <a:spcPts val="0"/>
              </a:spcAft>
              <a:buClr>
                <a:srgbClr val="FFFFFF"/>
              </a:buClr>
              <a:buSzPts val="3200"/>
              <a:buFont typeface="Calibri"/>
              <a:buChar char="•"/>
              <a:defRPr>
                <a:solidFill>
                  <a:srgbClr val="FFFFFF"/>
                </a:solidFill>
              </a:defRPr>
            </a:lvl3pPr>
            <a:lvl4pPr marL="1828800" lvl="3" indent="-431800" algn="l">
              <a:lnSpc>
                <a:spcPct val="100000"/>
              </a:lnSpc>
              <a:spcBef>
                <a:spcPts val="700"/>
              </a:spcBef>
              <a:spcAft>
                <a:spcPts val="0"/>
              </a:spcAft>
              <a:buClr>
                <a:srgbClr val="FFFFFF"/>
              </a:buClr>
              <a:buSzPts val="3200"/>
              <a:buFont typeface="Calibri"/>
              <a:buChar char="–"/>
              <a:defRPr>
                <a:solidFill>
                  <a:srgbClr val="FFFFFF"/>
                </a:solidFill>
              </a:defRPr>
            </a:lvl4pPr>
            <a:lvl5pPr marL="2286000" lvl="4" indent="-431800" algn="l">
              <a:lnSpc>
                <a:spcPct val="100000"/>
              </a:lnSpc>
              <a:spcBef>
                <a:spcPts val="700"/>
              </a:spcBef>
              <a:spcAft>
                <a:spcPts val="0"/>
              </a:spcAft>
              <a:buClr>
                <a:srgbClr val="FFFFFF"/>
              </a:buClr>
              <a:buSzPts val="3200"/>
              <a:buFont typeface="Calibri"/>
              <a:buChar char="»"/>
              <a:defRPr>
                <a:solidFill>
                  <a:srgbClr val="FFFFFF"/>
                </a:solidFill>
              </a:defRPr>
            </a:lvl5pPr>
            <a:lvl6pPr marL="2743200" lvl="5" indent="-342900" algn="l">
              <a:lnSpc>
                <a:spcPct val="100000"/>
              </a:lnSpc>
              <a:spcBef>
                <a:spcPts val="700"/>
              </a:spcBef>
              <a:spcAft>
                <a:spcPts val="0"/>
              </a:spcAft>
              <a:buClr>
                <a:srgbClr val="003399"/>
              </a:buClr>
              <a:buSzPts val="1800"/>
              <a:buChar char="•"/>
              <a:defRPr/>
            </a:lvl6pPr>
            <a:lvl7pPr marL="3200400" lvl="6" indent="-342900" algn="l">
              <a:lnSpc>
                <a:spcPct val="100000"/>
              </a:lnSpc>
              <a:spcBef>
                <a:spcPts val="700"/>
              </a:spcBef>
              <a:spcAft>
                <a:spcPts val="0"/>
              </a:spcAft>
              <a:buClr>
                <a:srgbClr val="003399"/>
              </a:buClr>
              <a:buSzPts val="1800"/>
              <a:buChar char="•"/>
              <a:defRPr/>
            </a:lvl7pPr>
            <a:lvl8pPr marL="3657600" lvl="7" indent="-342900" algn="l">
              <a:lnSpc>
                <a:spcPct val="100000"/>
              </a:lnSpc>
              <a:spcBef>
                <a:spcPts val="700"/>
              </a:spcBef>
              <a:spcAft>
                <a:spcPts val="0"/>
              </a:spcAft>
              <a:buClr>
                <a:srgbClr val="003399"/>
              </a:buClr>
              <a:buSzPts val="1800"/>
              <a:buChar char="•"/>
              <a:defRPr/>
            </a:lvl8pPr>
            <a:lvl9pPr marL="4114800" lvl="8" indent="-342900" algn="l">
              <a:lnSpc>
                <a:spcPct val="100000"/>
              </a:lnSpc>
              <a:spcBef>
                <a:spcPts val="700"/>
              </a:spcBef>
              <a:spcAft>
                <a:spcPts val="0"/>
              </a:spcAft>
              <a:buClr>
                <a:srgbClr val="003399"/>
              </a:buClr>
              <a:buSzPts val="1800"/>
              <a:buChar char="•"/>
              <a:defRPr/>
            </a:lvl9pPr>
          </a:lstStyle>
          <a:p>
            <a:endParaRPr/>
          </a:p>
        </p:txBody>
      </p:sp>
      <p:sp>
        <p:nvSpPr>
          <p:cNvPr id="52" name="Google Shape;52;p30"/>
          <p:cNvSpPr txBox="1">
            <a:spLocks noGrp="1"/>
          </p:cNvSpPr>
          <p:nvPr>
            <p:ph type="sldNum" idx="12"/>
          </p:nvPr>
        </p:nvSpPr>
        <p:spPr>
          <a:xfrm>
            <a:off x="8346618" y="4769563"/>
            <a:ext cx="263983" cy="269241"/>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grpSp>
        <p:nvGrpSpPr>
          <p:cNvPr id="53" name="Google Shape;53;p30"/>
          <p:cNvGrpSpPr/>
          <p:nvPr/>
        </p:nvGrpSpPr>
        <p:grpSpPr>
          <a:xfrm>
            <a:off x="76198" y="4629150"/>
            <a:ext cx="2089153" cy="411482"/>
            <a:chOff x="-1" y="0"/>
            <a:chExt cx="2089152" cy="411481"/>
          </a:xfrm>
        </p:grpSpPr>
        <p:pic>
          <p:nvPicPr>
            <p:cNvPr id="54" name="Google Shape;54;p30" descr="Picture 17"/>
            <p:cNvPicPr preferRelativeResize="0"/>
            <p:nvPr/>
          </p:nvPicPr>
          <p:blipFill rotWithShape="1">
            <a:blip r:embed="rId3">
              <a:alphaModFix/>
            </a:blip>
            <a:srcRect l="2463" t="16667" r="4983" b="16666"/>
            <a:stretch/>
          </p:blipFill>
          <p:spPr>
            <a:xfrm>
              <a:off x="336549" y="0"/>
              <a:ext cx="1752602" cy="411481"/>
            </a:xfrm>
            <a:prstGeom prst="rect">
              <a:avLst/>
            </a:prstGeom>
            <a:noFill/>
            <a:ln>
              <a:noFill/>
            </a:ln>
          </p:spPr>
        </p:pic>
        <p:pic>
          <p:nvPicPr>
            <p:cNvPr id="55" name="Google Shape;55;p30" descr="Picture 18"/>
            <p:cNvPicPr preferRelativeResize="0"/>
            <p:nvPr/>
          </p:nvPicPr>
          <p:blipFill rotWithShape="1">
            <a:blip r:embed="rId4">
              <a:alphaModFix/>
            </a:blip>
            <a:srcRect l="7322" t="5143" r="5141" b="5663"/>
            <a:stretch/>
          </p:blipFill>
          <p:spPr>
            <a:xfrm>
              <a:off x="-1" y="28770"/>
              <a:ext cx="500134" cy="338041"/>
            </a:xfrm>
            <a:prstGeom prst="rect">
              <a:avLst/>
            </a:prstGeom>
            <a:noFill/>
            <a:ln>
              <a:noFill/>
            </a:ln>
          </p:spPr>
        </p:pic>
      </p:gr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matchingName="1_Title and Content">
  <p:cSld name="1_Title and Content">
    <p:spTree>
      <p:nvGrpSpPr>
        <p:cNvPr id="1" name="Shape 56"/>
        <p:cNvGrpSpPr/>
        <p:nvPr/>
      </p:nvGrpSpPr>
      <p:grpSpPr>
        <a:xfrm>
          <a:off x="0" y="0"/>
          <a:ext cx="0" cy="0"/>
          <a:chOff x="0" y="0"/>
          <a:chExt cx="0" cy="0"/>
        </a:xfrm>
      </p:grpSpPr>
      <p:sp>
        <p:nvSpPr>
          <p:cNvPr id="57" name="Google Shape;57;p31"/>
          <p:cNvSpPr/>
          <p:nvPr/>
        </p:nvSpPr>
        <p:spPr>
          <a:xfrm>
            <a:off x="0" y="0"/>
            <a:ext cx="9144000" cy="457200"/>
          </a:xfrm>
          <a:prstGeom prst="rect">
            <a:avLst/>
          </a:prstGeom>
          <a:solidFill>
            <a:srgbClr val="0D0D0D"/>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58" name="Google Shape;58;p31"/>
          <p:cNvSpPr txBox="1">
            <a:spLocks noGrp="1"/>
          </p:cNvSpPr>
          <p:nvPr>
            <p:ph type="sldNum" idx="12"/>
          </p:nvPr>
        </p:nvSpPr>
        <p:spPr>
          <a:xfrm>
            <a:off x="8422818" y="4769563"/>
            <a:ext cx="263983" cy="269241"/>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59" name="Google Shape;59;p31"/>
          <p:cNvSpPr txBox="1">
            <a:spLocks noGrp="1"/>
          </p:cNvSpPr>
          <p:nvPr>
            <p:ph type="title"/>
          </p:nvPr>
        </p:nvSpPr>
        <p:spPr>
          <a:xfrm>
            <a:off x="2209800" y="0"/>
            <a:ext cx="6477000" cy="457200"/>
          </a:xfrm>
          <a:prstGeom prst="rect">
            <a:avLst/>
          </a:prstGeom>
          <a:noFill/>
          <a:ln>
            <a:noFill/>
          </a:ln>
        </p:spPr>
        <p:txBody>
          <a:bodyPr spcFirstLastPara="1" wrap="square" lIns="45700" tIns="45700" rIns="45700" bIns="45700" anchor="ctr" anchorCtr="0">
            <a:normAutofit/>
          </a:bodyPr>
          <a:lstStyle>
            <a:lvl1pPr lvl="0" algn="ctr">
              <a:lnSpc>
                <a:spcPct val="100000"/>
              </a:lnSpc>
              <a:spcBef>
                <a:spcPts val="0"/>
              </a:spcBef>
              <a:spcAft>
                <a:spcPts val="0"/>
              </a:spcAft>
              <a:buClr>
                <a:srgbClr val="FFFFFF"/>
              </a:buClr>
              <a:buSzPts val="3600"/>
              <a:buFont typeface="Candara"/>
              <a:buNone/>
              <a:defRPr sz="3600"/>
            </a:lvl1pPr>
            <a:lvl2pPr lvl="1" algn="ctr">
              <a:lnSpc>
                <a:spcPct val="100000"/>
              </a:lnSpc>
              <a:spcBef>
                <a:spcPts val="0"/>
              </a:spcBef>
              <a:spcAft>
                <a:spcPts val="0"/>
              </a:spcAft>
              <a:buClr>
                <a:srgbClr val="FFFFFF"/>
              </a:buClr>
              <a:buSzPts val="1800"/>
              <a:buNone/>
              <a:defRPr/>
            </a:lvl2pPr>
            <a:lvl3pPr lvl="2" algn="ctr">
              <a:lnSpc>
                <a:spcPct val="100000"/>
              </a:lnSpc>
              <a:spcBef>
                <a:spcPts val="0"/>
              </a:spcBef>
              <a:spcAft>
                <a:spcPts val="0"/>
              </a:spcAft>
              <a:buClr>
                <a:srgbClr val="FFFFFF"/>
              </a:buClr>
              <a:buSzPts val="1800"/>
              <a:buNone/>
              <a:defRPr/>
            </a:lvl3pPr>
            <a:lvl4pPr lvl="3" algn="ctr">
              <a:lnSpc>
                <a:spcPct val="100000"/>
              </a:lnSpc>
              <a:spcBef>
                <a:spcPts val="0"/>
              </a:spcBef>
              <a:spcAft>
                <a:spcPts val="0"/>
              </a:spcAft>
              <a:buClr>
                <a:srgbClr val="FFFFFF"/>
              </a:buClr>
              <a:buSzPts val="1800"/>
              <a:buNone/>
              <a:defRPr/>
            </a:lvl4pPr>
            <a:lvl5pPr lvl="4" algn="ctr">
              <a:lnSpc>
                <a:spcPct val="100000"/>
              </a:lnSpc>
              <a:spcBef>
                <a:spcPts val="0"/>
              </a:spcBef>
              <a:spcAft>
                <a:spcPts val="0"/>
              </a:spcAft>
              <a:buClr>
                <a:srgbClr val="FFFFFF"/>
              </a:buClr>
              <a:buSzPts val="1800"/>
              <a:buNone/>
              <a:defRPr/>
            </a:lvl5pPr>
            <a:lvl6pPr lvl="5" algn="ctr">
              <a:lnSpc>
                <a:spcPct val="100000"/>
              </a:lnSpc>
              <a:spcBef>
                <a:spcPts val="0"/>
              </a:spcBef>
              <a:spcAft>
                <a:spcPts val="0"/>
              </a:spcAft>
              <a:buClr>
                <a:srgbClr val="FFFFFF"/>
              </a:buClr>
              <a:buSzPts val="1800"/>
              <a:buNone/>
              <a:defRPr/>
            </a:lvl6pPr>
            <a:lvl7pPr lvl="6" algn="ctr">
              <a:lnSpc>
                <a:spcPct val="100000"/>
              </a:lnSpc>
              <a:spcBef>
                <a:spcPts val="0"/>
              </a:spcBef>
              <a:spcAft>
                <a:spcPts val="0"/>
              </a:spcAft>
              <a:buClr>
                <a:srgbClr val="FFFFFF"/>
              </a:buClr>
              <a:buSzPts val="1800"/>
              <a:buNone/>
              <a:defRPr/>
            </a:lvl7pPr>
            <a:lvl8pPr lvl="7" algn="ctr">
              <a:lnSpc>
                <a:spcPct val="100000"/>
              </a:lnSpc>
              <a:spcBef>
                <a:spcPts val="0"/>
              </a:spcBef>
              <a:spcAft>
                <a:spcPts val="0"/>
              </a:spcAft>
              <a:buClr>
                <a:srgbClr val="FFFFFF"/>
              </a:buClr>
              <a:buSzPts val="1800"/>
              <a:buNone/>
              <a:defRPr/>
            </a:lvl8pPr>
            <a:lvl9pPr lvl="8" algn="ctr">
              <a:lnSpc>
                <a:spcPct val="100000"/>
              </a:lnSpc>
              <a:spcBef>
                <a:spcPts val="0"/>
              </a:spcBef>
              <a:spcAft>
                <a:spcPts val="0"/>
              </a:spcAft>
              <a:buClr>
                <a:srgbClr val="FFFFFF"/>
              </a:buClr>
              <a:buSzPts val="1800"/>
              <a:buNone/>
              <a:defRPr/>
            </a:lvl9pPr>
          </a:lstStyle>
          <a:p>
            <a:endParaRPr/>
          </a:p>
        </p:txBody>
      </p:sp>
      <p:grpSp>
        <p:nvGrpSpPr>
          <p:cNvPr id="60" name="Google Shape;60;p31"/>
          <p:cNvGrpSpPr/>
          <p:nvPr/>
        </p:nvGrpSpPr>
        <p:grpSpPr>
          <a:xfrm>
            <a:off x="76198" y="10109"/>
            <a:ext cx="1828802" cy="411482"/>
            <a:chOff x="-1" y="0"/>
            <a:chExt cx="1828801" cy="411481"/>
          </a:xfrm>
        </p:grpSpPr>
        <p:pic>
          <p:nvPicPr>
            <p:cNvPr id="61" name="Google Shape;61;p31" descr="Picture 14"/>
            <p:cNvPicPr preferRelativeResize="0"/>
            <p:nvPr/>
          </p:nvPicPr>
          <p:blipFill rotWithShape="1">
            <a:blip r:embed="rId2">
              <a:alphaModFix/>
            </a:blip>
            <a:srcRect l="2463" t="16667" r="4983" b="16666"/>
            <a:stretch/>
          </p:blipFill>
          <p:spPr>
            <a:xfrm>
              <a:off x="294609" y="0"/>
              <a:ext cx="1534191" cy="411481"/>
            </a:xfrm>
            <a:prstGeom prst="rect">
              <a:avLst/>
            </a:prstGeom>
            <a:noFill/>
            <a:ln>
              <a:noFill/>
            </a:ln>
          </p:spPr>
        </p:pic>
        <p:pic>
          <p:nvPicPr>
            <p:cNvPr id="62" name="Google Shape;62;p31" descr="Picture 18"/>
            <p:cNvPicPr preferRelativeResize="0"/>
            <p:nvPr/>
          </p:nvPicPr>
          <p:blipFill rotWithShape="1">
            <a:blip r:embed="rId3">
              <a:alphaModFix/>
            </a:blip>
            <a:srcRect l="7322" t="5143" r="5141" b="5663"/>
            <a:stretch/>
          </p:blipFill>
          <p:spPr>
            <a:xfrm>
              <a:off x="-1" y="28770"/>
              <a:ext cx="437807" cy="338041"/>
            </a:xfrm>
            <a:prstGeom prst="rect">
              <a:avLst/>
            </a:prstGeom>
            <a:noFill/>
            <a:ln>
              <a:noFill/>
            </a:ln>
          </p:spPr>
        </p:pic>
      </p:gr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matchingName="1_Blank">
  <p:cSld name="1_Blank">
    <p:bg>
      <p:bgPr>
        <a:solidFill>
          <a:srgbClr val="000000"/>
        </a:solidFill>
        <a:effectLst/>
      </p:bgPr>
    </p:bg>
    <p:spTree>
      <p:nvGrpSpPr>
        <p:cNvPr id="1" name="Shape 71"/>
        <p:cNvGrpSpPr/>
        <p:nvPr/>
      </p:nvGrpSpPr>
      <p:grpSpPr>
        <a:xfrm>
          <a:off x="0" y="0"/>
          <a:ext cx="0" cy="0"/>
          <a:chOff x="0" y="0"/>
          <a:chExt cx="0" cy="0"/>
        </a:xfrm>
      </p:grpSpPr>
      <p:pic>
        <p:nvPicPr>
          <p:cNvPr id="72" name="Google Shape;72;p33" descr="Picture 2"/>
          <p:cNvPicPr preferRelativeResize="0"/>
          <p:nvPr/>
        </p:nvPicPr>
        <p:blipFill rotWithShape="1">
          <a:blip r:embed="rId2">
            <a:alphaModFix/>
          </a:blip>
          <a:srcRect/>
          <a:stretch/>
        </p:blipFill>
        <p:spPr>
          <a:xfrm>
            <a:off x="1" y="0"/>
            <a:ext cx="3247597" cy="5136642"/>
          </a:xfrm>
          <a:prstGeom prst="rect">
            <a:avLst/>
          </a:prstGeom>
          <a:noFill/>
          <a:ln>
            <a:noFill/>
          </a:ln>
        </p:spPr>
      </p:pic>
      <p:sp>
        <p:nvSpPr>
          <p:cNvPr id="73" name="Google Shape;73;p33"/>
          <p:cNvSpPr/>
          <p:nvPr/>
        </p:nvSpPr>
        <p:spPr>
          <a:xfrm>
            <a:off x="2133600" y="4629150"/>
            <a:ext cx="1219200" cy="514350"/>
          </a:xfrm>
          <a:prstGeom prst="rect">
            <a:avLst/>
          </a:prstGeom>
          <a:solidFill>
            <a:srgbClr val="000000"/>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74" name="Google Shape;74;p33"/>
          <p:cNvSpPr txBox="1">
            <a:spLocks noGrp="1"/>
          </p:cNvSpPr>
          <p:nvPr>
            <p:ph type="body" idx="1"/>
          </p:nvPr>
        </p:nvSpPr>
        <p:spPr>
          <a:xfrm>
            <a:off x="3048000" y="457200"/>
            <a:ext cx="5334000" cy="514350"/>
          </a:xfrm>
          <a:prstGeom prst="rect">
            <a:avLst/>
          </a:prstGeom>
          <a:noFill/>
          <a:ln>
            <a:noFill/>
          </a:ln>
        </p:spPr>
        <p:txBody>
          <a:bodyPr spcFirstLastPara="1" wrap="square" lIns="45700" tIns="45700" rIns="45700" bIns="45700" anchor="t" anchorCtr="0">
            <a:normAutofit/>
          </a:bodyPr>
          <a:lstStyle>
            <a:lvl1pPr marL="457200" lvl="0" indent="-228600" algn="l">
              <a:lnSpc>
                <a:spcPct val="100000"/>
              </a:lnSpc>
              <a:spcBef>
                <a:spcPts val="700"/>
              </a:spcBef>
              <a:spcAft>
                <a:spcPts val="0"/>
              </a:spcAft>
              <a:buClr>
                <a:srgbClr val="FFFFFF"/>
              </a:buClr>
              <a:buSzPts val="3200"/>
              <a:buFont typeface="Calibri"/>
              <a:buNone/>
              <a:defRPr>
                <a:solidFill>
                  <a:srgbClr val="FFFFFF"/>
                </a:solidFill>
              </a:defRPr>
            </a:lvl1pPr>
            <a:lvl2pPr marL="914400" lvl="1" indent="-431800" algn="l">
              <a:lnSpc>
                <a:spcPct val="100000"/>
              </a:lnSpc>
              <a:spcBef>
                <a:spcPts val="700"/>
              </a:spcBef>
              <a:spcAft>
                <a:spcPts val="0"/>
              </a:spcAft>
              <a:buClr>
                <a:srgbClr val="FFFFFF"/>
              </a:buClr>
              <a:buSzPts val="3200"/>
              <a:buFont typeface="Calibri"/>
              <a:buChar char="–"/>
              <a:defRPr>
                <a:solidFill>
                  <a:srgbClr val="FFFFFF"/>
                </a:solidFill>
              </a:defRPr>
            </a:lvl2pPr>
            <a:lvl3pPr marL="1371600" lvl="2" indent="-431800" algn="l">
              <a:lnSpc>
                <a:spcPct val="100000"/>
              </a:lnSpc>
              <a:spcBef>
                <a:spcPts val="700"/>
              </a:spcBef>
              <a:spcAft>
                <a:spcPts val="0"/>
              </a:spcAft>
              <a:buClr>
                <a:srgbClr val="FFFFFF"/>
              </a:buClr>
              <a:buSzPts val="3200"/>
              <a:buFont typeface="Calibri"/>
              <a:buChar char="•"/>
              <a:defRPr>
                <a:solidFill>
                  <a:srgbClr val="FFFFFF"/>
                </a:solidFill>
              </a:defRPr>
            </a:lvl3pPr>
            <a:lvl4pPr marL="1828800" lvl="3" indent="-431800" algn="l">
              <a:lnSpc>
                <a:spcPct val="100000"/>
              </a:lnSpc>
              <a:spcBef>
                <a:spcPts val="700"/>
              </a:spcBef>
              <a:spcAft>
                <a:spcPts val="0"/>
              </a:spcAft>
              <a:buClr>
                <a:srgbClr val="FFFFFF"/>
              </a:buClr>
              <a:buSzPts val="3200"/>
              <a:buFont typeface="Calibri"/>
              <a:buChar char="–"/>
              <a:defRPr>
                <a:solidFill>
                  <a:srgbClr val="FFFFFF"/>
                </a:solidFill>
              </a:defRPr>
            </a:lvl4pPr>
            <a:lvl5pPr marL="2286000" lvl="4" indent="-431800" algn="l">
              <a:lnSpc>
                <a:spcPct val="100000"/>
              </a:lnSpc>
              <a:spcBef>
                <a:spcPts val="700"/>
              </a:spcBef>
              <a:spcAft>
                <a:spcPts val="0"/>
              </a:spcAft>
              <a:buClr>
                <a:srgbClr val="FFFFFF"/>
              </a:buClr>
              <a:buSzPts val="3200"/>
              <a:buFont typeface="Calibri"/>
              <a:buChar char="»"/>
              <a:defRPr>
                <a:solidFill>
                  <a:srgbClr val="FFFFFF"/>
                </a:solidFill>
              </a:defRPr>
            </a:lvl5pPr>
            <a:lvl6pPr marL="2743200" lvl="5" indent="-342900" algn="l">
              <a:lnSpc>
                <a:spcPct val="100000"/>
              </a:lnSpc>
              <a:spcBef>
                <a:spcPts val="700"/>
              </a:spcBef>
              <a:spcAft>
                <a:spcPts val="0"/>
              </a:spcAft>
              <a:buClr>
                <a:srgbClr val="003399"/>
              </a:buClr>
              <a:buSzPts val="1800"/>
              <a:buChar char="•"/>
              <a:defRPr/>
            </a:lvl6pPr>
            <a:lvl7pPr marL="3200400" lvl="6" indent="-342900" algn="l">
              <a:lnSpc>
                <a:spcPct val="100000"/>
              </a:lnSpc>
              <a:spcBef>
                <a:spcPts val="700"/>
              </a:spcBef>
              <a:spcAft>
                <a:spcPts val="0"/>
              </a:spcAft>
              <a:buClr>
                <a:srgbClr val="003399"/>
              </a:buClr>
              <a:buSzPts val="1800"/>
              <a:buChar char="•"/>
              <a:defRPr/>
            </a:lvl7pPr>
            <a:lvl8pPr marL="3657600" lvl="7" indent="-342900" algn="l">
              <a:lnSpc>
                <a:spcPct val="100000"/>
              </a:lnSpc>
              <a:spcBef>
                <a:spcPts val="700"/>
              </a:spcBef>
              <a:spcAft>
                <a:spcPts val="0"/>
              </a:spcAft>
              <a:buClr>
                <a:srgbClr val="003399"/>
              </a:buClr>
              <a:buSzPts val="1800"/>
              <a:buChar char="•"/>
              <a:defRPr/>
            </a:lvl8pPr>
            <a:lvl9pPr marL="4114800" lvl="8" indent="-342900" algn="l">
              <a:lnSpc>
                <a:spcPct val="100000"/>
              </a:lnSpc>
              <a:spcBef>
                <a:spcPts val="700"/>
              </a:spcBef>
              <a:spcAft>
                <a:spcPts val="0"/>
              </a:spcAft>
              <a:buClr>
                <a:srgbClr val="003399"/>
              </a:buClr>
              <a:buSzPts val="1800"/>
              <a:buChar char="•"/>
              <a:defRPr/>
            </a:lvl9pPr>
          </a:lstStyle>
          <a:p>
            <a:endParaRPr/>
          </a:p>
        </p:txBody>
      </p:sp>
      <p:sp>
        <p:nvSpPr>
          <p:cNvPr id="75" name="Google Shape;75;p33"/>
          <p:cNvSpPr txBox="1">
            <a:spLocks noGrp="1"/>
          </p:cNvSpPr>
          <p:nvPr>
            <p:ph type="sldNum" idx="12"/>
          </p:nvPr>
        </p:nvSpPr>
        <p:spPr>
          <a:xfrm>
            <a:off x="8346618" y="4769563"/>
            <a:ext cx="263983" cy="269241"/>
          </a:xfrm>
          <a:prstGeom prst="rect">
            <a:avLst/>
          </a:prstGeom>
          <a:noFill/>
          <a:ln>
            <a:noFill/>
          </a:ln>
        </p:spPr>
        <p:txBody>
          <a:bodyPr spcFirstLastPara="1" wrap="square" lIns="45700" tIns="45700" rIns="45700" bIns="45700" anchor="ctr" anchorCtr="0">
            <a:sp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grpSp>
        <p:nvGrpSpPr>
          <p:cNvPr id="76" name="Google Shape;76;p33"/>
          <p:cNvGrpSpPr/>
          <p:nvPr/>
        </p:nvGrpSpPr>
        <p:grpSpPr>
          <a:xfrm>
            <a:off x="76198" y="4629150"/>
            <a:ext cx="2089153" cy="411482"/>
            <a:chOff x="-1" y="0"/>
            <a:chExt cx="2089152" cy="411481"/>
          </a:xfrm>
        </p:grpSpPr>
        <p:pic>
          <p:nvPicPr>
            <p:cNvPr id="77" name="Google Shape;77;p33" descr="Picture 17"/>
            <p:cNvPicPr preferRelativeResize="0"/>
            <p:nvPr/>
          </p:nvPicPr>
          <p:blipFill rotWithShape="1">
            <a:blip r:embed="rId3">
              <a:alphaModFix/>
            </a:blip>
            <a:srcRect l="2463" t="16667" r="4983" b="16666"/>
            <a:stretch/>
          </p:blipFill>
          <p:spPr>
            <a:xfrm>
              <a:off x="336549" y="0"/>
              <a:ext cx="1752602" cy="411481"/>
            </a:xfrm>
            <a:prstGeom prst="rect">
              <a:avLst/>
            </a:prstGeom>
            <a:noFill/>
            <a:ln>
              <a:noFill/>
            </a:ln>
          </p:spPr>
        </p:pic>
        <p:pic>
          <p:nvPicPr>
            <p:cNvPr id="78" name="Google Shape;78;p33" descr="Picture 18"/>
            <p:cNvPicPr preferRelativeResize="0"/>
            <p:nvPr/>
          </p:nvPicPr>
          <p:blipFill rotWithShape="1">
            <a:blip r:embed="rId4">
              <a:alphaModFix/>
            </a:blip>
            <a:srcRect l="7322" t="5143" r="5141" b="5663"/>
            <a:stretch/>
          </p:blipFill>
          <p:spPr>
            <a:xfrm>
              <a:off x="-1" y="28770"/>
              <a:ext cx="500134" cy="338041"/>
            </a:xfrm>
            <a:prstGeom prst="rect">
              <a:avLst/>
            </a:prstGeom>
            <a:noFill/>
            <a:ln>
              <a:noFill/>
            </a:ln>
          </p:spPr>
        </p:pic>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Content">
  <p:cSld name="2_Title and Content">
    <p:spTree>
      <p:nvGrpSpPr>
        <p:cNvPr id="1" name="Shape 79"/>
        <p:cNvGrpSpPr/>
        <p:nvPr/>
      </p:nvGrpSpPr>
      <p:grpSpPr>
        <a:xfrm>
          <a:off x="0" y="0"/>
          <a:ext cx="0" cy="0"/>
          <a:chOff x="0" y="0"/>
          <a:chExt cx="0" cy="0"/>
        </a:xfrm>
      </p:grpSpPr>
      <p:sp>
        <p:nvSpPr>
          <p:cNvPr id="80" name="Google Shape;80;p35"/>
          <p:cNvSpPr txBox="1">
            <a:spLocks noGrp="1"/>
          </p:cNvSpPr>
          <p:nvPr>
            <p:ph type="body" idx="1"/>
          </p:nvPr>
        </p:nvSpPr>
        <p:spPr>
          <a:xfrm>
            <a:off x="333377" y="1079500"/>
            <a:ext cx="8181900" cy="3553200"/>
          </a:xfrm>
          <a:prstGeom prst="rect">
            <a:avLst/>
          </a:prstGeom>
          <a:noFill/>
          <a:ln>
            <a:noFill/>
          </a:ln>
        </p:spPr>
        <p:txBody>
          <a:bodyPr spcFirstLastPara="1" wrap="square" lIns="68550" tIns="68550" rIns="68550" bIns="68550" anchor="t" anchorCtr="0">
            <a:normAutofit/>
          </a:bodyPr>
          <a:lstStyle>
            <a:lvl1pPr marL="457200" marR="0" lvl="0" indent="-368300" algn="l">
              <a:lnSpc>
                <a:spcPct val="90000"/>
              </a:lnSpc>
              <a:spcBef>
                <a:spcPts val="563"/>
              </a:spcBef>
              <a:spcAft>
                <a:spcPts val="0"/>
              </a:spcAft>
              <a:buClr>
                <a:srgbClr val="004360"/>
              </a:buClr>
              <a:buSzPts val="2200"/>
              <a:buFont typeface="Arial"/>
              <a:buChar char="•"/>
              <a:defRPr sz="1700" b="0" i="0" u="none" strike="noStrike" cap="none">
                <a:solidFill>
                  <a:srgbClr val="004360"/>
                </a:solidFill>
                <a:latin typeface="Calibri"/>
                <a:ea typeface="Calibri"/>
                <a:cs typeface="Calibri"/>
                <a:sym typeface="Calibri"/>
              </a:defRPr>
            </a:lvl1pPr>
            <a:lvl2pPr marL="914400" marR="0" lvl="1" indent="-342900" algn="l">
              <a:lnSpc>
                <a:spcPct val="90000"/>
              </a:lnSpc>
              <a:spcBef>
                <a:spcPts val="281"/>
              </a:spcBef>
              <a:spcAft>
                <a:spcPts val="0"/>
              </a:spcAft>
              <a:buClr>
                <a:srgbClr val="004361"/>
              </a:buClr>
              <a:buSzPts val="1800"/>
              <a:buFont typeface="Arial"/>
              <a:buChar char="•"/>
              <a:defRPr sz="1400" b="0" i="0" u="none" strike="noStrike" cap="none">
                <a:solidFill>
                  <a:srgbClr val="004361"/>
                </a:solidFill>
                <a:latin typeface="Calibri"/>
                <a:ea typeface="Calibri"/>
                <a:cs typeface="Calibri"/>
                <a:sym typeface="Calibri"/>
              </a:defRPr>
            </a:lvl2pPr>
            <a:lvl3pPr marL="1371600" marR="0" lvl="2" indent="-342900" algn="l">
              <a:lnSpc>
                <a:spcPct val="90000"/>
              </a:lnSpc>
              <a:spcBef>
                <a:spcPts val="281"/>
              </a:spcBef>
              <a:spcAft>
                <a:spcPts val="0"/>
              </a:spcAft>
              <a:buClr>
                <a:srgbClr val="003F5E"/>
              </a:buClr>
              <a:buSzPts val="1800"/>
              <a:buFont typeface="Arial"/>
              <a:buChar char="•"/>
              <a:defRPr sz="1400" b="0" i="0" u="none" strike="noStrike" cap="none">
                <a:solidFill>
                  <a:srgbClr val="003F5E"/>
                </a:solidFill>
                <a:latin typeface="Calibri"/>
                <a:ea typeface="Calibri"/>
                <a:cs typeface="Calibri"/>
                <a:sym typeface="Calibri"/>
              </a:defRPr>
            </a:lvl3pPr>
            <a:lvl4pPr marL="1828800" marR="0" lvl="3" indent="-342900" algn="l">
              <a:lnSpc>
                <a:spcPct val="90000"/>
              </a:lnSpc>
              <a:spcBef>
                <a:spcPts val="281"/>
              </a:spcBef>
              <a:spcAft>
                <a:spcPts val="0"/>
              </a:spcAft>
              <a:buClr>
                <a:srgbClr val="004360"/>
              </a:buClr>
              <a:buSzPts val="1800"/>
              <a:buFont typeface="Arial"/>
              <a:buChar char="•"/>
              <a:defRPr sz="1400" b="0" i="0" u="none" strike="noStrike" cap="none">
                <a:solidFill>
                  <a:srgbClr val="004360"/>
                </a:solidFill>
                <a:latin typeface="Calibri"/>
                <a:ea typeface="Calibri"/>
                <a:cs typeface="Calibri"/>
                <a:sym typeface="Calibri"/>
              </a:defRPr>
            </a:lvl4pPr>
            <a:lvl5pPr marL="2286000" marR="0" lvl="4" indent="-342900" algn="l">
              <a:lnSpc>
                <a:spcPct val="90000"/>
              </a:lnSpc>
              <a:spcBef>
                <a:spcPts val="281"/>
              </a:spcBef>
              <a:spcAft>
                <a:spcPts val="0"/>
              </a:spcAft>
              <a:buClr>
                <a:srgbClr val="004360"/>
              </a:buClr>
              <a:buSzPts val="1800"/>
              <a:buFont typeface="Arial"/>
              <a:buChar char="•"/>
              <a:defRPr sz="1400" b="0" i="0" u="none" strike="noStrike" cap="none">
                <a:solidFill>
                  <a:srgbClr val="004360"/>
                </a:solidFill>
                <a:latin typeface="Calibri"/>
                <a:ea typeface="Calibri"/>
                <a:cs typeface="Calibri"/>
                <a:sym typeface="Calibri"/>
              </a:defRPr>
            </a:lvl5pPr>
            <a:lvl6pPr marL="2743200" marR="0" lvl="5" indent="-314325" algn="l">
              <a:lnSpc>
                <a:spcPct val="90000"/>
              </a:lnSpc>
              <a:spcBef>
                <a:spcPts val="281"/>
              </a:spcBef>
              <a:spcAft>
                <a:spcPts val="0"/>
              </a:spcAft>
              <a:buClr>
                <a:schemeClr val="dk1"/>
              </a:buClr>
              <a:buSzPts val="1350"/>
              <a:buFont typeface="Arial"/>
              <a:buChar char="•"/>
              <a:defRPr sz="1000" b="0" i="0" u="none" strike="noStrike" cap="none">
                <a:solidFill>
                  <a:schemeClr val="dk1"/>
                </a:solidFill>
                <a:latin typeface="Calibri"/>
                <a:ea typeface="Calibri"/>
                <a:cs typeface="Calibri"/>
                <a:sym typeface="Calibri"/>
              </a:defRPr>
            </a:lvl6pPr>
            <a:lvl7pPr marL="3200400" marR="0" lvl="6" indent="-314325" algn="l">
              <a:lnSpc>
                <a:spcPct val="90000"/>
              </a:lnSpc>
              <a:spcBef>
                <a:spcPts val="281"/>
              </a:spcBef>
              <a:spcAft>
                <a:spcPts val="0"/>
              </a:spcAft>
              <a:buClr>
                <a:schemeClr val="dk1"/>
              </a:buClr>
              <a:buSzPts val="1350"/>
              <a:buFont typeface="Arial"/>
              <a:buChar char="•"/>
              <a:defRPr sz="1000" b="0" i="0" u="none" strike="noStrike" cap="none">
                <a:solidFill>
                  <a:schemeClr val="dk1"/>
                </a:solidFill>
                <a:latin typeface="Calibri"/>
                <a:ea typeface="Calibri"/>
                <a:cs typeface="Calibri"/>
                <a:sym typeface="Calibri"/>
              </a:defRPr>
            </a:lvl7pPr>
            <a:lvl8pPr marL="3657600" marR="0" lvl="7" indent="-314325" algn="l">
              <a:lnSpc>
                <a:spcPct val="90000"/>
              </a:lnSpc>
              <a:spcBef>
                <a:spcPts val="281"/>
              </a:spcBef>
              <a:spcAft>
                <a:spcPts val="0"/>
              </a:spcAft>
              <a:buClr>
                <a:schemeClr val="dk1"/>
              </a:buClr>
              <a:buSzPts val="1350"/>
              <a:buFont typeface="Arial"/>
              <a:buChar char="•"/>
              <a:defRPr sz="1000" b="0" i="0" u="none" strike="noStrike" cap="none">
                <a:solidFill>
                  <a:schemeClr val="dk1"/>
                </a:solidFill>
                <a:latin typeface="Calibri"/>
                <a:ea typeface="Calibri"/>
                <a:cs typeface="Calibri"/>
                <a:sym typeface="Calibri"/>
              </a:defRPr>
            </a:lvl8pPr>
            <a:lvl9pPr marL="4114800" marR="0" lvl="8" indent="-314325" algn="l">
              <a:lnSpc>
                <a:spcPct val="90000"/>
              </a:lnSpc>
              <a:spcBef>
                <a:spcPts val="281"/>
              </a:spcBef>
              <a:spcAft>
                <a:spcPts val="0"/>
              </a:spcAft>
              <a:buClr>
                <a:schemeClr val="dk1"/>
              </a:buClr>
              <a:buSzPts val="1350"/>
              <a:buFont typeface="Arial"/>
              <a:buChar char="•"/>
              <a:defRPr sz="1000" b="0" i="0" u="none" strike="noStrike" cap="none">
                <a:solidFill>
                  <a:schemeClr val="dk1"/>
                </a:solidFill>
                <a:latin typeface="Calibri"/>
                <a:ea typeface="Calibri"/>
                <a:cs typeface="Calibri"/>
                <a:sym typeface="Calibri"/>
              </a:defRPr>
            </a:lvl9pPr>
          </a:lstStyle>
          <a:p>
            <a:endParaRPr/>
          </a:p>
        </p:txBody>
      </p:sp>
      <p:sp>
        <p:nvSpPr>
          <p:cNvPr id="81" name="Google Shape;81;p35"/>
          <p:cNvSpPr txBox="1">
            <a:spLocks noGrp="1"/>
          </p:cNvSpPr>
          <p:nvPr>
            <p:ph type="sldNum" idx="12"/>
          </p:nvPr>
        </p:nvSpPr>
        <p:spPr>
          <a:xfrm>
            <a:off x="8296359" y="4804514"/>
            <a:ext cx="555750" cy="206100"/>
          </a:xfrm>
          <a:prstGeom prst="rect">
            <a:avLst/>
          </a:prstGeom>
          <a:noFill/>
          <a:ln>
            <a:noFill/>
          </a:ln>
        </p:spPr>
        <p:txBody>
          <a:bodyPr spcFirstLastPara="1" wrap="square" lIns="68550" tIns="34275" rIns="68550" bIns="34275" anchor="ctr" anchorCtr="0">
            <a:noAutofit/>
          </a:bodyPr>
          <a:lstStyle>
            <a:lvl1pPr marL="0" marR="0" lvl="0" indent="0" algn="r">
              <a:lnSpc>
                <a:spcPct val="100000"/>
              </a:lnSpc>
              <a:spcBef>
                <a:spcPts val="0"/>
              </a:spcBef>
              <a:spcAft>
                <a:spcPts val="0"/>
              </a:spcAft>
              <a:buClr>
                <a:srgbClr val="888888"/>
              </a:buClr>
              <a:buSzPts val="800"/>
              <a:buFont typeface="Calibri"/>
              <a:buNone/>
              <a:defRPr sz="8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800"/>
              <a:buFont typeface="Calibri"/>
              <a:buNone/>
              <a:defRPr sz="8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800"/>
              <a:buFont typeface="Calibri"/>
              <a:buNone/>
              <a:defRPr sz="8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800"/>
              <a:buFont typeface="Calibri"/>
              <a:buNone/>
              <a:defRPr sz="8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800"/>
              <a:buFont typeface="Calibri"/>
              <a:buNone/>
              <a:defRPr sz="8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800"/>
              <a:buFont typeface="Calibri"/>
              <a:buNone/>
              <a:defRPr sz="8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800"/>
              <a:buFont typeface="Calibri"/>
              <a:buNone/>
              <a:defRPr sz="8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800"/>
              <a:buFont typeface="Calibri"/>
              <a:buNone/>
              <a:defRPr sz="8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800"/>
              <a:buFont typeface="Calibri"/>
              <a:buNone/>
              <a:defRPr sz="8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82" name="Google Shape;82;p35"/>
          <p:cNvSpPr txBox="1">
            <a:spLocks noGrp="1"/>
          </p:cNvSpPr>
          <p:nvPr>
            <p:ph type="title"/>
          </p:nvPr>
        </p:nvSpPr>
        <p:spPr>
          <a:xfrm>
            <a:off x="341735" y="55987"/>
            <a:ext cx="7209000" cy="994275"/>
          </a:xfrm>
          <a:prstGeom prst="rect">
            <a:avLst/>
          </a:prstGeom>
          <a:noFill/>
          <a:ln>
            <a:noFill/>
          </a:ln>
        </p:spPr>
        <p:txBody>
          <a:bodyPr spcFirstLastPara="1" wrap="square" lIns="68550" tIns="68550" rIns="68550" bIns="68550" anchor="ctr" anchorCtr="0">
            <a:normAutofit/>
          </a:bodyPr>
          <a:lstStyle>
            <a:lvl1pPr marR="0" lvl="0" algn="l">
              <a:lnSpc>
                <a:spcPct val="90000"/>
              </a:lnSpc>
              <a:spcBef>
                <a:spcPts val="0"/>
              </a:spcBef>
              <a:spcAft>
                <a:spcPts val="0"/>
              </a:spcAft>
              <a:buClr>
                <a:srgbClr val="004361"/>
              </a:buClr>
              <a:buSzPts val="2400"/>
              <a:buFont typeface="Calibri"/>
              <a:buNone/>
              <a:defRPr sz="1800" b="1" i="0" u="none" strike="noStrike" cap="none">
                <a:solidFill>
                  <a:srgbClr val="004361"/>
                </a:solidFill>
                <a:latin typeface="Calibri"/>
                <a:ea typeface="Calibri"/>
                <a:cs typeface="Calibri"/>
                <a:sym typeface="Calibri"/>
              </a:defRPr>
            </a:lvl1pPr>
            <a:lvl2pPr lvl="1" algn="ctr">
              <a:lnSpc>
                <a:spcPct val="100000"/>
              </a:lnSpc>
              <a:spcBef>
                <a:spcPts val="0"/>
              </a:spcBef>
              <a:spcAft>
                <a:spcPts val="0"/>
              </a:spcAft>
              <a:buClr>
                <a:srgbClr val="FFFFFF"/>
              </a:buClr>
              <a:buSzPts val="1400"/>
              <a:buFont typeface="Candara"/>
              <a:buNone/>
              <a:defRPr sz="1400"/>
            </a:lvl2pPr>
            <a:lvl3pPr lvl="2" algn="ctr">
              <a:lnSpc>
                <a:spcPct val="100000"/>
              </a:lnSpc>
              <a:spcBef>
                <a:spcPts val="0"/>
              </a:spcBef>
              <a:spcAft>
                <a:spcPts val="0"/>
              </a:spcAft>
              <a:buClr>
                <a:srgbClr val="FFFFFF"/>
              </a:buClr>
              <a:buSzPts val="1400"/>
              <a:buFont typeface="Candara"/>
              <a:buNone/>
              <a:defRPr sz="1400"/>
            </a:lvl3pPr>
            <a:lvl4pPr lvl="3" algn="ctr">
              <a:lnSpc>
                <a:spcPct val="100000"/>
              </a:lnSpc>
              <a:spcBef>
                <a:spcPts val="0"/>
              </a:spcBef>
              <a:spcAft>
                <a:spcPts val="0"/>
              </a:spcAft>
              <a:buClr>
                <a:srgbClr val="FFFFFF"/>
              </a:buClr>
              <a:buSzPts val="1400"/>
              <a:buFont typeface="Candara"/>
              <a:buNone/>
              <a:defRPr sz="1400"/>
            </a:lvl4pPr>
            <a:lvl5pPr lvl="4" algn="ctr">
              <a:lnSpc>
                <a:spcPct val="100000"/>
              </a:lnSpc>
              <a:spcBef>
                <a:spcPts val="0"/>
              </a:spcBef>
              <a:spcAft>
                <a:spcPts val="0"/>
              </a:spcAft>
              <a:buClr>
                <a:srgbClr val="FFFFFF"/>
              </a:buClr>
              <a:buSzPts val="1400"/>
              <a:buFont typeface="Candara"/>
              <a:buNone/>
              <a:defRPr sz="1400"/>
            </a:lvl5pPr>
            <a:lvl6pPr lvl="5" algn="ctr">
              <a:lnSpc>
                <a:spcPct val="100000"/>
              </a:lnSpc>
              <a:spcBef>
                <a:spcPts val="0"/>
              </a:spcBef>
              <a:spcAft>
                <a:spcPts val="0"/>
              </a:spcAft>
              <a:buClr>
                <a:srgbClr val="FFFFFF"/>
              </a:buClr>
              <a:buSzPts val="1400"/>
              <a:buFont typeface="Candara"/>
              <a:buNone/>
              <a:defRPr sz="1400"/>
            </a:lvl6pPr>
            <a:lvl7pPr lvl="6" algn="ctr">
              <a:lnSpc>
                <a:spcPct val="100000"/>
              </a:lnSpc>
              <a:spcBef>
                <a:spcPts val="0"/>
              </a:spcBef>
              <a:spcAft>
                <a:spcPts val="0"/>
              </a:spcAft>
              <a:buClr>
                <a:srgbClr val="FFFFFF"/>
              </a:buClr>
              <a:buSzPts val="1400"/>
              <a:buFont typeface="Candara"/>
              <a:buNone/>
              <a:defRPr sz="1400"/>
            </a:lvl7pPr>
            <a:lvl8pPr lvl="7" algn="ctr">
              <a:lnSpc>
                <a:spcPct val="100000"/>
              </a:lnSpc>
              <a:spcBef>
                <a:spcPts val="0"/>
              </a:spcBef>
              <a:spcAft>
                <a:spcPts val="0"/>
              </a:spcAft>
              <a:buClr>
                <a:srgbClr val="FFFFFF"/>
              </a:buClr>
              <a:buSzPts val="1400"/>
              <a:buFont typeface="Candara"/>
              <a:buNone/>
              <a:defRPr sz="1400"/>
            </a:lvl8pPr>
            <a:lvl9pPr lvl="8" algn="ctr">
              <a:lnSpc>
                <a:spcPct val="100000"/>
              </a:lnSpc>
              <a:spcBef>
                <a:spcPts val="0"/>
              </a:spcBef>
              <a:spcAft>
                <a:spcPts val="0"/>
              </a:spcAft>
              <a:buClr>
                <a:srgbClr val="FFFFFF"/>
              </a:buClr>
              <a:buSzPts val="1400"/>
              <a:buFont typeface="Candara"/>
              <a:buNone/>
              <a:defRPr sz="14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2_Two Content">
  <p:cSld name="2_Two Content">
    <p:spTree>
      <p:nvGrpSpPr>
        <p:cNvPr id="1" name="Shape 92"/>
        <p:cNvGrpSpPr/>
        <p:nvPr/>
      </p:nvGrpSpPr>
      <p:grpSpPr>
        <a:xfrm>
          <a:off x="0" y="0"/>
          <a:ext cx="0" cy="0"/>
          <a:chOff x="0" y="0"/>
          <a:chExt cx="0" cy="0"/>
        </a:xfrm>
      </p:grpSpPr>
      <p:sp>
        <p:nvSpPr>
          <p:cNvPr id="93" name="Google Shape;93;gb0ab4656fd_0_125"/>
          <p:cNvSpPr txBox="1">
            <a:spLocks noGrp="1"/>
          </p:cNvSpPr>
          <p:nvPr>
            <p:ph type="body" idx="1"/>
          </p:nvPr>
        </p:nvSpPr>
        <p:spPr>
          <a:xfrm>
            <a:off x="685800" y="685801"/>
            <a:ext cx="8382000" cy="3908700"/>
          </a:xfrm>
          <a:prstGeom prst="rect">
            <a:avLst/>
          </a:prstGeom>
          <a:noFill/>
          <a:ln>
            <a:noFill/>
          </a:ln>
        </p:spPr>
        <p:txBody>
          <a:bodyPr spcFirstLastPara="1" wrap="square" lIns="45700" tIns="45700" rIns="45700" bIns="45700" anchor="t" anchorCtr="0">
            <a:noAutofit/>
          </a:bodyPr>
          <a:lstStyle>
            <a:lvl1pPr marL="457200" lvl="0" indent="-342900" algn="l">
              <a:lnSpc>
                <a:spcPct val="100000"/>
              </a:lnSpc>
              <a:spcBef>
                <a:spcPts val="700"/>
              </a:spcBef>
              <a:spcAft>
                <a:spcPts val="0"/>
              </a:spcAft>
              <a:buClr>
                <a:srgbClr val="003399"/>
              </a:buClr>
              <a:buSzPts val="1800"/>
              <a:buChar char="•"/>
              <a:defRPr/>
            </a:lvl1pPr>
            <a:lvl2pPr marL="914400" lvl="1" indent="-342900" algn="l">
              <a:lnSpc>
                <a:spcPct val="100000"/>
              </a:lnSpc>
              <a:spcBef>
                <a:spcPts val="700"/>
              </a:spcBef>
              <a:spcAft>
                <a:spcPts val="0"/>
              </a:spcAft>
              <a:buClr>
                <a:srgbClr val="003399"/>
              </a:buClr>
              <a:buSzPts val="1800"/>
              <a:buChar char="–"/>
              <a:defRPr/>
            </a:lvl2pPr>
            <a:lvl3pPr marL="1371600" lvl="2" indent="-342900" algn="l">
              <a:lnSpc>
                <a:spcPct val="100000"/>
              </a:lnSpc>
              <a:spcBef>
                <a:spcPts val="700"/>
              </a:spcBef>
              <a:spcAft>
                <a:spcPts val="0"/>
              </a:spcAft>
              <a:buClr>
                <a:srgbClr val="003399"/>
              </a:buClr>
              <a:buSzPts val="1800"/>
              <a:buChar char="•"/>
              <a:defRPr/>
            </a:lvl3pPr>
            <a:lvl4pPr marL="1828800" lvl="3" indent="-342900" algn="l">
              <a:lnSpc>
                <a:spcPct val="100000"/>
              </a:lnSpc>
              <a:spcBef>
                <a:spcPts val="700"/>
              </a:spcBef>
              <a:spcAft>
                <a:spcPts val="0"/>
              </a:spcAft>
              <a:buClr>
                <a:srgbClr val="003399"/>
              </a:buClr>
              <a:buSzPts val="1800"/>
              <a:buChar char="–"/>
              <a:defRPr/>
            </a:lvl4pPr>
            <a:lvl5pPr marL="2286000" lvl="4" indent="-342900" algn="l">
              <a:lnSpc>
                <a:spcPct val="100000"/>
              </a:lnSpc>
              <a:spcBef>
                <a:spcPts val="700"/>
              </a:spcBef>
              <a:spcAft>
                <a:spcPts val="0"/>
              </a:spcAft>
              <a:buClr>
                <a:srgbClr val="003399"/>
              </a:buClr>
              <a:buSzPts val="1800"/>
              <a:buChar char="»"/>
              <a:defRPr/>
            </a:lvl5pPr>
            <a:lvl6pPr marL="2743200" lvl="5" indent="-342900" algn="l">
              <a:lnSpc>
                <a:spcPct val="100000"/>
              </a:lnSpc>
              <a:spcBef>
                <a:spcPts val="700"/>
              </a:spcBef>
              <a:spcAft>
                <a:spcPts val="0"/>
              </a:spcAft>
              <a:buClr>
                <a:srgbClr val="003399"/>
              </a:buClr>
              <a:buSzPts val="1800"/>
              <a:buChar char="•"/>
              <a:defRPr/>
            </a:lvl6pPr>
            <a:lvl7pPr marL="3200400" lvl="6" indent="-342900" algn="l">
              <a:lnSpc>
                <a:spcPct val="100000"/>
              </a:lnSpc>
              <a:spcBef>
                <a:spcPts val="700"/>
              </a:spcBef>
              <a:spcAft>
                <a:spcPts val="0"/>
              </a:spcAft>
              <a:buClr>
                <a:srgbClr val="003399"/>
              </a:buClr>
              <a:buSzPts val="1800"/>
              <a:buChar char="•"/>
              <a:defRPr/>
            </a:lvl7pPr>
            <a:lvl8pPr marL="3657600" lvl="7" indent="-342900" algn="l">
              <a:lnSpc>
                <a:spcPct val="100000"/>
              </a:lnSpc>
              <a:spcBef>
                <a:spcPts val="700"/>
              </a:spcBef>
              <a:spcAft>
                <a:spcPts val="0"/>
              </a:spcAft>
              <a:buClr>
                <a:srgbClr val="003399"/>
              </a:buClr>
              <a:buSzPts val="1800"/>
              <a:buChar char="•"/>
              <a:defRPr/>
            </a:lvl8pPr>
            <a:lvl9pPr marL="4114800" lvl="8" indent="-342900" algn="l">
              <a:lnSpc>
                <a:spcPct val="100000"/>
              </a:lnSpc>
              <a:spcBef>
                <a:spcPts val="700"/>
              </a:spcBef>
              <a:spcAft>
                <a:spcPts val="0"/>
              </a:spcAft>
              <a:buClr>
                <a:srgbClr val="003399"/>
              </a:buClr>
              <a:buSzPts val="1800"/>
              <a:buChar char="•"/>
              <a:defRPr/>
            </a:lvl9pPr>
          </a:lstStyle>
          <a:p>
            <a:endParaRPr/>
          </a:p>
        </p:txBody>
      </p:sp>
      <p:sp>
        <p:nvSpPr>
          <p:cNvPr id="94" name="Google Shape;94;gb0ab4656fd_0_125"/>
          <p:cNvSpPr txBox="1">
            <a:spLocks noGrp="1"/>
          </p:cNvSpPr>
          <p:nvPr>
            <p:ph type="sldNum" idx="12"/>
          </p:nvPr>
        </p:nvSpPr>
        <p:spPr>
          <a:xfrm>
            <a:off x="8651418" y="4769563"/>
            <a:ext cx="264000" cy="269100"/>
          </a:xfrm>
          <a:prstGeom prst="rect">
            <a:avLst/>
          </a:prstGeom>
          <a:noFill/>
          <a:ln>
            <a:noFill/>
          </a:ln>
        </p:spPr>
        <p:txBody>
          <a:bodyPr spcFirstLastPara="1" wrap="square" lIns="45700" tIns="45700" rIns="45700"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95" name="Google Shape;95;gb0ab4656fd_0_125"/>
          <p:cNvSpPr txBox="1">
            <a:spLocks noGrp="1"/>
          </p:cNvSpPr>
          <p:nvPr>
            <p:ph type="title"/>
          </p:nvPr>
        </p:nvSpPr>
        <p:spPr>
          <a:xfrm>
            <a:off x="762000" y="0"/>
            <a:ext cx="7924800" cy="571500"/>
          </a:xfrm>
          <a:prstGeom prst="rect">
            <a:avLst/>
          </a:prstGeom>
          <a:noFill/>
          <a:ln>
            <a:noFill/>
          </a:ln>
        </p:spPr>
        <p:txBody>
          <a:bodyPr spcFirstLastPara="1" wrap="square" lIns="45700" tIns="45700" rIns="45700" bIns="45700" anchor="ctr" anchorCtr="0">
            <a:noAutofit/>
          </a:bodyPr>
          <a:lstStyle>
            <a:lvl1pPr lvl="0" algn="ctr">
              <a:lnSpc>
                <a:spcPct val="100000"/>
              </a:lnSpc>
              <a:spcBef>
                <a:spcPts val="0"/>
              </a:spcBef>
              <a:spcAft>
                <a:spcPts val="0"/>
              </a:spcAft>
              <a:buClr>
                <a:srgbClr val="FFFFFF"/>
              </a:buClr>
              <a:buSzPts val="1800"/>
              <a:buNone/>
              <a:defRPr/>
            </a:lvl1pPr>
            <a:lvl2pPr lvl="1" algn="ctr">
              <a:lnSpc>
                <a:spcPct val="100000"/>
              </a:lnSpc>
              <a:spcBef>
                <a:spcPts val="0"/>
              </a:spcBef>
              <a:spcAft>
                <a:spcPts val="0"/>
              </a:spcAft>
              <a:buClr>
                <a:srgbClr val="FFFFFF"/>
              </a:buClr>
              <a:buSzPts val="1800"/>
              <a:buNone/>
              <a:defRPr/>
            </a:lvl2pPr>
            <a:lvl3pPr lvl="2" algn="ctr">
              <a:lnSpc>
                <a:spcPct val="100000"/>
              </a:lnSpc>
              <a:spcBef>
                <a:spcPts val="0"/>
              </a:spcBef>
              <a:spcAft>
                <a:spcPts val="0"/>
              </a:spcAft>
              <a:buClr>
                <a:srgbClr val="FFFFFF"/>
              </a:buClr>
              <a:buSzPts val="1800"/>
              <a:buNone/>
              <a:defRPr/>
            </a:lvl3pPr>
            <a:lvl4pPr lvl="3" algn="ctr">
              <a:lnSpc>
                <a:spcPct val="100000"/>
              </a:lnSpc>
              <a:spcBef>
                <a:spcPts val="0"/>
              </a:spcBef>
              <a:spcAft>
                <a:spcPts val="0"/>
              </a:spcAft>
              <a:buClr>
                <a:srgbClr val="FFFFFF"/>
              </a:buClr>
              <a:buSzPts val="1800"/>
              <a:buNone/>
              <a:defRPr/>
            </a:lvl4pPr>
            <a:lvl5pPr lvl="4" algn="ctr">
              <a:lnSpc>
                <a:spcPct val="100000"/>
              </a:lnSpc>
              <a:spcBef>
                <a:spcPts val="0"/>
              </a:spcBef>
              <a:spcAft>
                <a:spcPts val="0"/>
              </a:spcAft>
              <a:buClr>
                <a:srgbClr val="FFFFFF"/>
              </a:buClr>
              <a:buSzPts val="1800"/>
              <a:buNone/>
              <a:defRPr/>
            </a:lvl5pPr>
            <a:lvl6pPr lvl="5" algn="ctr">
              <a:lnSpc>
                <a:spcPct val="100000"/>
              </a:lnSpc>
              <a:spcBef>
                <a:spcPts val="0"/>
              </a:spcBef>
              <a:spcAft>
                <a:spcPts val="0"/>
              </a:spcAft>
              <a:buClr>
                <a:srgbClr val="FFFFFF"/>
              </a:buClr>
              <a:buSzPts val="1800"/>
              <a:buNone/>
              <a:defRPr/>
            </a:lvl6pPr>
            <a:lvl7pPr lvl="6" algn="ctr">
              <a:lnSpc>
                <a:spcPct val="100000"/>
              </a:lnSpc>
              <a:spcBef>
                <a:spcPts val="0"/>
              </a:spcBef>
              <a:spcAft>
                <a:spcPts val="0"/>
              </a:spcAft>
              <a:buClr>
                <a:srgbClr val="FFFFFF"/>
              </a:buClr>
              <a:buSzPts val="1800"/>
              <a:buNone/>
              <a:defRPr/>
            </a:lvl7pPr>
            <a:lvl8pPr lvl="7" algn="ctr">
              <a:lnSpc>
                <a:spcPct val="100000"/>
              </a:lnSpc>
              <a:spcBef>
                <a:spcPts val="0"/>
              </a:spcBef>
              <a:spcAft>
                <a:spcPts val="0"/>
              </a:spcAft>
              <a:buClr>
                <a:srgbClr val="FFFFFF"/>
              </a:buClr>
              <a:buSzPts val="1800"/>
              <a:buNone/>
              <a:defRPr/>
            </a:lvl8pPr>
            <a:lvl9pPr lvl="8" algn="ctr">
              <a:lnSpc>
                <a:spcPct val="100000"/>
              </a:lnSpc>
              <a:spcBef>
                <a:spcPts val="0"/>
              </a:spcBef>
              <a:spcAft>
                <a:spcPts val="0"/>
              </a:spcAft>
              <a:buClr>
                <a:srgbClr val="FFFFFF"/>
              </a:buClr>
              <a:buSzPts val="1800"/>
              <a:buNone/>
              <a:defRPr/>
            </a:lvl9pPr>
          </a:lstStyle>
          <a:p>
            <a:endParaRPr/>
          </a:p>
        </p:txBody>
      </p:sp>
      <p:sp>
        <p:nvSpPr>
          <p:cNvPr id="96" name="Google Shape;96;gb0ab4656fd_0_125"/>
          <p:cNvSpPr txBox="1">
            <a:spLocks noGrp="1"/>
          </p:cNvSpPr>
          <p:nvPr>
            <p:ph type="dt" idx="10"/>
          </p:nvPr>
        </p:nvSpPr>
        <p:spPr>
          <a:xfrm>
            <a:off x="680480" y="4767263"/>
            <a:ext cx="2133600" cy="274500"/>
          </a:xfrm>
          <a:prstGeom prst="rect">
            <a:avLst/>
          </a:prstGeom>
          <a:noFill/>
          <a:ln>
            <a:noFill/>
          </a:ln>
        </p:spPr>
        <p:txBody>
          <a:bodyPr spcFirstLastPara="1" wrap="square" lIns="91425" tIns="45700" rIns="91425" bIns="45700" anchor="ctr" anchorCtr="0">
            <a:noAutofit/>
          </a:bodyPr>
          <a:lstStyle>
            <a:lvl1pPr lvl="0" algn="l">
              <a:lnSpc>
                <a:spcPct val="100000"/>
              </a:lnSpc>
              <a:spcBef>
                <a:spcPts val="0"/>
              </a:spcBef>
              <a:spcAft>
                <a:spcPts val="0"/>
              </a:spcAft>
              <a:buClr>
                <a:srgbClr val="888888"/>
              </a:buClr>
              <a:buSzPts val="1200"/>
              <a:buFont typeface="Calibri"/>
              <a:buNone/>
              <a:defRPr sz="1200">
                <a:solidFill>
                  <a:srgbClr val="888888"/>
                </a:solidFill>
              </a:defRPr>
            </a:lvl1pPr>
            <a:lvl2pPr lvl="1" algn="l">
              <a:lnSpc>
                <a:spcPct val="100000"/>
              </a:lnSpc>
              <a:spcBef>
                <a:spcPts val="0"/>
              </a:spcBef>
              <a:spcAft>
                <a:spcPts val="0"/>
              </a:spcAft>
              <a:buClr>
                <a:srgbClr val="000000"/>
              </a:buClr>
              <a:buSzPts val="1800"/>
              <a:buNone/>
              <a:defRPr/>
            </a:lvl2pPr>
            <a:lvl3pPr lvl="2" algn="l">
              <a:lnSpc>
                <a:spcPct val="100000"/>
              </a:lnSpc>
              <a:spcBef>
                <a:spcPts val="0"/>
              </a:spcBef>
              <a:spcAft>
                <a:spcPts val="0"/>
              </a:spcAft>
              <a:buClr>
                <a:srgbClr val="000000"/>
              </a:buClr>
              <a:buSzPts val="1800"/>
              <a:buNone/>
              <a:defRPr/>
            </a:lvl3pPr>
            <a:lvl4pPr lvl="3" algn="l">
              <a:lnSpc>
                <a:spcPct val="100000"/>
              </a:lnSpc>
              <a:spcBef>
                <a:spcPts val="0"/>
              </a:spcBef>
              <a:spcAft>
                <a:spcPts val="0"/>
              </a:spcAft>
              <a:buClr>
                <a:srgbClr val="000000"/>
              </a:buClr>
              <a:buSzPts val="1800"/>
              <a:buNone/>
              <a:defRPr/>
            </a:lvl4pPr>
            <a:lvl5pPr lvl="4" algn="l">
              <a:lnSpc>
                <a:spcPct val="100000"/>
              </a:lnSpc>
              <a:spcBef>
                <a:spcPts val="0"/>
              </a:spcBef>
              <a:spcAft>
                <a:spcPts val="0"/>
              </a:spcAft>
              <a:buClr>
                <a:srgbClr val="000000"/>
              </a:buClr>
              <a:buSzPts val="1800"/>
              <a:buNone/>
              <a:defRPr/>
            </a:lvl5pPr>
            <a:lvl6pPr lvl="5" algn="l">
              <a:lnSpc>
                <a:spcPct val="100000"/>
              </a:lnSpc>
              <a:spcBef>
                <a:spcPts val="0"/>
              </a:spcBef>
              <a:spcAft>
                <a:spcPts val="0"/>
              </a:spcAft>
              <a:buClr>
                <a:srgbClr val="000000"/>
              </a:buClr>
              <a:buSzPts val="1800"/>
              <a:buNone/>
              <a:defRPr/>
            </a:lvl6pPr>
            <a:lvl7pPr lvl="6" algn="l">
              <a:lnSpc>
                <a:spcPct val="100000"/>
              </a:lnSpc>
              <a:spcBef>
                <a:spcPts val="0"/>
              </a:spcBef>
              <a:spcAft>
                <a:spcPts val="0"/>
              </a:spcAft>
              <a:buClr>
                <a:srgbClr val="000000"/>
              </a:buClr>
              <a:buSzPts val="1800"/>
              <a:buNone/>
              <a:defRPr/>
            </a:lvl7pPr>
            <a:lvl8pPr lvl="7" algn="l">
              <a:lnSpc>
                <a:spcPct val="100000"/>
              </a:lnSpc>
              <a:spcBef>
                <a:spcPts val="0"/>
              </a:spcBef>
              <a:spcAft>
                <a:spcPts val="0"/>
              </a:spcAft>
              <a:buClr>
                <a:srgbClr val="000000"/>
              </a:buClr>
              <a:buSzPts val="1800"/>
              <a:buNone/>
              <a:defRPr/>
            </a:lvl8pPr>
            <a:lvl9pPr lvl="8" algn="l">
              <a:lnSpc>
                <a:spcPct val="100000"/>
              </a:lnSpc>
              <a:spcBef>
                <a:spcPts val="0"/>
              </a:spcBef>
              <a:spcAft>
                <a:spcPts val="0"/>
              </a:spcAft>
              <a:buClr>
                <a:srgbClr val="000000"/>
              </a:buClr>
              <a:buSzPts val="18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matchingName="Title Slide" type="title">
  <p:cSld name="TITLE">
    <p:bg>
      <p:bgPr>
        <a:solidFill>
          <a:srgbClr val="000000"/>
        </a:solidFill>
        <a:effectLst/>
      </p:bgPr>
    </p:bg>
    <p:spTree>
      <p:nvGrpSpPr>
        <p:cNvPr id="1" name="Shape 97"/>
        <p:cNvGrpSpPr/>
        <p:nvPr/>
      </p:nvGrpSpPr>
      <p:grpSpPr>
        <a:xfrm>
          <a:off x="0" y="0"/>
          <a:ext cx="0" cy="0"/>
          <a:chOff x="0" y="0"/>
          <a:chExt cx="0" cy="0"/>
        </a:xfrm>
      </p:grpSpPr>
      <p:pic>
        <p:nvPicPr>
          <p:cNvPr id="98" name="Google Shape;98;gb0ab4656fd_0_109" descr="Picture 14"/>
          <p:cNvPicPr preferRelativeResize="0"/>
          <p:nvPr/>
        </p:nvPicPr>
        <p:blipFill rotWithShape="1">
          <a:blip r:embed="rId2">
            <a:alphaModFix/>
          </a:blip>
          <a:srcRect/>
          <a:stretch/>
        </p:blipFill>
        <p:spPr>
          <a:xfrm>
            <a:off x="7467600" y="3257550"/>
            <a:ext cx="1676400" cy="685800"/>
          </a:xfrm>
          <a:prstGeom prst="rect">
            <a:avLst/>
          </a:prstGeom>
          <a:noFill/>
          <a:ln>
            <a:noFill/>
          </a:ln>
        </p:spPr>
      </p:pic>
      <p:pic>
        <p:nvPicPr>
          <p:cNvPr id="99" name="Google Shape;99;gb0ab4656fd_0_109" descr="Picture 8"/>
          <p:cNvPicPr preferRelativeResize="0"/>
          <p:nvPr/>
        </p:nvPicPr>
        <p:blipFill rotWithShape="1">
          <a:blip r:embed="rId3">
            <a:alphaModFix/>
          </a:blip>
          <a:srcRect/>
          <a:stretch/>
        </p:blipFill>
        <p:spPr>
          <a:xfrm>
            <a:off x="1447800" y="3257550"/>
            <a:ext cx="1524000" cy="685800"/>
          </a:xfrm>
          <a:prstGeom prst="rect">
            <a:avLst/>
          </a:prstGeom>
          <a:noFill/>
          <a:ln>
            <a:noFill/>
          </a:ln>
        </p:spPr>
      </p:pic>
      <p:sp>
        <p:nvSpPr>
          <p:cNvPr id="100" name="Google Shape;100;gb0ab4656fd_0_109"/>
          <p:cNvSpPr txBox="1">
            <a:spLocks noGrp="1"/>
          </p:cNvSpPr>
          <p:nvPr>
            <p:ph type="title"/>
          </p:nvPr>
        </p:nvSpPr>
        <p:spPr>
          <a:xfrm>
            <a:off x="776630" y="800100"/>
            <a:ext cx="5928900" cy="1102500"/>
          </a:xfrm>
          <a:prstGeom prst="rect">
            <a:avLst/>
          </a:prstGeom>
          <a:noFill/>
          <a:ln>
            <a:noFill/>
          </a:ln>
        </p:spPr>
        <p:txBody>
          <a:bodyPr spcFirstLastPara="1" wrap="square" lIns="45700" tIns="45700" rIns="45700" bIns="45700" anchor="ctr" anchorCtr="0">
            <a:noAutofit/>
          </a:bodyPr>
          <a:lstStyle>
            <a:lvl1pPr lvl="0" algn="l">
              <a:lnSpc>
                <a:spcPct val="100000"/>
              </a:lnSpc>
              <a:spcBef>
                <a:spcPts val="0"/>
              </a:spcBef>
              <a:spcAft>
                <a:spcPts val="0"/>
              </a:spcAft>
              <a:buClr>
                <a:srgbClr val="FFFFFF"/>
              </a:buClr>
              <a:buSzPts val="4400"/>
              <a:buFont typeface="Calibri"/>
              <a:buNone/>
              <a:defRPr b="0">
                <a:latin typeface="Calibri"/>
                <a:ea typeface="Calibri"/>
                <a:cs typeface="Calibri"/>
                <a:sym typeface="Calibri"/>
              </a:defRPr>
            </a:lvl1pPr>
            <a:lvl2pPr lvl="1" algn="ctr">
              <a:lnSpc>
                <a:spcPct val="100000"/>
              </a:lnSpc>
              <a:spcBef>
                <a:spcPts val="0"/>
              </a:spcBef>
              <a:spcAft>
                <a:spcPts val="0"/>
              </a:spcAft>
              <a:buClr>
                <a:srgbClr val="FFFFFF"/>
              </a:buClr>
              <a:buSzPts val="1800"/>
              <a:buNone/>
              <a:defRPr/>
            </a:lvl2pPr>
            <a:lvl3pPr lvl="2" algn="ctr">
              <a:lnSpc>
                <a:spcPct val="100000"/>
              </a:lnSpc>
              <a:spcBef>
                <a:spcPts val="0"/>
              </a:spcBef>
              <a:spcAft>
                <a:spcPts val="0"/>
              </a:spcAft>
              <a:buClr>
                <a:srgbClr val="FFFFFF"/>
              </a:buClr>
              <a:buSzPts val="1800"/>
              <a:buNone/>
              <a:defRPr/>
            </a:lvl3pPr>
            <a:lvl4pPr lvl="3" algn="ctr">
              <a:lnSpc>
                <a:spcPct val="100000"/>
              </a:lnSpc>
              <a:spcBef>
                <a:spcPts val="0"/>
              </a:spcBef>
              <a:spcAft>
                <a:spcPts val="0"/>
              </a:spcAft>
              <a:buClr>
                <a:srgbClr val="FFFFFF"/>
              </a:buClr>
              <a:buSzPts val="1800"/>
              <a:buNone/>
              <a:defRPr/>
            </a:lvl4pPr>
            <a:lvl5pPr lvl="4" algn="ctr">
              <a:lnSpc>
                <a:spcPct val="100000"/>
              </a:lnSpc>
              <a:spcBef>
                <a:spcPts val="0"/>
              </a:spcBef>
              <a:spcAft>
                <a:spcPts val="0"/>
              </a:spcAft>
              <a:buClr>
                <a:srgbClr val="FFFFFF"/>
              </a:buClr>
              <a:buSzPts val="1800"/>
              <a:buNone/>
              <a:defRPr/>
            </a:lvl5pPr>
            <a:lvl6pPr lvl="5" algn="ctr">
              <a:lnSpc>
                <a:spcPct val="100000"/>
              </a:lnSpc>
              <a:spcBef>
                <a:spcPts val="0"/>
              </a:spcBef>
              <a:spcAft>
                <a:spcPts val="0"/>
              </a:spcAft>
              <a:buClr>
                <a:srgbClr val="FFFFFF"/>
              </a:buClr>
              <a:buSzPts val="1800"/>
              <a:buNone/>
              <a:defRPr/>
            </a:lvl6pPr>
            <a:lvl7pPr lvl="6" algn="ctr">
              <a:lnSpc>
                <a:spcPct val="100000"/>
              </a:lnSpc>
              <a:spcBef>
                <a:spcPts val="0"/>
              </a:spcBef>
              <a:spcAft>
                <a:spcPts val="0"/>
              </a:spcAft>
              <a:buClr>
                <a:srgbClr val="FFFFFF"/>
              </a:buClr>
              <a:buSzPts val="1800"/>
              <a:buNone/>
              <a:defRPr/>
            </a:lvl7pPr>
            <a:lvl8pPr lvl="7" algn="ctr">
              <a:lnSpc>
                <a:spcPct val="100000"/>
              </a:lnSpc>
              <a:spcBef>
                <a:spcPts val="0"/>
              </a:spcBef>
              <a:spcAft>
                <a:spcPts val="0"/>
              </a:spcAft>
              <a:buClr>
                <a:srgbClr val="FFFFFF"/>
              </a:buClr>
              <a:buSzPts val="1800"/>
              <a:buNone/>
              <a:defRPr/>
            </a:lvl8pPr>
            <a:lvl9pPr lvl="8" algn="ctr">
              <a:lnSpc>
                <a:spcPct val="100000"/>
              </a:lnSpc>
              <a:spcBef>
                <a:spcPts val="0"/>
              </a:spcBef>
              <a:spcAft>
                <a:spcPts val="0"/>
              </a:spcAft>
              <a:buClr>
                <a:srgbClr val="FFFFFF"/>
              </a:buClr>
              <a:buSzPts val="1800"/>
              <a:buNone/>
              <a:defRPr/>
            </a:lvl9pPr>
          </a:lstStyle>
          <a:p>
            <a:endParaRPr/>
          </a:p>
        </p:txBody>
      </p:sp>
      <p:sp>
        <p:nvSpPr>
          <p:cNvPr id="101" name="Google Shape;101;gb0ab4656fd_0_109"/>
          <p:cNvSpPr txBox="1">
            <a:spLocks noGrp="1"/>
          </p:cNvSpPr>
          <p:nvPr>
            <p:ph type="body" idx="1"/>
          </p:nvPr>
        </p:nvSpPr>
        <p:spPr>
          <a:xfrm>
            <a:off x="1745284" y="1943100"/>
            <a:ext cx="2895600" cy="457200"/>
          </a:xfrm>
          <a:prstGeom prst="rect">
            <a:avLst/>
          </a:prstGeom>
          <a:noFill/>
          <a:ln>
            <a:noFill/>
          </a:ln>
        </p:spPr>
        <p:txBody>
          <a:bodyPr spcFirstLastPara="1" wrap="square" lIns="45700" tIns="45700" rIns="45700" bIns="45700" anchor="t" anchorCtr="0">
            <a:noAutofit/>
          </a:bodyPr>
          <a:lstStyle>
            <a:lvl1pPr marL="457200" lvl="0" indent="-228600" algn="l">
              <a:lnSpc>
                <a:spcPct val="100000"/>
              </a:lnSpc>
              <a:spcBef>
                <a:spcPts val="500"/>
              </a:spcBef>
              <a:spcAft>
                <a:spcPts val="0"/>
              </a:spcAft>
              <a:buClr>
                <a:srgbClr val="888888"/>
              </a:buClr>
              <a:buSzPts val="2400"/>
              <a:buFont typeface="Calibri"/>
              <a:buNone/>
              <a:defRPr sz="2400">
                <a:solidFill>
                  <a:srgbClr val="888888"/>
                </a:solidFill>
              </a:defRPr>
            </a:lvl1pPr>
            <a:lvl2pPr marL="914400" lvl="1" indent="-228600" algn="l">
              <a:lnSpc>
                <a:spcPct val="100000"/>
              </a:lnSpc>
              <a:spcBef>
                <a:spcPts val="500"/>
              </a:spcBef>
              <a:spcAft>
                <a:spcPts val="0"/>
              </a:spcAft>
              <a:buClr>
                <a:srgbClr val="888888"/>
              </a:buClr>
              <a:buSzPts val="2400"/>
              <a:buFont typeface="Calibri"/>
              <a:buNone/>
              <a:defRPr sz="2400">
                <a:solidFill>
                  <a:srgbClr val="888888"/>
                </a:solidFill>
              </a:defRPr>
            </a:lvl2pPr>
            <a:lvl3pPr marL="1371600" lvl="2" indent="-228600" algn="l">
              <a:lnSpc>
                <a:spcPct val="100000"/>
              </a:lnSpc>
              <a:spcBef>
                <a:spcPts val="500"/>
              </a:spcBef>
              <a:spcAft>
                <a:spcPts val="0"/>
              </a:spcAft>
              <a:buClr>
                <a:srgbClr val="888888"/>
              </a:buClr>
              <a:buSzPts val="2400"/>
              <a:buFont typeface="Calibri"/>
              <a:buNone/>
              <a:defRPr sz="2400">
                <a:solidFill>
                  <a:srgbClr val="888888"/>
                </a:solidFill>
              </a:defRPr>
            </a:lvl3pPr>
            <a:lvl4pPr marL="1828800" lvl="3" indent="-228600" algn="l">
              <a:lnSpc>
                <a:spcPct val="100000"/>
              </a:lnSpc>
              <a:spcBef>
                <a:spcPts val="500"/>
              </a:spcBef>
              <a:spcAft>
                <a:spcPts val="0"/>
              </a:spcAft>
              <a:buClr>
                <a:srgbClr val="888888"/>
              </a:buClr>
              <a:buSzPts val="2400"/>
              <a:buFont typeface="Calibri"/>
              <a:buNone/>
              <a:defRPr sz="2400">
                <a:solidFill>
                  <a:srgbClr val="888888"/>
                </a:solidFill>
              </a:defRPr>
            </a:lvl4pPr>
            <a:lvl5pPr marL="2286000" lvl="4" indent="-228600" algn="l">
              <a:lnSpc>
                <a:spcPct val="100000"/>
              </a:lnSpc>
              <a:spcBef>
                <a:spcPts val="500"/>
              </a:spcBef>
              <a:spcAft>
                <a:spcPts val="0"/>
              </a:spcAft>
              <a:buClr>
                <a:srgbClr val="888888"/>
              </a:buClr>
              <a:buSzPts val="2400"/>
              <a:buFont typeface="Calibri"/>
              <a:buNone/>
              <a:defRPr sz="2400">
                <a:solidFill>
                  <a:srgbClr val="888888"/>
                </a:solidFill>
              </a:defRPr>
            </a:lvl5pPr>
            <a:lvl6pPr marL="2743200" lvl="5" indent="-342900" algn="l">
              <a:lnSpc>
                <a:spcPct val="100000"/>
              </a:lnSpc>
              <a:spcBef>
                <a:spcPts val="700"/>
              </a:spcBef>
              <a:spcAft>
                <a:spcPts val="0"/>
              </a:spcAft>
              <a:buClr>
                <a:srgbClr val="003399"/>
              </a:buClr>
              <a:buSzPts val="1800"/>
              <a:buChar char="•"/>
              <a:defRPr/>
            </a:lvl6pPr>
            <a:lvl7pPr marL="3200400" lvl="6" indent="-342900" algn="l">
              <a:lnSpc>
                <a:spcPct val="100000"/>
              </a:lnSpc>
              <a:spcBef>
                <a:spcPts val="700"/>
              </a:spcBef>
              <a:spcAft>
                <a:spcPts val="0"/>
              </a:spcAft>
              <a:buClr>
                <a:srgbClr val="003399"/>
              </a:buClr>
              <a:buSzPts val="1800"/>
              <a:buChar char="•"/>
              <a:defRPr/>
            </a:lvl7pPr>
            <a:lvl8pPr marL="3657600" lvl="7" indent="-342900" algn="l">
              <a:lnSpc>
                <a:spcPct val="100000"/>
              </a:lnSpc>
              <a:spcBef>
                <a:spcPts val="700"/>
              </a:spcBef>
              <a:spcAft>
                <a:spcPts val="0"/>
              </a:spcAft>
              <a:buClr>
                <a:srgbClr val="003399"/>
              </a:buClr>
              <a:buSzPts val="1800"/>
              <a:buChar char="•"/>
              <a:defRPr/>
            </a:lvl8pPr>
            <a:lvl9pPr marL="4114800" lvl="8" indent="-342900" algn="l">
              <a:lnSpc>
                <a:spcPct val="100000"/>
              </a:lnSpc>
              <a:spcBef>
                <a:spcPts val="700"/>
              </a:spcBef>
              <a:spcAft>
                <a:spcPts val="0"/>
              </a:spcAft>
              <a:buClr>
                <a:srgbClr val="003399"/>
              </a:buClr>
              <a:buSzPts val="1800"/>
              <a:buChar char="•"/>
              <a:defRPr/>
            </a:lvl9pPr>
          </a:lstStyle>
          <a:p>
            <a:endParaRPr/>
          </a:p>
        </p:txBody>
      </p:sp>
      <p:pic>
        <p:nvPicPr>
          <p:cNvPr id="102" name="Google Shape;102;gb0ab4656fd_0_109" descr="Picture 7"/>
          <p:cNvPicPr preferRelativeResize="0"/>
          <p:nvPr/>
        </p:nvPicPr>
        <p:blipFill rotWithShape="1">
          <a:blip r:embed="rId4">
            <a:alphaModFix/>
          </a:blip>
          <a:srcRect/>
          <a:stretch/>
        </p:blipFill>
        <p:spPr>
          <a:xfrm>
            <a:off x="0" y="3257550"/>
            <a:ext cx="1463040" cy="693019"/>
          </a:xfrm>
          <a:prstGeom prst="rect">
            <a:avLst/>
          </a:prstGeom>
          <a:noFill/>
          <a:ln>
            <a:noFill/>
          </a:ln>
        </p:spPr>
      </p:pic>
      <p:pic>
        <p:nvPicPr>
          <p:cNvPr id="103" name="Google Shape;103;gb0ab4656fd_0_109" descr="Picture 9"/>
          <p:cNvPicPr preferRelativeResize="0"/>
          <p:nvPr/>
        </p:nvPicPr>
        <p:blipFill rotWithShape="1">
          <a:blip r:embed="rId5">
            <a:alphaModFix/>
          </a:blip>
          <a:srcRect/>
          <a:stretch/>
        </p:blipFill>
        <p:spPr>
          <a:xfrm>
            <a:off x="2920594" y="2830067"/>
            <a:ext cx="1463040" cy="1220919"/>
          </a:xfrm>
          <a:prstGeom prst="rect">
            <a:avLst/>
          </a:prstGeom>
          <a:noFill/>
          <a:ln>
            <a:noFill/>
          </a:ln>
        </p:spPr>
      </p:pic>
      <p:pic>
        <p:nvPicPr>
          <p:cNvPr id="104" name="Google Shape;104;gb0ab4656fd_0_109" descr="Picture 10"/>
          <p:cNvPicPr preferRelativeResize="0"/>
          <p:nvPr/>
        </p:nvPicPr>
        <p:blipFill rotWithShape="1">
          <a:blip r:embed="rId6">
            <a:alphaModFix/>
          </a:blip>
          <a:srcRect/>
          <a:stretch/>
        </p:blipFill>
        <p:spPr>
          <a:xfrm>
            <a:off x="4556759" y="3257550"/>
            <a:ext cx="1463040" cy="685800"/>
          </a:xfrm>
          <a:prstGeom prst="rect">
            <a:avLst/>
          </a:prstGeom>
          <a:noFill/>
          <a:ln>
            <a:noFill/>
          </a:ln>
        </p:spPr>
      </p:pic>
      <p:pic>
        <p:nvPicPr>
          <p:cNvPr id="105" name="Google Shape;105;gb0ab4656fd_0_109" descr="Picture 11"/>
          <p:cNvPicPr preferRelativeResize="0"/>
          <p:nvPr/>
        </p:nvPicPr>
        <p:blipFill rotWithShape="1">
          <a:blip r:embed="rId7">
            <a:alphaModFix/>
          </a:blip>
          <a:srcRect/>
          <a:stretch/>
        </p:blipFill>
        <p:spPr>
          <a:xfrm>
            <a:off x="6019800" y="3257550"/>
            <a:ext cx="1463040" cy="685800"/>
          </a:xfrm>
          <a:prstGeom prst="rect">
            <a:avLst/>
          </a:prstGeom>
          <a:noFill/>
          <a:ln>
            <a:noFill/>
          </a:ln>
        </p:spPr>
      </p:pic>
      <p:sp>
        <p:nvSpPr>
          <p:cNvPr id="106" name="Google Shape;106;gb0ab4656fd_0_109"/>
          <p:cNvSpPr txBox="1">
            <a:spLocks noGrp="1"/>
          </p:cNvSpPr>
          <p:nvPr>
            <p:ph type="body" idx="2"/>
          </p:nvPr>
        </p:nvSpPr>
        <p:spPr>
          <a:xfrm>
            <a:off x="6705600" y="171450"/>
            <a:ext cx="2438400" cy="571500"/>
          </a:xfrm>
          <a:prstGeom prst="rect">
            <a:avLst/>
          </a:prstGeom>
          <a:noFill/>
          <a:ln>
            <a:noFill/>
          </a:ln>
        </p:spPr>
        <p:txBody>
          <a:bodyPr spcFirstLastPara="1" wrap="square" lIns="45700" tIns="45700" rIns="45700" bIns="45700" anchor="t" anchorCtr="0">
            <a:noAutofit/>
          </a:bodyPr>
          <a:lstStyle>
            <a:lvl1pPr marL="457200" lvl="0" indent="-342900" algn="l">
              <a:lnSpc>
                <a:spcPct val="100000"/>
              </a:lnSpc>
              <a:spcBef>
                <a:spcPts val="700"/>
              </a:spcBef>
              <a:spcAft>
                <a:spcPts val="0"/>
              </a:spcAft>
              <a:buClr>
                <a:srgbClr val="003399"/>
              </a:buClr>
              <a:buSzPts val="1800"/>
              <a:buChar char="•"/>
              <a:defRPr/>
            </a:lvl1pPr>
            <a:lvl2pPr marL="914400" lvl="1" indent="-342900" algn="l">
              <a:lnSpc>
                <a:spcPct val="100000"/>
              </a:lnSpc>
              <a:spcBef>
                <a:spcPts val="700"/>
              </a:spcBef>
              <a:spcAft>
                <a:spcPts val="0"/>
              </a:spcAft>
              <a:buClr>
                <a:srgbClr val="003399"/>
              </a:buClr>
              <a:buSzPts val="1800"/>
              <a:buChar char="–"/>
              <a:defRPr/>
            </a:lvl2pPr>
            <a:lvl3pPr marL="1371600" lvl="2" indent="-342900" algn="l">
              <a:lnSpc>
                <a:spcPct val="100000"/>
              </a:lnSpc>
              <a:spcBef>
                <a:spcPts val="700"/>
              </a:spcBef>
              <a:spcAft>
                <a:spcPts val="0"/>
              </a:spcAft>
              <a:buClr>
                <a:srgbClr val="003399"/>
              </a:buClr>
              <a:buSzPts val="1800"/>
              <a:buChar char="•"/>
              <a:defRPr/>
            </a:lvl3pPr>
            <a:lvl4pPr marL="1828800" lvl="3" indent="-342900" algn="l">
              <a:lnSpc>
                <a:spcPct val="100000"/>
              </a:lnSpc>
              <a:spcBef>
                <a:spcPts val="700"/>
              </a:spcBef>
              <a:spcAft>
                <a:spcPts val="0"/>
              </a:spcAft>
              <a:buClr>
                <a:srgbClr val="003399"/>
              </a:buClr>
              <a:buSzPts val="1800"/>
              <a:buChar char="–"/>
              <a:defRPr/>
            </a:lvl4pPr>
            <a:lvl5pPr marL="2286000" lvl="4" indent="-342900" algn="l">
              <a:lnSpc>
                <a:spcPct val="100000"/>
              </a:lnSpc>
              <a:spcBef>
                <a:spcPts val="700"/>
              </a:spcBef>
              <a:spcAft>
                <a:spcPts val="0"/>
              </a:spcAft>
              <a:buClr>
                <a:srgbClr val="003399"/>
              </a:buClr>
              <a:buSzPts val="1800"/>
              <a:buChar char="»"/>
              <a:defRPr/>
            </a:lvl5pPr>
            <a:lvl6pPr marL="2743200" lvl="5" indent="-342900" algn="l">
              <a:lnSpc>
                <a:spcPct val="100000"/>
              </a:lnSpc>
              <a:spcBef>
                <a:spcPts val="700"/>
              </a:spcBef>
              <a:spcAft>
                <a:spcPts val="0"/>
              </a:spcAft>
              <a:buClr>
                <a:srgbClr val="003399"/>
              </a:buClr>
              <a:buSzPts val="1800"/>
              <a:buChar char="•"/>
              <a:defRPr/>
            </a:lvl6pPr>
            <a:lvl7pPr marL="3200400" lvl="6" indent="-342900" algn="l">
              <a:lnSpc>
                <a:spcPct val="100000"/>
              </a:lnSpc>
              <a:spcBef>
                <a:spcPts val="700"/>
              </a:spcBef>
              <a:spcAft>
                <a:spcPts val="0"/>
              </a:spcAft>
              <a:buClr>
                <a:srgbClr val="003399"/>
              </a:buClr>
              <a:buSzPts val="1800"/>
              <a:buChar char="•"/>
              <a:defRPr/>
            </a:lvl7pPr>
            <a:lvl8pPr marL="3657600" lvl="7" indent="-342900" algn="l">
              <a:lnSpc>
                <a:spcPct val="100000"/>
              </a:lnSpc>
              <a:spcBef>
                <a:spcPts val="700"/>
              </a:spcBef>
              <a:spcAft>
                <a:spcPts val="0"/>
              </a:spcAft>
              <a:buClr>
                <a:srgbClr val="003399"/>
              </a:buClr>
              <a:buSzPts val="1800"/>
              <a:buChar char="•"/>
              <a:defRPr/>
            </a:lvl8pPr>
            <a:lvl9pPr marL="4114800" lvl="8" indent="-342900" algn="l">
              <a:lnSpc>
                <a:spcPct val="100000"/>
              </a:lnSpc>
              <a:spcBef>
                <a:spcPts val="700"/>
              </a:spcBef>
              <a:spcAft>
                <a:spcPts val="0"/>
              </a:spcAft>
              <a:buClr>
                <a:srgbClr val="003399"/>
              </a:buClr>
              <a:buSzPts val="1800"/>
              <a:buChar char="•"/>
              <a:defRPr/>
            </a:lvl9pPr>
          </a:lstStyle>
          <a:p>
            <a:endParaRPr/>
          </a:p>
        </p:txBody>
      </p:sp>
      <p:sp>
        <p:nvSpPr>
          <p:cNvPr id="107" name="Google Shape;107;gb0ab4656fd_0_109"/>
          <p:cNvSpPr txBox="1">
            <a:spLocks noGrp="1"/>
          </p:cNvSpPr>
          <p:nvPr>
            <p:ph type="body" idx="3"/>
          </p:nvPr>
        </p:nvSpPr>
        <p:spPr>
          <a:xfrm>
            <a:off x="1752599" y="2400300"/>
            <a:ext cx="3124200" cy="399900"/>
          </a:xfrm>
          <a:prstGeom prst="rect">
            <a:avLst/>
          </a:prstGeom>
          <a:noFill/>
          <a:ln>
            <a:noFill/>
          </a:ln>
        </p:spPr>
        <p:txBody>
          <a:bodyPr spcFirstLastPara="1" wrap="square" lIns="45700" tIns="45700" rIns="45700" bIns="45700" anchor="t" anchorCtr="0">
            <a:noAutofit/>
          </a:bodyPr>
          <a:lstStyle>
            <a:lvl1pPr marL="457200" lvl="0" indent="-342900" algn="l">
              <a:lnSpc>
                <a:spcPct val="100000"/>
              </a:lnSpc>
              <a:spcBef>
                <a:spcPts val="700"/>
              </a:spcBef>
              <a:spcAft>
                <a:spcPts val="0"/>
              </a:spcAft>
              <a:buClr>
                <a:srgbClr val="003399"/>
              </a:buClr>
              <a:buSzPts val="1800"/>
              <a:buChar char="•"/>
              <a:defRPr/>
            </a:lvl1pPr>
            <a:lvl2pPr marL="914400" lvl="1" indent="-342900" algn="l">
              <a:lnSpc>
                <a:spcPct val="100000"/>
              </a:lnSpc>
              <a:spcBef>
                <a:spcPts val="700"/>
              </a:spcBef>
              <a:spcAft>
                <a:spcPts val="0"/>
              </a:spcAft>
              <a:buClr>
                <a:srgbClr val="003399"/>
              </a:buClr>
              <a:buSzPts val="1800"/>
              <a:buChar char="–"/>
              <a:defRPr/>
            </a:lvl2pPr>
            <a:lvl3pPr marL="1371600" lvl="2" indent="-342900" algn="l">
              <a:lnSpc>
                <a:spcPct val="100000"/>
              </a:lnSpc>
              <a:spcBef>
                <a:spcPts val="700"/>
              </a:spcBef>
              <a:spcAft>
                <a:spcPts val="0"/>
              </a:spcAft>
              <a:buClr>
                <a:srgbClr val="003399"/>
              </a:buClr>
              <a:buSzPts val="1800"/>
              <a:buChar char="•"/>
              <a:defRPr/>
            </a:lvl3pPr>
            <a:lvl4pPr marL="1828800" lvl="3" indent="-342900" algn="l">
              <a:lnSpc>
                <a:spcPct val="100000"/>
              </a:lnSpc>
              <a:spcBef>
                <a:spcPts val="700"/>
              </a:spcBef>
              <a:spcAft>
                <a:spcPts val="0"/>
              </a:spcAft>
              <a:buClr>
                <a:srgbClr val="003399"/>
              </a:buClr>
              <a:buSzPts val="1800"/>
              <a:buChar char="–"/>
              <a:defRPr/>
            </a:lvl4pPr>
            <a:lvl5pPr marL="2286000" lvl="4" indent="-342900" algn="l">
              <a:lnSpc>
                <a:spcPct val="100000"/>
              </a:lnSpc>
              <a:spcBef>
                <a:spcPts val="700"/>
              </a:spcBef>
              <a:spcAft>
                <a:spcPts val="0"/>
              </a:spcAft>
              <a:buClr>
                <a:srgbClr val="003399"/>
              </a:buClr>
              <a:buSzPts val="1800"/>
              <a:buChar char="»"/>
              <a:defRPr/>
            </a:lvl5pPr>
            <a:lvl6pPr marL="2743200" lvl="5" indent="-342900" algn="l">
              <a:lnSpc>
                <a:spcPct val="100000"/>
              </a:lnSpc>
              <a:spcBef>
                <a:spcPts val="700"/>
              </a:spcBef>
              <a:spcAft>
                <a:spcPts val="0"/>
              </a:spcAft>
              <a:buClr>
                <a:srgbClr val="003399"/>
              </a:buClr>
              <a:buSzPts val="1800"/>
              <a:buChar char="•"/>
              <a:defRPr/>
            </a:lvl6pPr>
            <a:lvl7pPr marL="3200400" lvl="6" indent="-342900" algn="l">
              <a:lnSpc>
                <a:spcPct val="100000"/>
              </a:lnSpc>
              <a:spcBef>
                <a:spcPts val="700"/>
              </a:spcBef>
              <a:spcAft>
                <a:spcPts val="0"/>
              </a:spcAft>
              <a:buClr>
                <a:srgbClr val="003399"/>
              </a:buClr>
              <a:buSzPts val="1800"/>
              <a:buChar char="•"/>
              <a:defRPr/>
            </a:lvl7pPr>
            <a:lvl8pPr marL="3657600" lvl="7" indent="-342900" algn="l">
              <a:lnSpc>
                <a:spcPct val="100000"/>
              </a:lnSpc>
              <a:spcBef>
                <a:spcPts val="700"/>
              </a:spcBef>
              <a:spcAft>
                <a:spcPts val="0"/>
              </a:spcAft>
              <a:buClr>
                <a:srgbClr val="003399"/>
              </a:buClr>
              <a:buSzPts val="1800"/>
              <a:buChar char="•"/>
              <a:defRPr/>
            </a:lvl8pPr>
            <a:lvl9pPr marL="4114800" lvl="8" indent="-342900" algn="l">
              <a:lnSpc>
                <a:spcPct val="100000"/>
              </a:lnSpc>
              <a:spcBef>
                <a:spcPts val="700"/>
              </a:spcBef>
              <a:spcAft>
                <a:spcPts val="0"/>
              </a:spcAft>
              <a:buClr>
                <a:srgbClr val="003399"/>
              </a:buClr>
              <a:buSzPts val="1800"/>
              <a:buChar char="•"/>
              <a:defRPr/>
            </a:lvl9pPr>
          </a:lstStyle>
          <a:p>
            <a:endParaRPr/>
          </a:p>
        </p:txBody>
      </p:sp>
      <p:sp>
        <p:nvSpPr>
          <p:cNvPr id="108" name="Google Shape;108;gb0ab4656fd_0_109"/>
          <p:cNvSpPr txBox="1">
            <a:spLocks noGrp="1"/>
          </p:cNvSpPr>
          <p:nvPr>
            <p:ph type="sldNum" idx="12"/>
          </p:nvPr>
        </p:nvSpPr>
        <p:spPr>
          <a:xfrm>
            <a:off x="8118018" y="4732654"/>
            <a:ext cx="264000" cy="269100"/>
          </a:xfrm>
          <a:prstGeom prst="rect">
            <a:avLst/>
          </a:prstGeom>
          <a:noFill/>
          <a:ln>
            <a:noFill/>
          </a:ln>
        </p:spPr>
        <p:txBody>
          <a:bodyPr spcFirstLastPara="1" wrap="square" lIns="45700" tIns="45700" rIns="45700"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pic>
        <p:nvPicPr>
          <p:cNvPr id="109" name="Google Shape;109;gb0ab4656fd_0_109" descr="Picture 3"/>
          <p:cNvPicPr preferRelativeResize="0"/>
          <p:nvPr/>
        </p:nvPicPr>
        <p:blipFill rotWithShape="1">
          <a:blip r:embed="rId8">
            <a:alphaModFix/>
          </a:blip>
          <a:srcRect/>
          <a:stretch/>
        </p:blipFill>
        <p:spPr>
          <a:xfrm>
            <a:off x="8458200" y="4735350"/>
            <a:ext cx="475882" cy="351000"/>
          </a:xfrm>
          <a:prstGeom prst="rect">
            <a:avLst/>
          </a:prstGeom>
          <a:noFill/>
          <a:ln>
            <a:noFill/>
          </a:ln>
        </p:spPr>
      </p:pic>
      <p:grpSp>
        <p:nvGrpSpPr>
          <p:cNvPr id="110" name="Google Shape;110;gb0ab4656fd_0_109"/>
          <p:cNvGrpSpPr/>
          <p:nvPr/>
        </p:nvGrpSpPr>
        <p:grpSpPr>
          <a:xfrm>
            <a:off x="7469" y="4711475"/>
            <a:ext cx="1828802" cy="411481"/>
            <a:chOff x="-1" y="0"/>
            <a:chExt cx="1828802" cy="411481"/>
          </a:xfrm>
        </p:grpSpPr>
        <p:pic>
          <p:nvPicPr>
            <p:cNvPr id="111" name="Google Shape;111;gb0ab4656fd_0_109" descr="Picture 19"/>
            <p:cNvPicPr preferRelativeResize="0"/>
            <p:nvPr/>
          </p:nvPicPr>
          <p:blipFill rotWithShape="1">
            <a:blip r:embed="rId9">
              <a:alphaModFix/>
            </a:blip>
            <a:srcRect l="2461" t="16666" r="4988" b="16666"/>
            <a:stretch/>
          </p:blipFill>
          <p:spPr>
            <a:xfrm>
              <a:off x="294609" y="0"/>
              <a:ext cx="1534192" cy="411481"/>
            </a:xfrm>
            <a:prstGeom prst="rect">
              <a:avLst/>
            </a:prstGeom>
            <a:noFill/>
            <a:ln>
              <a:noFill/>
            </a:ln>
          </p:spPr>
        </p:pic>
        <p:pic>
          <p:nvPicPr>
            <p:cNvPr id="112" name="Google Shape;112;gb0ab4656fd_0_109" descr="Picture 20"/>
            <p:cNvPicPr preferRelativeResize="0"/>
            <p:nvPr/>
          </p:nvPicPr>
          <p:blipFill rotWithShape="1">
            <a:blip r:embed="rId10">
              <a:alphaModFix/>
            </a:blip>
            <a:srcRect l="7326" t="5146" r="5138" b="5662"/>
            <a:stretch/>
          </p:blipFill>
          <p:spPr>
            <a:xfrm>
              <a:off x="-1" y="28770"/>
              <a:ext cx="437807" cy="338041"/>
            </a:xfrm>
            <a:prstGeom prst="rect">
              <a:avLst/>
            </a:prstGeom>
            <a:noFill/>
            <a:ln>
              <a:noFill/>
            </a:ln>
          </p:spPr>
        </p:pic>
      </p:gr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matchingName="Title and Content" type="tx">
  <p:cSld name="TITLE_AND_BODY">
    <p:spTree>
      <p:nvGrpSpPr>
        <p:cNvPr id="1" name="Shape 113"/>
        <p:cNvGrpSpPr/>
        <p:nvPr/>
      </p:nvGrpSpPr>
      <p:grpSpPr>
        <a:xfrm>
          <a:off x="0" y="0"/>
          <a:ext cx="0" cy="0"/>
          <a:chOff x="0" y="0"/>
          <a:chExt cx="0" cy="0"/>
        </a:xfrm>
      </p:grpSpPr>
      <p:sp>
        <p:nvSpPr>
          <p:cNvPr id="114" name="Google Shape;114;gb0ab4656fd_0_130"/>
          <p:cNvSpPr/>
          <p:nvPr/>
        </p:nvSpPr>
        <p:spPr>
          <a:xfrm>
            <a:off x="0" y="0"/>
            <a:ext cx="9144000" cy="742800"/>
          </a:xfrm>
          <a:prstGeom prst="rect">
            <a:avLst/>
          </a:prstGeom>
          <a:blipFill rotWithShape="1">
            <a:blip r:embed="rId2">
              <a:alphaModFix/>
            </a:blip>
            <a:stretch>
              <a:fillRect/>
            </a:stretch>
          </a:blip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5" name="Google Shape;115;gb0ab4656fd_0_130"/>
          <p:cNvSpPr/>
          <p:nvPr/>
        </p:nvSpPr>
        <p:spPr>
          <a:xfrm>
            <a:off x="0" y="4686300"/>
            <a:ext cx="9144000" cy="457200"/>
          </a:xfrm>
          <a:prstGeom prst="rect">
            <a:avLst/>
          </a:prstGeom>
          <a:solidFill>
            <a:srgbClr val="0D0D0D"/>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6" name="Google Shape;116;gb0ab4656fd_0_130"/>
          <p:cNvSpPr txBox="1">
            <a:spLocks noGrp="1"/>
          </p:cNvSpPr>
          <p:nvPr>
            <p:ph type="title"/>
          </p:nvPr>
        </p:nvSpPr>
        <p:spPr>
          <a:xfrm>
            <a:off x="457200" y="-57150"/>
            <a:ext cx="8229600" cy="857400"/>
          </a:xfrm>
          <a:prstGeom prst="rect">
            <a:avLst/>
          </a:prstGeom>
          <a:noFill/>
          <a:ln>
            <a:noFill/>
          </a:ln>
        </p:spPr>
        <p:txBody>
          <a:bodyPr spcFirstLastPara="1" wrap="square" lIns="45700" tIns="45700" rIns="45700" bIns="45700" anchor="ctr" anchorCtr="0">
            <a:noAutofit/>
          </a:bodyPr>
          <a:lstStyle>
            <a:lvl1pPr lvl="0" algn="ctr">
              <a:lnSpc>
                <a:spcPct val="100000"/>
              </a:lnSpc>
              <a:spcBef>
                <a:spcPts val="0"/>
              </a:spcBef>
              <a:spcAft>
                <a:spcPts val="0"/>
              </a:spcAft>
              <a:buClr>
                <a:srgbClr val="000000"/>
              </a:buClr>
              <a:buSzPts val="4400"/>
              <a:buFont typeface="Candara"/>
              <a:buNone/>
              <a:defRPr>
                <a:solidFill>
                  <a:srgbClr val="000000"/>
                </a:solidFill>
              </a:defRPr>
            </a:lvl1pPr>
            <a:lvl2pPr lvl="1" algn="ctr">
              <a:lnSpc>
                <a:spcPct val="100000"/>
              </a:lnSpc>
              <a:spcBef>
                <a:spcPts val="0"/>
              </a:spcBef>
              <a:spcAft>
                <a:spcPts val="0"/>
              </a:spcAft>
              <a:buClr>
                <a:srgbClr val="FFFFFF"/>
              </a:buClr>
              <a:buSzPts val="1800"/>
              <a:buNone/>
              <a:defRPr/>
            </a:lvl2pPr>
            <a:lvl3pPr lvl="2" algn="ctr">
              <a:lnSpc>
                <a:spcPct val="100000"/>
              </a:lnSpc>
              <a:spcBef>
                <a:spcPts val="0"/>
              </a:spcBef>
              <a:spcAft>
                <a:spcPts val="0"/>
              </a:spcAft>
              <a:buClr>
                <a:srgbClr val="FFFFFF"/>
              </a:buClr>
              <a:buSzPts val="1800"/>
              <a:buNone/>
              <a:defRPr/>
            </a:lvl3pPr>
            <a:lvl4pPr lvl="3" algn="ctr">
              <a:lnSpc>
                <a:spcPct val="100000"/>
              </a:lnSpc>
              <a:spcBef>
                <a:spcPts val="0"/>
              </a:spcBef>
              <a:spcAft>
                <a:spcPts val="0"/>
              </a:spcAft>
              <a:buClr>
                <a:srgbClr val="FFFFFF"/>
              </a:buClr>
              <a:buSzPts val="1800"/>
              <a:buNone/>
              <a:defRPr/>
            </a:lvl4pPr>
            <a:lvl5pPr lvl="4" algn="ctr">
              <a:lnSpc>
                <a:spcPct val="100000"/>
              </a:lnSpc>
              <a:spcBef>
                <a:spcPts val="0"/>
              </a:spcBef>
              <a:spcAft>
                <a:spcPts val="0"/>
              </a:spcAft>
              <a:buClr>
                <a:srgbClr val="FFFFFF"/>
              </a:buClr>
              <a:buSzPts val="1800"/>
              <a:buNone/>
              <a:defRPr/>
            </a:lvl5pPr>
            <a:lvl6pPr lvl="5" algn="ctr">
              <a:lnSpc>
                <a:spcPct val="100000"/>
              </a:lnSpc>
              <a:spcBef>
                <a:spcPts val="0"/>
              </a:spcBef>
              <a:spcAft>
                <a:spcPts val="0"/>
              </a:spcAft>
              <a:buClr>
                <a:srgbClr val="FFFFFF"/>
              </a:buClr>
              <a:buSzPts val="1800"/>
              <a:buNone/>
              <a:defRPr/>
            </a:lvl6pPr>
            <a:lvl7pPr lvl="6" algn="ctr">
              <a:lnSpc>
                <a:spcPct val="100000"/>
              </a:lnSpc>
              <a:spcBef>
                <a:spcPts val="0"/>
              </a:spcBef>
              <a:spcAft>
                <a:spcPts val="0"/>
              </a:spcAft>
              <a:buClr>
                <a:srgbClr val="FFFFFF"/>
              </a:buClr>
              <a:buSzPts val="1800"/>
              <a:buNone/>
              <a:defRPr/>
            </a:lvl7pPr>
            <a:lvl8pPr lvl="7" algn="ctr">
              <a:lnSpc>
                <a:spcPct val="100000"/>
              </a:lnSpc>
              <a:spcBef>
                <a:spcPts val="0"/>
              </a:spcBef>
              <a:spcAft>
                <a:spcPts val="0"/>
              </a:spcAft>
              <a:buClr>
                <a:srgbClr val="FFFFFF"/>
              </a:buClr>
              <a:buSzPts val="1800"/>
              <a:buNone/>
              <a:defRPr/>
            </a:lvl8pPr>
            <a:lvl9pPr lvl="8" algn="ctr">
              <a:lnSpc>
                <a:spcPct val="100000"/>
              </a:lnSpc>
              <a:spcBef>
                <a:spcPts val="0"/>
              </a:spcBef>
              <a:spcAft>
                <a:spcPts val="0"/>
              </a:spcAft>
              <a:buClr>
                <a:srgbClr val="FFFFFF"/>
              </a:buClr>
              <a:buSzPts val="1800"/>
              <a:buNone/>
              <a:defRPr/>
            </a:lvl9pPr>
          </a:lstStyle>
          <a:p>
            <a:endParaRPr/>
          </a:p>
        </p:txBody>
      </p:sp>
      <p:sp>
        <p:nvSpPr>
          <p:cNvPr id="117" name="Google Shape;117;gb0ab4656fd_0_130"/>
          <p:cNvSpPr txBox="1">
            <a:spLocks noGrp="1"/>
          </p:cNvSpPr>
          <p:nvPr>
            <p:ph type="body" idx="1"/>
          </p:nvPr>
        </p:nvSpPr>
        <p:spPr>
          <a:xfrm>
            <a:off x="457200" y="914400"/>
            <a:ext cx="8229600" cy="3680100"/>
          </a:xfrm>
          <a:prstGeom prst="rect">
            <a:avLst/>
          </a:prstGeom>
          <a:noFill/>
          <a:ln>
            <a:noFill/>
          </a:ln>
        </p:spPr>
        <p:txBody>
          <a:bodyPr spcFirstLastPara="1" wrap="square" lIns="45700" tIns="45700" rIns="45700" bIns="45700" anchor="t" anchorCtr="0">
            <a:noAutofit/>
          </a:bodyPr>
          <a:lstStyle>
            <a:lvl1pPr marL="457200" lvl="0" indent="-342900" algn="l">
              <a:lnSpc>
                <a:spcPct val="100000"/>
              </a:lnSpc>
              <a:spcBef>
                <a:spcPts val="700"/>
              </a:spcBef>
              <a:spcAft>
                <a:spcPts val="0"/>
              </a:spcAft>
              <a:buClr>
                <a:srgbClr val="003399"/>
              </a:buClr>
              <a:buSzPts val="1800"/>
              <a:buChar char="•"/>
              <a:defRPr/>
            </a:lvl1pPr>
            <a:lvl2pPr marL="914400" lvl="1" indent="-342900" algn="l">
              <a:lnSpc>
                <a:spcPct val="100000"/>
              </a:lnSpc>
              <a:spcBef>
                <a:spcPts val="700"/>
              </a:spcBef>
              <a:spcAft>
                <a:spcPts val="0"/>
              </a:spcAft>
              <a:buClr>
                <a:srgbClr val="003399"/>
              </a:buClr>
              <a:buSzPts val="1800"/>
              <a:buChar char="–"/>
              <a:defRPr/>
            </a:lvl2pPr>
            <a:lvl3pPr marL="1371600" lvl="2" indent="-342900" algn="l">
              <a:lnSpc>
                <a:spcPct val="100000"/>
              </a:lnSpc>
              <a:spcBef>
                <a:spcPts val="700"/>
              </a:spcBef>
              <a:spcAft>
                <a:spcPts val="0"/>
              </a:spcAft>
              <a:buClr>
                <a:srgbClr val="003399"/>
              </a:buClr>
              <a:buSzPts val="1800"/>
              <a:buChar char="•"/>
              <a:defRPr/>
            </a:lvl3pPr>
            <a:lvl4pPr marL="1828800" lvl="3" indent="-342900" algn="l">
              <a:lnSpc>
                <a:spcPct val="100000"/>
              </a:lnSpc>
              <a:spcBef>
                <a:spcPts val="700"/>
              </a:spcBef>
              <a:spcAft>
                <a:spcPts val="0"/>
              </a:spcAft>
              <a:buClr>
                <a:srgbClr val="003399"/>
              </a:buClr>
              <a:buSzPts val="1800"/>
              <a:buChar char="–"/>
              <a:defRPr/>
            </a:lvl4pPr>
            <a:lvl5pPr marL="2286000" lvl="4" indent="-342900" algn="l">
              <a:lnSpc>
                <a:spcPct val="100000"/>
              </a:lnSpc>
              <a:spcBef>
                <a:spcPts val="700"/>
              </a:spcBef>
              <a:spcAft>
                <a:spcPts val="0"/>
              </a:spcAft>
              <a:buClr>
                <a:srgbClr val="003399"/>
              </a:buClr>
              <a:buSzPts val="1800"/>
              <a:buChar char="»"/>
              <a:defRPr/>
            </a:lvl5pPr>
            <a:lvl6pPr marL="2743200" lvl="5" indent="-342900" algn="l">
              <a:lnSpc>
                <a:spcPct val="100000"/>
              </a:lnSpc>
              <a:spcBef>
                <a:spcPts val="700"/>
              </a:spcBef>
              <a:spcAft>
                <a:spcPts val="0"/>
              </a:spcAft>
              <a:buClr>
                <a:srgbClr val="003399"/>
              </a:buClr>
              <a:buSzPts val="1800"/>
              <a:buChar char="•"/>
              <a:defRPr/>
            </a:lvl6pPr>
            <a:lvl7pPr marL="3200400" lvl="6" indent="-342900" algn="l">
              <a:lnSpc>
                <a:spcPct val="100000"/>
              </a:lnSpc>
              <a:spcBef>
                <a:spcPts val="700"/>
              </a:spcBef>
              <a:spcAft>
                <a:spcPts val="0"/>
              </a:spcAft>
              <a:buClr>
                <a:srgbClr val="003399"/>
              </a:buClr>
              <a:buSzPts val="1800"/>
              <a:buChar char="•"/>
              <a:defRPr/>
            </a:lvl7pPr>
            <a:lvl8pPr marL="3657600" lvl="7" indent="-342900" algn="l">
              <a:lnSpc>
                <a:spcPct val="100000"/>
              </a:lnSpc>
              <a:spcBef>
                <a:spcPts val="700"/>
              </a:spcBef>
              <a:spcAft>
                <a:spcPts val="0"/>
              </a:spcAft>
              <a:buClr>
                <a:srgbClr val="003399"/>
              </a:buClr>
              <a:buSzPts val="1800"/>
              <a:buChar char="•"/>
              <a:defRPr/>
            </a:lvl8pPr>
            <a:lvl9pPr marL="4114800" lvl="8" indent="-342900" algn="l">
              <a:lnSpc>
                <a:spcPct val="100000"/>
              </a:lnSpc>
              <a:spcBef>
                <a:spcPts val="700"/>
              </a:spcBef>
              <a:spcAft>
                <a:spcPts val="0"/>
              </a:spcAft>
              <a:buClr>
                <a:srgbClr val="003399"/>
              </a:buClr>
              <a:buSzPts val="1800"/>
              <a:buChar char="•"/>
              <a:defRPr/>
            </a:lvl9pPr>
          </a:lstStyle>
          <a:p>
            <a:endParaRPr/>
          </a:p>
        </p:txBody>
      </p:sp>
      <p:sp>
        <p:nvSpPr>
          <p:cNvPr id="118" name="Google Shape;118;gb0ab4656fd_0_130"/>
          <p:cNvSpPr txBox="1">
            <a:spLocks noGrp="1"/>
          </p:cNvSpPr>
          <p:nvPr>
            <p:ph type="sldNum" idx="12"/>
          </p:nvPr>
        </p:nvSpPr>
        <p:spPr>
          <a:xfrm>
            <a:off x="8422818" y="4769563"/>
            <a:ext cx="264000" cy="269100"/>
          </a:xfrm>
          <a:prstGeom prst="rect">
            <a:avLst/>
          </a:prstGeom>
          <a:noFill/>
          <a:ln>
            <a:noFill/>
          </a:ln>
        </p:spPr>
        <p:txBody>
          <a:bodyPr spcFirstLastPara="1" wrap="square" lIns="45700" tIns="45700" rIns="45700" bIns="45700" anchor="ctr" anchorCtr="0">
            <a:noAutofit/>
          </a:bodyPr>
          <a:lstStyle>
            <a:lvl1pPr marL="0" marR="0" lvl="0"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grpSp>
        <p:nvGrpSpPr>
          <p:cNvPr id="119" name="Google Shape;119;gb0ab4656fd_0_130"/>
          <p:cNvGrpSpPr/>
          <p:nvPr/>
        </p:nvGrpSpPr>
        <p:grpSpPr>
          <a:xfrm>
            <a:off x="37351" y="4732020"/>
            <a:ext cx="1828802" cy="411481"/>
            <a:chOff x="-1" y="0"/>
            <a:chExt cx="1828802" cy="411481"/>
          </a:xfrm>
        </p:grpSpPr>
        <p:pic>
          <p:nvPicPr>
            <p:cNvPr id="120" name="Google Shape;120;gb0ab4656fd_0_130" descr="Picture 14"/>
            <p:cNvPicPr preferRelativeResize="0"/>
            <p:nvPr/>
          </p:nvPicPr>
          <p:blipFill rotWithShape="1">
            <a:blip r:embed="rId3">
              <a:alphaModFix/>
            </a:blip>
            <a:srcRect l="2461" t="16666" r="4988" b="16666"/>
            <a:stretch/>
          </p:blipFill>
          <p:spPr>
            <a:xfrm>
              <a:off x="294609" y="0"/>
              <a:ext cx="1534192" cy="411481"/>
            </a:xfrm>
            <a:prstGeom prst="rect">
              <a:avLst/>
            </a:prstGeom>
            <a:noFill/>
            <a:ln>
              <a:noFill/>
            </a:ln>
          </p:spPr>
        </p:pic>
        <p:pic>
          <p:nvPicPr>
            <p:cNvPr id="121" name="Google Shape;121;gb0ab4656fd_0_130" descr="Picture 15"/>
            <p:cNvPicPr preferRelativeResize="0"/>
            <p:nvPr/>
          </p:nvPicPr>
          <p:blipFill rotWithShape="1">
            <a:blip r:embed="rId4">
              <a:alphaModFix/>
            </a:blip>
            <a:srcRect l="7326" t="5146" r="5138" b="5662"/>
            <a:stretch/>
          </p:blipFill>
          <p:spPr>
            <a:xfrm>
              <a:off x="-1" y="28770"/>
              <a:ext cx="437807" cy="338041"/>
            </a:xfrm>
            <a:prstGeom prst="rect">
              <a:avLst/>
            </a:prstGeom>
            <a:noFill/>
            <a:ln>
              <a:noFill/>
            </a:ln>
          </p:spPr>
        </p:pic>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image" Target="../media/image2.png"/><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image" Target="../media/image1.png"/><Relationship Id="rId5" Type="http://schemas.openxmlformats.org/officeDocument/2006/relationships/slideLayout" Target="../slideLayouts/slideLayout11.xml"/><Relationship Id="rId10" Type="http://schemas.openxmlformats.org/officeDocument/2006/relationships/theme" Target="../theme/theme2.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5"/>
        <p:cNvGrpSpPr/>
        <p:nvPr/>
      </p:nvGrpSpPr>
      <p:grpSpPr>
        <a:xfrm>
          <a:off x="0" y="0"/>
          <a:ext cx="0" cy="0"/>
          <a:chOff x="0" y="0"/>
          <a:chExt cx="0" cy="0"/>
        </a:xfrm>
      </p:grpSpPr>
      <p:sp>
        <p:nvSpPr>
          <p:cNvPr id="6" name="Google Shape;6;p26"/>
          <p:cNvSpPr txBox="1">
            <a:spLocks noGrp="1"/>
          </p:cNvSpPr>
          <p:nvPr>
            <p:ph type="body" idx="1"/>
          </p:nvPr>
        </p:nvSpPr>
        <p:spPr>
          <a:xfrm>
            <a:off x="685800" y="685801"/>
            <a:ext cx="8382000" cy="3908822"/>
          </a:xfrm>
          <a:prstGeom prst="rect">
            <a:avLst/>
          </a:prstGeom>
          <a:noFill/>
          <a:ln>
            <a:noFill/>
          </a:ln>
        </p:spPr>
        <p:txBody>
          <a:bodyPr spcFirstLastPara="1" wrap="square" lIns="45700" tIns="45700" rIns="45700" bIns="45700" anchor="t" anchorCtr="0">
            <a:normAutofit/>
          </a:bodyPr>
          <a:lstStyle>
            <a:lvl1pPr marL="457200" marR="0" lvl="0" indent="-431800" algn="l" rtl="0">
              <a:lnSpc>
                <a:spcPct val="100000"/>
              </a:lnSpc>
              <a:spcBef>
                <a:spcPts val="700"/>
              </a:spcBef>
              <a:spcAft>
                <a:spcPts val="0"/>
              </a:spcAft>
              <a:buClr>
                <a:srgbClr val="003399"/>
              </a:buClr>
              <a:buSzPts val="3200"/>
              <a:buFont typeface="Arial"/>
              <a:buChar char="•"/>
              <a:defRPr sz="3200" b="0" i="0" u="none" strike="noStrike" cap="none">
                <a:solidFill>
                  <a:srgbClr val="003399"/>
                </a:solidFill>
                <a:latin typeface="Calibri"/>
                <a:ea typeface="Calibri"/>
                <a:cs typeface="Calibri"/>
                <a:sym typeface="Calibri"/>
              </a:defRPr>
            </a:lvl1pPr>
            <a:lvl2pPr marL="914400" marR="0" lvl="1" indent="-431800" algn="l" rtl="0">
              <a:lnSpc>
                <a:spcPct val="100000"/>
              </a:lnSpc>
              <a:spcBef>
                <a:spcPts val="700"/>
              </a:spcBef>
              <a:spcAft>
                <a:spcPts val="0"/>
              </a:spcAft>
              <a:buClr>
                <a:srgbClr val="003399"/>
              </a:buClr>
              <a:buSzPts val="3200"/>
              <a:buFont typeface="Arial"/>
              <a:buChar char="–"/>
              <a:defRPr sz="3200" b="0" i="0" u="none" strike="noStrike" cap="none">
                <a:solidFill>
                  <a:srgbClr val="003399"/>
                </a:solidFill>
                <a:latin typeface="Calibri"/>
                <a:ea typeface="Calibri"/>
                <a:cs typeface="Calibri"/>
                <a:sym typeface="Calibri"/>
              </a:defRPr>
            </a:lvl2pPr>
            <a:lvl3pPr marL="1371600" marR="0" lvl="2" indent="-431800" algn="l" rtl="0">
              <a:lnSpc>
                <a:spcPct val="100000"/>
              </a:lnSpc>
              <a:spcBef>
                <a:spcPts val="700"/>
              </a:spcBef>
              <a:spcAft>
                <a:spcPts val="0"/>
              </a:spcAft>
              <a:buClr>
                <a:srgbClr val="003399"/>
              </a:buClr>
              <a:buSzPts val="3200"/>
              <a:buFont typeface="Arial"/>
              <a:buChar char="•"/>
              <a:defRPr sz="3200" b="0" i="0" u="none" strike="noStrike" cap="none">
                <a:solidFill>
                  <a:srgbClr val="003399"/>
                </a:solidFill>
                <a:latin typeface="Calibri"/>
                <a:ea typeface="Calibri"/>
                <a:cs typeface="Calibri"/>
                <a:sym typeface="Calibri"/>
              </a:defRPr>
            </a:lvl3pPr>
            <a:lvl4pPr marL="1828800" marR="0" lvl="3" indent="-431800" algn="l" rtl="0">
              <a:lnSpc>
                <a:spcPct val="100000"/>
              </a:lnSpc>
              <a:spcBef>
                <a:spcPts val="700"/>
              </a:spcBef>
              <a:spcAft>
                <a:spcPts val="0"/>
              </a:spcAft>
              <a:buClr>
                <a:srgbClr val="003399"/>
              </a:buClr>
              <a:buSzPts val="3200"/>
              <a:buFont typeface="Arial"/>
              <a:buChar char="–"/>
              <a:defRPr sz="3200" b="0" i="0" u="none" strike="noStrike" cap="none">
                <a:solidFill>
                  <a:srgbClr val="003399"/>
                </a:solidFill>
                <a:latin typeface="Calibri"/>
                <a:ea typeface="Calibri"/>
                <a:cs typeface="Calibri"/>
                <a:sym typeface="Calibri"/>
              </a:defRPr>
            </a:lvl4pPr>
            <a:lvl5pPr marL="2286000" marR="0" lvl="4" indent="-431800" algn="l" rtl="0">
              <a:lnSpc>
                <a:spcPct val="100000"/>
              </a:lnSpc>
              <a:spcBef>
                <a:spcPts val="700"/>
              </a:spcBef>
              <a:spcAft>
                <a:spcPts val="0"/>
              </a:spcAft>
              <a:buClr>
                <a:srgbClr val="003399"/>
              </a:buClr>
              <a:buSzPts val="3200"/>
              <a:buFont typeface="Arial"/>
              <a:buChar char="»"/>
              <a:defRPr sz="3200" b="0" i="0" u="none" strike="noStrike" cap="none">
                <a:solidFill>
                  <a:srgbClr val="003399"/>
                </a:solidFill>
                <a:latin typeface="Calibri"/>
                <a:ea typeface="Calibri"/>
                <a:cs typeface="Calibri"/>
                <a:sym typeface="Calibri"/>
              </a:defRPr>
            </a:lvl5pPr>
            <a:lvl6pPr marL="2743200" marR="0" lvl="5" indent="-431800" algn="l" rtl="0">
              <a:lnSpc>
                <a:spcPct val="100000"/>
              </a:lnSpc>
              <a:spcBef>
                <a:spcPts val="700"/>
              </a:spcBef>
              <a:spcAft>
                <a:spcPts val="0"/>
              </a:spcAft>
              <a:buClr>
                <a:srgbClr val="003399"/>
              </a:buClr>
              <a:buSzPts val="3200"/>
              <a:buFont typeface="Arial"/>
              <a:buChar char="•"/>
              <a:defRPr sz="3200" b="0" i="0" u="none" strike="noStrike" cap="none">
                <a:solidFill>
                  <a:srgbClr val="003399"/>
                </a:solidFill>
                <a:latin typeface="Calibri"/>
                <a:ea typeface="Calibri"/>
                <a:cs typeface="Calibri"/>
                <a:sym typeface="Calibri"/>
              </a:defRPr>
            </a:lvl6pPr>
            <a:lvl7pPr marL="3200400" marR="0" lvl="6" indent="-431800" algn="l" rtl="0">
              <a:lnSpc>
                <a:spcPct val="100000"/>
              </a:lnSpc>
              <a:spcBef>
                <a:spcPts val="700"/>
              </a:spcBef>
              <a:spcAft>
                <a:spcPts val="0"/>
              </a:spcAft>
              <a:buClr>
                <a:srgbClr val="003399"/>
              </a:buClr>
              <a:buSzPts val="3200"/>
              <a:buFont typeface="Arial"/>
              <a:buChar char="•"/>
              <a:defRPr sz="3200" b="0" i="0" u="none" strike="noStrike" cap="none">
                <a:solidFill>
                  <a:srgbClr val="003399"/>
                </a:solidFill>
                <a:latin typeface="Calibri"/>
                <a:ea typeface="Calibri"/>
                <a:cs typeface="Calibri"/>
                <a:sym typeface="Calibri"/>
              </a:defRPr>
            </a:lvl7pPr>
            <a:lvl8pPr marL="3657600" marR="0" lvl="7" indent="-431800" algn="l" rtl="0">
              <a:lnSpc>
                <a:spcPct val="100000"/>
              </a:lnSpc>
              <a:spcBef>
                <a:spcPts val="700"/>
              </a:spcBef>
              <a:spcAft>
                <a:spcPts val="0"/>
              </a:spcAft>
              <a:buClr>
                <a:srgbClr val="003399"/>
              </a:buClr>
              <a:buSzPts val="3200"/>
              <a:buFont typeface="Arial"/>
              <a:buChar char="•"/>
              <a:defRPr sz="3200" b="0" i="0" u="none" strike="noStrike" cap="none">
                <a:solidFill>
                  <a:srgbClr val="003399"/>
                </a:solidFill>
                <a:latin typeface="Calibri"/>
                <a:ea typeface="Calibri"/>
                <a:cs typeface="Calibri"/>
                <a:sym typeface="Calibri"/>
              </a:defRPr>
            </a:lvl8pPr>
            <a:lvl9pPr marL="4114800" marR="0" lvl="8" indent="-431800" algn="l" rtl="0">
              <a:lnSpc>
                <a:spcPct val="100000"/>
              </a:lnSpc>
              <a:spcBef>
                <a:spcPts val="700"/>
              </a:spcBef>
              <a:spcAft>
                <a:spcPts val="0"/>
              </a:spcAft>
              <a:buClr>
                <a:srgbClr val="003399"/>
              </a:buClr>
              <a:buSzPts val="3200"/>
              <a:buFont typeface="Arial"/>
              <a:buChar char="•"/>
              <a:defRPr sz="3200" b="0" i="0" u="none" strike="noStrike" cap="none">
                <a:solidFill>
                  <a:srgbClr val="003399"/>
                </a:solidFill>
                <a:latin typeface="Calibri"/>
                <a:ea typeface="Calibri"/>
                <a:cs typeface="Calibri"/>
                <a:sym typeface="Calibri"/>
              </a:defRPr>
            </a:lvl9pPr>
          </a:lstStyle>
          <a:p>
            <a:endParaRPr/>
          </a:p>
        </p:txBody>
      </p:sp>
      <p:sp>
        <p:nvSpPr>
          <p:cNvPr id="7" name="Google Shape;7;p26"/>
          <p:cNvSpPr txBox="1">
            <a:spLocks noGrp="1"/>
          </p:cNvSpPr>
          <p:nvPr>
            <p:ph type="sldNum" idx="12"/>
          </p:nvPr>
        </p:nvSpPr>
        <p:spPr>
          <a:xfrm>
            <a:off x="8651418" y="4769563"/>
            <a:ext cx="263983" cy="269241"/>
          </a:xfrm>
          <a:prstGeom prst="rect">
            <a:avLst/>
          </a:prstGeom>
          <a:noFill/>
          <a:ln>
            <a:noFill/>
          </a:ln>
        </p:spPr>
        <p:txBody>
          <a:bodyPr spcFirstLastPara="1" wrap="square" lIns="45700" tIns="45700" rIns="45700" bIns="45700" anchor="ctr" anchorCtr="0">
            <a:spAutoFit/>
          </a:bodyPr>
          <a:lstStyle>
            <a:lvl1pPr marL="0" marR="0" lvl="0"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8" name="Google Shape;8;p26"/>
          <p:cNvSpPr/>
          <p:nvPr/>
        </p:nvSpPr>
        <p:spPr>
          <a:xfrm rot="-5400002">
            <a:off x="-2266950" y="2266950"/>
            <a:ext cx="5143500" cy="609601"/>
          </a:xfrm>
          <a:prstGeom prst="rect">
            <a:avLst/>
          </a:prstGeom>
          <a:solidFill>
            <a:srgbClr val="0D0D0D"/>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000000"/>
              </a:solidFill>
              <a:latin typeface="Calibri"/>
              <a:ea typeface="Calibri"/>
              <a:cs typeface="Calibri"/>
              <a:sym typeface="Calibri"/>
            </a:endParaRPr>
          </a:p>
        </p:txBody>
      </p:sp>
      <p:pic>
        <p:nvPicPr>
          <p:cNvPr id="9" name="Google Shape;9;p26" descr="Picture 8"/>
          <p:cNvPicPr preferRelativeResize="0"/>
          <p:nvPr/>
        </p:nvPicPr>
        <p:blipFill rotWithShape="1">
          <a:blip r:embed="rId8">
            <a:alphaModFix/>
          </a:blip>
          <a:srcRect l="2463" t="16667" r="4983" b="16666"/>
          <a:stretch/>
        </p:blipFill>
        <p:spPr>
          <a:xfrm rot="-5400002">
            <a:off x="-368946" y="3869054"/>
            <a:ext cx="1314452" cy="548641"/>
          </a:xfrm>
          <a:prstGeom prst="rect">
            <a:avLst/>
          </a:prstGeom>
          <a:noFill/>
          <a:ln>
            <a:noFill/>
          </a:ln>
        </p:spPr>
      </p:pic>
      <p:sp>
        <p:nvSpPr>
          <p:cNvPr id="10" name="Google Shape;10;p26"/>
          <p:cNvSpPr/>
          <p:nvPr/>
        </p:nvSpPr>
        <p:spPr>
          <a:xfrm>
            <a:off x="609600" y="0"/>
            <a:ext cx="8534400" cy="571500"/>
          </a:xfrm>
          <a:prstGeom prst="rect">
            <a:avLst/>
          </a:prstGeom>
          <a:solidFill>
            <a:srgbClr val="0D0D0D"/>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 name="Google Shape;11;p26"/>
          <p:cNvSpPr txBox="1">
            <a:spLocks noGrp="1"/>
          </p:cNvSpPr>
          <p:nvPr>
            <p:ph type="title"/>
          </p:nvPr>
        </p:nvSpPr>
        <p:spPr>
          <a:xfrm>
            <a:off x="762000" y="0"/>
            <a:ext cx="7924800" cy="571500"/>
          </a:xfrm>
          <a:prstGeom prst="rect">
            <a:avLst/>
          </a:prstGeom>
          <a:noFill/>
          <a:ln>
            <a:noFill/>
          </a:ln>
        </p:spPr>
        <p:txBody>
          <a:bodyPr spcFirstLastPara="1" wrap="square" lIns="45700" tIns="45700" rIns="45700" bIns="45700" anchor="ctr" anchorCtr="0">
            <a:normAutofit/>
          </a:bodyPr>
          <a:lstStyle>
            <a:lvl1pPr marR="0" lvl="0" algn="ctr" rtl="0">
              <a:lnSpc>
                <a:spcPct val="100000"/>
              </a:lnSpc>
              <a:spcBef>
                <a:spcPts val="0"/>
              </a:spcBef>
              <a:spcAft>
                <a:spcPts val="0"/>
              </a:spcAft>
              <a:buClr>
                <a:srgbClr val="FFFFFF"/>
              </a:buClr>
              <a:buSzPts val="4400"/>
              <a:buFont typeface="Candara"/>
              <a:buNone/>
              <a:defRPr sz="4400" b="1" i="0" u="none" strike="noStrike" cap="none">
                <a:solidFill>
                  <a:srgbClr val="FFFFFF"/>
                </a:solidFill>
                <a:latin typeface="Candara"/>
                <a:ea typeface="Candara"/>
                <a:cs typeface="Candara"/>
                <a:sym typeface="Candara"/>
              </a:defRPr>
            </a:lvl1pPr>
            <a:lvl2pPr marR="0" lvl="1" algn="ctr" rtl="0">
              <a:lnSpc>
                <a:spcPct val="100000"/>
              </a:lnSpc>
              <a:spcBef>
                <a:spcPts val="0"/>
              </a:spcBef>
              <a:spcAft>
                <a:spcPts val="0"/>
              </a:spcAft>
              <a:buClr>
                <a:srgbClr val="FFFFFF"/>
              </a:buClr>
              <a:buSzPts val="4400"/>
              <a:buFont typeface="Candara"/>
              <a:buNone/>
              <a:defRPr sz="4400" b="1" i="0" u="none" strike="noStrike" cap="none">
                <a:solidFill>
                  <a:srgbClr val="FFFFFF"/>
                </a:solidFill>
                <a:latin typeface="Candara"/>
                <a:ea typeface="Candara"/>
                <a:cs typeface="Candara"/>
                <a:sym typeface="Candara"/>
              </a:defRPr>
            </a:lvl2pPr>
            <a:lvl3pPr marR="0" lvl="2" algn="ctr" rtl="0">
              <a:lnSpc>
                <a:spcPct val="100000"/>
              </a:lnSpc>
              <a:spcBef>
                <a:spcPts val="0"/>
              </a:spcBef>
              <a:spcAft>
                <a:spcPts val="0"/>
              </a:spcAft>
              <a:buClr>
                <a:srgbClr val="FFFFFF"/>
              </a:buClr>
              <a:buSzPts val="4400"/>
              <a:buFont typeface="Candara"/>
              <a:buNone/>
              <a:defRPr sz="4400" b="1" i="0" u="none" strike="noStrike" cap="none">
                <a:solidFill>
                  <a:srgbClr val="FFFFFF"/>
                </a:solidFill>
                <a:latin typeface="Candara"/>
                <a:ea typeface="Candara"/>
                <a:cs typeface="Candara"/>
                <a:sym typeface="Candara"/>
              </a:defRPr>
            </a:lvl3pPr>
            <a:lvl4pPr marR="0" lvl="3" algn="ctr" rtl="0">
              <a:lnSpc>
                <a:spcPct val="100000"/>
              </a:lnSpc>
              <a:spcBef>
                <a:spcPts val="0"/>
              </a:spcBef>
              <a:spcAft>
                <a:spcPts val="0"/>
              </a:spcAft>
              <a:buClr>
                <a:srgbClr val="FFFFFF"/>
              </a:buClr>
              <a:buSzPts val="4400"/>
              <a:buFont typeface="Candara"/>
              <a:buNone/>
              <a:defRPr sz="4400" b="1" i="0" u="none" strike="noStrike" cap="none">
                <a:solidFill>
                  <a:srgbClr val="FFFFFF"/>
                </a:solidFill>
                <a:latin typeface="Candara"/>
                <a:ea typeface="Candara"/>
                <a:cs typeface="Candara"/>
                <a:sym typeface="Candara"/>
              </a:defRPr>
            </a:lvl4pPr>
            <a:lvl5pPr marR="0" lvl="4" algn="ctr" rtl="0">
              <a:lnSpc>
                <a:spcPct val="100000"/>
              </a:lnSpc>
              <a:spcBef>
                <a:spcPts val="0"/>
              </a:spcBef>
              <a:spcAft>
                <a:spcPts val="0"/>
              </a:spcAft>
              <a:buClr>
                <a:srgbClr val="FFFFFF"/>
              </a:buClr>
              <a:buSzPts val="4400"/>
              <a:buFont typeface="Candara"/>
              <a:buNone/>
              <a:defRPr sz="4400" b="1" i="0" u="none" strike="noStrike" cap="none">
                <a:solidFill>
                  <a:srgbClr val="FFFFFF"/>
                </a:solidFill>
                <a:latin typeface="Candara"/>
                <a:ea typeface="Candara"/>
                <a:cs typeface="Candara"/>
                <a:sym typeface="Candara"/>
              </a:defRPr>
            </a:lvl5pPr>
            <a:lvl6pPr marR="0" lvl="5" algn="ctr" rtl="0">
              <a:lnSpc>
                <a:spcPct val="100000"/>
              </a:lnSpc>
              <a:spcBef>
                <a:spcPts val="0"/>
              </a:spcBef>
              <a:spcAft>
                <a:spcPts val="0"/>
              </a:spcAft>
              <a:buClr>
                <a:srgbClr val="FFFFFF"/>
              </a:buClr>
              <a:buSzPts val="4400"/>
              <a:buFont typeface="Candara"/>
              <a:buNone/>
              <a:defRPr sz="4400" b="1" i="0" u="none" strike="noStrike" cap="none">
                <a:solidFill>
                  <a:srgbClr val="FFFFFF"/>
                </a:solidFill>
                <a:latin typeface="Candara"/>
                <a:ea typeface="Candara"/>
                <a:cs typeface="Candara"/>
                <a:sym typeface="Candara"/>
              </a:defRPr>
            </a:lvl6pPr>
            <a:lvl7pPr marR="0" lvl="6" algn="ctr" rtl="0">
              <a:lnSpc>
                <a:spcPct val="100000"/>
              </a:lnSpc>
              <a:spcBef>
                <a:spcPts val="0"/>
              </a:spcBef>
              <a:spcAft>
                <a:spcPts val="0"/>
              </a:spcAft>
              <a:buClr>
                <a:srgbClr val="FFFFFF"/>
              </a:buClr>
              <a:buSzPts val="4400"/>
              <a:buFont typeface="Candara"/>
              <a:buNone/>
              <a:defRPr sz="4400" b="1" i="0" u="none" strike="noStrike" cap="none">
                <a:solidFill>
                  <a:srgbClr val="FFFFFF"/>
                </a:solidFill>
                <a:latin typeface="Candara"/>
                <a:ea typeface="Candara"/>
                <a:cs typeface="Candara"/>
                <a:sym typeface="Candara"/>
              </a:defRPr>
            </a:lvl7pPr>
            <a:lvl8pPr marR="0" lvl="7" algn="ctr" rtl="0">
              <a:lnSpc>
                <a:spcPct val="100000"/>
              </a:lnSpc>
              <a:spcBef>
                <a:spcPts val="0"/>
              </a:spcBef>
              <a:spcAft>
                <a:spcPts val="0"/>
              </a:spcAft>
              <a:buClr>
                <a:srgbClr val="FFFFFF"/>
              </a:buClr>
              <a:buSzPts val="4400"/>
              <a:buFont typeface="Candara"/>
              <a:buNone/>
              <a:defRPr sz="4400" b="1" i="0" u="none" strike="noStrike" cap="none">
                <a:solidFill>
                  <a:srgbClr val="FFFFFF"/>
                </a:solidFill>
                <a:latin typeface="Candara"/>
                <a:ea typeface="Candara"/>
                <a:cs typeface="Candara"/>
                <a:sym typeface="Candara"/>
              </a:defRPr>
            </a:lvl8pPr>
            <a:lvl9pPr marR="0" lvl="8" algn="ctr" rtl="0">
              <a:lnSpc>
                <a:spcPct val="100000"/>
              </a:lnSpc>
              <a:spcBef>
                <a:spcPts val="0"/>
              </a:spcBef>
              <a:spcAft>
                <a:spcPts val="0"/>
              </a:spcAft>
              <a:buClr>
                <a:srgbClr val="FFFFFF"/>
              </a:buClr>
              <a:buSzPts val="4400"/>
              <a:buFont typeface="Candara"/>
              <a:buNone/>
              <a:defRPr sz="4400" b="1" i="0" u="none" strike="noStrike" cap="none">
                <a:solidFill>
                  <a:srgbClr val="FFFFFF"/>
                </a:solidFill>
                <a:latin typeface="Candara"/>
                <a:ea typeface="Candara"/>
                <a:cs typeface="Candara"/>
                <a:sym typeface="Candara"/>
              </a:defRPr>
            </a:lvl9pPr>
          </a:lstStyle>
          <a:p>
            <a:endParaRPr/>
          </a:p>
        </p:txBody>
      </p:sp>
      <p:pic>
        <p:nvPicPr>
          <p:cNvPr id="12" name="Google Shape;12;p26" descr="Picture 1"/>
          <p:cNvPicPr preferRelativeResize="0"/>
          <p:nvPr/>
        </p:nvPicPr>
        <p:blipFill rotWithShape="1">
          <a:blip r:embed="rId9">
            <a:alphaModFix/>
          </a:blip>
          <a:srcRect/>
          <a:stretch/>
        </p:blipFill>
        <p:spPr>
          <a:xfrm>
            <a:off x="0" y="4686300"/>
            <a:ext cx="609600" cy="404386"/>
          </a:xfrm>
          <a:prstGeom prst="rect">
            <a:avLst/>
          </a:prstGeom>
          <a:noFill/>
          <a:ln>
            <a:noFill/>
          </a:ln>
        </p:spPr>
      </p:pic>
      <p:sp>
        <p:nvSpPr>
          <p:cNvPr id="13" name="Google Shape;13;p26"/>
          <p:cNvSpPr txBox="1">
            <a:spLocks noGrp="1"/>
          </p:cNvSpPr>
          <p:nvPr>
            <p:ph type="dt" idx="10"/>
          </p:nvPr>
        </p:nvSpPr>
        <p:spPr>
          <a:xfrm>
            <a:off x="680480" y="4767263"/>
            <a:ext cx="2133600" cy="274637"/>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800"/>
              <a:buFont typeface="Calibri"/>
              <a:buNone/>
              <a:defRPr sz="1800" b="0" i="0" u="none" strike="noStrike" cap="none">
                <a:solidFill>
                  <a:srgbClr val="000000"/>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800"/>
              <a:buFont typeface="Calibri"/>
              <a:buNone/>
              <a:defRPr sz="1800" b="0" i="0" u="none" strike="noStrike" cap="none">
                <a:solidFill>
                  <a:srgbClr val="000000"/>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800"/>
              <a:buFont typeface="Calibri"/>
              <a:buNone/>
              <a:defRPr sz="1800" b="0" i="0" u="none" strike="noStrike" cap="none">
                <a:solidFill>
                  <a:srgbClr val="000000"/>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800"/>
              <a:buFont typeface="Calibri"/>
              <a:buNone/>
              <a:defRPr sz="1800" b="0" i="0" u="none" strike="noStrike" cap="none">
                <a:solidFill>
                  <a:srgbClr val="000000"/>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800"/>
              <a:buFont typeface="Calibri"/>
              <a:buNone/>
              <a:defRPr sz="1800" b="0" i="0" u="none" strike="noStrike" cap="none">
                <a:solidFill>
                  <a:srgbClr val="000000"/>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800"/>
              <a:buFont typeface="Calibri"/>
              <a:buNone/>
              <a:defRPr sz="1800" b="0" i="0" u="none" strike="noStrike" cap="none">
                <a:solidFill>
                  <a:srgbClr val="000000"/>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800"/>
              <a:buFont typeface="Calibri"/>
              <a:buNone/>
              <a:defRPr sz="1800" b="0" i="0" u="none" strike="noStrike" cap="none">
                <a:solidFill>
                  <a:srgbClr val="000000"/>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800"/>
              <a:buFont typeface="Calibri"/>
              <a:buNone/>
              <a:defRPr sz="1800" b="0" i="0" u="none" strike="noStrike" cap="none">
                <a:solidFill>
                  <a:srgbClr val="000000"/>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50" r:id="rId1"/>
    <p:sldLayoutId id="2147483652" r:id="rId2"/>
    <p:sldLayoutId id="2147483653" r:id="rId3"/>
    <p:sldLayoutId id="2147483654" r:id="rId4"/>
    <p:sldLayoutId id="2147483656" r:id="rId5"/>
    <p:sldLayoutId id="2147483657" r:id="rId6"/>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83"/>
        <p:cNvGrpSpPr/>
        <p:nvPr/>
      </p:nvGrpSpPr>
      <p:grpSpPr>
        <a:xfrm>
          <a:off x="0" y="0"/>
          <a:ext cx="0" cy="0"/>
          <a:chOff x="0" y="0"/>
          <a:chExt cx="0" cy="0"/>
        </a:xfrm>
      </p:grpSpPr>
      <p:sp>
        <p:nvSpPr>
          <p:cNvPr id="84" name="Google Shape;84;gb0ab4656fd_0_100"/>
          <p:cNvSpPr txBox="1">
            <a:spLocks noGrp="1"/>
          </p:cNvSpPr>
          <p:nvPr>
            <p:ph type="body" idx="1"/>
          </p:nvPr>
        </p:nvSpPr>
        <p:spPr>
          <a:xfrm>
            <a:off x="685800" y="685801"/>
            <a:ext cx="8382000" cy="3908700"/>
          </a:xfrm>
          <a:prstGeom prst="rect">
            <a:avLst/>
          </a:prstGeom>
          <a:noFill/>
          <a:ln>
            <a:noFill/>
          </a:ln>
        </p:spPr>
        <p:txBody>
          <a:bodyPr spcFirstLastPara="1" wrap="square" lIns="45700" tIns="45700" rIns="45700" bIns="45700" anchor="t" anchorCtr="0">
            <a:noAutofit/>
          </a:bodyPr>
          <a:lstStyle>
            <a:lvl1pPr marL="457200" marR="0" lvl="0" indent="-431800" algn="l" rtl="0">
              <a:lnSpc>
                <a:spcPct val="100000"/>
              </a:lnSpc>
              <a:spcBef>
                <a:spcPts val="700"/>
              </a:spcBef>
              <a:spcAft>
                <a:spcPts val="0"/>
              </a:spcAft>
              <a:buClr>
                <a:srgbClr val="003399"/>
              </a:buClr>
              <a:buSzPts val="3200"/>
              <a:buFont typeface="Arial"/>
              <a:buChar char="•"/>
              <a:defRPr sz="3200" b="0" i="0" u="none" strike="noStrike" cap="none">
                <a:solidFill>
                  <a:srgbClr val="003399"/>
                </a:solidFill>
                <a:latin typeface="Calibri"/>
                <a:ea typeface="Calibri"/>
                <a:cs typeface="Calibri"/>
                <a:sym typeface="Calibri"/>
              </a:defRPr>
            </a:lvl1pPr>
            <a:lvl2pPr marL="914400" marR="0" lvl="1" indent="-431800" algn="l" rtl="0">
              <a:lnSpc>
                <a:spcPct val="100000"/>
              </a:lnSpc>
              <a:spcBef>
                <a:spcPts val="700"/>
              </a:spcBef>
              <a:spcAft>
                <a:spcPts val="0"/>
              </a:spcAft>
              <a:buClr>
                <a:srgbClr val="003399"/>
              </a:buClr>
              <a:buSzPts val="3200"/>
              <a:buFont typeface="Arial"/>
              <a:buChar char="–"/>
              <a:defRPr sz="3200" b="0" i="0" u="none" strike="noStrike" cap="none">
                <a:solidFill>
                  <a:srgbClr val="003399"/>
                </a:solidFill>
                <a:latin typeface="Calibri"/>
                <a:ea typeface="Calibri"/>
                <a:cs typeface="Calibri"/>
                <a:sym typeface="Calibri"/>
              </a:defRPr>
            </a:lvl2pPr>
            <a:lvl3pPr marL="1371600" marR="0" lvl="2" indent="-431800" algn="l" rtl="0">
              <a:lnSpc>
                <a:spcPct val="100000"/>
              </a:lnSpc>
              <a:spcBef>
                <a:spcPts val="700"/>
              </a:spcBef>
              <a:spcAft>
                <a:spcPts val="0"/>
              </a:spcAft>
              <a:buClr>
                <a:srgbClr val="003399"/>
              </a:buClr>
              <a:buSzPts val="3200"/>
              <a:buFont typeface="Arial"/>
              <a:buChar char="•"/>
              <a:defRPr sz="3200" b="0" i="0" u="none" strike="noStrike" cap="none">
                <a:solidFill>
                  <a:srgbClr val="003399"/>
                </a:solidFill>
                <a:latin typeface="Calibri"/>
                <a:ea typeface="Calibri"/>
                <a:cs typeface="Calibri"/>
                <a:sym typeface="Calibri"/>
              </a:defRPr>
            </a:lvl3pPr>
            <a:lvl4pPr marL="1828800" marR="0" lvl="3" indent="-431800" algn="l" rtl="0">
              <a:lnSpc>
                <a:spcPct val="100000"/>
              </a:lnSpc>
              <a:spcBef>
                <a:spcPts val="700"/>
              </a:spcBef>
              <a:spcAft>
                <a:spcPts val="0"/>
              </a:spcAft>
              <a:buClr>
                <a:srgbClr val="003399"/>
              </a:buClr>
              <a:buSzPts val="3200"/>
              <a:buFont typeface="Arial"/>
              <a:buChar char="–"/>
              <a:defRPr sz="3200" b="0" i="0" u="none" strike="noStrike" cap="none">
                <a:solidFill>
                  <a:srgbClr val="003399"/>
                </a:solidFill>
                <a:latin typeface="Calibri"/>
                <a:ea typeface="Calibri"/>
                <a:cs typeface="Calibri"/>
                <a:sym typeface="Calibri"/>
              </a:defRPr>
            </a:lvl4pPr>
            <a:lvl5pPr marL="2286000" marR="0" lvl="4" indent="-431800" algn="l" rtl="0">
              <a:lnSpc>
                <a:spcPct val="100000"/>
              </a:lnSpc>
              <a:spcBef>
                <a:spcPts val="700"/>
              </a:spcBef>
              <a:spcAft>
                <a:spcPts val="0"/>
              </a:spcAft>
              <a:buClr>
                <a:srgbClr val="003399"/>
              </a:buClr>
              <a:buSzPts val="3200"/>
              <a:buFont typeface="Arial"/>
              <a:buChar char="»"/>
              <a:defRPr sz="3200" b="0" i="0" u="none" strike="noStrike" cap="none">
                <a:solidFill>
                  <a:srgbClr val="003399"/>
                </a:solidFill>
                <a:latin typeface="Calibri"/>
                <a:ea typeface="Calibri"/>
                <a:cs typeface="Calibri"/>
                <a:sym typeface="Calibri"/>
              </a:defRPr>
            </a:lvl5pPr>
            <a:lvl6pPr marL="2743200" marR="0" lvl="5" indent="-431800" algn="l" rtl="0">
              <a:lnSpc>
                <a:spcPct val="100000"/>
              </a:lnSpc>
              <a:spcBef>
                <a:spcPts val="700"/>
              </a:spcBef>
              <a:spcAft>
                <a:spcPts val="0"/>
              </a:spcAft>
              <a:buClr>
                <a:srgbClr val="003399"/>
              </a:buClr>
              <a:buSzPts val="3200"/>
              <a:buFont typeface="Arial"/>
              <a:buChar char="•"/>
              <a:defRPr sz="3200" b="0" i="0" u="none" strike="noStrike" cap="none">
                <a:solidFill>
                  <a:srgbClr val="003399"/>
                </a:solidFill>
                <a:latin typeface="Calibri"/>
                <a:ea typeface="Calibri"/>
                <a:cs typeface="Calibri"/>
                <a:sym typeface="Calibri"/>
              </a:defRPr>
            </a:lvl6pPr>
            <a:lvl7pPr marL="3200400" marR="0" lvl="6" indent="-431800" algn="l" rtl="0">
              <a:lnSpc>
                <a:spcPct val="100000"/>
              </a:lnSpc>
              <a:spcBef>
                <a:spcPts val="700"/>
              </a:spcBef>
              <a:spcAft>
                <a:spcPts val="0"/>
              </a:spcAft>
              <a:buClr>
                <a:srgbClr val="003399"/>
              </a:buClr>
              <a:buSzPts val="3200"/>
              <a:buFont typeface="Arial"/>
              <a:buChar char="•"/>
              <a:defRPr sz="3200" b="0" i="0" u="none" strike="noStrike" cap="none">
                <a:solidFill>
                  <a:srgbClr val="003399"/>
                </a:solidFill>
                <a:latin typeface="Calibri"/>
                <a:ea typeface="Calibri"/>
                <a:cs typeface="Calibri"/>
                <a:sym typeface="Calibri"/>
              </a:defRPr>
            </a:lvl7pPr>
            <a:lvl8pPr marL="3657600" marR="0" lvl="7" indent="-431800" algn="l" rtl="0">
              <a:lnSpc>
                <a:spcPct val="100000"/>
              </a:lnSpc>
              <a:spcBef>
                <a:spcPts val="700"/>
              </a:spcBef>
              <a:spcAft>
                <a:spcPts val="0"/>
              </a:spcAft>
              <a:buClr>
                <a:srgbClr val="003399"/>
              </a:buClr>
              <a:buSzPts val="3200"/>
              <a:buFont typeface="Arial"/>
              <a:buChar char="•"/>
              <a:defRPr sz="3200" b="0" i="0" u="none" strike="noStrike" cap="none">
                <a:solidFill>
                  <a:srgbClr val="003399"/>
                </a:solidFill>
                <a:latin typeface="Calibri"/>
                <a:ea typeface="Calibri"/>
                <a:cs typeface="Calibri"/>
                <a:sym typeface="Calibri"/>
              </a:defRPr>
            </a:lvl8pPr>
            <a:lvl9pPr marL="4114800" marR="0" lvl="8" indent="-431800" algn="l" rtl="0">
              <a:lnSpc>
                <a:spcPct val="100000"/>
              </a:lnSpc>
              <a:spcBef>
                <a:spcPts val="700"/>
              </a:spcBef>
              <a:spcAft>
                <a:spcPts val="0"/>
              </a:spcAft>
              <a:buClr>
                <a:srgbClr val="003399"/>
              </a:buClr>
              <a:buSzPts val="3200"/>
              <a:buFont typeface="Arial"/>
              <a:buChar char="•"/>
              <a:defRPr sz="3200" b="0" i="0" u="none" strike="noStrike" cap="none">
                <a:solidFill>
                  <a:srgbClr val="003399"/>
                </a:solidFill>
                <a:latin typeface="Calibri"/>
                <a:ea typeface="Calibri"/>
                <a:cs typeface="Calibri"/>
                <a:sym typeface="Calibri"/>
              </a:defRPr>
            </a:lvl9pPr>
          </a:lstStyle>
          <a:p>
            <a:endParaRPr/>
          </a:p>
        </p:txBody>
      </p:sp>
      <p:sp>
        <p:nvSpPr>
          <p:cNvPr id="85" name="Google Shape;85;gb0ab4656fd_0_100"/>
          <p:cNvSpPr txBox="1">
            <a:spLocks noGrp="1"/>
          </p:cNvSpPr>
          <p:nvPr>
            <p:ph type="sldNum" idx="12"/>
          </p:nvPr>
        </p:nvSpPr>
        <p:spPr>
          <a:xfrm>
            <a:off x="8651418" y="4769563"/>
            <a:ext cx="264000" cy="269100"/>
          </a:xfrm>
          <a:prstGeom prst="rect">
            <a:avLst/>
          </a:prstGeom>
          <a:noFill/>
          <a:ln>
            <a:noFill/>
          </a:ln>
        </p:spPr>
        <p:txBody>
          <a:bodyPr spcFirstLastPara="1" wrap="square" lIns="45700" tIns="45700" rIns="45700" bIns="45700" anchor="ctr" anchorCtr="0">
            <a:noAutofit/>
          </a:bodyPr>
          <a:lstStyle>
            <a:lvl1pPr marL="0" marR="0" lvl="0"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L="0" marR="0" lvl="1"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2pPr>
            <a:lvl3pPr marL="0" marR="0" lvl="2"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3pPr>
            <a:lvl4pPr marL="0" marR="0" lvl="3"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4pPr>
            <a:lvl5pPr marL="0" marR="0" lvl="4"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5pPr>
            <a:lvl6pPr marL="0" marR="0" lvl="5"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6pPr>
            <a:lvl7pPr marL="0" marR="0" lvl="6"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7pPr>
            <a:lvl8pPr marL="0" marR="0" lvl="7"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8pPr>
            <a:lvl9pPr marL="0" marR="0" lvl="8" indent="0" algn="r"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
        <p:nvSpPr>
          <p:cNvPr id="86" name="Google Shape;86;gb0ab4656fd_0_100"/>
          <p:cNvSpPr/>
          <p:nvPr/>
        </p:nvSpPr>
        <p:spPr>
          <a:xfrm rot="-5400000">
            <a:off x="-2266949" y="2266951"/>
            <a:ext cx="5143500" cy="609600"/>
          </a:xfrm>
          <a:prstGeom prst="rect">
            <a:avLst/>
          </a:prstGeom>
          <a:solidFill>
            <a:srgbClr val="0D0D0D"/>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000000"/>
              </a:solidFill>
              <a:latin typeface="Calibri"/>
              <a:ea typeface="Calibri"/>
              <a:cs typeface="Calibri"/>
              <a:sym typeface="Calibri"/>
            </a:endParaRPr>
          </a:p>
        </p:txBody>
      </p:sp>
      <p:pic>
        <p:nvPicPr>
          <p:cNvPr id="87" name="Google Shape;87;gb0ab4656fd_0_100" descr="Picture 8"/>
          <p:cNvPicPr preferRelativeResize="0"/>
          <p:nvPr/>
        </p:nvPicPr>
        <p:blipFill rotWithShape="1">
          <a:blip r:embed="rId11">
            <a:alphaModFix/>
          </a:blip>
          <a:srcRect l="2461" t="16666" r="4988" b="16666"/>
          <a:stretch/>
        </p:blipFill>
        <p:spPr>
          <a:xfrm rot="-5400000">
            <a:off x="-368946" y="3869054"/>
            <a:ext cx="1314452" cy="548641"/>
          </a:xfrm>
          <a:prstGeom prst="rect">
            <a:avLst/>
          </a:prstGeom>
          <a:noFill/>
          <a:ln>
            <a:noFill/>
          </a:ln>
        </p:spPr>
      </p:pic>
      <p:sp>
        <p:nvSpPr>
          <p:cNvPr id="88" name="Google Shape;88;gb0ab4656fd_0_100"/>
          <p:cNvSpPr/>
          <p:nvPr/>
        </p:nvSpPr>
        <p:spPr>
          <a:xfrm>
            <a:off x="609600" y="0"/>
            <a:ext cx="8534400" cy="571500"/>
          </a:xfrm>
          <a:prstGeom prst="rect">
            <a:avLst/>
          </a:prstGeom>
          <a:solidFill>
            <a:srgbClr val="0D0D0D"/>
          </a:solid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89" name="Google Shape;89;gb0ab4656fd_0_100"/>
          <p:cNvSpPr txBox="1">
            <a:spLocks noGrp="1"/>
          </p:cNvSpPr>
          <p:nvPr>
            <p:ph type="title"/>
          </p:nvPr>
        </p:nvSpPr>
        <p:spPr>
          <a:xfrm>
            <a:off x="762000" y="0"/>
            <a:ext cx="7924800" cy="571500"/>
          </a:xfrm>
          <a:prstGeom prst="rect">
            <a:avLst/>
          </a:prstGeom>
          <a:noFill/>
          <a:ln>
            <a:noFill/>
          </a:ln>
        </p:spPr>
        <p:txBody>
          <a:bodyPr spcFirstLastPara="1" wrap="square" lIns="45700" tIns="45700" rIns="45700" bIns="45700" anchor="ctr" anchorCtr="0">
            <a:noAutofit/>
          </a:bodyPr>
          <a:lstStyle>
            <a:lvl1pPr marR="0" lvl="0" algn="ctr" rtl="0">
              <a:lnSpc>
                <a:spcPct val="100000"/>
              </a:lnSpc>
              <a:spcBef>
                <a:spcPts val="0"/>
              </a:spcBef>
              <a:spcAft>
                <a:spcPts val="0"/>
              </a:spcAft>
              <a:buClr>
                <a:srgbClr val="FFFFFF"/>
              </a:buClr>
              <a:buSzPts val="4400"/>
              <a:buFont typeface="Candara"/>
              <a:buNone/>
              <a:defRPr sz="4400" b="1" i="0" u="none" strike="noStrike" cap="none">
                <a:solidFill>
                  <a:srgbClr val="FFFFFF"/>
                </a:solidFill>
                <a:latin typeface="Candara"/>
                <a:ea typeface="Candara"/>
                <a:cs typeface="Candara"/>
                <a:sym typeface="Candara"/>
              </a:defRPr>
            </a:lvl1pPr>
            <a:lvl2pPr marR="0" lvl="1" algn="ctr" rtl="0">
              <a:lnSpc>
                <a:spcPct val="100000"/>
              </a:lnSpc>
              <a:spcBef>
                <a:spcPts val="0"/>
              </a:spcBef>
              <a:spcAft>
                <a:spcPts val="0"/>
              </a:spcAft>
              <a:buClr>
                <a:srgbClr val="FFFFFF"/>
              </a:buClr>
              <a:buSzPts val="4400"/>
              <a:buFont typeface="Candara"/>
              <a:buNone/>
              <a:defRPr sz="4400" b="1" i="0" u="none" strike="noStrike" cap="none">
                <a:solidFill>
                  <a:srgbClr val="FFFFFF"/>
                </a:solidFill>
                <a:latin typeface="Candara"/>
                <a:ea typeface="Candara"/>
                <a:cs typeface="Candara"/>
                <a:sym typeface="Candara"/>
              </a:defRPr>
            </a:lvl2pPr>
            <a:lvl3pPr marR="0" lvl="2" algn="ctr" rtl="0">
              <a:lnSpc>
                <a:spcPct val="100000"/>
              </a:lnSpc>
              <a:spcBef>
                <a:spcPts val="0"/>
              </a:spcBef>
              <a:spcAft>
                <a:spcPts val="0"/>
              </a:spcAft>
              <a:buClr>
                <a:srgbClr val="FFFFFF"/>
              </a:buClr>
              <a:buSzPts val="4400"/>
              <a:buFont typeface="Candara"/>
              <a:buNone/>
              <a:defRPr sz="4400" b="1" i="0" u="none" strike="noStrike" cap="none">
                <a:solidFill>
                  <a:srgbClr val="FFFFFF"/>
                </a:solidFill>
                <a:latin typeface="Candara"/>
                <a:ea typeface="Candara"/>
                <a:cs typeface="Candara"/>
                <a:sym typeface="Candara"/>
              </a:defRPr>
            </a:lvl3pPr>
            <a:lvl4pPr marR="0" lvl="3" algn="ctr" rtl="0">
              <a:lnSpc>
                <a:spcPct val="100000"/>
              </a:lnSpc>
              <a:spcBef>
                <a:spcPts val="0"/>
              </a:spcBef>
              <a:spcAft>
                <a:spcPts val="0"/>
              </a:spcAft>
              <a:buClr>
                <a:srgbClr val="FFFFFF"/>
              </a:buClr>
              <a:buSzPts val="4400"/>
              <a:buFont typeface="Candara"/>
              <a:buNone/>
              <a:defRPr sz="4400" b="1" i="0" u="none" strike="noStrike" cap="none">
                <a:solidFill>
                  <a:srgbClr val="FFFFFF"/>
                </a:solidFill>
                <a:latin typeface="Candara"/>
                <a:ea typeface="Candara"/>
                <a:cs typeface="Candara"/>
                <a:sym typeface="Candara"/>
              </a:defRPr>
            </a:lvl4pPr>
            <a:lvl5pPr marR="0" lvl="4" algn="ctr" rtl="0">
              <a:lnSpc>
                <a:spcPct val="100000"/>
              </a:lnSpc>
              <a:spcBef>
                <a:spcPts val="0"/>
              </a:spcBef>
              <a:spcAft>
                <a:spcPts val="0"/>
              </a:spcAft>
              <a:buClr>
                <a:srgbClr val="FFFFFF"/>
              </a:buClr>
              <a:buSzPts val="4400"/>
              <a:buFont typeface="Candara"/>
              <a:buNone/>
              <a:defRPr sz="4400" b="1" i="0" u="none" strike="noStrike" cap="none">
                <a:solidFill>
                  <a:srgbClr val="FFFFFF"/>
                </a:solidFill>
                <a:latin typeface="Candara"/>
                <a:ea typeface="Candara"/>
                <a:cs typeface="Candara"/>
                <a:sym typeface="Candara"/>
              </a:defRPr>
            </a:lvl5pPr>
            <a:lvl6pPr marR="0" lvl="5" algn="ctr" rtl="0">
              <a:lnSpc>
                <a:spcPct val="100000"/>
              </a:lnSpc>
              <a:spcBef>
                <a:spcPts val="0"/>
              </a:spcBef>
              <a:spcAft>
                <a:spcPts val="0"/>
              </a:spcAft>
              <a:buClr>
                <a:srgbClr val="FFFFFF"/>
              </a:buClr>
              <a:buSzPts val="4400"/>
              <a:buFont typeface="Candara"/>
              <a:buNone/>
              <a:defRPr sz="4400" b="1" i="0" u="none" strike="noStrike" cap="none">
                <a:solidFill>
                  <a:srgbClr val="FFFFFF"/>
                </a:solidFill>
                <a:latin typeface="Candara"/>
                <a:ea typeface="Candara"/>
                <a:cs typeface="Candara"/>
                <a:sym typeface="Candara"/>
              </a:defRPr>
            </a:lvl6pPr>
            <a:lvl7pPr marR="0" lvl="6" algn="ctr" rtl="0">
              <a:lnSpc>
                <a:spcPct val="100000"/>
              </a:lnSpc>
              <a:spcBef>
                <a:spcPts val="0"/>
              </a:spcBef>
              <a:spcAft>
                <a:spcPts val="0"/>
              </a:spcAft>
              <a:buClr>
                <a:srgbClr val="FFFFFF"/>
              </a:buClr>
              <a:buSzPts val="4400"/>
              <a:buFont typeface="Candara"/>
              <a:buNone/>
              <a:defRPr sz="4400" b="1" i="0" u="none" strike="noStrike" cap="none">
                <a:solidFill>
                  <a:srgbClr val="FFFFFF"/>
                </a:solidFill>
                <a:latin typeface="Candara"/>
                <a:ea typeface="Candara"/>
                <a:cs typeface="Candara"/>
                <a:sym typeface="Candara"/>
              </a:defRPr>
            </a:lvl7pPr>
            <a:lvl8pPr marR="0" lvl="7" algn="ctr" rtl="0">
              <a:lnSpc>
                <a:spcPct val="100000"/>
              </a:lnSpc>
              <a:spcBef>
                <a:spcPts val="0"/>
              </a:spcBef>
              <a:spcAft>
                <a:spcPts val="0"/>
              </a:spcAft>
              <a:buClr>
                <a:srgbClr val="FFFFFF"/>
              </a:buClr>
              <a:buSzPts val="4400"/>
              <a:buFont typeface="Candara"/>
              <a:buNone/>
              <a:defRPr sz="4400" b="1" i="0" u="none" strike="noStrike" cap="none">
                <a:solidFill>
                  <a:srgbClr val="FFFFFF"/>
                </a:solidFill>
                <a:latin typeface="Candara"/>
                <a:ea typeface="Candara"/>
                <a:cs typeface="Candara"/>
                <a:sym typeface="Candara"/>
              </a:defRPr>
            </a:lvl8pPr>
            <a:lvl9pPr marR="0" lvl="8" algn="ctr" rtl="0">
              <a:lnSpc>
                <a:spcPct val="100000"/>
              </a:lnSpc>
              <a:spcBef>
                <a:spcPts val="0"/>
              </a:spcBef>
              <a:spcAft>
                <a:spcPts val="0"/>
              </a:spcAft>
              <a:buClr>
                <a:srgbClr val="FFFFFF"/>
              </a:buClr>
              <a:buSzPts val="4400"/>
              <a:buFont typeface="Candara"/>
              <a:buNone/>
              <a:defRPr sz="4400" b="1" i="0" u="none" strike="noStrike" cap="none">
                <a:solidFill>
                  <a:srgbClr val="FFFFFF"/>
                </a:solidFill>
                <a:latin typeface="Candara"/>
                <a:ea typeface="Candara"/>
                <a:cs typeface="Candara"/>
                <a:sym typeface="Candara"/>
              </a:defRPr>
            </a:lvl9pPr>
          </a:lstStyle>
          <a:p>
            <a:endParaRPr/>
          </a:p>
        </p:txBody>
      </p:sp>
      <p:pic>
        <p:nvPicPr>
          <p:cNvPr id="90" name="Google Shape;90;gb0ab4656fd_0_100" descr="Picture 1"/>
          <p:cNvPicPr preferRelativeResize="0"/>
          <p:nvPr/>
        </p:nvPicPr>
        <p:blipFill rotWithShape="1">
          <a:blip r:embed="rId12">
            <a:alphaModFix/>
          </a:blip>
          <a:srcRect/>
          <a:stretch/>
        </p:blipFill>
        <p:spPr>
          <a:xfrm>
            <a:off x="0" y="4686300"/>
            <a:ext cx="609600" cy="404386"/>
          </a:xfrm>
          <a:prstGeom prst="rect">
            <a:avLst/>
          </a:prstGeom>
          <a:noFill/>
          <a:ln>
            <a:noFill/>
          </a:ln>
        </p:spPr>
      </p:pic>
      <p:sp>
        <p:nvSpPr>
          <p:cNvPr id="91" name="Google Shape;91;gb0ab4656fd_0_100"/>
          <p:cNvSpPr txBox="1">
            <a:spLocks noGrp="1"/>
          </p:cNvSpPr>
          <p:nvPr>
            <p:ph type="dt" idx="10"/>
          </p:nvPr>
        </p:nvSpPr>
        <p:spPr>
          <a:xfrm>
            <a:off x="680480" y="4767263"/>
            <a:ext cx="2133600" cy="274500"/>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888888"/>
              </a:buClr>
              <a:buSzPts val="1200"/>
              <a:buFont typeface="Calibri"/>
              <a:buNone/>
              <a:defRPr sz="1200" b="0" i="0" u="none" strike="noStrike" cap="none">
                <a:solidFill>
                  <a:srgbClr val="888888"/>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800"/>
              <a:buFont typeface="Calibri"/>
              <a:buNone/>
              <a:defRPr sz="1800" b="0" i="0" u="none" strike="noStrike" cap="none">
                <a:solidFill>
                  <a:srgbClr val="000000"/>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800"/>
              <a:buFont typeface="Calibri"/>
              <a:buNone/>
              <a:defRPr sz="1800" b="0" i="0" u="none" strike="noStrike" cap="none">
                <a:solidFill>
                  <a:srgbClr val="000000"/>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800"/>
              <a:buFont typeface="Calibri"/>
              <a:buNone/>
              <a:defRPr sz="1800" b="0" i="0" u="none" strike="noStrike" cap="none">
                <a:solidFill>
                  <a:srgbClr val="000000"/>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800"/>
              <a:buFont typeface="Calibri"/>
              <a:buNone/>
              <a:defRPr sz="1800" b="0" i="0" u="none" strike="noStrike" cap="none">
                <a:solidFill>
                  <a:srgbClr val="000000"/>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800"/>
              <a:buFont typeface="Calibri"/>
              <a:buNone/>
              <a:defRPr sz="1800" b="0" i="0" u="none" strike="noStrike" cap="none">
                <a:solidFill>
                  <a:srgbClr val="000000"/>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800"/>
              <a:buFont typeface="Calibri"/>
              <a:buNone/>
              <a:defRPr sz="1800" b="0" i="0" u="none" strike="noStrike" cap="none">
                <a:solidFill>
                  <a:srgbClr val="000000"/>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800"/>
              <a:buFont typeface="Calibri"/>
              <a:buNone/>
              <a:defRPr sz="1800" b="0" i="0" u="none" strike="noStrike" cap="none">
                <a:solidFill>
                  <a:srgbClr val="000000"/>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800"/>
              <a:buFont typeface="Calibri"/>
              <a:buNone/>
              <a:defRPr sz="1800" b="0" i="0" u="none" strike="noStrike" cap="none">
                <a:solidFill>
                  <a:srgbClr val="000000"/>
                </a:solidFill>
                <a:latin typeface="Calibri"/>
                <a:ea typeface="Calibri"/>
                <a:cs typeface="Calibri"/>
                <a:sym typeface="Calibri"/>
              </a:defRPr>
            </a:lvl9pPr>
          </a:lstStyle>
          <a:p>
            <a:endParaRPr/>
          </a:p>
        </p:txBody>
      </p:sp>
    </p:spTree>
  </p:cSld>
  <p:clrMap bg1="lt1" tx1="dk1" bg2="dk2" tx2="lt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hyperlink" Target="https://github.com/fermitools/htvault-config" TargetMode="External"/><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s://openid.net/specs/openid-connect-core-1_0.html%23ScopeClaims"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0.xml"/><Relationship Id="rId1" Type="http://schemas.openxmlformats.org/officeDocument/2006/relationships/slideLayout" Target="../slideLayouts/slideLayout1.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3" Type="http://schemas.openxmlformats.org/officeDocument/2006/relationships/hyperlink" Target="https://github.com/WLCG-AuthZ-WG/common-jwt-profile/pull/10" TargetMode="External"/><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hyperlink" Target="https://github.com/WLCG-AuthZ-WG/software-support" TargetMode="External"/><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hyperlink" Target="https://aarc-project.eu/about/aegis/" TargetMode="External"/><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hyperlink" Target="https://twiki.cern.ch/twiki/bin/view/LCG/WLCGTokensGlobusWG" TargetMode="External"/><Relationship Id="rId2" Type="http://schemas.openxmlformats.org/officeDocument/2006/relationships/notesSlide" Target="../notesSlides/notesSlide25.xml"/><Relationship Id="rId1" Type="http://schemas.openxmlformats.org/officeDocument/2006/relationships/slideLayout" Target="../slideLayouts/slideLayout1.xml"/><Relationship Id="rId4" Type="http://schemas.openxmlformats.org/officeDocument/2006/relationships/hyperlink" Target="https://indico.cern.ch/event/876787/#6-globus-retirement-timeline" TargetMode="Externa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8" Type="http://schemas.openxmlformats.org/officeDocument/2006/relationships/hyperlink" Target="https://aarc-community.org/architecture/" TargetMode="External"/><Relationship Id="rId3" Type="http://schemas.openxmlformats.org/officeDocument/2006/relationships/image" Target="../media/image15.png"/><Relationship Id="rId7"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7.xml"/><Relationship Id="rId5" Type="http://schemas.openxmlformats.org/officeDocument/2006/relationships/image" Target="../media/image22.pn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hyperlink" Target="https://zenodo.org/record/3937438" TargetMode="External"/><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hyperlink" Target="https://github.com/WLCG-AuthZ-WG/common-jwt-profile"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 Id="rId5" Type="http://schemas.openxmlformats.org/officeDocument/2006/relationships/hyperlink" Target="https://zenodo.org/record/3460258" TargetMode="External"/><Relationship Id="rId4" Type="http://schemas.openxmlformats.org/officeDocument/2006/relationships/image" Target="../media/image24.png"/></Relationships>
</file>

<file path=ppt/slides/_rels/slide9.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4" name="Google Shape;184;gd82ede6c86_0_0"/>
          <p:cNvSpPr txBox="1">
            <a:spLocks noGrp="1"/>
          </p:cNvSpPr>
          <p:nvPr>
            <p:ph type="body" idx="1"/>
          </p:nvPr>
        </p:nvSpPr>
        <p:spPr>
          <a:xfrm>
            <a:off x="874350" y="2653200"/>
            <a:ext cx="7700100" cy="2490300"/>
          </a:xfrm>
          <a:prstGeom prst="rect">
            <a:avLst/>
          </a:prstGeom>
        </p:spPr>
        <p:txBody>
          <a:bodyPr spcFirstLastPara="1" wrap="square" lIns="45700" tIns="45700" rIns="45700" bIns="45700" anchor="t" anchorCtr="0">
            <a:normAutofit fontScale="62500" lnSpcReduction="20000"/>
          </a:bodyPr>
          <a:lstStyle/>
          <a:p>
            <a:pPr lvl="0" indent="-300037">
              <a:spcBef>
                <a:spcPts val="0"/>
              </a:spcBef>
              <a:buSzPct val="56250"/>
              <a:buChar char="❏"/>
            </a:pPr>
            <a:r>
              <a:rPr lang="en-GB" dirty="0"/>
              <a:t>Infrastructure</a:t>
            </a:r>
          </a:p>
          <a:p>
            <a:pPr lvl="1" indent="-300037">
              <a:spcBef>
                <a:spcPts val="0"/>
              </a:spcBef>
              <a:buSzPct val="56250"/>
              <a:buChar char="❏"/>
            </a:pPr>
            <a:r>
              <a:rPr lang="en-GB" dirty="0"/>
              <a:t>Token issuers per VO (Indigo IAM) - </a:t>
            </a:r>
            <a:r>
              <a:rPr lang="en-GB" i="1" dirty="0"/>
              <a:t>ATLAS and CMS in progress</a:t>
            </a:r>
          </a:p>
          <a:p>
            <a:pPr lvl="2" indent="-300037">
              <a:spcBef>
                <a:spcPts val="0"/>
              </a:spcBef>
              <a:buSzPct val="56250"/>
              <a:buChar char="❏"/>
            </a:pPr>
            <a:r>
              <a:rPr lang="en-GB" dirty="0"/>
              <a:t>Operational support and maintenance (CERN IT)</a:t>
            </a:r>
          </a:p>
          <a:p>
            <a:pPr lvl="1" indent="-300037">
              <a:spcBef>
                <a:spcPts val="0"/>
              </a:spcBef>
              <a:buSzPct val="56250"/>
              <a:buChar char="❏"/>
            </a:pPr>
            <a:r>
              <a:rPr lang="en-GB" dirty="0"/>
              <a:t>Command line solution (</a:t>
            </a:r>
            <a:r>
              <a:rPr lang="en-GB" dirty="0" err="1"/>
              <a:t>Hashicorp</a:t>
            </a:r>
            <a:r>
              <a:rPr lang="en-GB" dirty="0"/>
              <a:t> Vault) - </a:t>
            </a:r>
            <a:r>
              <a:rPr lang="en-GB" i="1" dirty="0"/>
              <a:t>Pilot set up</a:t>
            </a:r>
          </a:p>
          <a:p>
            <a:pPr lvl="1" indent="-300037">
              <a:spcBef>
                <a:spcPts val="0"/>
              </a:spcBef>
              <a:buSzPct val="56250"/>
              <a:buChar char="❏"/>
            </a:pPr>
            <a:r>
              <a:rPr lang="en-GB" dirty="0"/>
              <a:t>Token support throughout WLCG stack - </a:t>
            </a:r>
            <a:r>
              <a:rPr lang="en-GB" i="1" dirty="0"/>
              <a:t>Timeline TBC</a:t>
            </a:r>
            <a:endParaRPr lang="en-GB" b="1" i="1" dirty="0"/>
          </a:p>
          <a:p>
            <a:pPr marL="457200" lvl="0" indent="-300037" algn="l" rtl="0">
              <a:spcBef>
                <a:spcPts val="700"/>
              </a:spcBef>
              <a:spcAft>
                <a:spcPts val="0"/>
              </a:spcAft>
              <a:buSzPct val="56250"/>
              <a:buChar char="❏"/>
            </a:pPr>
            <a:r>
              <a:rPr lang="en-US" dirty="0" smtClean="0"/>
              <a:t>Documentation</a:t>
            </a:r>
            <a:endParaRPr dirty="0"/>
          </a:p>
          <a:p>
            <a:pPr marL="914400" lvl="1" indent="-300037" algn="l" rtl="0">
              <a:spcBef>
                <a:spcPts val="0"/>
              </a:spcBef>
              <a:spcAft>
                <a:spcPts val="0"/>
              </a:spcAft>
              <a:buSzPct val="56250"/>
              <a:buChar char="✓"/>
            </a:pPr>
            <a:r>
              <a:rPr lang="en-US" dirty="0"/>
              <a:t>Token schema v1.0</a:t>
            </a:r>
            <a:endParaRPr dirty="0"/>
          </a:p>
          <a:p>
            <a:pPr marL="914400" lvl="1" indent="-300037" algn="l" rtl="0">
              <a:spcBef>
                <a:spcPts val="0"/>
              </a:spcBef>
              <a:spcAft>
                <a:spcPts val="0"/>
              </a:spcAft>
              <a:buSzPct val="56250"/>
              <a:buChar char="✓"/>
            </a:pPr>
            <a:r>
              <a:rPr lang="en-US" dirty="0"/>
              <a:t>Token discoverability specification v1.0 </a:t>
            </a:r>
            <a:endParaRPr dirty="0"/>
          </a:p>
        </p:txBody>
      </p:sp>
      <p:sp>
        <p:nvSpPr>
          <p:cNvPr id="185" name="Google Shape;185;gd82ede6c86_0_0"/>
          <p:cNvSpPr txBox="1">
            <a:spLocks noGrp="1"/>
          </p:cNvSpPr>
          <p:nvPr>
            <p:ph type="sldNum" idx="12"/>
          </p:nvPr>
        </p:nvSpPr>
        <p:spPr>
          <a:xfrm>
            <a:off x="8651418" y="4769563"/>
            <a:ext cx="264000" cy="276900"/>
          </a:xfrm>
          <a:prstGeom prst="rect">
            <a:avLst/>
          </a:prstGeom>
        </p:spPr>
        <p:txBody>
          <a:bodyPr spcFirstLastPara="1" wrap="square" lIns="45700" tIns="45700" rIns="45700" bIns="45700" anchor="ctr" anchorCtr="0">
            <a:spAutoFit/>
          </a:bodyPr>
          <a:lstStyle/>
          <a:p>
            <a:pPr marL="0" lvl="0" indent="0" algn="r" rtl="0">
              <a:spcBef>
                <a:spcPts val="0"/>
              </a:spcBef>
              <a:spcAft>
                <a:spcPts val="0"/>
              </a:spcAft>
              <a:buClr>
                <a:srgbClr val="888888"/>
              </a:buClr>
              <a:buSzPts val="1200"/>
              <a:buFont typeface="Calibri"/>
              <a:buNone/>
            </a:pPr>
            <a:fld id="{00000000-1234-1234-1234-123412341234}" type="slidenum">
              <a:rPr lang="en-US"/>
              <a:t>1</a:t>
            </a:fld>
            <a:endParaRPr/>
          </a:p>
        </p:txBody>
      </p:sp>
      <p:sp>
        <p:nvSpPr>
          <p:cNvPr id="186" name="Google Shape;186;gd82ede6c86_0_0"/>
          <p:cNvSpPr txBox="1">
            <a:spLocks noGrp="1"/>
          </p:cNvSpPr>
          <p:nvPr>
            <p:ph type="title"/>
          </p:nvPr>
        </p:nvSpPr>
        <p:spPr>
          <a:xfrm>
            <a:off x="762000" y="0"/>
            <a:ext cx="7924800" cy="571500"/>
          </a:xfrm>
          <a:prstGeom prst="rect">
            <a:avLst/>
          </a:prstGeom>
        </p:spPr>
        <p:txBody>
          <a:bodyPr spcFirstLastPara="1" wrap="square" lIns="45700" tIns="45700" rIns="45700" bIns="45700" anchor="ctr" anchorCtr="0">
            <a:normAutofit fontScale="90000"/>
          </a:bodyPr>
          <a:lstStyle/>
          <a:p>
            <a:pPr marL="0" lvl="0" indent="0" algn="ctr" rtl="0">
              <a:spcBef>
                <a:spcPts val="0"/>
              </a:spcBef>
              <a:spcAft>
                <a:spcPts val="0"/>
              </a:spcAft>
              <a:buNone/>
            </a:pPr>
            <a:r>
              <a:rPr lang="en-US"/>
              <a:t>Towards Tokens for WLCG</a:t>
            </a:r>
            <a:endParaRPr/>
          </a:p>
        </p:txBody>
      </p:sp>
      <p:grpSp>
        <p:nvGrpSpPr>
          <p:cNvPr id="2" name="Group 1"/>
          <p:cNvGrpSpPr/>
          <p:nvPr/>
        </p:nvGrpSpPr>
        <p:grpSpPr>
          <a:xfrm>
            <a:off x="1177675" y="885862"/>
            <a:ext cx="7093450" cy="1452975"/>
            <a:chOff x="1177675" y="3384600"/>
            <a:chExt cx="7093450" cy="1452975"/>
          </a:xfrm>
        </p:grpSpPr>
        <p:sp>
          <p:nvSpPr>
            <p:cNvPr id="187" name="Google Shape;187;gd82ede6c86_0_0"/>
            <p:cNvSpPr/>
            <p:nvPr/>
          </p:nvSpPr>
          <p:spPr>
            <a:xfrm>
              <a:off x="2336049" y="4011783"/>
              <a:ext cx="1069500" cy="189900"/>
            </a:xfrm>
            <a:prstGeom prst="rect">
              <a:avLst/>
            </a:prstGeom>
            <a:solidFill>
              <a:srgbClr val="CFE2F3"/>
            </a:solidFill>
            <a:ln w="25400" cap="flat" cmpd="sng">
              <a:solidFill>
                <a:srgbClr val="073763"/>
              </a:solidFill>
              <a:prstDash val="solid"/>
              <a:round/>
              <a:headEnd type="none" w="sm" len="sm"/>
              <a:tailEnd type="none" w="sm" len="sm"/>
            </a:ln>
            <a:effectLst>
              <a:outerShdw blurRad="38100" dist="23000" dir="5400000" rotWithShape="0">
                <a:srgbClr val="000000">
                  <a:alpha val="33730"/>
                </a:srgbClr>
              </a:outerShdw>
            </a:effectLst>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000000"/>
                </a:buClr>
                <a:buSzPts val="1800"/>
                <a:buFont typeface="Calibri"/>
                <a:buNone/>
              </a:pPr>
              <a:r>
                <a:rPr lang="en-US" sz="1300" b="0" i="0" u="none" strike="noStrike" cap="none">
                  <a:solidFill>
                    <a:srgbClr val="000000"/>
                  </a:solidFill>
                  <a:latin typeface="Calibri"/>
                  <a:ea typeface="Calibri"/>
                  <a:cs typeface="Calibri"/>
                  <a:sym typeface="Calibri"/>
                </a:rPr>
                <a:t>2017</a:t>
              </a:r>
              <a:endParaRPr sz="1300" b="0" i="0" u="none" strike="noStrike" cap="none">
                <a:solidFill>
                  <a:srgbClr val="000000"/>
                </a:solidFill>
                <a:latin typeface="Calibri"/>
                <a:ea typeface="Calibri"/>
                <a:cs typeface="Calibri"/>
                <a:sym typeface="Calibri"/>
              </a:endParaRPr>
            </a:p>
          </p:txBody>
        </p:sp>
        <p:sp>
          <p:nvSpPr>
            <p:cNvPr id="188" name="Google Shape;188;gd82ede6c86_0_0"/>
            <p:cNvSpPr/>
            <p:nvPr/>
          </p:nvSpPr>
          <p:spPr>
            <a:xfrm>
              <a:off x="3482704" y="4013166"/>
              <a:ext cx="1069500" cy="189900"/>
            </a:xfrm>
            <a:prstGeom prst="rect">
              <a:avLst/>
            </a:prstGeom>
            <a:solidFill>
              <a:srgbClr val="9FC5E8"/>
            </a:solidFill>
            <a:ln w="25400" cap="flat" cmpd="sng">
              <a:solidFill>
                <a:srgbClr val="073763"/>
              </a:solidFill>
              <a:prstDash val="solid"/>
              <a:round/>
              <a:headEnd type="none" w="sm" len="sm"/>
              <a:tailEnd type="none" w="sm" len="sm"/>
            </a:ln>
            <a:effectLst>
              <a:outerShdw blurRad="38100" dist="23000" dir="5400000" rotWithShape="0">
                <a:srgbClr val="000000">
                  <a:alpha val="33730"/>
                </a:srgbClr>
              </a:outerShdw>
            </a:effectLst>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000000"/>
                </a:buClr>
                <a:buSzPts val="1800"/>
                <a:buFont typeface="Calibri"/>
                <a:buNone/>
              </a:pPr>
              <a:r>
                <a:rPr lang="en-US" sz="1300" b="0" i="0" u="none" strike="noStrike" cap="none" dirty="0">
                  <a:solidFill>
                    <a:srgbClr val="000000"/>
                  </a:solidFill>
                  <a:latin typeface="Calibri"/>
                  <a:ea typeface="Calibri"/>
                  <a:cs typeface="Calibri"/>
                  <a:sym typeface="Calibri"/>
                </a:rPr>
                <a:t>2018</a:t>
              </a:r>
              <a:endParaRPr sz="1300" b="0" i="0" u="none" strike="noStrike" cap="none" dirty="0">
                <a:solidFill>
                  <a:srgbClr val="000000"/>
                </a:solidFill>
                <a:latin typeface="Calibri"/>
                <a:ea typeface="Calibri"/>
                <a:cs typeface="Calibri"/>
                <a:sym typeface="Calibri"/>
              </a:endParaRPr>
            </a:p>
          </p:txBody>
        </p:sp>
        <p:sp>
          <p:nvSpPr>
            <p:cNvPr id="189" name="Google Shape;189;gd82ede6c86_0_0"/>
            <p:cNvSpPr/>
            <p:nvPr/>
          </p:nvSpPr>
          <p:spPr>
            <a:xfrm>
              <a:off x="4642172" y="4011783"/>
              <a:ext cx="1069500" cy="189900"/>
            </a:xfrm>
            <a:prstGeom prst="rect">
              <a:avLst/>
            </a:prstGeom>
            <a:solidFill>
              <a:srgbClr val="6FA8DC"/>
            </a:solidFill>
            <a:ln w="25400" cap="flat" cmpd="sng">
              <a:solidFill>
                <a:srgbClr val="073763"/>
              </a:solidFill>
              <a:prstDash val="solid"/>
              <a:round/>
              <a:headEnd type="none" w="sm" len="sm"/>
              <a:tailEnd type="none" w="sm" len="sm"/>
            </a:ln>
            <a:effectLst>
              <a:outerShdw blurRad="38100" dist="23000" dir="5400000" rotWithShape="0">
                <a:srgbClr val="000000">
                  <a:alpha val="33730"/>
                </a:srgbClr>
              </a:outerShdw>
            </a:effectLst>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000000"/>
                </a:buClr>
                <a:buSzPts val="1800"/>
                <a:buFont typeface="Calibri"/>
                <a:buNone/>
              </a:pPr>
              <a:r>
                <a:rPr lang="en-US" sz="1300" b="0" i="0" u="none" strike="noStrike" cap="none">
                  <a:solidFill>
                    <a:srgbClr val="000000"/>
                  </a:solidFill>
                  <a:latin typeface="Calibri"/>
                  <a:ea typeface="Calibri"/>
                  <a:cs typeface="Calibri"/>
                  <a:sym typeface="Calibri"/>
                </a:rPr>
                <a:t>2019</a:t>
              </a:r>
              <a:endParaRPr sz="1300" b="0" i="0" u="none" strike="noStrike" cap="none">
                <a:solidFill>
                  <a:srgbClr val="000000"/>
                </a:solidFill>
                <a:latin typeface="Calibri"/>
                <a:ea typeface="Calibri"/>
                <a:cs typeface="Calibri"/>
                <a:sym typeface="Calibri"/>
              </a:endParaRPr>
            </a:p>
          </p:txBody>
        </p:sp>
        <p:sp>
          <p:nvSpPr>
            <p:cNvPr id="190" name="Google Shape;190;gd82ede6c86_0_0"/>
            <p:cNvSpPr/>
            <p:nvPr/>
          </p:nvSpPr>
          <p:spPr>
            <a:xfrm>
              <a:off x="5205890" y="3607675"/>
              <a:ext cx="615000" cy="285000"/>
            </a:xfrm>
            <a:prstGeom prst="rect">
              <a:avLst/>
            </a:prstGeom>
            <a:solidFill>
              <a:srgbClr val="6FA8DC"/>
            </a:solidFill>
            <a:ln w="25400" cap="flat" cmpd="sng">
              <a:solidFill>
                <a:srgbClr val="073763"/>
              </a:solidFill>
              <a:prstDash val="solid"/>
              <a:round/>
              <a:headEnd type="none" w="sm" len="sm"/>
              <a:tailEnd type="none" w="sm" len="sm"/>
            </a:ln>
            <a:effectLst>
              <a:outerShdw blurRad="38100" dist="23000" dir="5400000" rotWithShape="0">
                <a:srgbClr val="000000">
                  <a:alpha val="3373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000"/>
                <a:buFont typeface="Calibri"/>
                <a:buNone/>
              </a:pPr>
              <a:r>
                <a:rPr lang="en-US" sz="500" b="0" i="0" u="none" strike="noStrike" cap="none">
                  <a:solidFill>
                    <a:srgbClr val="000000"/>
                  </a:solidFill>
                  <a:latin typeface="Calibri"/>
                  <a:ea typeface="Calibri"/>
                  <a:cs typeface="Calibri"/>
                  <a:sym typeface="Calibri"/>
                </a:rPr>
                <a:t>Sep. WLCG Token Schema v1.0 Published​</a:t>
              </a:r>
              <a:endParaRPr sz="500" b="0" i="0" u="none" strike="noStrike" cap="none">
                <a:solidFill>
                  <a:srgbClr val="000000"/>
                </a:solidFill>
                <a:latin typeface="Calibri"/>
                <a:ea typeface="Calibri"/>
                <a:cs typeface="Calibri"/>
                <a:sym typeface="Calibri"/>
              </a:endParaRPr>
            </a:p>
          </p:txBody>
        </p:sp>
        <p:sp>
          <p:nvSpPr>
            <p:cNvPr id="191" name="Google Shape;191;gd82ede6c86_0_0"/>
            <p:cNvSpPr/>
            <p:nvPr/>
          </p:nvSpPr>
          <p:spPr>
            <a:xfrm>
              <a:off x="4832903" y="4320965"/>
              <a:ext cx="615000" cy="364200"/>
            </a:xfrm>
            <a:prstGeom prst="rect">
              <a:avLst/>
            </a:prstGeom>
            <a:solidFill>
              <a:srgbClr val="6FA8DC"/>
            </a:solidFill>
            <a:ln w="25400" cap="flat" cmpd="sng">
              <a:solidFill>
                <a:srgbClr val="073763"/>
              </a:solidFill>
              <a:prstDash val="solid"/>
              <a:round/>
              <a:headEnd type="none" w="sm" len="sm"/>
              <a:tailEnd type="none" w="sm" len="sm"/>
            </a:ln>
            <a:effectLst>
              <a:outerShdw blurRad="38100" dist="23000" dir="5400000" rotWithShape="0">
                <a:srgbClr val="000000">
                  <a:alpha val="3373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dk1"/>
                </a:buClr>
                <a:buSzPts val="1000"/>
                <a:buFont typeface="Calibri"/>
                <a:buNone/>
              </a:pPr>
              <a:r>
                <a:rPr lang="en-US" sz="500" b="0" i="0" u="none" strike="noStrike" cap="none">
                  <a:solidFill>
                    <a:schemeClr val="dk1"/>
                  </a:solidFill>
                  <a:latin typeface="Calibri"/>
                  <a:ea typeface="Calibri"/>
                  <a:cs typeface="Calibri"/>
                  <a:sym typeface="Calibri"/>
                </a:rPr>
                <a:t>April. Schema presented to OpenID Foundation</a:t>
              </a:r>
              <a:endParaRPr sz="500" b="0" i="0" u="none" strike="noStrike" cap="none">
                <a:solidFill>
                  <a:schemeClr val="dk1"/>
                </a:solidFill>
                <a:latin typeface="Calibri"/>
                <a:ea typeface="Calibri"/>
                <a:cs typeface="Calibri"/>
                <a:sym typeface="Calibri"/>
              </a:endParaRPr>
            </a:p>
          </p:txBody>
        </p:sp>
        <p:sp>
          <p:nvSpPr>
            <p:cNvPr id="192" name="Google Shape;192;gd82ede6c86_0_0"/>
            <p:cNvSpPr/>
            <p:nvPr/>
          </p:nvSpPr>
          <p:spPr>
            <a:xfrm>
              <a:off x="2563408" y="4325717"/>
              <a:ext cx="615000" cy="285000"/>
            </a:xfrm>
            <a:prstGeom prst="rect">
              <a:avLst/>
            </a:prstGeom>
            <a:solidFill>
              <a:srgbClr val="CFE2F3"/>
            </a:solidFill>
            <a:ln w="25400" cap="flat" cmpd="sng">
              <a:solidFill>
                <a:srgbClr val="073763"/>
              </a:solidFill>
              <a:prstDash val="solid"/>
              <a:round/>
              <a:headEnd type="none" w="sm" len="sm"/>
              <a:tailEnd type="none" w="sm" len="sm"/>
            </a:ln>
            <a:effectLst>
              <a:outerShdw blurRad="38100" dist="23000" dir="5400000" rotWithShape="0">
                <a:srgbClr val="000000">
                  <a:alpha val="3373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dk1"/>
                </a:buClr>
                <a:buSzPts val="1000"/>
                <a:buFont typeface="Calibri"/>
                <a:buNone/>
              </a:pPr>
              <a:r>
                <a:rPr lang="en-US" sz="500" b="0" i="0" u="none" strike="noStrike" cap="none">
                  <a:solidFill>
                    <a:schemeClr val="dk1"/>
                  </a:solidFill>
                  <a:latin typeface="Calibri"/>
                  <a:ea typeface="Calibri"/>
                  <a:cs typeface="Calibri"/>
                  <a:sym typeface="Calibri"/>
                </a:rPr>
                <a:t>July. WLCG AuthZ WG Formed</a:t>
              </a:r>
              <a:endParaRPr sz="1300" b="0" i="0" u="none" strike="noStrike" cap="none">
                <a:solidFill>
                  <a:srgbClr val="000000"/>
                </a:solidFill>
                <a:latin typeface="Calibri"/>
                <a:ea typeface="Calibri"/>
                <a:cs typeface="Calibri"/>
                <a:sym typeface="Calibri"/>
              </a:endParaRPr>
            </a:p>
          </p:txBody>
        </p:sp>
        <p:sp>
          <p:nvSpPr>
            <p:cNvPr id="193" name="Google Shape;193;gd82ede6c86_0_0"/>
            <p:cNvSpPr/>
            <p:nvPr/>
          </p:nvSpPr>
          <p:spPr>
            <a:xfrm>
              <a:off x="2791742" y="3492554"/>
              <a:ext cx="615000" cy="364200"/>
            </a:xfrm>
            <a:prstGeom prst="rect">
              <a:avLst/>
            </a:prstGeom>
            <a:solidFill>
              <a:srgbClr val="CFE2F3"/>
            </a:solidFill>
            <a:ln w="25400" cap="flat" cmpd="sng">
              <a:solidFill>
                <a:srgbClr val="073763"/>
              </a:solidFill>
              <a:prstDash val="solid"/>
              <a:round/>
              <a:headEnd type="none" w="sm" len="sm"/>
              <a:tailEnd type="none" w="sm" len="sm"/>
            </a:ln>
            <a:effectLst>
              <a:outerShdw blurRad="38100" dist="23000" dir="5400000" rotWithShape="0">
                <a:srgbClr val="000000">
                  <a:alpha val="3373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dk1"/>
                </a:buClr>
                <a:buSzPts val="1000"/>
                <a:buFont typeface="Calibri"/>
                <a:buNone/>
              </a:pPr>
              <a:r>
                <a:rPr lang="en-US" sz="500" b="0" i="0" u="none" strike="noStrike" cap="none" dirty="0">
                  <a:solidFill>
                    <a:schemeClr val="dk1"/>
                  </a:solidFill>
                  <a:latin typeface="Calibri"/>
                  <a:ea typeface="Calibri"/>
                  <a:cs typeface="Calibri"/>
                  <a:sym typeface="Calibri"/>
                </a:rPr>
                <a:t>November. Identified Pilot Software Options</a:t>
              </a:r>
              <a:endParaRPr sz="500" b="0" i="0" u="none" strike="noStrike" cap="none" dirty="0">
                <a:solidFill>
                  <a:schemeClr val="dk1"/>
                </a:solidFill>
                <a:latin typeface="Calibri"/>
                <a:ea typeface="Calibri"/>
                <a:cs typeface="Calibri"/>
                <a:sym typeface="Calibri"/>
              </a:endParaRPr>
            </a:p>
          </p:txBody>
        </p:sp>
        <p:sp>
          <p:nvSpPr>
            <p:cNvPr id="194" name="Google Shape;194;gd82ede6c86_0_0"/>
            <p:cNvSpPr/>
            <p:nvPr/>
          </p:nvSpPr>
          <p:spPr>
            <a:xfrm>
              <a:off x="4498476" y="3384600"/>
              <a:ext cx="615000" cy="443400"/>
            </a:xfrm>
            <a:prstGeom prst="rect">
              <a:avLst/>
            </a:prstGeom>
            <a:solidFill>
              <a:srgbClr val="6FA8DC"/>
            </a:solidFill>
            <a:ln w="25400" cap="flat" cmpd="sng">
              <a:solidFill>
                <a:srgbClr val="073763"/>
              </a:solidFill>
              <a:prstDash val="solid"/>
              <a:round/>
              <a:headEnd type="none" w="sm" len="sm"/>
              <a:tailEnd type="none" w="sm" len="sm"/>
            </a:ln>
            <a:effectLst>
              <a:outerShdw blurRad="38100" dist="23000" dir="5400000" rotWithShape="0">
                <a:srgbClr val="000000">
                  <a:alpha val="3373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dk1"/>
                </a:buClr>
                <a:buSzPts val="1000"/>
                <a:buFont typeface="Calibri"/>
                <a:buNone/>
              </a:pPr>
              <a:r>
                <a:rPr lang="en-US" sz="500" b="0" i="0" u="none" strike="noStrike" cap="none" dirty="0">
                  <a:solidFill>
                    <a:schemeClr val="dk1"/>
                  </a:solidFill>
                  <a:latin typeface="Calibri"/>
                  <a:ea typeface="Calibri"/>
                  <a:cs typeface="Calibri"/>
                  <a:sym typeface="Calibri"/>
                </a:rPr>
                <a:t>March. Identified technical solution (Indigo IAM)</a:t>
              </a:r>
              <a:endParaRPr sz="500" b="0" i="0" u="none" strike="noStrike" cap="none" dirty="0">
                <a:solidFill>
                  <a:schemeClr val="dk1"/>
                </a:solidFill>
                <a:latin typeface="Calibri"/>
                <a:ea typeface="Calibri"/>
                <a:cs typeface="Calibri"/>
                <a:sym typeface="Calibri"/>
              </a:endParaRPr>
            </a:p>
          </p:txBody>
        </p:sp>
        <p:sp>
          <p:nvSpPr>
            <p:cNvPr id="195" name="Google Shape;195;gd82ede6c86_0_0"/>
            <p:cNvSpPr/>
            <p:nvPr/>
          </p:nvSpPr>
          <p:spPr>
            <a:xfrm>
              <a:off x="3726128" y="3568759"/>
              <a:ext cx="615000" cy="364200"/>
            </a:xfrm>
            <a:prstGeom prst="rect">
              <a:avLst/>
            </a:prstGeom>
            <a:solidFill>
              <a:srgbClr val="9FC5E8"/>
            </a:solidFill>
            <a:ln w="25400" cap="flat" cmpd="sng">
              <a:solidFill>
                <a:srgbClr val="073763"/>
              </a:solidFill>
              <a:prstDash val="solid"/>
              <a:round/>
              <a:headEnd type="none" w="sm" len="sm"/>
              <a:tailEnd type="none" w="sm" len="sm"/>
            </a:ln>
            <a:effectLst>
              <a:outerShdw blurRad="38100" dist="23000" dir="5400000" rotWithShape="0">
                <a:srgbClr val="000000">
                  <a:alpha val="3373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dk1"/>
                </a:buClr>
                <a:buSzPts val="1000"/>
                <a:buFont typeface="Calibri"/>
                <a:buNone/>
              </a:pPr>
              <a:r>
                <a:rPr lang="en-US" sz="500" b="0" i="0" u="none" strike="noStrike" cap="none">
                  <a:solidFill>
                    <a:schemeClr val="dk1"/>
                  </a:solidFill>
                  <a:latin typeface="Calibri"/>
                  <a:ea typeface="Calibri"/>
                  <a:cs typeface="Calibri"/>
                  <a:sym typeface="Calibri"/>
                </a:rPr>
                <a:t>July. Identified Certificate Authority (RCAuth.eu)</a:t>
              </a:r>
              <a:endParaRPr sz="500" b="0" i="0" u="none" strike="noStrike" cap="none">
                <a:solidFill>
                  <a:schemeClr val="dk1"/>
                </a:solidFill>
                <a:latin typeface="Calibri"/>
                <a:ea typeface="Calibri"/>
                <a:cs typeface="Calibri"/>
                <a:sym typeface="Calibri"/>
              </a:endParaRPr>
            </a:p>
          </p:txBody>
        </p:sp>
        <p:sp>
          <p:nvSpPr>
            <p:cNvPr id="196" name="Google Shape;196;gd82ede6c86_0_0"/>
            <p:cNvSpPr/>
            <p:nvPr/>
          </p:nvSpPr>
          <p:spPr>
            <a:xfrm>
              <a:off x="3675562" y="4283288"/>
              <a:ext cx="615000" cy="522600"/>
            </a:xfrm>
            <a:prstGeom prst="rect">
              <a:avLst/>
            </a:prstGeom>
            <a:solidFill>
              <a:srgbClr val="9FC5E8"/>
            </a:solidFill>
            <a:ln w="25400" cap="flat" cmpd="sng">
              <a:solidFill>
                <a:srgbClr val="073763"/>
              </a:solidFill>
              <a:prstDash val="solid"/>
              <a:round/>
              <a:headEnd type="none" w="sm" len="sm"/>
              <a:tailEnd type="none" w="sm" len="sm"/>
            </a:ln>
            <a:effectLst>
              <a:outerShdw blurRad="38100" dist="23000" dir="5400000" rotWithShape="0">
                <a:srgbClr val="000000">
                  <a:alpha val="3373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chemeClr val="dk1"/>
                </a:buClr>
                <a:buSzPts val="1000"/>
                <a:buFont typeface="Calibri"/>
                <a:buNone/>
              </a:pPr>
              <a:r>
                <a:rPr lang="en-US" sz="500" b="0" i="0" u="none" strike="noStrike" cap="none">
                  <a:solidFill>
                    <a:schemeClr val="dk1"/>
                  </a:solidFill>
                  <a:latin typeface="Calibri"/>
                  <a:ea typeface="Calibri"/>
                  <a:cs typeface="Calibri"/>
                  <a:sym typeface="Calibri"/>
                </a:rPr>
                <a:t>February. Privacy Statement agreed and approved by CERN HR</a:t>
              </a:r>
              <a:endParaRPr sz="500" b="0" i="0" u="none" strike="noStrike" cap="none">
                <a:solidFill>
                  <a:schemeClr val="dk1"/>
                </a:solidFill>
                <a:latin typeface="Calibri"/>
                <a:ea typeface="Calibri"/>
                <a:cs typeface="Calibri"/>
                <a:sym typeface="Calibri"/>
              </a:endParaRPr>
            </a:p>
          </p:txBody>
        </p:sp>
        <p:sp>
          <p:nvSpPr>
            <p:cNvPr id="197" name="Google Shape;197;gd82ede6c86_0_0"/>
            <p:cNvSpPr/>
            <p:nvPr/>
          </p:nvSpPr>
          <p:spPr>
            <a:xfrm>
              <a:off x="7482042" y="4520874"/>
              <a:ext cx="789083" cy="316701"/>
            </a:xfrm>
            <a:prstGeom prst="flowChartPunchedTape">
              <a:avLst/>
            </a:prstGeom>
            <a:solidFill>
              <a:srgbClr val="FFFFFF"/>
            </a:solidFill>
            <a:ln w="25400" cap="flat" cmpd="sng">
              <a:solidFill>
                <a:srgbClr val="073763"/>
              </a:solidFill>
              <a:prstDash val="solid"/>
              <a:round/>
              <a:headEnd type="none" w="sm" len="sm"/>
              <a:tailEnd type="none" w="sm" len="sm"/>
            </a:ln>
            <a:effectLst>
              <a:outerShdw blurRad="38100" dist="23000" dir="5400000" rotWithShape="0">
                <a:srgbClr val="000000">
                  <a:alpha val="33730"/>
                </a:srgbClr>
              </a:outerShdw>
            </a:effectLst>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000000"/>
                </a:buClr>
                <a:buSzPts val="1800"/>
                <a:buFont typeface="Calibri"/>
                <a:buNone/>
              </a:pPr>
              <a:r>
                <a:rPr lang="en-US" sz="700" b="0" i="1" u="none" strike="noStrike" cap="none">
                  <a:solidFill>
                    <a:srgbClr val="000000"/>
                  </a:solidFill>
                  <a:latin typeface="Calibri"/>
                  <a:ea typeface="Calibri"/>
                  <a:cs typeface="Calibri"/>
                  <a:sym typeface="Calibri"/>
                </a:rPr>
                <a:t>X.509 + VOMS (ad interim)</a:t>
              </a:r>
              <a:endParaRPr sz="700" b="0" i="1" u="none" strike="noStrike" cap="none">
                <a:solidFill>
                  <a:srgbClr val="000000"/>
                </a:solidFill>
                <a:latin typeface="Calibri"/>
                <a:ea typeface="Calibri"/>
                <a:cs typeface="Calibri"/>
                <a:sym typeface="Calibri"/>
              </a:endParaRPr>
            </a:p>
          </p:txBody>
        </p:sp>
        <p:sp>
          <p:nvSpPr>
            <p:cNvPr id="198" name="Google Shape;198;gd82ede6c86_0_0"/>
            <p:cNvSpPr/>
            <p:nvPr/>
          </p:nvSpPr>
          <p:spPr>
            <a:xfrm>
              <a:off x="7482024" y="3883378"/>
              <a:ext cx="741989" cy="404004"/>
            </a:xfrm>
            <a:prstGeom prst="flowChartMagneticDisk">
              <a:avLst/>
            </a:prstGeom>
            <a:solidFill>
              <a:srgbClr val="0B5394"/>
            </a:solidFill>
            <a:ln w="25400" cap="flat" cmpd="sng">
              <a:solidFill>
                <a:srgbClr val="073763"/>
              </a:solidFill>
              <a:prstDash val="solid"/>
              <a:round/>
              <a:headEnd type="none" w="sm" len="sm"/>
              <a:tailEnd type="none" w="sm" len="sm"/>
            </a:ln>
            <a:effectLst>
              <a:outerShdw blurRad="38100" dist="23000" dir="5400000" rotWithShape="0">
                <a:srgbClr val="000000">
                  <a:alpha val="33730"/>
                </a:srgbClr>
              </a:outerShdw>
            </a:effectLst>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r>
                <a:rPr lang="en-US" sz="1500" b="0" i="0" u="none" strike="noStrike" cap="none">
                  <a:solidFill>
                    <a:srgbClr val="FFFFFF"/>
                  </a:solidFill>
                  <a:latin typeface="Calibri"/>
                  <a:ea typeface="Calibri"/>
                  <a:cs typeface="Calibri"/>
                  <a:sym typeface="Calibri"/>
                </a:rPr>
                <a:t>Tokens</a:t>
              </a:r>
              <a:endParaRPr sz="1500" b="0" i="0" u="none" strike="noStrike" cap="none">
                <a:solidFill>
                  <a:srgbClr val="000000"/>
                </a:solidFill>
                <a:latin typeface="Calibri"/>
                <a:ea typeface="Calibri"/>
                <a:cs typeface="Calibri"/>
                <a:sym typeface="Calibri"/>
              </a:endParaRPr>
            </a:p>
          </p:txBody>
        </p:sp>
        <p:sp>
          <p:nvSpPr>
            <p:cNvPr id="199" name="Google Shape;199;gd82ede6c86_0_0"/>
            <p:cNvSpPr/>
            <p:nvPr/>
          </p:nvSpPr>
          <p:spPr>
            <a:xfrm>
              <a:off x="6961063" y="3903593"/>
              <a:ext cx="431100" cy="403800"/>
            </a:xfrm>
            <a:prstGeom prst="rightArrow">
              <a:avLst>
                <a:gd name="adj1" fmla="val 50000"/>
                <a:gd name="adj2" fmla="val 50000"/>
              </a:avLst>
            </a:prstGeom>
            <a:solidFill>
              <a:srgbClr val="3D85C6"/>
            </a:solidFill>
            <a:ln w="25400" cap="flat" cmpd="sng">
              <a:solidFill>
                <a:srgbClr val="073763"/>
              </a:solidFill>
              <a:prstDash val="solid"/>
              <a:round/>
              <a:headEnd type="none" w="sm" len="sm"/>
              <a:tailEnd type="none" w="sm" len="sm"/>
            </a:ln>
            <a:effectLst>
              <a:outerShdw blurRad="38100" dist="23000" dir="5400000" rotWithShape="0">
                <a:srgbClr val="000000">
                  <a:alpha val="3373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500" b="0" i="0" u="none" strike="noStrike" cap="none">
                <a:solidFill>
                  <a:srgbClr val="000000"/>
                </a:solidFill>
                <a:latin typeface="Calibri"/>
                <a:ea typeface="Calibri"/>
                <a:cs typeface="Calibri"/>
                <a:sym typeface="Calibri"/>
              </a:endParaRPr>
            </a:p>
          </p:txBody>
        </p:sp>
        <p:sp>
          <p:nvSpPr>
            <p:cNvPr id="200" name="Google Shape;200;gd82ede6c86_0_0"/>
            <p:cNvSpPr/>
            <p:nvPr/>
          </p:nvSpPr>
          <p:spPr>
            <a:xfrm>
              <a:off x="1913259" y="3929503"/>
              <a:ext cx="357300" cy="379800"/>
            </a:xfrm>
            <a:prstGeom prst="rightArrow">
              <a:avLst>
                <a:gd name="adj1" fmla="val 50000"/>
                <a:gd name="adj2" fmla="val 50000"/>
              </a:avLst>
            </a:prstGeom>
            <a:solidFill>
              <a:srgbClr val="FFFFFF"/>
            </a:solidFill>
            <a:ln w="25400" cap="flat" cmpd="sng">
              <a:solidFill>
                <a:srgbClr val="073763"/>
              </a:solidFill>
              <a:prstDash val="solid"/>
              <a:round/>
              <a:headEnd type="none" w="sm" len="sm"/>
              <a:tailEnd type="none" w="sm" len="sm"/>
            </a:ln>
            <a:effectLst>
              <a:outerShdw blurRad="38100" dist="23000" dir="5400000" rotWithShape="0">
                <a:srgbClr val="000000">
                  <a:alpha val="3373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800"/>
                <a:buFont typeface="Calibri"/>
                <a:buNone/>
              </a:pPr>
              <a:endParaRPr sz="1300" b="0" i="0" u="none" strike="noStrike" cap="none">
                <a:solidFill>
                  <a:srgbClr val="000000"/>
                </a:solidFill>
                <a:latin typeface="Calibri"/>
                <a:ea typeface="Calibri"/>
                <a:cs typeface="Calibri"/>
                <a:sym typeface="Calibri"/>
              </a:endParaRPr>
            </a:p>
          </p:txBody>
        </p:sp>
        <p:sp>
          <p:nvSpPr>
            <p:cNvPr id="201" name="Google Shape;201;gd82ede6c86_0_0"/>
            <p:cNvSpPr/>
            <p:nvPr/>
          </p:nvSpPr>
          <p:spPr>
            <a:xfrm>
              <a:off x="5801626" y="4010568"/>
              <a:ext cx="1069500" cy="189900"/>
            </a:xfrm>
            <a:prstGeom prst="rect">
              <a:avLst/>
            </a:prstGeom>
            <a:solidFill>
              <a:srgbClr val="3D85C6"/>
            </a:solidFill>
            <a:ln w="25400" cap="flat" cmpd="sng">
              <a:solidFill>
                <a:srgbClr val="073763"/>
              </a:solidFill>
              <a:prstDash val="solid"/>
              <a:round/>
              <a:headEnd type="none" w="sm" len="sm"/>
              <a:tailEnd type="none" w="sm" len="sm"/>
            </a:ln>
            <a:effectLst>
              <a:outerShdw blurRad="38100" dist="23000" dir="5400000" rotWithShape="0">
                <a:srgbClr val="000000">
                  <a:alpha val="33730"/>
                </a:srgbClr>
              </a:outerShdw>
            </a:effectLst>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000000"/>
                </a:buClr>
                <a:buSzPts val="1800"/>
                <a:buFont typeface="Calibri"/>
                <a:buNone/>
              </a:pPr>
              <a:r>
                <a:rPr lang="en-US" sz="1300" b="0" i="0" u="none" strike="noStrike" cap="none">
                  <a:solidFill>
                    <a:srgbClr val="FFFFFF"/>
                  </a:solidFill>
                  <a:latin typeface="Calibri"/>
                  <a:ea typeface="Calibri"/>
                  <a:cs typeface="Calibri"/>
                  <a:sym typeface="Calibri"/>
                </a:rPr>
                <a:t>2020</a:t>
              </a:r>
              <a:endParaRPr sz="1300" b="0" i="0" u="none" strike="noStrike" cap="none">
                <a:solidFill>
                  <a:srgbClr val="FFFFFF"/>
                </a:solidFill>
                <a:latin typeface="Calibri"/>
                <a:ea typeface="Calibri"/>
                <a:cs typeface="Calibri"/>
                <a:sym typeface="Calibri"/>
              </a:endParaRPr>
            </a:p>
          </p:txBody>
        </p:sp>
        <p:sp>
          <p:nvSpPr>
            <p:cNvPr id="202" name="Google Shape;202;gd82ede6c86_0_0"/>
            <p:cNvSpPr/>
            <p:nvPr/>
          </p:nvSpPr>
          <p:spPr>
            <a:xfrm>
              <a:off x="6028976" y="3529007"/>
              <a:ext cx="615000" cy="403800"/>
            </a:xfrm>
            <a:prstGeom prst="rect">
              <a:avLst/>
            </a:prstGeom>
            <a:solidFill>
              <a:srgbClr val="3D85C6"/>
            </a:solidFill>
            <a:ln w="25400" cap="flat" cmpd="sng">
              <a:solidFill>
                <a:srgbClr val="073763"/>
              </a:solidFill>
              <a:prstDash val="solid"/>
              <a:round/>
              <a:headEnd type="none" w="sm" len="sm"/>
              <a:tailEnd type="none" w="sm" len="sm"/>
            </a:ln>
            <a:effectLst>
              <a:outerShdw blurRad="38100" dist="23000" dir="5400000" rotWithShape="0">
                <a:srgbClr val="000000">
                  <a:alpha val="3373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000"/>
                <a:buFont typeface="Calibri"/>
                <a:buNone/>
              </a:pPr>
              <a:r>
                <a:rPr lang="en-US" sz="500" b="0" i="0" u="none" strike="noStrike" cap="none">
                  <a:solidFill>
                    <a:srgbClr val="FFFFFF"/>
                  </a:solidFill>
                  <a:latin typeface="Calibri"/>
                  <a:ea typeface="Calibri"/>
                  <a:cs typeface="Calibri"/>
                  <a:sym typeface="Calibri"/>
                </a:rPr>
                <a:t>WLCG IAM instances deployed for CMS and ATLAS to allow testing</a:t>
              </a:r>
              <a:endParaRPr sz="500" b="0" i="0" u="none" strike="noStrike" cap="none">
                <a:solidFill>
                  <a:srgbClr val="FFFFFF"/>
                </a:solidFill>
                <a:latin typeface="Calibri"/>
                <a:ea typeface="Calibri"/>
                <a:cs typeface="Calibri"/>
                <a:sym typeface="Calibri"/>
              </a:endParaRPr>
            </a:p>
          </p:txBody>
        </p:sp>
        <p:sp>
          <p:nvSpPr>
            <p:cNvPr id="203" name="Google Shape;203;gd82ede6c86_0_0"/>
            <p:cNvSpPr/>
            <p:nvPr/>
          </p:nvSpPr>
          <p:spPr>
            <a:xfrm>
              <a:off x="5990251" y="4278247"/>
              <a:ext cx="615000" cy="379800"/>
            </a:xfrm>
            <a:prstGeom prst="rect">
              <a:avLst/>
            </a:prstGeom>
            <a:solidFill>
              <a:srgbClr val="3D85C6"/>
            </a:solidFill>
            <a:ln w="25400" cap="flat" cmpd="sng">
              <a:solidFill>
                <a:srgbClr val="073763"/>
              </a:solidFill>
              <a:prstDash val="solid"/>
              <a:round/>
              <a:headEnd type="none" w="sm" len="sm"/>
              <a:tailEnd type="none" w="sm" len="sm"/>
            </a:ln>
            <a:effectLst>
              <a:outerShdw blurRad="38100" dist="23000" dir="5400000" rotWithShape="0">
                <a:srgbClr val="000000">
                  <a:alpha val="33730"/>
                </a:srgbClr>
              </a:outerShdw>
            </a:effectLst>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000000"/>
                </a:buClr>
                <a:buSzPts val="1000"/>
                <a:buFont typeface="Calibri"/>
                <a:buNone/>
              </a:pPr>
              <a:r>
                <a:rPr lang="en-US" sz="500" b="0" i="0" u="none" strike="noStrike" cap="none">
                  <a:solidFill>
                    <a:srgbClr val="FFFFFF"/>
                  </a:solidFill>
                  <a:latin typeface="Calibri"/>
                  <a:ea typeface="Calibri"/>
                  <a:cs typeface="Calibri"/>
                  <a:sym typeface="Calibri"/>
                </a:rPr>
                <a:t>Hackathons demonstrated full token workflow</a:t>
              </a:r>
              <a:endParaRPr sz="500" b="0" i="0" u="none" strike="noStrike" cap="none">
                <a:solidFill>
                  <a:srgbClr val="FFFFFF"/>
                </a:solidFill>
                <a:latin typeface="Calibri"/>
                <a:ea typeface="Calibri"/>
                <a:cs typeface="Calibri"/>
                <a:sym typeface="Calibri"/>
              </a:endParaRPr>
            </a:p>
          </p:txBody>
        </p:sp>
        <p:sp>
          <p:nvSpPr>
            <p:cNvPr id="204" name="Google Shape;204;gd82ede6c86_0_0"/>
            <p:cNvSpPr/>
            <p:nvPr/>
          </p:nvSpPr>
          <p:spPr>
            <a:xfrm>
              <a:off x="1177675" y="3961104"/>
              <a:ext cx="614892" cy="316701"/>
            </a:xfrm>
            <a:prstGeom prst="flowChartPunchedTape">
              <a:avLst/>
            </a:prstGeom>
            <a:solidFill>
              <a:srgbClr val="FFFFFF"/>
            </a:solidFill>
            <a:ln w="25400" cap="flat" cmpd="sng">
              <a:solidFill>
                <a:srgbClr val="073763"/>
              </a:solidFill>
              <a:prstDash val="solid"/>
              <a:round/>
              <a:headEnd type="none" w="sm" len="sm"/>
              <a:tailEnd type="none" w="sm" len="sm"/>
            </a:ln>
            <a:effectLst>
              <a:outerShdw blurRad="38100" dist="23000" dir="5400000" rotWithShape="0">
                <a:srgbClr val="000000">
                  <a:alpha val="34120"/>
                </a:srgbClr>
              </a:outerShdw>
            </a:effectLst>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000000"/>
                </a:buClr>
                <a:buSzPts val="1800"/>
                <a:buFont typeface="Calibri"/>
                <a:buNone/>
              </a:pPr>
              <a:r>
                <a:rPr lang="en-US" sz="1300" b="0" i="0" u="none" strike="noStrike" cap="none">
                  <a:solidFill>
                    <a:srgbClr val="000000"/>
                  </a:solidFill>
                  <a:latin typeface="Calibri"/>
                  <a:ea typeface="Calibri"/>
                  <a:cs typeface="Calibri"/>
                  <a:sym typeface="Calibri"/>
                </a:rPr>
                <a:t>X.509</a:t>
              </a:r>
              <a:endParaRPr sz="1300" b="0" i="0" u="none" strike="noStrike" cap="none">
                <a:solidFill>
                  <a:srgbClr val="000000"/>
                </a:solidFill>
                <a:latin typeface="Calibri"/>
                <a:ea typeface="Calibri"/>
                <a:cs typeface="Calibri"/>
                <a:sym typeface="Calibri"/>
              </a:endParaRPr>
            </a:p>
          </p:txBody>
        </p:sp>
        <p:sp>
          <p:nvSpPr>
            <p:cNvPr id="205" name="Google Shape;205;gd82ede6c86_0_0"/>
            <p:cNvSpPr txBox="1"/>
            <p:nvPr/>
          </p:nvSpPr>
          <p:spPr>
            <a:xfrm>
              <a:off x="7750104" y="4249515"/>
              <a:ext cx="252900" cy="3540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US" sz="1100" b="0" i="0" u="none" strike="noStrike" cap="none">
                  <a:solidFill>
                    <a:srgbClr val="003399"/>
                  </a:solidFill>
                  <a:latin typeface="Calibri"/>
                  <a:ea typeface="Calibri"/>
                  <a:cs typeface="Calibri"/>
                  <a:sym typeface="Calibri"/>
                </a:rPr>
                <a:t>&amp;</a:t>
              </a:r>
              <a:endParaRPr sz="1100" b="0" i="0" u="none" strike="noStrike" cap="none">
                <a:solidFill>
                  <a:srgbClr val="003399"/>
                </a:solidFill>
                <a:latin typeface="Calibri"/>
                <a:ea typeface="Calibri"/>
                <a:cs typeface="Calibri"/>
                <a:sym typeface="Calibri"/>
              </a:endParaRPr>
            </a:p>
          </p:txBody>
        </p:sp>
      </p:gr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20"/>
        <p:cNvGrpSpPr/>
        <p:nvPr/>
      </p:nvGrpSpPr>
      <p:grpSpPr>
        <a:xfrm>
          <a:off x="0" y="0"/>
          <a:ext cx="0" cy="0"/>
          <a:chOff x="0" y="0"/>
          <a:chExt cx="0" cy="0"/>
        </a:xfrm>
      </p:grpSpPr>
      <p:sp>
        <p:nvSpPr>
          <p:cNvPr id="321" name="Google Shape;321;gc5b5ad50e4_0_18"/>
          <p:cNvSpPr txBox="1">
            <a:spLocks noGrp="1"/>
          </p:cNvSpPr>
          <p:nvPr>
            <p:ph type="body" idx="1"/>
          </p:nvPr>
        </p:nvSpPr>
        <p:spPr>
          <a:xfrm>
            <a:off x="685800" y="685800"/>
            <a:ext cx="4571100" cy="3908700"/>
          </a:xfrm>
          <a:prstGeom prst="rect">
            <a:avLst/>
          </a:prstGeom>
          <a:noFill/>
          <a:ln>
            <a:noFill/>
          </a:ln>
        </p:spPr>
        <p:txBody>
          <a:bodyPr spcFirstLastPara="1" wrap="square" lIns="45700" tIns="45700" rIns="45700" bIns="45700" anchor="t" anchorCtr="0">
            <a:noAutofit/>
          </a:bodyPr>
          <a:lstStyle/>
          <a:p>
            <a:pPr marL="457200" lvl="0" indent="-387350" algn="l" rtl="0">
              <a:lnSpc>
                <a:spcPct val="100000"/>
              </a:lnSpc>
              <a:spcBef>
                <a:spcPts val="700"/>
              </a:spcBef>
              <a:spcAft>
                <a:spcPts val="0"/>
              </a:spcAft>
              <a:buSzPts val="2500"/>
              <a:buChar char="•"/>
            </a:pPr>
            <a:r>
              <a:rPr lang="en-US" sz="2500"/>
              <a:t>IAM can act as a backwards compatible VOMS server supporting voms-proxy-init etc. </a:t>
            </a:r>
            <a:endParaRPr sz="2500"/>
          </a:p>
          <a:p>
            <a:pPr marL="457200" lvl="0" indent="-387350" algn="l" rtl="0">
              <a:lnSpc>
                <a:spcPct val="100000"/>
              </a:lnSpc>
              <a:spcBef>
                <a:spcPts val="0"/>
              </a:spcBef>
              <a:spcAft>
                <a:spcPts val="0"/>
              </a:spcAft>
              <a:buSzPts val="2500"/>
              <a:buChar char="•"/>
            </a:pPr>
            <a:r>
              <a:rPr lang="en-US" sz="2500"/>
              <a:t>For users without an end user certificate, RCauth.eu can be used to generate X.509 certificates which are stored in IAM and returned on demand</a:t>
            </a:r>
            <a:endParaRPr sz="2500"/>
          </a:p>
          <a:p>
            <a:pPr marL="457200" lvl="0" indent="-387350" algn="l" rtl="0">
              <a:lnSpc>
                <a:spcPct val="100000"/>
              </a:lnSpc>
              <a:spcBef>
                <a:spcPts val="0"/>
              </a:spcBef>
              <a:spcAft>
                <a:spcPts val="0"/>
              </a:spcAft>
              <a:buSzPts val="2500"/>
              <a:buChar char="•"/>
            </a:pPr>
            <a:r>
              <a:rPr lang="en-US" sz="2500"/>
              <a:t>Users can be imported from a VOMS server </a:t>
            </a:r>
            <a:endParaRPr sz="2500"/>
          </a:p>
        </p:txBody>
      </p:sp>
      <p:sp>
        <p:nvSpPr>
          <p:cNvPr id="322" name="Google Shape;322;gc5b5ad50e4_0_18"/>
          <p:cNvSpPr txBox="1">
            <a:spLocks noGrp="1"/>
          </p:cNvSpPr>
          <p:nvPr>
            <p:ph type="sldNum" idx="12"/>
          </p:nvPr>
        </p:nvSpPr>
        <p:spPr>
          <a:xfrm>
            <a:off x="8651418" y="4769563"/>
            <a:ext cx="264000" cy="269100"/>
          </a:xfrm>
          <a:prstGeom prst="rect">
            <a:avLst/>
          </a:prstGeom>
          <a:noFill/>
          <a:ln>
            <a:noFill/>
          </a:ln>
        </p:spPr>
        <p:txBody>
          <a:bodyPr spcFirstLastPara="1" wrap="square" lIns="45700" tIns="45700" rIns="45700" bIns="45700" anchor="ctr" anchorCtr="0">
            <a:noAutofit/>
          </a:bodyPr>
          <a:lstStyle/>
          <a:p>
            <a:pPr marL="0" lvl="0" indent="0" algn="r" rtl="0">
              <a:lnSpc>
                <a:spcPct val="100000"/>
              </a:lnSpc>
              <a:spcBef>
                <a:spcPts val="0"/>
              </a:spcBef>
              <a:spcAft>
                <a:spcPts val="0"/>
              </a:spcAft>
              <a:buClr>
                <a:srgbClr val="888888"/>
              </a:buClr>
              <a:buSzPts val="1200"/>
              <a:buFont typeface="Calibri"/>
              <a:buNone/>
            </a:pPr>
            <a:fld id="{00000000-1234-1234-1234-123412341234}" type="slidenum">
              <a:rPr lang="en-US"/>
              <a:t>10</a:t>
            </a:fld>
            <a:endParaRPr/>
          </a:p>
        </p:txBody>
      </p:sp>
      <p:sp>
        <p:nvSpPr>
          <p:cNvPr id="323" name="Google Shape;323;gc5b5ad50e4_0_18"/>
          <p:cNvSpPr txBox="1">
            <a:spLocks noGrp="1"/>
          </p:cNvSpPr>
          <p:nvPr>
            <p:ph type="title"/>
          </p:nvPr>
        </p:nvSpPr>
        <p:spPr>
          <a:xfrm>
            <a:off x="762000" y="0"/>
            <a:ext cx="7924800" cy="571500"/>
          </a:xfrm>
          <a:prstGeom prst="rect">
            <a:avLst/>
          </a:prstGeom>
          <a:noFill/>
          <a:ln>
            <a:noFill/>
          </a:ln>
        </p:spPr>
        <p:txBody>
          <a:bodyPr spcFirstLastPara="1" wrap="square" lIns="45700" tIns="45700" rIns="45700" bIns="45700" anchor="ctr" anchorCtr="0">
            <a:noAutofit/>
          </a:bodyPr>
          <a:lstStyle/>
          <a:p>
            <a:pPr marL="0" lvl="0" indent="0" algn="ctr" rtl="0">
              <a:lnSpc>
                <a:spcPct val="100000"/>
              </a:lnSpc>
              <a:spcBef>
                <a:spcPts val="0"/>
              </a:spcBef>
              <a:spcAft>
                <a:spcPts val="0"/>
              </a:spcAft>
              <a:buSzPts val="1800"/>
              <a:buNone/>
            </a:pPr>
            <a:r>
              <a:rPr lang="en-US"/>
              <a:t>X.509 Backwards Compatibility</a:t>
            </a:r>
            <a:endParaRPr/>
          </a:p>
        </p:txBody>
      </p:sp>
      <p:pic>
        <p:nvPicPr>
          <p:cNvPr id="324" name="Google Shape;324;gc5b5ad50e4_0_18"/>
          <p:cNvPicPr preferRelativeResize="0"/>
          <p:nvPr/>
        </p:nvPicPr>
        <p:blipFill rotWithShape="1">
          <a:blip r:embed="rId3">
            <a:alphaModFix/>
          </a:blip>
          <a:srcRect l="51969" t="18204" r="2212" b="4948"/>
          <a:stretch/>
        </p:blipFill>
        <p:spPr>
          <a:xfrm>
            <a:off x="5599875" y="1192050"/>
            <a:ext cx="2998800" cy="2829225"/>
          </a:xfrm>
          <a:prstGeom prst="rect">
            <a:avLst/>
          </a:prstGeom>
          <a:noFill/>
          <a:ln>
            <a:noFill/>
          </a:ln>
        </p:spPr>
      </p:pic>
      <p:sp>
        <p:nvSpPr>
          <p:cNvPr id="325" name="Google Shape;325;gc5b5ad50e4_0_18"/>
          <p:cNvSpPr/>
          <p:nvPr/>
        </p:nvSpPr>
        <p:spPr>
          <a:xfrm>
            <a:off x="7339300" y="1104750"/>
            <a:ext cx="1427100" cy="971400"/>
          </a:xfrm>
          <a:prstGeom prst="wedgeEllipseCallout">
            <a:avLst>
              <a:gd name="adj1" fmla="val 19956"/>
              <a:gd name="adj2" fmla="val 61441"/>
            </a:avLst>
          </a:prstGeom>
          <a:solidFill>
            <a:srgbClr val="FFFFFF"/>
          </a:solidFill>
          <a:ln w="25400" cap="flat" cmpd="sng">
            <a:solidFill>
              <a:schemeClr val="accent1"/>
            </a:solidFill>
            <a:prstDash val="solid"/>
            <a:round/>
            <a:headEnd type="none" w="sm" len="sm"/>
            <a:tailEnd type="none" w="sm" len="sm"/>
          </a:ln>
          <a:effectLst>
            <a:outerShdw blurRad="38100" dist="23000" dir="5400000" rotWithShape="0">
              <a:srgbClr val="000000">
                <a:alpha val="34117"/>
              </a:srgbClr>
            </a:outerShdw>
          </a:effectLst>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000000"/>
              </a:buClr>
              <a:buSzPts val="1000"/>
              <a:buFont typeface="Calibri"/>
              <a:buNone/>
            </a:pPr>
            <a:r>
              <a:rPr lang="en-US" sz="1000" b="0" i="0" u="none" strike="noStrike" cap="none">
                <a:solidFill>
                  <a:srgbClr val="000000"/>
                </a:solidFill>
                <a:latin typeface="Calibri"/>
                <a:ea typeface="Calibri"/>
                <a:cs typeface="Calibri"/>
                <a:sym typeface="Calibri"/>
              </a:rPr>
              <a:t>RCauth.eu online CA can be used to generate X.509 certificates for users</a:t>
            </a:r>
            <a:endParaRPr sz="1000" b="0" i="0" u="none" strike="noStrike" cap="none">
              <a:solidFill>
                <a:srgbClr val="000000"/>
              </a:solidFill>
              <a:latin typeface="Calibri"/>
              <a:ea typeface="Calibri"/>
              <a:cs typeface="Calibri"/>
              <a:sym typeface="Calibri"/>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29"/>
        <p:cNvGrpSpPr/>
        <p:nvPr/>
      </p:nvGrpSpPr>
      <p:grpSpPr>
        <a:xfrm>
          <a:off x="0" y="0"/>
          <a:ext cx="0" cy="0"/>
          <a:chOff x="0" y="0"/>
          <a:chExt cx="0" cy="0"/>
        </a:xfrm>
      </p:grpSpPr>
      <p:sp>
        <p:nvSpPr>
          <p:cNvPr id="330" name="Google Shape;330;gc5f86c2a6b_0_0"/>
          <p:cNvSpPr txBox="1"/>
          <p:nvPr/>
        </p:nvSpPr>
        <p:spPr>
          <a:xfrm>
            <a:off x="7155700" y="2768300"/>
            <a:ext cx="15219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Calibri"/>
                <a:ea typeface="Calibri"/>
                <a:cs typeface="Calibri"/>
                <a:sym typeface="Calibri"/>
              </a:rPr>
              <a:t>Refresh token returned</a:t>
            </a:r>
            <a:endParaRPr sz="1000" b="0" i="0" u="none" strike="noStrike" cap="none">
              <a:solidFill>
                <a:srgbClr val="000000"/>
              </a:solidFill>
              <a:latin typeface="Calibri"/>
              <a:ea typeface="Calibri"/>
              <a:cs typeface="Calibri"/>
              <a:sym typeface="Calibri"/>
            </a:endParaRPr>
          </a:p>
        </p:txBody>
      </p:sp>
      <p:sp>
        <p:nvSpPr>
          <p:cNvPr id="331" name="Google Shape;331;gc5f86c2a6b_0_0"/>
          <p:cNvSpPr txBox="1">
            <a:spLocks noGrp="1"/>
          </p:cNvSpPr>
          <p:nvPr>
            <p:ph type="body" idx="1"/>
          </p:nvPr>
        </p:nvSpPr>
        <p:spPr>
          <a:xfrm>
            <a:off x="685800" y="685800"/>
            <a:ext cx="4646100" cy="3726900"/>
          </a:xfrm>
          <a:prstGeom prst="rect">
            <a:avLst/>
          </a:prstGeom>
          <a:noFill/>
          <a:ln>
            <a:noFill/>
          </a:ln>
        </p:spPr>
        <p:txBody>
          <a:bodyPr spcFirstLastPara="1" wrap="square" lIns="45700" tIns="45700" rIns="45700" bIns="45700" anchor="t" anchorCtr="0">
            <a:noAutofit/>
          </a:bodyPr>
          <a:lstStyle/>
          <a:p>
            <a:pPr marL="457200" lvl="0" indent="-374650" algn="l" rtl="0">
              <a:lnSpc>
                <a:spcPct val="100000"/>
              </a:lnSpc>
              <a:spcBef>
                <a:spcPts val="700"/>
              </a:spcBef>
              <a:spcAft>
                <a:spcPts val="0"/>
              </a:spcAft>
              <a:buSzPts val="2300"/>
              <a:buChar char="•"/>
            </a:pPr>
            <a:r>
              <a:rPr lang="en-US" sz="2300"/>
              <a:t>Since many workflows are performed on the command line, we need users to be able to get Tokens in their local environment</a:t>
            </a:r>
            <a:endParaRPr sz="2300"/>
          </a:p>
          <a:p>
            <a:pPr marL="914400" lvl="1" indent="-374650" algn="l" rtl="0">
              <a:lnSpc>
                <a:spcPct val="100000"/>
              </a:lnSpc>
              <a:spcBef>
                <a:spcPts val="0"/>
              </a:spcBef>
              <a:spcAft>
                <a:spcPts val="0"/>
              </a:spcAft>
              <a:buSzPts val="2300"/>
              <a:buChar char="–"/>
            </a:pPr>
            <a:r>
              <a:rPr lang="en-US" sz="2300"/>
              <a:t>Must be user friendly</a:t>
            </a:r>
            <a:endParaRPr sz="2300"/>
          </a:p>
          <a:p>
            <a:pPr marL="914400" lvl="1" indent="-374650" algn="l" rtl="0">
              <a:lnSpc>
                <a:spcPct val="100000"/>
              </a:lnSpc>
              <a:spcBef>
                <a:spcPts val="0"/>
              </a:spcBef>
              <a:spcAft>
                <a:spcPts val="0"/>
              </a:spcAft>
              <a:buSzPts val="2300"/>
              <a:buChar char="–"/>
            </a:pPr>
            <a:r>
              <a:rPr lang="en-US" sz="2300"/>
              <a:t>Must be secure (i.e. refresh tokens protected)</a:t>
            </a:r>
            <a:endParaRPr sz="2300"/>
          </a:p>
          <a:p>
            <a:pPr marL="457200" lvl="0" indent="-374650" algn="l" rtl="0">
              <a:lnSpc>
                <a:spcPct val="100000"/>
              </a:lnSpc>
              <a:spcBef>
                <a:spcPts val="0"/>
              </a:spcBef>
              <a:spcAft>
                <a:spcPts val="0"/>
              </a:spcAft>
              <a:buSzPts val="2300"/>
              <a:buChar char="•"/>
            </a:pPr>
            <a:r>
              <a:rPr lang="en-US" sz="2300"/>
              <a:t>Solution identified: </a:t>
            </a:r>
            <a:r>
              <a:rPr lang="en-US" sz="2300" b="1"/>
              <a:t>use Hashicorp Vault as the registered client and manager of refresh tokens</a:t>
            </a:r>
            <a:endParaRPr sz="2300" b="1"/>
          </a:p>
        </p:txBody>
      </p:sp>
      <p:sp>
        <p:nvSpPr>
          <p:cNvPr id="332" name="Google Shape;332;gc5f86c2a6b_0_0"/>
          <p:cNvSpPr txBox="1">
            <a:spLocks noGrp="1"/>
          </p:cNvSpPr>
          <p:nvPr>
            <p:ph type="sldNum" idx="12"/>
          </p:nvPr>
        </p:nvSpPr>
        <p:spPr>
          <a:xfrm>
            <a:off x="8651418" y="4769563"/>
            <a:ext cx="264000" cy="269100"/>
          </a:xfrm>
          <a:prstGeom prst="rect">
            <a:avLst/>
          </a:prstGeom>
          <a:noFill/>
          <a:ln>
            <a:noFill/>
          </a:ln>
        </p:spPr>
        <p:txBody>
          <a:bodyPr spcFirstLastPara="1" wrap="square" lIns="45700" tIns="45700" rIns="45700" bIns="45700" anchor="ctr" anchorCtr="0">
            <a:noAutofit/>
          </a:bodyPr>
          <a:lstStyle/>
          <a:p>
            <a:pPr marL="0" lvl="0" indent="0" algn="r" rtl="0">
              <a:lnSpc>
                <a:spcPct val="100000"/>
              </a:lnSpc>
              <a:spcBef>
                <a:spcPts val="0"/>
              </a:spcBef>
              <a:spcAft>
                <a:spcPts val="0"/>
              </a:spcAft>
              <a:buClr>
                <a:srgbClr val="888888"/>
              </a:buClr>
              <a:buSzPts val="1200"/>
              <a:buFont typeface="Calibri"/>
              <a:buNone/>
            </a:pPr>
            <a:fld id="{00000000-1234-1234-1234-123412341234}" type="slidenum">
              <a:rPr lang="en-US"/>
              <a:t>11</a:t>
            </a:fld>
            <a:endParaRPr/>
          </a:p>
        </p:txBody>
      </p:sp>
      <p:sp>
        <p:nvSpPr>
          <p:cNvPr id="333" name="Google Shape;333;gc5f86c2a6b_0_0"/>
          <p:cNvSpPr txBox="1">
            <a:spLocks noGrp="1"/>
          </p:cNvSpPr>
          <p:nvPr>
            <p:ph type="title"/>
          </p:nvPr>
        </p:nvSpPr>
        <p:spPr>
          <a:xfrm>
            <a:off x="762000" y="0"/>
            <a:ext cx="7924800" cy="571500"/>
          </a:xfrm>
          <a:prstGeom prst="rect">
            <a:avLst/>
          </a:prstGeom>
          <a:noFill/>
          <a:ln>
            <a:noFill/>
          </a:ln>
        </p:spPr>
        <p:txBody>
          <a:bodyPr spcFirstLastPara="1" wrap="square" lIns="45700" tIns="45700" rIns="45700" bIns="45700" anchor="ctr" anchorCtr="0">
            <a:noAutofit/>
          </a:bodyPr>
          <a:lstStyle/>
          <a:p>
            <a:pPr marL="0" lvl="0" indent="0" algn="ctr" rtl="0">
              <a:lnSpc>
                <a:spcPct val="100000"/>
              </a:lnSpc>
              <a:spcBef>
                <a:spcPts val="0"/>
              </a:spcBef>
              <a:spcAft>
                <a:spcPts val="0"/>
              </a:spcAft>
              <a:buSzPts val="1800"/>
              <a:buNone/>
            </a:pPr>
            <a:r>
              <a:rPr lang="en-US"/>
              <a:t>Command Line Tools</a:t>
            </a:r>
            <a:endParaRPr/>
          </a:p>
        </p:txBody>
      </p:sp>
      <p:sp>
        <p:nvSpPr>
          <p:cNvPr id="334" name="Google Shape;334;gc5f86c2a6b_0_0"/>
          <p:cNvSpPr txBox="1"/>
          <p:nvPr/>
        </p:nvSpPr>
        <p:spPr>
          <a:xfrm>
            <a:off x="685800" y="4708800"/>
            <a:ext cx="300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900" b="0" i="0" u="none" strike="noStrike" cap="none">
                <a:solidFill>
                  <a:schemeClr val="dk1"/>
                </a:solidFill>
                <a:latin typeface="Arial"/>
                <a:ea typeface="Arial"/>
                <a:cs typeface="Arial"/>
                <a:sym typeface="Arial"/>
              </a:rPr>
              <a:t>  See </a:t>
            </a:r>
            <a:r>
              <a:rPr lang="en-US" sz="900" b="0" i="0" u="sng" strike="noStrike" cap="none">
                <a:solidFill>
                  <a:schemeClr val="hlink"/>
                </a:solidFill>
                <a:latin typeface="Arial"/>
                <a:ea typeface="Arial"/>
                <a:cs typeface="Arial"/>
                <a:sym typeface="Arial"/>
                <a:hlinkClick r:id="rId3"/>
              </a:rPr>
              <a:t>https://github.com/fermitools/htvault-config</a:t>
            </a:r>
            <a:endParaRPr sz="1400" b="0" i="0" u="none" strike="noStrike" cap="none">
              <a:solidFill>
                <a:srgbClr val="000000"/>
              </a:solidFill>
              <a:latin typeface="Arial"/>
              <a:ea typeface="Arial"/>
              <a:cs typeface="Arial"/>
              <a:sym typeface="Arial"/>
            </a:endParaRPr>
          </a:p>
        </p:txBody>
      </p:sp>
      <p:sp>
        <p:nvSpPr>
          <p:cNvPr id="335" name="Google Shape;335;gc5f86c2a6b_0_0"/>
          <p:cNvSpPr/>
          <p:nvPr/>
        </p:nvSpPr>
        <p:spPr>
          <a:xfrm>
            <a:off x="6703400" y="1067350"/>
            <a:ext cx="679500" cy="898200"/>
          </a:xfrm>
          <a:prstGeom prst="can">
            <a:avLst>
              <a:gd name="adj" fmla="val 25000"/>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FFFFFF"/>
                </a:solidFill>
                <a:latin typeface="Arial"/>
                <a:ea typeface="Arial"/>
                <a:cs typeface="Arial"/>
                <a:sym typeface="Arial"/>
              </a:rPr>
              <a:t>Vault</a:t>
            </a:r>
            <a:endParaRPr sz="1400" b="0" i="0" u="none" strike="noStrike" cap="none">
              <a:solidFill>
                <a:srgbClr val="FFFFFF"/>
              </a:solidFill>
              <a:latin typeface="Arial"/>
              <a:ea typeface="Arial"/>
              <a:cs typeface="Arial"/>
              <a:sym typeface="Arial"/>
            </a:endParaRPr>
          </a:p>
        </p:txBody>
      </p:sp>
      <p:sp>
        <p:nvSpPr>
          <p:cNvPr id="336" name="Google Shape;336;gc5f86c2a6b_0_0"/>
          <p:cNvSpPr/>
          <p:nvPr/>
        </p:nvSpPr>
        <p:spPr>
          <a:xfrm>
            <a:off x="7926300" y="1307650"/>
            <a:ext cx="760500" cy="417600"/>
          </a:xfrm>
          <a:prstGeom prst="rect">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FFFFFF"/>
                </a:solidFill>
                <a:latin typeface="Arial"/>
                <a:ea typeface="Arial"/>
                <a:cs typeface="Arial"/>
                <a:sym typeface="Arial"/>
              </a:rPr>
              <a:t>WLCG IAM</a:t>
            </a:r>
            <a:endParaRPr sz="1400" b="0" i="0" u="none" strike="noStrike" cap="none">
              <a:solidFill>
                <a:srgbClr val="FFFFFF"/>
              </a:solidFill>
              <a:latin typeface="Arial"/>
              <a:ea typeface="Arial"/>
              <a:cs typeface="Arial"/>
              <a:sym typeface="Arial"/>
            </a:endParaRPr>
          </a:p>
        </p:txBody>
      </p:sp>
      <p:sp>
        <p:nvSpPr>
          <p:cNvPr id="337" name="Google Shape;337;gc5f86c2a6b_0_0"/>
          <p:cNvSpPr/>
          <p:nvPr/>
        </p:nvSpPr>
        <p:spPr>
          <a:xfrm>
            <a:off x="5587375" y="1410275"/>
            <a:ext cx="330300" cy="355500"/>
          </a:xfrm>
          <a:prstGeom prst="smileyFace">
            <a:avLst>
              <a:gd name="adj" fmla="val 4653"/>
            </a:avLst>
          </a:prstGeom>
          <a:solidFill>
            <a:schemeClr val="lt2"/>
          </a:solidFill>
          <a:ln w="9525"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338" name="Google Shape;338;gc5f86c2a6b_0_0"/>
          <p:cNvCxnSpPr/>
          <p:nvPr/>
        </p:nvCxnSpPr>
        <p:spPr>
          <a:xfrm>
            <a:off x="5721075" y="2301800"/>
            <a:ext cx="1418700" cy="0"/>
          </a:xfrm>
          <a:prstGeom prst="straightConnector1">
            <a:avLst/>
          </a:prstGeom>
          <a:noFill/>
          <a:ln w="9525" cap="flat" cmpd="sng">
            <a:solidFill>
              <a:schemeClr val="dk2"/>
            </a:solidFill>
            <a:prstDash val="solid"/>
            <a:round/>
            <a:headEnd type="none" w="sm" len="sm"/>
            <a:tailEnd type="triangle" w="med" len="med"/>
          </a:ln>
        </p:spPr>
      </p:cxnSp>
      <p:sp>
        <p:nvSpPr>
          <p:cNvPr id="339" name="Google Shape;339;gc5f86c2a6b_0_0"/>
          <p:cNvSpPr txBox="1"/>
          <p:nvPr/>
        </p:nvSpPr>
        <p:spPr>
          <a:xfrm>
            <a:off x="5721075" y="2012525"/>
            <a:ext cx="14187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Calibri"/>
                <a:ea typeface="Calibri"/>
                <a:cs typeface="Calibri"/>
                <a:sym typeface="Calibri"/>
              </a:rPr>
              <a:t>Request access to Vault</a:t>
            </a:r>
            <a:endParaRPr sz="1000" b="0" i="0" u="none" strike="noStrike" cap="none">
              <a:solidFill>
                <a:srgbClr val="000000"/>
              </a:solidFill>
              <a:latin typeface="Calibri"/>
              <a:ea typeface="Calibri"/>
              <a:cs typeface="Calibri"/>
              <a:sym typeface="Calibri"/>
            </a:endParaRPr>
          </a:p>
        </p:txBody>
      </p:sp>
      <p:cxnSp>
        <p:nvCxnSpPr>
          <p:cNvPr id="340" name="Google Shape;340;gc5f86c2a6b_0_0"/>
          <p:cNvCxnSpPr/>
          <p:nvPr/>
        </p:nvCxnSpPr>
        <p:spPr>
          <a:xfrm>
            <a:off x="7155700" y="2674475"/>
            <a:ext cx="1330800" cy="1500"/>
          </a:xfrm>
          <a:prstGeom prst="straightConnector1">
            <a:avLst/>
          </a:prstGeom>
          <a:noFill/>
          <a:ln w="9525" cap="flat" cmpd="sng">
            <a:solidFill>
              <a:schemeClr val="dk2"/>
            </a:solidFill>
            <a:prstDash val="solid"/>
            <a:round/>
            <a:headEnd type="none" w="sm" len="sm"/>
            <a:tailEnd type="triangle" w="med" len="med"/>
          </a:ln>
        </p:spPr>
      </p:cxnSp>
      <p:sp>
        <p:nvSpPr>
          <p:cNvPr id="341" name="Google Shape;341;gc5f86c2a6b_0_0"/>
          <p:cNvSpPr txBox="1"/>
          <p:nvPr/>
        </p:nvSpPr>
        <p:spPr>
          <a:xfrm>
            <a:off x="7155700" y="2385200"/>
            <a:ext cx="14187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Calibri"/>
                <a:ea typeface="Calibri"/>
                <a:cs typeface="Calibri"/>
                <a:sym typeface="Calibri"/>
              </a:rPr>
              <a:t>Login Request</a:t>
            </a:r>
            <a:endParaRPr sz="1000" b="0" i="0" u="none" strike="noStrike" cap="none">
              <a:solidFill>
                <a:srgbClr val="000000"/>
              </a:solidFill>
              <a:latin typeface="Calibri"/>
              <a:ea typeface="Calibri"/>
              <a:cs typeface="Calibri"/>
              <a:sym typeface="Calibri"/>
            </a:endParaRPr>
          </a:p>
        </p:txBody>
      </p:sp>
      <p:cxnSp>
        <p:nvCxnSpPr>
          <p:cNvPr id="342" name="Google Shape;342;gc5f86c2a6b_0_0"/>
          <p:cNvCxnSpPr/>
          <p:nvPr/>
        </p:nvCxnSpPr>
        <p:spPr>
          <a:xfrm rot="10800000">
            <a:off x="7133925" y="3097175"/>
            <a:ext cx="1365000" cy="7500"/>
          </a:xfrm>
          <a:prstGeom prst="straightConnector1">
            <a:avLst/>
          </a:prstGeom>
          <a:noFill/>
          <a:ln w="9525" cap="flat" cmpd="sng">
            <a:solidFill>
              <a:schemeClr val="dk2"/>
            </a:solidFill>
            <a:prstDash val="solid"/>
            <a:round/>
            <a:headEnd type="none" w="sm" len="sm"/>
            <a:tailEnd type="triangle" w="med" len="med"/>
          </a:ln>
        </p:spPr>
      </p:cxnSp>
      <p:cxnSp>
        <p:nvCxnSpPr>
          <p:cNvPr id="343" name="Google Shape;343;gc5f86c2a6b_0_0"/>
          <p:cNvCxnSpPr/>
          <p:nvPr/>
        </p:nvCxnSpPr>
        <p:spPr>
          <a:xfrm>
            <a:off x="5721075" y="3863225"/>
            <a:ext cx="1418700" cy="0"/>
          </a:xfrm>
          <a:prstGeom prst="straightConnector1">
            <a:avLst/>
          </a:prstGeom>
          <a:noFill/>
          <a:ln w="9525" cap="flat" cmpd="sng">
            <a:solidFill>
              <a:schemeClr val="dk2"/>
            </a:solidFill>
            <a:prstDash val="solid"/>
            <a:round/>
            <a:headEnd type="none" w="sm" len="sm"/>
            <a:tailEnd type="triangle" w="med" len="med"/>
          </a:ln>
        </p:spPr>
      </p:cxnSp>
      <p:sp>
        <p:nvSpPr>
          <p:cNvPr id="344" name="Google Shape;344;gc5f86c2a6b_0_0"/>
          <p:cNvSpPr txBox="1"/>
          <p:nvPr/>
        </p:nvSpPr>
        <p:spPr>
          <a:xfrm>
            <a:off x="5721075" y="3421550"/>
            <a:ext cx="1418700" cy="4926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Calibri"/>
                <a:ea typeface="Calibri"/>
                <a:cs typeface="Calibri"/>
                <a:sym typeface="Calibri"/>
              </a:rPr>
              <a:t>Access token requested using Vault Token</a:t>
            </a:r>
            <a:endParaRPr sz="1000" b="0" i="0" u="none" strike="noStrike" cap="none">
              <a:solidFill>
                <a:srgbClr val="000000"/>
              </a:solidFill>
              <a:latin typeface="Calibri"/>
              <a:ea typeface="Calibri"/>
              <a:cs typeface="Calibri"/>
              <a:sym typeface="Calibri"/>
            </a:endParaRPr>
          </a:p>
        </p:txBody>
      </p:sp>
      <p:sp>
        <p:nvSpPr>
          <p:cNvPr id="345" name="Google Shape;345;gc5f86c2a6b_0_0"/>
          <p:cNvSpPr txBox="1"/>
          <p:nvPr/>
        </p:nvSpPr>
        <p:spPr>
          <a:xfrm>
            <a:off x="5742975" y="4135175"/>
            <a:ext cx="15219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Calibri"/>
                <a:ea typeface="Calibri"/>
                <a:cs typeface="Calibri"/>
                <a:sym typeface="Calibri"/>
              </a:rPr>
              <a:t>Access token returned</a:t>
            </a:r>
            <a:endParaRPr sz="1000" b="0" i="0" u="none" strike="noStrike" cap="none">
              <a:solidFill>
                <a:srgbClr val="000000"/>
              </a:solidFill>
              <a:latin typeface="Calibri"/>
              <a:ea typeface="Calibri"/>
              <a:cs typeface="Calibri"/>
              <a:sym typeface="Calibri"/>
            </a:endParaRPr>
          </a:p>
        </p:txBody>
      </p:sp>
      <p:cxnSp>
        <p:nvCxnSpPr>
          <p:cNvPr id="346" name="Google Shape;346;gc5f86c2a6b_0_0"/>
          <p:cNvCxnSpPr/>
          <p:nvPr/>
        </p:nvCxnSpPr>
        <p:spPr>
          <a:xfrm rot="10800000">
            <a:off x="5721075" y="4464000"/>
            <a:ext cx="1565700" cy="900"/>
          </a:xfrm>
          <a:prstGeom prst="straightConnector1">
            <a:avLst/>
          </a:prstGeom>
          <a:noFill/>
          <a:ln w="9525" cap="flat" cmpd="sng">
            <a:solidFill>
              <a:schemeClr val="dk2"/>
            </a:solidFill>
            <a:prstDash val="solid"/>
            <a:round/>
            <a:headEnd type="none" w="sm" len="sm"/>
            <a:tailEnd type="triangle" w="med" len="med"/>
          </a:ln>
        </p:spPr>
      </p:cxnSp>
      <p:sp>
        <p:nvSpPr>
          <p:cNvPr id="347" name="Google Shape;347;gc5f86c2a6b_0_0"/>
          <p:cNvSpPr txBox="1"/>
          <p:nvPr/>
        </p:nvSpPr>
        <p:spPr>
          <a:xfrm>
            <a:off x="5742975" y="3061150"/>
            <a:ext cx="15219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Calibri"/>
                <a:ea typeface="Calibri"/>
                <a:cs typeface="Calibri"/>
                <a:sym typeface="Calibri"/>
              </a:rPr>
              <a:t>Vault token returned</a:t>
            </a:r>
            <a:endParaRPr sz="1000" b="0" i="0" u="none" strike="noStrike" cap="none">
              <a:solidFill>
                <a:srgbClr val="000000"/>
              </a:solidFill>
              <a:latin typeface="Calibri"/>
              <a:ea typeface="Calibri"/>
              <a:cs typeface="Calibri"/>
              <a:sym typeface="Calibri"/>
            </a:endParaRPr>
          </a:p>
        </p:txBody>
      </p:sp>
      <p:cxnSp>
        <p:nvCxnSpPr>
          <p:cNvPr id="348" name="Google Shape;348;gc5f86c2a6b_0_0"/>
          <p:cNvCxnSpPr/>
          <p:nvPr/>
        </p:nvCxnSpPr>
        <p:spPr>
          <a:xfrm flipH="1">
            <a:off x="5721125" y="3383825"/>
            <a:ext cx="1331400" cy="6300"/>
          </a:xfrm>
          <a:prstGeom prst="straightConnector1">
            <a:avLst/>
          </a:prstGeom>
          <a:noFill/>
          <a:ln w="9525" cap="flat" cmpd="sng">
            <a:solidFill>
              <a:schemeClr val="dk2"/>
            </a:solidFill>
            <a:prstDash val="solid"/>
            <a:round/>
            <a:headEnd type="none" w="sm" len="sm"/>
            <a:tailEnd type="triangle" w="med" len="med"/>
          </a:ln>
        </p:spPr>
      </p:cxnSp>
      <p:sp>
        <p:nvSpPr>
          <p:cNvPr id="349" name="Google Shape;349;gc5f86c2a6b_0_0"/>
          <p:cNvSpPr txBox="1"/>
          <p:nvPr/>
        </p:nvSpPr>
        <p:spPr>
          <a:xfrm>
            <a:off x="7264875" y="3863225"/>
            <a:ext cx="1418700" cy="3387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000"/>
              <a:buFont typeface="Arial"/>
              <a:buNone/>
            </a:pPr>
            <a:r>
              <a:rPr lang="en-US" sz="1000" b="0" i="0" u="none" strike="noStrike" cap="none">
                <a:solidFill>
                  <a:srgbClr val="000000"/>
                </a:solidFill>
                <a:latin typeface="Calibri"/>
                <a:ea typeface="Calibri"/>
                <a:cs typeface="Calibri"/>
                <a:sym typeface="Calibri"/>
              </a:rPr>
              <a:t>Access token generated </a:t>
            </a:r>
            <a:endParaRPr sz="1000" b="0" i="0" u="none" strike="noStrike" cap="none">
              <a:solidFill>
                <a:srgbClr val="000000"/>
              </a:solidFill>
              <a:latin typeface="Calibri"/>
              <a:ea typeface="Calibri"/>
              <a:cs typeface="Calibri"/>
              <a:sym typeface="Calibri"/>
            </a:endParaRPr>
          </a:p>
        </p:txBody>
      </p:sp>
      <p:cxnSp>
        <p:nvCxnSpPr>
          <p:cNvPr id="350" name="Google Shape;350;gc5f86c2a6b_0_0"/>
          <p:cNvCxnSpPr/>
          <p:nvPr/>
        </p:nvCxnSpPr>
        <p:spPr>
          <a:xfrm>
            <a:off x="7301900" y="4203325"/>
            <a:ext cx="1334100" cy="0"/>
          </a:xfrm>
          <a:prstGeom prst="straightConnector1">
            <a:avLst/>
          </a:prstGeom>
          <a:noFill/>
          <a:ln w="9525" cap="flat" cmpd="sng">
            <a:solidFill>
              <a:schemeClr val="dk2"/>
            </a:solidFill>
            <a:prstDash val="dash"/>
            <a:round/>
            <a:headEnd type="triangle" w="med" len="med"/>
            <a:tailEnd type="triangle" w="med" len="med"/>
          </a:ln>
        </p:spPr>
      </p:cxn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8"/>
          <p:cNvSpPr/>
          <p:nvPr/>
        </p:nvSpPr>
        <p:spPr>
          <a:xfrm>
            <a:off x="3124200" y="4769563"/>
            <a:ext cx="4343400" cy="269241"/>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WLCG AuthZ WG</a:t>
            </a:r>
            <a:endParaRPr sz="1200" b="0" i="0" u="none" strike="noStrike" cap="none">
              <a:solidFill>
                <a:srgbClr val="888888"/>
              </a:solidFill>
              <a:latin typeface="Calibri"/>
              <a:ea typeface="Calibri"/>
              <a:cs typeface="Calibri"/>
              <a:sym typeface="Calibri"/>
            </a:endParaRPr>
          </a:p>
        </p:txBody>
      </p:sp>
      <p:sp>
        <p:nvSpPr>
          <p:cNvPr id="356" name="Google Shape;356;p8"/>
          <p:cNvSpPr txBox="1">
            <a:spLocks noGrp="1"/>
          </p:cNvSpPr>
          <p:nvPr>
            <p:ph type="body" idx="1"/>
          </p:nvPr>
        </p:nvSpPr>
        <p:spPr>
          <a:xfrm>
            <a:off x="3657600" y="1257300"/>
            <a:ext cx="4724399" cy="3200400"/>
          </a:xfrm>
          <a:prstGeom prst="rect">
            <a:avLst/>
          </a:prstGeom>
          <a:noFill/>
          <a:ln>
            <a:noFill/>
          </a:ln>
        </p:spPr>
        <p:txBody>
          <a:bodyPr spcFirstLastPara="1" wrap="square" lIns="45700" tIns="45700" rIns="45700" bIns="45700" anchor="t" anchorCtr="0">
            <a:normAutofit/>
          </a:bodyPr>
          <a:lstStyle/>
          <a:p>
            <a:pPr marL="0" marR="0" lvl="0" indent="0" algn="l" rtl="0">
              <a:lnSpc>
                <a:spcPct val="100000"/>
              </a:lnSpc>
              <a:spcBef>
                <a:spcPts val="0"/>
              </a:spcBef>
              <a:spcAft>
                <a:spcPts val="0"/>
              </a:spcAft>
              <a:buClr>
                <a:srgbClr val="FFFFFF"/>
              </a:buClr>
              <a:buSzPts val="4800"/>
              <a:buFont typeface="Arial"/>
              <a:buNone/>
            </a:pPr>
            <a:r>
              <a:rPr lang="en-US" sz="4800"/>
              <a:t>WLCG </a:t>
            </a:r>
            <a:r>
              <a:rPr lang="en-US" sz="4800" b="0" i="0" u="none" strike="noStrike" cap="none">
                <a:solidFill>
                  <a:srgbClr val="FFFFFF"/>
                </a:solidFill>
                <a:latin typeface="Calibri"/>
                <a:ea typeface="Calibri"/>
                <a:cs typeface="Calibri"/>
                <a:sym typeface="Calibri"/>
              </a:rPr>
              <a:t>Token Schema</a:t>
            </a:r>
            <a:endParaRPr sz="4800" b="0" i="0" u="none" strike="noStrike" cap="none">
              <a:solidFill>
                <a:srgbClr val="FFFFFF"/>
              </a:solidFill>
              <a:latin typeface="Calibri"/>
              <a:ea typeface="Calibri"/>
              <a:cs typeface="Calibri"/>
              <a:sym typeface="Calibri"/>
            </a:endParaRPr>
          </a:p>
        </p:txBody>
      </p:sp>
      <p:sp>
        <p:nvSpPr>
          <p:cNvPr id="357" name="Google Shape;357;p8"/>
          <p:cNvSpPr txBox="1">
            <a:spLocks noGrp="1"/>
          </p:cNvSpPr>
          <p:nvPr>
            <p:ph type="sldNum" idx="12"/>
          </p:nvPr>
        </p:nvSpPr>
        <p:spPr>
          <a:xfrm>
            <a:off x="8346618" y="4769563"/>
            <a:ext cx="263983" cy="269241"/>
          </a:xfrm>
          <a:prstGeom prst="rect">
            <a:avLst/>
          </a:prstGeom>
          <a:noFill/>
          <a:ln>
            <a:noFill/>
          </a:ln>
        </p:spPr>
        <p:txBody>
          <a:bodyPr spcFirstLastPara="1" wrap="square" lIns="45700" tIns="45700" rIns="45700" bIns="45700" anchor="ctr" anchorCtr="0">
            <a:spAutoFit/>
          </a:bodyPr>
          <a:lstStyle/>
          <a:p>
            <a:pPr marL="0" lvl="0" indent="0" algn="r" rtl="0">
              <a:lnSpc>
                <a:spcPct val="100000"/>
              </a:lnSpc>
              <a:spcBef>
                <a:spcPts val="0"/>
              </a:spcBef>
              <a:spcAft>
                <a:spcPts val="0"/>
              </a:spcAft>
              <a:buClr>
                <a:srgbClr val="888888"/>
              </a:buClr>
              <a:buSzPts val="1200"/>
              <a:buFont typeface="Calibri"/>
              <a:buNone/>
            </a:pPr>
            <a:fld id="{00000000-1234-1234-1234-123412341234}" type="slidenum">
              <a:rPr lang="en-US"/>
              <a:t>12</a:t>
            </a:fld>
            <a:endParaRPr/>
          </a:p>
        </p:txBody>
      </p:sp>
      <p:sp>
        <p:nvSpPr>
          <p:cNvPr id="358" name="Google Shape;358;p8"/>
          <p:cNvSpPr/>
          <p:nvPr/>
        </p:nvSpPr>
        <p:spPr>
          <a:xfrm>
            <a:off x="0" y="4769961"/>
            <a:ext cx="1905000" cy="269241"/>
          </a:xfrm>
          <a:prstGeom prst="rect">
            <a:avLst/>
          </a:prstGeom>
          <a:noFill/>
          <a:ln>
            <a:noFill/>
          </a:ln>
        </p:spPr>
        <p:txBody>
          <a:bodyPr spcFirstLastPara="1" wrap="square" lIns="45700" tIns="45700" rIns="45700" bIns="45700" anchor="ctr" anchorCtr="0">
            <a:sp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12/07/17</a:t>
            </a:r>
            <a:endParaRPr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62"/>
        <p:cNvGrpSpPr/>
        <p:nvPr/>
      </p:nvGrpSpPr>
      <p:grpSpPr>
        <a:xfrm>
          <a:off x="0" y="0"/>
          <a:ext cx="0" cy="0"/>
          <a:chOff x="0" y="0"/>
          <a:chExt cx="0" cy="0"/>
        </a:xfrm>
      </p:grpSpPr>
      <p:grpSp>
        <p:nvGrpSpPr>
          <p:cNvPr id="363" name="Google Shape;363;p11"/>
          <p:cNvGrpSpPr/>
          <p:nvPr/>
        </p:nvGrpSpPr>
        <p:grpSpPr>
          <a:xfrm>
            <a:off x="688419" y="784772"/>
            <a:ext cx="8376761" cy="3710880"/>
            <a:chOff x="2619" y="98971"/>
            <a:chExt cx="8376761" cy="3710880"/>
          </a:xfrm>
        </p:grpSpPr>
        <p:sp>
          <p:nvSpPr>
            <p:cNvPr id="364" name="Google Shape;364;p11"/>
            <p:cNvSpPr/>
            <p:nvPr/>
          </p:nvSpPr>
          <p:spPr>
            <a:xfrm>
              <a:off x="2619" y="98971"/>
              <a:ext cx="2553890" cy="460800"/>
            </a:xfrm>
            <a:prstGeom prst="rect">
              <a:avLst/>
            </a:prstGeom>
            <a:gradFill>
              <a:gsLst>
                <a:gs pos="0">
                  <a:schemeClr val="lt1"/>
                </a:gs>
                <a:gs pos="100000">
                  <a:schemeClr val="lt1"/>
                </a:gs>
              </a:gsLst>
              <a:lin ang="16200000" scaled="0"/>
            </a:gradFill>
            <a:ln w="9525" cap="flat" cmpd="sng">
              <a:solidFill>
                <a:schemeClr val="dk1"/>
              </a:solidFill>
              <a:prstDash val="solid"/>
              <a:round/>
              <a:headEnd type="none" w="sm" len="sm"/>
              <a:tailEnd type="none" w="sm" len="sm"/>
            </a:ln>
            <a:effectLst>
              <a:outerShdw blurRad="38100" dist="23000" dir="5400000" rotWithShape="0">
                <a:srgbClr val="000000">
                  <a:alpha val="33725"/>
                </a:srgbClr>
              </a:outerShdw>
            </a:effectLst>
          </p:spPr>
          <p:txBody>
            <a:bodyPr spcFirstLastPara="1" wrap="square" lIns="113775" tIns="65000" rIns="113775" bIns="65000" anchor="ctr" anchorCtr="0">
              <a:noAutofit/>
            </a:bodyPr>
            <a:lstStyle/>
            <a:p>
              <a:pPr marL="0" marR="0" lvl="0" indent="0" algn="ctr" rtl="0">
                <a:lnSpc>
                  <a:spcPct val="90000"/>
                </a:lnSpc>
                <a:spcBef>
                  <a:spcPts val="0"/>
                </a:spcBef>
                <a:spcAft>
                  <a:spcPts val="0"/>
                </a:spcAft>
                <a:buClr>
                  <a:schemeClr val="dk1"/>
                </a:buClr>
                <a:buSzPts val="1600"/>
                <a:buFont typeface="Calibri"/>
                <a:buNone/>
              </a:pPr>
              <a:r>
                <a:rPr lang="en-US" sz="1600" b="0" i="0" u="none" strike="noStrike" cap="none">
                  <a:solidFill>
                    <a:schemeClr val="dk1"/>
                  </a:solidFill>
                  <a:latin typeface="Calibri"/>
                  <a:ea typeface="Calibri"/>
                  <a:cs typeface="Calibri"/>
                  <a:sym typeface="Calibri"/>
                </a:rPr>
                <a:t>Common Claims</a:t>
              </a:r>
              <a:endParaRPr sz="1600" b="0" i="0" u="none" strike="noStrike" cap="none">
                <a:solidFill>
                  <a:schemeClr val="dk1"/>
                </a:solidFill>
                <a:latin typeface="Calibri"/>
                <a:ea typeface="Calibri"/>
                <a:cs typeface="Calibri"/>
                <a:sym typeface="Calibri"/>
              </a:endParaRPr>
            </a:p>
          </p:txBody>
        </p:sp>
        <p:sp>
          <p:nvSpPr>
            <p:cNvPr id="365" name="Google Shape;365;p11"/>
            <p:cNvSpPr/>
            <p:nvPr/>
          </p:nvSpPr>
          <p:spPr>
            <a:xfrm>
              <a:off x="2619" y="559771"/>
              <a:ext cx="2553890" cy="3250080"/>
            </a:xfrm>
            <a:prstGeom prst="rect">
              <a:avLst/>
            </a:prstGeom>
            <a:solidFill>
              <a:schemeClr val="lt1">
                <a:alpha val="88627"/>
              </a:schemeClr>
            </a:solidFill>
            <a:ln w="9525" cap="flat" cmpd="sng">
              <a:solidFill>
                <a:schemeClr val="dk1">
                  <a:alpha val="88627"/>
                </a:schemeClr>
              </a:solidFill>
              <a:prstDash val="solid"/>
              <a:round/>
              <a:headEnd type="none" w="sm" len="sm"/>
              <a:tailEnd type="none" w="sm" len="sm"/>
            </a:ln>
          </p:spPr>
          <p:txBody>
            <a:bodyPr spcFirstLastPara="1" wrap="square" lIns="85325" tIns="85325" rIns="113775" bIns="128000" anchor="t" anchorCtr="0">
              <a:noAutofit/>
            </a:bodyPr>
            <a:lstStyle/>
            <a:p>
              <a:pPr marL="171450" marR="0" lvl="1" indent="-171450" algn="l" rtl="0">
                <a:lnSpc>
                  <a:spcPct val="90000"/>
                </a:lnSpc>
                <a:spcBef>
                  <a:spcPts val="0"/>
                </a:spcBef>
                <a:spcAft>
                  <a:spcPts val="0"/>
                </a:spcAft>
                <a:buClr>
                  <a:srgbClr val="000000"/>
                </a:buClr>
                <a:buSzPts val="1600"/>
                <a:buFont typeface="Calibri"/>
                <a:buChar char="•"/>
              </a:pPr>
              <a:r>
                <a:rPr lang="en-US" sz="1600" b="0" i="0" u="none" strike="noStrike" cap="none">
                  <a:solidFill>
                    <a:srgbClr val="000000"/>
                  </a:solidFill>
                  <a:latin typeface="Calibri"/>
                  <a:ea typeface="Calibri"/>
                  <a:cs typeface="Calibri"/>
                  <a:sym typeface="Calibri"/>
                </a:rPr>
                <a:t>sub </a:t>
              </a:r>
              <a:endParaRPr sz="1600" b="0" i="0" u="none" strike="noStrike" cap="none">
                <a:solidFill>
                  <a:srgbClr val="000000"/>
                </a:solidFill>
                <a:latin typeface="Calibri"/>
                <a:ea typeface="Calibri"/>
                <a:cs typeface="Calibri"/>
                <a:sym typeface="Calibri"/>
              </a:endParaRPr>
            </a:p>
            <a:p>
              <a:pPr marL="171450" marR="0" lvl="1" indent="-171450" algn="l" rtl="0">
                <a:lnSpc>
                  <a:spcPct val="90000"/>
                </a:lnSpc>
                <a:spcBef>
                  <a:spcPts val="0"/>
                </a:spcBef>
                <a:spcAft>
                  <a:spcPts val="0"/>
                </a:spcAft>
                <a:buClr>
                  <a:srgbClr val="000000"/>
                </a:buClr>
                <a:buSzPts val="1600"/>
                <a:buFont typeface="Calibri"/>
                <a:buChar char="•"/>
              </a:pPr>
              <a:r>
                <a:rPr lang="en-US" sz="1600" b="0" i="0" u="none" strike="noStrike" cap="none">
                  <a:solidFill>
                    <a:srgbClr val="000000"/>
                  </a:solidFill>
                  <a:latin typeface="Calibri"/>
                  <a:ea typeface="Calibri"/>
                  <a:cs typeface="Calibri"/>
                  <a:sym typeface="Calibri"/>
                </a:rPr>
                <a:t>exp</a:t>
              </a:r>
              <a:endParaRPr sz="1600" b="0" i="0" u="none" strike="noStrike" cap="none">
                <a:solidFill>
                  <a:srgbClr val="000000"/>
                </a:solidFill>
                <a:latin typeface="Calibri"/>
                <a:ea typeface="Calibri"/>
                <a:cs typeface="Calibri"/>
                <a:sym typeface="Calibri"/>
              </a:endParaRPr>
            </a:p>
            <a:p>
              <a:pPr marL="171450" marR="0" lvl="1" indent="-171450" algn="l" rtl="0">
                <a:lnSpc>
                  <a:spcPct val="90000"/>
                </a:lnSpc>
                <a:spcBef>
                  <a:spcPts val="0"/>
                </a:spcBef>
                <a:spcAft>
                  <a:spcPts val="0"/>
                </a:spcAft>
                <a:buClr>
                  <a:srgbClr val="000000"/>
                </a:buClr>
                <a:buSzPts val="1600"/>
                <a:buFont typeface="Calibri"/>
                <a:buChar char="•"/>
              </a:pPr>
              <a:r>
                <a:rPr lang="en-US" sz="1600" b="0" i="0" u="none" strike="noStrike" cap="none">
                  <a:solidFill>
                    <a:srgbClr val="000000"/>
                  </a:solidFill>
                  <a:latin typeface="Calibri"/>
                  <a:ea typeface="Calibri"/>
                  <a:cs typeface="Calibri"/>
                  <a:sym typeface="Calibri"/>
                </a:rPr>
                <a:t>iss</a:t>
              </a:r>
              <a:endParaRPr sz="1600" b="0" i="0" u="none" strike="noStrike" cap="none">
                <a:solidFill>
                  <a:srgbClr val="000000"/>
                </a:solidFill>
                <a:latin typeface="Calibri"/>
                <a:ea typeface="Calibri"/>
                <a:cs typeface="Calibri"/>
                <a:sym typeface="Calibri"/>
              </a:endParaRPr>
            </a:p>
            <a:p>
              <a:pPr marL="171450" marR="0" lvl="1" indent="-171450" algn="l" rtl="0">
                <a:lnSpc>
                  <a:spcPct val="90000"/>
                </a:lnSpc>
                <a:spcBef>
                  <a:spcPts val="0"/>
                </a:spcBef>
                <a:spcAft>
                  <a:spcPts val="0"/>
                </a:spcAft>
                <a:buClr>
                  <a:srgbClr val="000000"/>
                </a:buClr>
                <a:buSzPts val="1600"/>
                <a:buFont typeface="Calibri"/>
                <a:buChar char="•"/>
              </a:pPr>
              <a:r>
                <a:rPr lang="en-US" sz="1600" b="0" i="0" u="none" strike="noStrike" cap="none">
                  <a:solidFill>
                    <a:srgbClr val="000000"/>
                  </a:solidFill>
                  <a:latin typeface="Calibri"/>
                  <a:ea typeface="Calibri"/>
                  <a:cs typeface="Calibri"/>
                  <a:sym typeface="Calibri"/>
                </a:rPr>
                <a:t>acr</a:t>
              </a:r>
              <a:endParaRPr sz="1600" b="0" i="0" u="none" strike="noStrike" cap="none">
                <a:solidFill>
                  <a:srgbClr val="000000"/>
                </a:solidFill>
                <a:latin typeface="Calibri"/>
                <a:ea typeface="Calibri"/>
                <a:cs typeface="Calibri"/>
                <a:sym typeface="Calibri"/>
              </a:endParaRPr>
            </a:p>
            <a:p>
              <a:pPr marL="171450" marR="0" lvl="1" indent="-171450" algn="l" rtl="0">
                <a:lnSpc>
                  <a:spcPct val="90000"/>
                </a:lnSpc>
                <a:spcBef>
                  <a:spcPts val="0"/>
                </a:spcBef>
                <a:spcAft>
                  <a:spcPts val="0"/>
                </a:spcAft>
                <a:buClr>
                  <a:srgbClr val="000000"/>
                </a:buClr>
                <a:buSzPts val="1600"/>
                <a:buFont typeface="Calibri"/>
                <a:buChar char="•"/>
              </a:pPr>
              <a:r>
                <a:rPr lang="en-US" sz="1600" b="0" i="0" u="none" strike="noStrike" cap="none">
                  <a:solidFill>
                    <a:srgbClr val="000000"/>
                  </a:solidFill>
                  <a:latin typeface="Calibri"/>
                  <a:ea typeface="Calibri"/>
                  <a:cs typeface="Calibri"/>
                  <a:sym typeface="Calibri"/>
                </a:rPr>
                <a:t>aud</a:t>
              </a:r>
              <a:endParaRPr sz="1600" b="0" i="0" u="none" strike="noStrike" cap="none">
                <a:solidFill>
                  <a:srgbClr val="000000"/>
                </a:solidFill>
                <a:latin typeface="Calibri"/>
                <a:ea typeface="Calibri"/>
                <a:cs typeface="Calibri"/>
                <a:sym typeface="Calibri"/>
              </a:endParaRPr>
            </a:p>
            <a:p>
              <a:pPr marL="171450" marR="0" lvl="1" indent="-171450" algn="l" rtl="0">
                <a:lnSpc>
                  <a:spcPct val="90000"/>
                </a:lnSpc>
                <a:spcBef>
                  <a:spcPts val="0"/>
                </a:spcBef>
                <a:spcAft>
                  <a:spcPts val="0"/>
                </a:spcAft>
                <a:buClr>
                  <a:srgbClr val="000000"/>
                </a:buClr>
                <a:buSzPts val="1600"/>
                <a:buFont typeface="Calibri"/>
                <a:buChar char="•"/>
              </a:pPr>
              <a:r>
                <a:rPr lang="en-US" sz="1600" b="0" i="0" u="none" strike="noStrike" cap="none">
                  <a:solidFill>
                    <a:srgbClr val="000000"/>
                  </a:solidFill>
                  <a:latin typeface="Calibri"/>
                  <a:ea typeface="Calibri"/>
                  <a:cs typeface="Calibri"/>
                  <a:sym typeface="Calibri"/>
                </a:rPr>
                <a:t>iat</a:t>
              </a:r>
              <a:endParaRPr sz="1600" b="0" i="0" u="none" strike="noStrike" cap="none">
                <a:solidFill>
                  <a:srgbClr val="000000"/>
                </a:solidFill>
                <a:latin typeface="Calibri"/>
                <a:ea typeface="Calibri"/>
                <a:cs typeface="Calibri"/>
                <a:sym typeface="Calibri"/>
              </a:endParaRPr>
            </a:p>
            <a:p>
              <a:pPr marL="171450" marR="0" lvl="1" indent="-171450" algn="l" rtl="0">
                <a:lnSpc>
                  <a:spcPct val="90000"/>
                </a:lnSpc>
                <a:spcBef>
                  <a:spcPts val="0"/>
                </a:spcBef>
                <a:spcAft>
                  <a:spcPts val="0"/>
                </a:spcAft>
                <a:buClr>
                  <a:srgbClr val="000000"/>
                </a:buClr>
                <a:buSzPts val="1600"/>
                <a:buFont typeface="Calibri"/>
                <a:buChar char="•"/>
              </a:pPr>
              <a:r>
                <a:rPr lang="en-US" sz="1600" b="0" i="0" u="none" strike="noStrike" cap="none">
                  <a:solidFill>
                    <a:srgbClr val="000000"/>
                  </a:solidFill>
                  <a:latin typeface="Calibri"/>
                  <a:ea typeface="Calibri"/>
                  <a:cs typeface="Calibri"/>
                  <a:sym typeface="Calibri"/>
                </a:rPr>
                <a:t>nbf</a:t>
              </a:r>
              <a:endParaRPr sz="1600" b="0" i="0" u="none" strike="noStrike" cap="none">
                <a:solidFill>
                  <a:srgbClr val="000000"/>
                </a:solidFill>
                <a:latin typeface="Calibri"/>
                <a:ea typeface="Calibri"/>
                <a:cs typeface="Calibri"/>
                <a:sym typeface="Calibri"/>
              </a:endParaRPr>
            </a:p>
            <a:p>
              <a:pPr marL="171450" marR="0" lvl="1" indent="-171450" algn="l" rtl="0">
                <a:lnSpc>
                  <a:spcPct val="90000"/>
                </a:lnSpc>
                <a:spcBef>
                  <a:spcPts val="0"/>
                </a:spcBef>
                <a:spcAft>
                  <a:spcPts val="0"/>
                </a:spcAft>
                <a:buClr>
                  <a:srgbClr val="000000"/>
                </a:buClr>
                <a:buSzPts val="1600"/>
                <a:buFont typeface="Calibri"/>
                <a:buChar char="•"/>
              </a:pPr>
              <a:r>
                <a:rPr lang="en-US" sz="1600" b="0" i="0" u="none" strike="noStrike" cap="none">
                  <a:solidFill>
                    <a:srgbClr val="000000"/>
                  </a:solidFill>
                  <a:latin typeface="Calibri"/>
                  <a:ea typeface="Calibri"/>
                  <a:cs typeface="Calibri"/>
                  <a:sym typeface="Calibri"/>
                </a:rPr>
                <a:t>jti </a:t>
              </a:r>
              <a:endParaRPr sz="1600" b="0" i="0" u="none" strike="noStrike" cap="none">
                <a:solidFill>
                  <a:srgbClr val="000000"/>
                </a:solidFill>
                <a:latin typeface="Calibri"/>
                <a:ea typeface="Calibri"/>
                <a:cs typeface="Calibri"/>
                <a:sym typeface="Calibri"/>
              </a:endParaRPr>
            </a:p>
            <a:p>
              <a:pPr marL="171450" marR="0" lvl="1" indent="-171450" algn="l" rtl="0">
                <a:lnSpc>
                  <a:spcPct val="90000"/>
                </a:lnSpc>
                <a:spcBef>
                  <a:spcPts val="0"/>
                </a:spcBef>
                <a:spcAft>
                  <a:spcPts val="0"/>
                </a:spcAft>
                <a:buClr>
                  <a:srgbClr val="000000"/>
                </a:buClr>
                <a:buSzPts val="1600"/>
                <a:buFont typeface="Calibri"/>
                <a:buChar char="•"/>
              </a:pPr>
              <a:r>
                <a:rPr lang="en-US" sz="1600" b="0" i="0" u="none" strike="noStrike" cap="none">
                  <a:solidFill>
                    <a:srgbClr val="000000"/>
                  </a:solidFill>
                  <a:latin typeface="Calibri"/>
                  <a:ea typeface="Calibri"/>
                  <a:cs typeface="Calibri"/>
                  <a:sym typeface="Calibri"/>
                </a:rPr>
                <a:t>eduperson_assurance (REFEDS)</a:t>
              </a:r>
              <a:endParaRPr sz="1600" b="0" i="0" u="none" strike="noStrike" cap="none">
                <a:solidFill>
                  <a:srgbClr val="000000"/>
                </a:solidFill>
                <a:latin typeface="Calibri"/>
                <a:ea typeface="Calibri"/>
                <a:cs typeface="Calibri"/>
                <a:sym typeface="Calibri"/>
              </a:endParaRPr>
            </a:p>
            <a:p>
              <a:pPr marL="171450" marR="0" lvl="1" indent="-171450" algn="l" rtl="0">
                <a:lnSpc>
                  <a:spcPct val="90000"/>
                </a:lnSpc>
                <a:spcBef>
                  <a:spcPts val="0"/>
                </a:spcBef>
                <a:spcAft>
                  <a:spcPts val="0"/>
                </a:spcAft>
                <a:buClr>
                  <a:srgbClr val="FF0000"/>
                </a:buClr>
                <a:buSzPts val="1600"/>
                <a:buFont typeface="Calibri"/>
                <a:buChar char="•"/>
              </a:pPr>
              <a:r>
                <a:rPr lang="en-US" sz="1600" b="0" i="0" u="none" strike="noStrike" cap="none">
                  <a:solidFill>
                    <a:srgbClr val="FF0000"/>
                  </a:solidFill>
                  <a:latin typeface="Calibri"/>
                  <a:ea typeface="Calibri"/>
                  <a:cs typeface="Calibri"/>
                  <a:sym typeface="Calibri"/>
                </a:rPr>
                <a:t>wlcg.ver (WLCG)</a:t>
              </a:r>
              <a:endParaRPr sz="1600" b="0" i="0" u="none" strike="noStrike" cap="none">
                <a:solidFill>
                  <a:srgbClr val="FF0000"/>
                </a:solidFill>
                <a:latin typeface="Calibri"/>
                <a:ea typeface="Calibri"/>
                <a:cs typeface="Calibri"/>
                <a:sym typeface="Calibri"/>
              </a:endParaRPr>
            </a:p>
            <a:p>
              <a:pPr marL="171450" marR="0" lvl="1" indent="-171450" algn="l" rtl="0">
                <a:lnSpc>
                  <a:spcPct val="90000"/>
                </a:lnSpc>
                <a:spcBef>
                  <a:spcPts val="0"/>
                </a:spcBef>
                <a:spcAft>
                  <a:spcPts val="0"/>
                </a:spcAft>
                <a:buClr>
                  <a:srgbClr val="FF0000"/>
                </a:buClr>
                <a:buSzPts val="1600"/>
                <a:buFont typeface="Calibri"/>
                <a:buChar char="•"/>
              </a:pPr>
              <a:r>
                <a:rPr lang="en-US" sz="1600" b="0" i="0" u="none" strike="noStrike" cap="none">
                  <a:solidFill>
                    <a:srgbClr val="FF0000"/>
                  </a:solidFill>
                  <a:latin typeface="Calibri"/>
                  <a:ea typeface="Calibri"/>
                  <a:cs typeface="Calibri"/>
                  <a:sym typeface="Calibri"/>
                </a:rPr>
                <a:t>wlcg.groups (WLCG)</a:t>
              </a:r>
              <a:endParaRPr sz="1600" b="0" i="0" u="none" strike="noStrike" cap="none">
                <a:solidFill>
                  <a:srgbClr val="FF0000"/>
                </a:solidFill>
                <a:latin typeface="Calibri"/>
                <a:ea typeface="Calibri"/>
                <a:cs typeface="Calibri"/>
                <a:sym typeface="Calibri"/>
              </a:endParaRPr>
            </a:p>
          </p:txBody>
        </p:sp>
        <p:sp>
          <p:nvSpPr>
            <p:cNvPr id="366" name="Google Shape;366;p11"/>
            <p:cNvSpPr/>
            <p:nvPr/>
          </p:nvSpPr>
          <p:spPr>
            <a:xfrm>
              <a:off x="2914054" y="98971"/>
              <a:ext cx="2553890" cy="460800"/>
            </a:xfrm>
            <a:prstGeom prst="rect">
              <a:avLst/>
            </a:prstGeom>
            <a:gradFill>
              <a:gsLst>
                <a:gs pos="0">
                  <a:schemeClr val="lt1"/>
                </a:gs>
                <a:gs pos="100000">
                  <a:schemeClr val="lt1"/>
                </a:gs>
              </a:gsLst>
              <a:lin ang="16200000" scaled="0"/>
            </a:gradFill>
            <a:ln w="9525" cap="flat" cmpd="sng">
              <a:solidFill>
                <a:schemeClr val="dk1"/>
              </a:solidFill>
              <a:prstDash val="solid"/>
              <a:round/>
              <a:headEnd type="none" w="sm" len="sm"/>
              <a:tailEnd type="none" w="sm" len="sm"/>
            </a:ln>
            <a:effectLst>
              <a:outerShdw blurRad="38100" dist="23000" dir="5400000" rotWithShape="0">
                <a:srgbClr val="000000">
                  <a:alpha val="33725"/>
                </a:srgbClr>
              </a:outerShdw>
            </a:effectLst>
          </p:spPr>
          <p:txBody>
            <a:bodyPr spcFirstLastPara="1" wrap="square" lIns="113775" tIns="65000" rIns="113775" bIns="65000" anchor="ctr" anchorCtr="0">
              <a:noAutofit/>
            </a:bodyPr>
            <a:lstStyle/>
            <a:p>
              <a:pPr marL="0" marR="0" lvl="0" indent="0" algn="ctr" rtl="0">
                <a:lnSpc>
                  <a:spcPct val="90000"/>
                </a:lnSpc>
                <a:spcBef>
                  <a:spcPts val="0"/>
                </a:spcBef>
                <a:spcAft>
                  <a:spcPts val="0"/>
                </a:spcAft>
                <a:buClr>
                  <a:schemeClr val="dk1"/>
                </a:buClr>
                <a:buSzPts val="1600"/>
                <a:buFont typeface="Calibri"/>
                <a:buNone/>
              </a:pPr>
              <a:r>
                <a:rPr lang="en-US" sz="1600" b="0" i="0" u="none" strike="noStrike" cap="none">
                  <a:solidFill>
                    <a:schemeClr val="dk1"/>
                  </a:solidFill>
                  <a:latin typeface="Calibri"/>
                  <a:ea typeface="Calibri"/>
                  <a:cs typeface="Calibri"/>
                  <a:sym typeface="Calibri"/>
                </a:rPr>
                <a:t>ID Tokens</a:t>
              </a:r>
              <a:endParaRPr sz="1600" b="0" i="0" u="none" strike="noStrike" cap="none">
                <a:solidFill>
                  <a:schemeClr val="dk1"/>
                </a:solidFill>
                <a:latin typeface="Calibri"/>
                <a:ea typeface="Calibri"/>
                <a:cs typeface="Calibri"/>
                <a:sym typeface="Calibri"/>
              </a:endParaRPr>
            </a:p>
          </p:txBody>
        </p:sp>
        <p:sp>
          <p:nvSpPr>
            <p:cNvPr id="367" name="Google Shape;367;p11"/>
            <p:cNvSpPr/>
            <p:nvPr/>
          </p:nvSpPr>
          <p:spPr>
            <a:xfrm>
              <a:off x="2914054" y="559771"/>
              <a:ext cx="2553890" cy="3250080"/>
            </a:xfrm>
            <a:prstGeom prst="rect">
              <a:avLst/>
            </a:prstGeom>
            <a:solidFill>
              <a:schemeClr val="lt1">
                <a:alpha val="88627"/>
              </a:schemeClr>
            </a:solidFill>
            <a:ln w="9525" cap="flat" cmpd="sng">
              <a:solidFill>
                <a:schemeClr val="dk1">
                  <a:alpha val="88627"/>
                </a:schemeClr>
              </a:solidFill>
              <a:prstDash val="solid"/>
              <a:round/>
              <a:headEnd type="none" w="sm" len="sm"/>
              <a:tailEnd type="none" w="sm" len="sm"/>
            </a:ln>
          </p:spPr>
          <p:txBody>
            <a:bodyPr spcFirstLastPara="1" wrap="square" lIns="85325" tIns="85325" rIns="113775" bIns="128000" anchor="t" anchorCtr="0">
              <a:noAutofit/>
            </a:bodyPr>
            <a:lstStyle/>
            <a:p>
              <a:pPr marL="171450" marR="0" lvl="1" indent="-171450" algn="l" rtl="0">
                <a:lnSpc>
                  <a:spcPct val="90000"/>
                </a:lnSpc>
                <a:spcBef>
                  <a:spcPts val="0"/>
                </a:spcBef>
                <a:spcAft>
                  <a:spcPts val="0"/>
                </a:spcAft>
                <a:buClr>
                  <a:srgbClr val="000000"/>
                </a:buClr>
                <a:buSzPts val="1600"/>
                <a:buFont typeface="Calibri"/>
                <a:buChar char="•"/>
              </a:pPr>
              <a:r>
                <a:rPr lang="en-US" sz="1600" b="0" i="0" u="none" strike="noStrike" cap="none">
                  <a:solidFill>
                    <a:srgbClr val="000000"/>
                  </a:solidFill>
                  <a:latin typeface="Calibri"/>
                  <a:ea typeface="Calibri"/>
                  <a:cs typeface="Calibri"/>
                  <a:sym typeface="Calibri"/>
                </a:rPr>
                <a:t>auth_time</a:t>
              </a:r>
              <a:endParaRPr sz="1600" b="0" i="0" u="none" strike="noStrike" cap="none">
                <a:solidFill>
                  <a:srgbClr val="000000"/>
                </a:solidFill>
                <a:latin typeface="Calibri"/>
                <a:ea typeface="Calibri"/>
                <a:cs typeface="Calibri"/>
                <a:sym typeface="Calibri"/>
              </a:endParaRPr>
            </a:p>
            <a:p>
              <a:pPr marL="171450" marR="0" lvl="1" indent="-171450" algn="l" rtl="0">
                <a:lnSpc>
                  <a:spcPct val="90000"/>
                </a:lnSpc>
                <a:spcBef>
                  <a:spcPts val="0"/>
                </a:spcBef>
                <a:spcAft>
                  <a:spcPts val="0"/>
                </a:spcAft>
                <a:buClr>
                  <a:srgbClr val="000000"/>
                </a:buClr>
                <a:buSzPts val="1600"/>
                <a:buFont typeface="Calibri"/>
                <a:buChar char="•"/>
              </a:pPr>
              <a:r>
                <a:rPr lang="en-US" sz="1600" b="0" i="0" u="none" strike="noStrike" cap="none">
                  <a:solidFill>
                    <a:srgbClr val="000000"/>
                  </a:solidFill>
                  <a:latin typeface="Calibri"/>
                  <a:ea typeface="Calibri"/>
                  <a:cs typeface="Calibri"/>
                  <a:sym typeface="Calibri"/>
                </a:rPr>
                <a:t>general OIDC Claims</a:t>
              </a:r>
              <a:endParaRPr sz="1600" b="0" i="0" u="none" strike="noStrike" cap="none">
                <a:solidFill>
                  <a:srgbClr val="000000"/>
                </a:solidFill>
                <a:latin typeface="Calibri"/>
                <a:ea typeface="Calibri"/>
                <a:cs typeface="Calibri"/>
                <a:sym typeface="Calibri"/>
              </a:endParaRPr>
            </a:p>
          </p:txBody>
        </p:sp>
        <p:sp>
          <p:nvSpPr>
            <p:cNvPr id="368" name="Google Shape;368;p11"/>
            <p:cNvSpPr/>
            <p:nvPr/>
          </p:nvSpPr>
          <p:spPr>
            <a:xfrm>
              <a:off x="5825490" y="98971"/>
              <a:ext cx="2553890" cy="460800"/>
            </a:xfrm>
            <a:prstGeom prst="rect">
              <a:avLst/>
            </a:prstGeom>
            <a:gradFill>
              <a:gsLst>
                <a:gs pos="0">
                  <a:schemeClr val="lt1"/>
                </a:gs>
                <a:gs pos="100000">
                  <a:schemeClr val="lt1"/>
                </a:gs>
              </a:gsLst>
              <a:lin ang="16200000" scaled="0"/>
            </a:gradFill>
            <a:ln w="9525" cap="flat" cmpd="sng">
              <a:solidFill>
                <a:schemeClr val="dk1"/>
              </a:solidFill>
              <a:prstDash val="solid"/>
              <a:round/>
              <a:headEnd type="none" w="sm" len="sm"/>
              <a:tailEnd type="none" w="sm" len="sm"/>
            </a:ln>
            <a:effectLst>
              <a:outerShdw blurRad="38100" dist="23000" dir="5400000" rotWithShape="0">
                <a:srgbClr val="000000">
                  <a:alpha val="33725"/>
                </a:srgbClr>
              </a:outerShdw>
            </a:effectLst>
          </p:spPr>
          <p:txBody>
            <a:bodyPr spcFirstLastPara="1" wrap="square" lIns="113775" tIns="65000" rIns="113775" bIns="65000" anchor="ctr" anchorCtr="0">
              <a:noAutofit/>
            </a:bodyPr>
            <a:lstStyle/>
            <a:p>
              <a:pPr marL="0" marR="0" lvl="0" indent="0" algn="ctr" rtl="0">
                <a:lnSpc>
                  <a:spcPct val="90000"/>
                </a:lnSpc>
                <a:spcBef>
                  <a:spcPts val="0"/>
                </a:spcBef>
                <a:spcAft>
                  <a:spcPts val="0"/>
                </a:spcAft>
                <a:buClr>
                  <a:schemeClr val="dk1"/>
                </a:buClr>
                <a:buSzPts val="1600"/>
                <a:buFont typeface="Calibri"/>
                <a:buNone/>
              </a:pPr>
              <a:r>
                <a:rPr lang="en-US" sz="1600" b="0" i="0" u="none" strike="noStrike" cap="none">
                  <a:solidFill>
                    <a:schemeClr val="dk1"/>
                  </a:solidFill>
                  <a:latin typeface="Calibri"/>
                  <a:ea typeface="Calibri"/>
                  <a:cs typeface="Calibri"/>
                  <a:sym typeface="Calibri"/>
                </a:rPr>
                <a:t>Access Tokens</a:t>
              </a:r>
              <a:endParaRPr sz="1600" b="0" i="0" u="none" strike="noStrike" cap="none">
                <a:solidFill>
                  <a:schemeClr val="dk1"/>
                </a:solidFill>
                <a:latin typeface="Calibri"/>
                <a:ea typeface="Calibri"/>
                <a:cs typeface="Calibri"/>
                <a:sym typeface="Calibri"/>
              </a:endParaRPr>
            </a:p>
          </p:txBody>
        </p:sp>
        <p:sp>
          <p:nvSpPr>
            <p:cNvPr id="369" name="Google Shape;369;p11"/>
            <p:cNvSpPr/>
            <p:nvPr/>
          </p:nvSpPr>
          <p:spPr>
            <a:xfrm>
              <a:off x="5825490" y="559771"/>
              <a:ext cx="2553890" cy="3250080"/>
            </a:xfrm>
            <a:prstGeom prst="rect">
              <a:avLst/>
            </a:prstGeom>
            <a:solidFill>
              <a:schemeClr val="lt1">
                <a:alpha val="88627"/>
              </a:schemeClr>
            </a:solidFill>
            <a:ln w="9525" cap="flat" cmpd="sng">
              <a:solidFill>
                <a:schemeClr val="dk1">
                  <a:alpha val="88627"/>
                </a:schemeClr>
              </a:solidFill>
              <a:prstDash val="solid"/>
              <a:round/>
              <a:headEnd type="none" w="sm" len="sm"/>
              <a:tailEnd type="none" w="sm" len="sm"/>
            </a:ln>
          </p:spPr>
          <p:txBody>
            <a:bodyPr spcFirstLastPara="1" wrap="square" lIns="85325" tIns="85325" rIns="113775" bIns="128000" anchor="t" anchorCtr="0">
              <a:noAutofit/>
            </a:bodyPr>
            <a:lstStyle/>
            <a:p>
              <a:pPr marL="171450" marR="0" lvl="1" indent="-171450" algn="l" rtl="0">
                <a:lnSpc>
                  <a:spcPct val="90000"/>
                </a:lnSpc>
                <a:spcBef>
                  <a:spcPts val="0"/>
                </a:spcBef>
                <a:spcAft>
                  <a:spcPts val="0"/>
                </a:spcAft>
                <a:buClr>
                  <a:srgbClr val="000000"/>
                </a:buClr>
                <a:buSzPts val="1600"/>
                <a:buFont typeface="Calibri"/>
                <a:buChar char="•"/>
              </a:pPr>
              <a:r>
                <a:rPr lang="en-US" sz="1600" b="0" i="0" u="none" strike="noStrike" cap="none">
                  <a:solidFill>
                    <a:srgbClr val="000000"/>
                  </a:solidFill>
                  <a:latin typeface="Calibri"/>
                  <a:ea typeface="Calibri"/>
                  <a:cs typeface="Calibri"/>
                  <a:sym typeface="Calibri"/>
                </a:rPr>
                <a:t>scope  (RFC8693)</a:t>
              </a:r>
              <a:endParaRPr sz="1600" b="0" i="0" u="none" strike="noStrike" cap="none">
                <a:solidFill>
                  <a:srgbClr val="000000"/>
                </a:solidFill>
                <a:latin typeface="Calibri"/>
                <a:ea typeface="Calibri"/>
                <a:cs typeface="Calibri"/>
                <a:sym typeface="Calibri"/>
              </a:endParaRPr>
            </a:p>
          </p:txBody>
        </p:sp>
      </p:grpSp>
      <p:sp>
        <p:nvSpPr>
          <p:cNvPr id="370" name="Google Shape;370;p11"/>
          <p:cNvSpPr txBox="1">
            <a:spLocks noGrp="1"/>
          </p:cNvSpPr>
          <p:nvPr>
            <p:ph type="title"/>
          </p:nvPr>
        </p:nvSpPr>
        <p:spPr>
          <a:xfrm>
            <a:off x="762000" y="0"/>
            <a:ext cx="7924800" cy="571500"/>
          </a:xfrm>
          <a:prstGeom prst="rect">
            <a:avLst/>
          </a:prstGeom>
          <a:noFill/>
          <a:ln>
            <a:noFill/>
          </a:ln>
        </p:spPr>
        <p:txBody>
          <a:bodyPr spcFirstLastPara="1" wrap="square" lIns="45700" tIns="45700" rIns="45700" bIns="45700" anchor="ctr" anchorCtr="0">
            <a:normAutofit fontScale="90000"/>
          </a:bodyPr>
          <a:lstStyle/>
          <a:p>
            <a:pPr marL="0" lvl="0" indent="0" algn="ctr" rtl="0">
              <a:lnSpc>
                <a:spcPct val="100000"/>
              </a:lnSpc>
              <a:spcBef>
                <a:spcPts val="0"/>
              </a:spcBef>
              <a:spcAft>
                <a:spcPts val="0"/>
              </a:spcAft>
              <a:buClr>
                <a:srgbClr val="FFFFFF"/>
              </a:buClr>
              <a:buSzPts val="3959"/>
              <a:buFont typeface="Candara"/>
              <a:buNone/>
            </a:pPr>
            <a:r>
              <a:rPr lang="en-US" sz="3959"/>
              <a:t>Token Claims</a:t>
            </a:r>
            <a:endParaRPr sz="3959"/>
          </a:p>
        </p:txBody>
      </p:sp>
      <p:sp>
        <p:nvSpPr>
          <p:cNvPr id="371" name="Google Shape;371;p11"/>
          <p:cNvSpPr/>
          <p:nvPr/>
        </p:nvSpPr>
        <p:spPr>
          <a:xfrm>
            <a:off x="1529845" y="4709607"/>
            <a:ext cx="6834035" cy="36933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000000"/>
              </a:buClr>
              <a:buSzPts val="1800"/>
              <a:buFont typeface="Calibri"/>
              <a:buNone/>
            </a:pPr>
            <a:r>
              <a:rPr lang="en-US" sz="1800" b="0" i="1" u="none" strike="noStrike" cap="none">
                <a:solidFill>
                  <a:srgbClr val="000000"/>
                </a:solidFill>
                <a:latin typeface="Calibri"/>
                <a:ea typeface="Calibri"/>
                <a:cs typeface="Calibri"/>
                <a:sym typeface="Calibri"/>
              </a:rPr>
              <a:t>Note: Where unspecified, the origin is RFC7519 or OpenID Connect core</a:t>
            </a:r>
            <a:endParaRPr sz="1800" b="0" i="1" u="none" strike="noStrike" cap="none">
              <a:solidFill>
                <a:srgbClr val="000000"/>
              </a:solidFill>
              <a:latin typeface="Calibri"/>
              <a:ea typeface="Calibri"/>
              <a:cs typeface="Calibri"/>
              <a:sym typeface="Calibri"/>
            </a:endParaRPr>
          </a:p>
        </p:txBody>
      </p:sp>
      <p:sp>
        <p:nvSpPr>
          <p:cNvPr id="372" name="Google Shape;372;p11"/>
          <p:cNvSpPr/>
          <p:nvPr/>
        </p:nvSpPr>
        <p:spPr>
          <a:xfrm>
            <a:off x="6630600" y="2084832"/>
            <a:ext cx="2238900" cy="2061600"/>
          </a:xfrm>
          <a:prstGeom prst="wedgeEllipseCallout">
            <a:avLst>
              <a:gd name="adj1" fmla="val 42629"/>
              <a:gd name="adj2" fmla="val 59185"/>
            </a:avLst>
          </a:prstGeom>
          <a:solidFill>
            <a:srgbClr val="FFFFFF"/>
          </a:solidFill>
          <a:ln w="25400" cap="flat" cmpd="sng">
            <a:solidFill>
              <a:schemeClr val="accent1"/>
            </a:solidFill>
            <a:prstDash val="solid"/>
            <a:round/>
            <a:headEnd type="none" w="sm" len="sm"/>
            <a:tailEnd type="none" w="sm" len="sm"/>
          </a:ln>
          <a:effectLst>
            <a:outerShdw blurRad="38100" dist="23000" dir="5400000" rotWithShape="0">
              <a:srgbClr val="000000">
                <a:alpha val="33725"/>
              </a:srgbClr>
            </a:outerShdw>
          </a:effectLst>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000000"/>
              </a:buClr>
              <a:buSzPts val="1800"/>
              <a:buFont typeface="Calibri"/>
              <a:buNone/>
            </a:pPr>
            <a:r>
              <a:rPr lang="en-US" sz="1500" b="0" i="0" u="none" strike="noStrike" cap="none">
                <a:solidFill>
                  <a:srgbClr val="000000"/>
                </a:solidFill>
                <a:latin typeface="Calibri"/>
                <a:ea typeface="Calibri"/>
                <a:cs typeface="Calibri"/>
                <a:sym typeface="Calibri"/>
              </a:rPr>
              <a:t>Access tokens should include at least scope (capabilities) or group for authorization</a:t>
            </a:r>
            <a:endParaRPr sz="1500" b="0" i="0" u="none" strike="noStrike" cap="none">
              <a:solidFill>
                <a:srgbClr val="000000"/>
              </a:solidFill>
              <a:latin typeface="Calibri"/>
              <a:ea typeface="Calibri"/>
              <a:cs typeface="Calibri"/>
              <a:sym typeface="Calibri"/>
            </a:endParaRPr>
          </a:p>
        </p:txBody>
      </p:sp>
      <p:sp>
        <p:nvSpPr>
          <p:cNvPr id="373" name="Google Shape;373;p11"/>
          <p:cNvSpPr/>
          <p:nvPr/>
        </p:nvSpPr>
        <p:spPr>
          <a:xfrm>
            <a:off x="2865975" y="2876624"/>
            <a:ext cx="2240700" cy="1464600"/>
          </a:xfrm>
          <a:prstGeom prst="wedgeEllipseCallout">
            <a:avLst>
              <a:gd name="adj1" fmla="val -61738"/>
              <a:gd name="adj2" fmla="val -5099"/>
            </a:avLst>
          </a:prstGeom>
          <a:solidFill>
            <a:srgbClr val="FFFFFF"/>
          </a:solidFill>
          <a:ln w="25400" cap="flat" cmpd="sng">
            <a:solidFill>
              <a:schemeClr val="accent1"/>
            </a:solidFill>
            <a:prstDash val="solid"/>
            <a:round/>
            <a:headEnd type="none" w="sm" len="sm"/>
            <a:tailEnd type="none" w="sm" len="sm"/>
          </a:ln>
          <a:effectLst>
            <a:outerShdw blurRad="38100" dist="23000" dir="5400000" rotWithShape="0">
              <a:srgbClr val="000000">
                <a:alpha val="33725"/>
              </a:srgbClr>
            </a:outerShdw>
          </a:effectLst>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000000"/>
              </a:buClr>
              <a:buSzPts val="1800"/>
              <a:buFont typeface="Calibri"/>
              <a:buNone/>
            </a:pPr>
            <a:r>
              <a:rPr lang="en-US" sz="1500" b="1" i="0" u="none" strike="noStrike" cap="none">
                <a:solidFill>
                  <a:srgbClr val="000000"/>
                </a:solidFill>
                <a:latin typeface="Calibri"/>
                <a:ea typeface="Calibri"/>
                <a:cs typeface="Calibri"/>
                <a:sym typeface="Calibri"/>
              </a:rPr>
              <a:t>wlcg</a:t>
            </a:r>
            <a:r>
              <a:rPr lang="en-US" sz="1500" b="0" i="0" u="none" strike="noStrike" cap="none">
                <a:solidFill>
                  <a:srgbClr val="000000"/>
                </a:solidFill>
                <a:latin typeface="Calibri"/>
                <a:ea typeface="Calibri"/>
                <a:cs typeface="Calibri"/>
                <a:sym typeface="Calibri"/>
              </a:rPr>
              <a:t> prefix added to avoid collisions with other schemas</a:t>
            </a:r>
            <a:endParaRPr sz="1500" b="0" i="0" u="none" strike="noStrike" cap="none">
              <a:solidFill>
                <a:srgbClr val="000000"/>
              </a:solidFill>
              <a:latin typeface="Calibri"/>
              <a:ea typeface="Calibri"/>
              <a:cs typeface="Calibri"/>
              <a:sym typeface="Calibri"/>
            </a:endParaRPr>
          </a:p>
        </p:txBody>
      </p:sp>
      <p:sp>
        <p:nvSpPr>
          <p:cNvPr id="374" name="Google Shape;374;p11"/>
          <p:cNvSpPr txBox="1">
            <a:spLocks noGrp="1"/>
          </p:cNvSpPr>
          <p:nvPr>
            <p:ph type="sldNum" idx="12"/>
          </p:nvPr>
        </p:nvSpPr>
        <p:spPr>
          <a:xfrm>
            <a:off x="8651418" y="4769563"/>
            <a:ext cx="264000" cy="269100"/>
          </a:xfrm>
          <a:prstGeom prst="rect">
            <a:avLst/>
          </a:prstGeom>
          <a:noFill/>
          <a:ln>
            <a:noFill/>
          </a:ln>
        </p:spPr>
        <p:txBody>
          <a:bodyPr spcFirstLastPara="1" wrap="square" lIns="45700" tIns="45700" rIns="45700" bIns="45700" anchor="ctr" anchorCtr="0">
            <a:noAutofit/>
          </a:bodyPr>
          <a:lstStyle/>
          <a:p>
            <a:pPr marL="0" lvl="0" indent="0" algn="r" rtl="0">
              <a:lnSpc>
                <a:spcPct val="100000"/>
              </a:lnSpc>
              <a:spcBef>
                <a:spcPts val="0"/>
              </a:spcBef>
              <a:spcAft>
                <a:spcPts val="0"/>
              </a:spcAft>
              <a:buClr>
                <a:srgbClr val="888888"/>
              </a:buClr>
              <a:buSzPts val="1200"/>
              <a:buFont typeface="Calibri"/>
              <a:buNone/>
            </a:pPr>
            <a:fld id="{00000000-1234-1234-1234-123412341234}" type="slidenum">
              <a:rPr lang="en-US"/>
              <a:t>13</a:t>
            </a:fld>
            <a:endParaRPr/>
          </a:p>
        </p:txBody>
      </p:sp>
      <p:sp>
        <p:nvSpPr>
          <p:cNvPr id="375" name="Google Shape;375;p11"/>
          <p:cNvSpPr/>
          <p:nvPr/>
        </p:nvSpPr>
        <p:spPr>
          <a:xfrm>
            <a:off x="1634300" y="1202300"/>
            <a:ext cx="1951800" cy="1263000"/>
          </a:xfrm>
          <a:prstGeom prst="wedgeEllipseCallout">
            <a:avLst>
              <a:gd name="adj1" fmla="val -66909"/>
              <a:gd name="adj2" fmla="val -28007"/>
            </a:avLst>
          </a:prstGeom>
          <a:solidFill>
            <a:srgbClr val="FFFFFF"/>
          </a:solidFill>
          <a:ln w="25400" cap="flat" cmpd="sng">
            <a:solidFill>
              <a:schemeClr val="accent1"/>
            </a:solidFill>
            <a:prstDash val="solid"/>
            <a:round/>
            <a:headEnd type="none" w="sm" len="sm"/>
            <a:tailEnd type="none" w="sm" len="sm"/>
          </a:ln>
          <a:effectLst>
            <a:outerShdw blurRad="38100" dist="23000" dir="5400000" rotWithShape="0">
              <a:srgbClr val="000000">
                <a:alpha val="34117"/>
              </a:srgbClr>
            </a:outerShdw>
          </a:effectLst>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000000"/>
              </a:buClr>
              <a:buSzPts val="1800"/>
              <a:buFont typeface="Calibri"/>
              <a:buNone/>
            </a:pPr>
            <a:r>
              <a:rPr lang="en-US" sz="1500" b="1" i="0" u="none" strike="noStrike" cap="none">
                <a:solidFill>
                  <a:srgbClr val="000000"/>
                </a:solidFill>
                <a:latin typeface="Calibri"/>
                <a:ea typeface="Calibri"/>
                <a:cs typeface="Calibri"/>
                <a:sym typeface="Calibri"/>
              </a:rPr>
              <a:t>iss+sub </a:t>
            </a:r>
            <a:r>
              <a:rPr lang="en-US" sz="1500" b="0" i="0" u="none" strike="noStrike" cap="none">
                <a:solidFill>
                  <a:srgbClr val="000000"/>
                </a:solidFill>
                <a:latin typeface="Calibri"/>
                <a:ea typeface="Calibri"/>
                <a:cs typeface="Calibri"/>
                <a:sym typeface="Calibri"/>
              </a:rPr>
              <a:t>used to uniquely identify a user, e.g. for blocking</a:t>
            </a:r>
            <a:endParaRPr sz="1500" b="0" i="0" u="none" strike="noStrike" cap="none">
              <a:solidFill>
                <a:srgbClr val="000000"/>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79"/>
        <p:cNvGrpSpPr/>
        <p:nvPr/>
      </p:nvGrpSpPr>
      <p:grpSpPr>
        <a:xfrm>
          <a:off x="0" y="0"/>
          <a:ext cx="0" cy="0"/>
          <a:chOff x="0" y="0"/>
          <a:chExt cx="0" cy="0"/>
        </a:xfrm>
      </p:grpSpPr>
      <p:sp>
        <p:nvSpPr>
          <p:cNvPr id="380" name="Google Shape;380;p15"/>
          <p:cNvSpPr txBox="1">
            <a:spLocks noGrp="1"/>
          </p:cNvSpPr>
          <p:nvPr>
            <p:ph type="title"/>
          </p:nvPr>
        </p:nvSpPr>
        <p:spPr>
          <a:xfrm>
            <a:off x="762000" y="0"/>
            <a:ext cx="7924800" cy="571500"/>
          </a:xfrm>
          <a:prstGeom prst="rect">
            <a:avLst/>
          </a:prstGeom>
          <a:noFill/>
          <a:ln>
            <a:noFill/>
          </a:ln>
        </p:spPr>
        <p:txBody>
          <a:bodyPr spcFirstLastPara="1" wrap="square" lIns="45700" tIns="45700" rIns="45700" bIns="45700" anchor="ctr" anchorCtr="0">
            <a:normAutofit fontScale="90000"/>
          </a:bodyPr>
          <a:lstStyle/>
          <a:p>
            <a:pPr marL="0" lvl="0" indent="0" algn="ctr" rtl="0">
              <a:lnSpc>
                <a:spcPct val="100000"/>
              </a:lnSpc>
              <a:spcBef>
                <a:spcPts val="0"/>
              </a:spcBef>
              <a:spcAft>
                <a:spcPts val="0"/>
              </a:spcAft>
              <a:buClr>
                <a:srgbClr val="FFFFFF"/>
              </a:buClr>
              <a:buSzPts val="3959"/>
              <a:buFont typeface="Candara"/>
              <a:buNone/>
            </a:pPr>
            <a:r>
              <a:rPr lang="en-US" sz="3959"/>
              <a:t>Lifetimes</a:t>
            </a:r>
            <a:endParaRPr sz="3959"/>
          </a:p>
        </p:txBody>
      </p:sp>
      <p:graphicFrame>
        <p:nvGraphicFramePr>
          <p:cNvPr id="381" name="Google Shape;381;p15"/>
          <p:cNvGraphicFramePr/>
          <p:nvPr/>
        </p:nvGraphicFramePr>
        <p:xfrm>
          <a:off x="775006" y="745395"/>
          <a:ext cx="8159075" cy="3931970"/>
        </p:xfrm>
        <a:graphic>
          <a:graphicData uri="http://schemas.openxmlformats.org/drawingml/2006/table">
            <a:tbl>
              <a:tblPr firstRow="1" bandRow="1">
                <a:noFill/>
                <a:tableStyleId>{0CE922F7-41E4-4A87-BE2A-0B0240EC16FF}</a:tableStyleId>
              </a:tblPr>
              <a:tblGrid>
                <a:gridCol w="1205575">
                  <a:extLst>
                    <a:ext uri="{9D8B030D-6E8A-4147-A177-3AD203B41FA5}">
                      <a16:colId xmlns:a16="http://schemas.microsoft.com/office/drawing/2014/main" val="20000"/>
                    </a:ext>
                  </a:extLst>
                </a:gridCol>
                <a:gridCol w="1271025">
                  <a:extLst>
                    <a:ext uri="{9D8B030D-6E8A-4147-A177-3AD203B41FA5}">
                      <a16:colId xmlns:a16="http://schemas.microsoft.com/office/drawing/2014/main" val="20001"/>
                    </a:ext>
                  </a:extLst>
                </a:gridCol>
                <a:gridCol w="986425">
                  <a:extLst>
                    <a:ext uri="{9D8B030D-6E8A-4147-A177-3AD203B41FA5}">
                      <a16:colId xmlns:a16="http://schemas.microsoft.com/office/drawing/2014/main" val="20002"/>
                    </a:ext>
                  </a:extLst>
                </a:gridCol>
                <a:gridCol w="986425">
                  <a:extLst>
                    <a:ext uri="{9D8B030D-6E8A-4147-A177-3AD203B41FA5}">
                      <a16:colId xmlns:a16="http://schemas.microsoft.com/office/drawing/2014/main" val="20003"/>
                    </a:ext>
                  </a:extLst>
                </a:gridCol>
                <a:gridCol w="3709625">
                  <a:extLst>
                    <a:ext uri="{9D8B030D-6E8A-4147-A177-3AD203B41FA5}">
                      <a16:colId xmlns:a16="http://schemas.microsoft.com/office/drawing/2014/main" val="20004"/>
                    </a:ext>
                  </a:extLst>
                </a:gridCol>
              </a:tblGrid>
              <a:tr h="370850">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Token Type</a:t>
                      </a:r>
                      <a:endParaRPr sz="1200" u="none" strike="noStrike" cap="none"/>
                    </a:p>
                    <a:p>
                      <a:pPr marL="0" marR="0" lvl="0" indent="0" algn="l" rtl="0">
                        <a:lnSpc>
                          <a:spcPct val="100000"/>
                        </a:lnSpc>
                        <a:spcBef>
                          <a:spcPts val="0"/>
                        </a:spcBef>
                        <a:spcAft>
                          <a:spcPts val="0"/>
                        </a:spcAft>
                        <a:buClr>
                          <a:schemeClr val="dk1"/>
                        </a:buClr>
                        <a:buSzPts val="1200"/>
                        <a:buFont typeface="Helvetica Neue"/>
                        <a:buNone/>
                      </a:pPr>
                      <a:endParaRPr sz="12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Recommended Lifetime</a:t>
                      </a:r>
                      <a:endParaRPr sz="1200" u="none" strike="noStrike" cap="none"/>
                    </a:p>
                    <a:p>
                      <a:pPr marL="0" marR="0" lvl="0" indent="0" algn="l" rtl="0">
                        <a:lnSpc>
                          <a:spcPct val="100000"/>
                        </a:lnSpc>
                        <a:spcBef>
                          <a:spcPts val="0"/>
                        </a:spcBef>
                        <a:spcAft>
                          <a:spcPts val="0"/>
                        </a:spcAft>
                        <a:buClr>
                          <a:schemeClr val="dk1"/>
                        </a:buClr>
                        <a:buSzPts val="1200"/>
                        <a:buFont typeface="Helvetica Neue"/>
                        <a:buNone/>
                      </a:pPr>
                      <a:endParaRPr sz="12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Minimum Lifetime</a:t>
                      </a:r>
                      <a:endParaRPr sz="1200" u="none" strike="noStrike" cap="none"/>
                    </a:p>
                    <a:p>
                      <a:pPr marL="0" marR="0" lvl="0" indent="0" algn="l" rtl="0">
                        <a:lnSpc>
                          <a:spcPct val="100000"/>
                        </a:lnSpc>
                        <a:spcBef>
                          <a:spcPts val="0"/>
                        </a:spcBef>
                        <a:spcAft>
                          <a:spcPts val="0"/>
                        </a:spcAft>
                        <a:buClr>
                          <a:schemeClr val="dk1"/>
                        </a:buClr>
                        <a:buSzPts val="1200"/>
                        <a:buFont typeface="Helvetica Neue"/>
                        <a:buNone/>
                      </a:pPr>
                      <a:endParaRPr sz="12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Maximum Lifetime</a:t>
                      </a:r>
                      <a:endParaRPr sz="1200" u="none" strike="noStrike" cap="none"/>
                    </a:p>
                    <a:p>
                      <a:pPr marL="0" marR="0" lvl="0" indent="0" algn="l" rtl="0">
                        <a:lnSpc>
                          <a:spcPct val="100000"/>
                        </a:lnSpc>
                        <a:spcBef>
                          <a:spcPts val="0"/>
                        </a:spcBef>
                        <a:spcAft>
                          <a:spcPts val="0"/>
                        </a:spcAft>
                        <a:buClr>
                          <a:schemeClr val="dk1"/>
                        </a:buClr>
                        <a:buSzPts val="1200"/>
                        <a:buFont typeface="Helvetica Neue"/>
                        <a:buNone/>
                      </a:pPr>
                      <a:endParaRPr sz="12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Justification</a:t>
                      </a:r>
                      <a:endParaRPr sz="1200" u="none" strike="noStrike" cap="none"/>
                    </a:p>
                  </a:txBody>
                  <a:tcPr marL="91450" marR="91450" marT="45725" marB="45725"/>
                </a:tc>
                <a:extLst>
                  <a:ext uri="{0D108BD9-81ED-4DB2-BD59-A6C34878D82A}">
                    <a16:rowId xmlns:a16="http://schemas.microsoft.com/office/drawing/2014/main" val="10000"/>
                  </a:ext>
                </a:extLst>
              </a:tr>
              <a:tr h="348150">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Access Token &amp; ID Token  </a:t>
                      </a:r>
                      <a:endParaRPr sz="1200" u="none" strike="noStrike" cap="none"/>
                    </a:p>
                    <a:p>
                      <a:pPr marL="0" marR="0" lvl="0" indent="0" algn="l" rtl="0">
                        <a:lnSpc>
                          <a:spcPct val="100000"/>
                        </a:lnSpc>
                        <a:spcBef>
                          <a:spcPts val="0"/>
                        </a:spcBef>
                        <a:spcAft>
                          <a:spcPts val="0"/>
                        </a:spcAft>
                        <a:buClr>
                          <a:schemeClr val="dk1"/>
                        </a:buClr>
                        <a:buSzPts val="1200"/>
                        <a:buFont typeface="Helvetica Neue"/>
                        <a:buNone/>
                      </a:pPr>
                      <a:endParaRPr sz="12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20 minutes</a:t>
                      </a:r>
                      <a:endParaRPr sz="1200" u="none" strike="noStrike" cap="none"/>
                    </a:p>
                    <a:p>
                      <a:pPr marL="0" marR="0" lvl="0" indent="0" algn="l" rtl="0">
                        <a:lnSpc>
                          <a:spcPct val="100000"/>
                        </a:lnSpc>
                        <a:spcBef>
                          <a:spcPts val="0"/>
                        </a:spcBef>
                        <a:spcAft>
                          <a:spcPts val="0"/>
                        </a:spcAft>
                        <a:buClr>
                          <a:schemeClr val="dk1"/>
                        </a:buClr>
                        <a:buSzPts val="1200"/>
                        <a:buFont typeface="Helvetica Neue"/>
                        <a:buNone/>
                      </a:pPr>
                      <a:endParaRPr sz="12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5 minutes</a:t>
                      </a:r>
                      <a:endParaRPr sz="1200" u="none" strike="noStrike" cap="none"/>
                    </a:p>
                    <a:p>
                      <a:pPr marL="0" marR="0" lvl="0" indent="0" algn="l" rtl="0">
                        <a:lnSpc>
                          <a:spcPct val="100000"/>
                        </a:lnSpc>
                        <a:spcBef>
                          <a:spcPts val="0"/>
                        </a:spcBef>
                        <a:spcAft>
                          <a:spcPts val="0"/>
                        </a:spcAft>
                        <a:buClr>
                          <a:schemeClr val="dk1"/>
                        </a:buClr>
                        <a:buSzPts val="1200"/>
                        <a:buFont typeface="Helvetica Neue"/>
                        <a:buNone/>
                      </a:pPr>
                      <a:endParaRPr sz="12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6 hours</a:t>
                      </a:r>
                      <a:endParaRPr sz="1200" u="none" strike="noStrike" cap="none"/>
                    </a:p>
                    <a:p>
                      <a:pPr marL="0" marR="0" lvl="0" indent="0" algn="l" rtl="0">
                        <a:lnSpc>
                          <a:spcPct val="100000"/>
                        </a:lnSpc>
                        <a:spcBef>
                          <a:spcPts val="0"/>
                        </a:spcBef>
                        <a:spcAft>
                          <a:spcPts val="0"/>
                        </a:spcAft>
                        <a:buClr>
                          <a:schemeClr val="dk1"/>
                        </a:buClr>
                        <a:buSzPts val="1200"/>
                        <a:buFont typeface="Helvetica Neue"/>
                        <a:buNone/>
                      </a:pPr>
                      <a:endParaRPr sz="12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Access token lifetime should be short as there is no revocation mechanism.  The granted lifetime has implications for  the maximum allowable downtime of the Access Token server.</a:t>
                      </a:r>
                      <a:endParaRPr sz="1200" u="none" strike="noStrike" cap="none"/>
                    </a:p>
                  </a:txBody>
                  <a:tcPr marL="91450" marR="91450" marT="45725" marB="45725"/>
                </a:tc>
                <a:extLst>
                  <a:ext uri="{0D108BD9-81ED-4DB2-BD59-A6C34878D82A}">
                    <a16:rowId xmlns:a16="http://schemas.microsoft.com/office/drawing/2014/main" val="10001"/>
                  </a:ext>
                </a:extLst>
              </a:tr>
              <a:tr h="370850">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Refresh Token</a:t>
                      </a:r>
                      <a:endParaRPr sz="1200" u="none" strike="noStrike" cap="none"/>
                    </a:p>
                    <a:p>
                      <a:pPr marL="0" marR="0" lvl="0" indent="0" algn="l" rtl="0">
                        <a:lnSpc>
                          <a:spcPct val="100000"/>
                        </a:lnSpc>
                        <a:spcBef>
                          <a:spcPts val="0"/>
                        </a:spcBef>
                        <a:spcAft>
                          <a:spcPts val="0"/>
                        </a:spcAft>
                        <a:buClr>
                          <a:schemeClr val="dk1"/>
                        </a:buClr>
                        <a:buSzPts val="1200"/>
                        <a:buFont typeface="Helvetica Neue"/>
                        <a:buNone/>
                      </a:pPr>
                      <a:endParaRPr sz="12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10 days</a:t>
                      </a:r>
                      <a:endParaRPr sz="1200" u="none" strike="noStrike" cap="none"/>
                    </a:p>
                    <a:p>
                      <a:pPr marL="0" marR="0" lvl="0" indent="0" algn="l" rtl="0">
                        <a:lnSpc>
                          <a:spcPct val="100000"/>
                        </a:lnSpc>
                        <a:spcBef>
                          <a:spcPts val="0"/>
                        </a:spcBef>
                        <a:spcAft>
                          <a:spcPts val="0"/>
                        </a:spcAft>
                        <a:buClr>
                          <a:schemeClr val="dk1"/>
                        </a:buClr>
                        <a:buSzPts val="1200"/>
                        <a:buFont typeface="Helvetica Neue"/>
                        <a:buNone/>
                      </a:pPr>
                      <a:endParaRPr sz="12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1 day</a:t>
                      </a:r>
                      <a:endParaRPr sz="1200" u="none" strike="noStrike" cap="none"/>
                    </a:p>
                    <a:p>
                      <a:pPr marL="0" marR="0" lvl="0" indent="0" algn="l" rtl="0">
                        <a:lnSpc>
                          <a:spcPct val="100000"/>
                        </a:lnSpc>
                        <a:spcBef>
                          <a:spcPts val="0"/>
                        </a:spcBef>
                        <a:spcAft>
                          <a:spcPts val="0"/>
                        </a:spcAft>
                        <a:buClr>
                          <a:schemeClr val="dk1"/>
                        </a:buClr>
                        <a:buSzPts val="1200"/>
                        <a:buFont typeface="Helvetica Neue"/>
                        <a:buNone/>
                      </a:pPr>
                      <a:endParaRPr sz="12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30 days</a:t>
                      </a:r>
                      <a:endParaRPr sz="1200" u="none" strike="noStrike" cap="none"/>
                    </a:p>
                    <a:p>
                      <a:pPr marL="0" marR="0" lvl="0" indent="0" algn="l" rtl="0">
                        <a:lnSpc>
                          <a:spcPct val="100000"/>
                        </a:lnSpc>
                        <a:spcBef>
                          <a:spcPts val="0"/>
                        </a:spcBef>
                        <a:spcAft>
                          <a:spcPts val="0"/>
                        </a:spcAft>
                        <a:buClr>
                          <a:schemeClr val="dk1"/>
                        </a:buClr>
                        <a:buSzPts val="1200"/>
                        <a:buFont typeface="Helvetica Neue"/>
                        <a:buNone/>
                      </a:pPr>
                      <a:endParaRPr sz="12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Refresh token lifetimes should be kept bounded, but can be longer-lived as they are revocable.  Meant to be long-lived enough to be on a “human timescale”.</a:t>
                      </a:r>
                      <a:endParaRPr sz="1200" u="none" strike="noStrike" cap="none"/>
                    </a:p>
                  </a:txBody>
                  <a:tcPr marL="91450" marR="91450" marT="45725" marB="45725"/>
                </a:tc>
                <a:extLst>
                  <a:ext uri="{0D108BD9-81ED-4DB2-BD59-A6C34878D82A}">
                    <a16:rowId xmlns:a16="http://schemas.microsoft.com/office/drawing/2014/main" val="10002"/>
                  </a:ext>
                </a:extLst>
              </a:tr>
              <a:tr h="370825">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Issuer Public Key Cache</a:t>
                      </a:r>
                      <a:endParaRPr sz="1200" u="none" strike="noStrike" cap="none"/>
                    </a:p>
                    <a:p>
                      <a:pPr marL="0" marR="0" lvl="0" indent="0" algn="l" rtl="0">
                        <a:lnSpc>
                          <a:spcPct val="100000"/>
                        </a:lnSpc>
                        <a:spcBef>
                          <a:spcPts val="0"/>
                        </a:spcBef>
                        <a:spcAft>
                          <a:spcPts val="0"/>
                        </a:spcAft>
                        <a:buClr>
                          <a:schemeClr val="dk1"/>
                        </a:buClr>
                        <a:buSzPts val="1200"/>
                        <a:buFont typeface="Helvetica Neue"/>
                        <a:buNone/>
                      </a:pPr>
                      <a:endParaRPr sz="12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6 hours</a:t>
                      </a:r>
                      <a:endParaRPr sz="1200" u="none" strike="noStrike" cap="none"/>
                    </a:p>
                    <a:p>
                      <a:pPr marL="0" marR="0" lvl="0" indent="0" algn="l" rtl="0">
                        <a:lnSpc>
                          <a:spcPct val="100000"/>
                        </a:lnSpc>
                        <a:spcBef>
                          <a:spcPts val="0"/>
                        </a:spcBef>
                        <a:spcAft>
                          <a:spcPts val="0"/>
                        </a:spcAft>
                        <a:buClr>
                          <a:schemeClr val="dk1"/>
                        </a:buClr>
                        <a:buSzPts val="1200"/>
                        <a:buFont typeface="Helvetica Neue"/>
                        <a:buNone/>
                      </a:pPr>
                      <a:endParaRPr sz="12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1 hour</a:t>
                      </a:r>
                      <a:endParaRPr sz="1200" u="none" strike="noStrike" cap="none"/>
                    </a:p>
                    <a:p>
                      <a:pPr marL="0" marR="0" lvl="0" indent="0" algn="l" rtl="0">
                        <a:lnSpc>
                          <a:spcPct val="100000"/>
                        </a:lnSpc>
                        <a:spcBef>
                          <a:spcPts val="0"/>
                        </a:spcBef>
                        <a:spcAft>
                          <a:spcPts val="0"/>
                        </a:spcAft>
                        <a:buClr>
                          <a:schemeClr val="dk1"/>
                        </a:buClr>
                        <a:buSzPts val="1200"/>
                        <a:buFont typeface="Helvetica Neue"/>
                        <a:buNone/>
                      </a:pPr>
                      <a:endParaRPr sz="12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1 day</a:t>
                      </a:r>
                      <a:endParaRPr sz="1200" u="none" strike="noStrike" cap="none"/>
                    </a:p>
                    <a:p>
                      <a:pPr marL="0" marR="0" lvl="0" indent="0" algn="l" rtl="0">
                        <a:lnSpc>
                          <a:spcPct val="100000"/>
                        </a:lnSpc>
                        <a:spcBef>
                          <a:spcPts val="0"/>
                        </a:spcBef>
                        <a:spcAft>
                          <a:spcPts val="0"/>
                        </a:spcAft>
                        <a:buClr>
                          <a:schemeClr val="dk1"/>
                        </a:buClr>
                        <a:buSzPts val="1200"/>
                        <a:buFont typeface="Helvetica Neue"/>
                        <a:buNone/>
                      </a:pPr>
                      <a:endParaRPr sz="12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The public key cache lifetime defines the minimum revocation time of the public key.  The actual lifetime is the maximum allowable downtime of the public key server</a:t>
                      </a:r>
                      <a:endParaRPr sz="1200" u="none" strike="noStrike" cap="none"/>
                    </a:p>
                  </a:txBody>
                  <a:tcPr marL="91450" marR="91450" marT="45725" marB="45725"/>
                </a:tc>
                <a:extLst>
                  <a:ext uri="{0D108BD9-81ED-4DB2-BD59-A6C34878D82A}">
                    <a16:rowId xmlns:a16="http://schemas.microsoft.com/office/drawing/2014/main" val="10003"/>
                  </a:ext>
                </a:extLst>
              </a:tr>
              <a:tr h="370850">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Issuer Public Key</a:t>
                      </a:r>
                      <a:endParaRPr sz="1200" u="none" strike="noStrike" cap="none"/>
                    </a:p>
                    <a:p>
                      <a:pPr marL="0" marR="0" lvl="0" indent="0" algn="l" rtl="0">
                        <a:lnSpc>
                          <a:spcPct val="100000"/>
                        </a:lnSpc>
                        <a:spcBef>
                          <a:spcPts val="0"/>
                        </a:spcBef>
                        <a:spcAft>
                          <a:spcPts val="0"/>
                        </a:spcAft>
                        <a:buClr>
                          <a:schemeClr val="dk1"/>
                        </a:buClr>
                        <a:buSzPts val="1200"/>
                        <a:buFont typeface="Helvetica Neue"/>
                        <a:buNone/>
                      </a:pPr>
                      <a:endParaRPr sz="1200" u="none" strike="noStrike" cap="none"/>
                    </a:p>
                    <a:p>
                      <a:pPr marL="0" marR="0" lvl="0" indent="0" algn="l" rtl="0">
                        <a:lnSpc>
                          <a:spcPct val="100000"/>
                        </a:lnSpc>
                        <a:spcBef>
                          <a:spcPts val="0"/>
                        </a:spcBef>
                        <a:spcAft>
                          <a:spcPts val="0"/>
                        </a:spcAft>
                        <a:buClr>
                          <a:schemeClr val="dk1"/>
                        </a:buClr>
                        <a:buSzPts val="1200"/>
                        <a:buFont typeface="Helvetica Neue"/>
                        <a:buNone/>
                      </a:pPr>
                      <a:endParaRPr sz="12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6 months</a:t>
                      </a:r>
                      <a:endParaRPr sz="1200" u="none" strike="noStrike" cap="none"/>
                    </a:p>
                    <a:p>
                      <a:pPr marL="0" marR="0" lvl="0" indent="0" algn="l" rtl="0">
                        <a:lnSpc>
                          <a:spcPct val="100000"/>
                        </a:lnSpc>
                        <a:spcBef>
                          <a:spcPts val="0"/>
                        </a:spcBef>
                        <a:spcAft>
                          <a:spcPts val="0"/>
                        </a:spcAft>
                        <a:buClr>
                          <a:schemeClr val="dk1"/>
                        </a:buClr>
                        <a:buSzPts val="1200"/>
                        <a:buFont typeface="Helvetica Neue"/>
                        <a:buNone/>
                      </a:pPr>
                      <a:endParaRPr sz="12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2 days</a:t>
                      </a:r>
                      <a:endParaRPr sz="1200" u="none" strike="noStrike" cap="none"/>
                    </a:p>
                    <a:p>
                      <a:pPr marL="0" marR="0" lvl="0" indent="0" algn="l" rtl="0">
                        <a:lnSpc>
                          <a:spcPct val="100000"/>
                        </a:lnSpc>
                        <a:spcBef>
                          <a:spcPts val="0"/>
                        </a:spcBef>
                        <a:spcAft>
                          <a:spcPts val="0"/>
                        </a:spcAft>
                        <a:buClr>
                          <a:schemeClr val="dk1"/>
                        </a:buClr>
                        <a:buSzPts val="1200"/>
                        <a:buFont typeface="Helvetica Neue"/>
                        <a:buNone/>
                      </a:pPr>
                      <a:endParaRPr sz="12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12 months</a:t>
                      </a:r>
                      <a:endParaRPr sz="1200" u="none" strike="noStrike" cap="none"/>
                    </a:p>
                    <a:p>
                      <a:pPr marL="0" marR="0" lvl="0" indent="0" algn="l" rtl="0">
                        <a:lnSpc>
                          <a:spcPct val="100000"/>
                        </a:lnSpc>
                        <a:spcBef>
                          <a:spcPts val="0"/>
                        </a:spcBef>
                        <a:spcAft>
                          <a:spcPts val="0"/>
                        </a:spcAft>
                        <a:buClr>
                          <a:schemeClr val="dk1"/>
                        </a:buClr>
                        <a:buSzPts val="1200"/>
                        <a:buFont typeface="Helvetica Neue"/>
                        <a:buNone/>
                      </a:pPr>
                      <a:endParaRPr sz="1200" u="none" strike="noStrike" cap="none"/>
                    </a:p>
                  </a:txBody>
                  <a:tcPr marL="91450" marR="91450" marT="45725" marB="45725"/>
                </a:tc>
                <a:tc>
                  <a:txBody>
                    <a:bodyPr/>
                    <a:lstStyle/>
                    <a:p>
                      <a:pPr marL="0" marR="0" lvl="0" indent="0" algn="l" rtl="0">
                        <a:lnSpc>
                          <a:spcPct val="100000"/>
                        </a:lnSpc>
                        <a:spcBef>
                          <a:spcPts val="0"/>
                        </a:spcBef>
                        <a:spcAft>
                          <a:spcPts val="0"/>
                        </a:spcAft>
                        <a:buClr>
                          <a:schemeClr val="dk1"/>
                        </a:buClr>
                        <a:buSzPts val="1200"/>
                        <a:buFont typeface="Helvetica Neue"/>
                        <a:buNone/>
                      </a:pPr>
                      <a:r>
                        <a:rPr lang="en-US" sz="1200" u="none" strike="noStrike" cap="none"/>
                        <a:t>JWT has built-in mechanisms for key rotation; these do not need to live as long as CAs. This may evolve following operational experience, provision should be made for flexible lifetimes.</a:t>
                      </a:r>
                      <a:endParaRPr sz="1200" u="none" strike="noStrike" cap="none"/>
                    </a:p>
                    <a:p>
                      <a:pPr marL="0" marR="0" lvl="0" indent="0" algn="l" rtl="0">
                        <a:lnSpc>
                          <a:spcPct val="100000"/>
                        </a:lnSpc>
                        <a:spcBef>
                          <a:spcPts val="0"/>
                        </a:spcBef>
                        <a:spcAft>
                          <a:spcPts val="0"/>
                        </a:spcAft>
                        <a:buClr>
                          <a:schemeClr val="dk1"/>
                        </a:buClr>
                        <a:buSzPts val="1200"/>
                        <a:buFont typeface="Helvetica Neue"/>
                        <a:buNone/>
                      </a:pPr>
                      <a:endParaRPr sz="1200" u="none" strike="noStrike" cap="none"/>
                    </a:p>
                  </a:txBody>
                  <a:tcPr marL="91450" marR="91450" marT="45725" marB="45725"/>
                </a:tc>
                <a:extLst>
                  <a:ext uri="{0D108BD9-81ED-4DB2-BD59-A6C34878D82A}">
                    <a16:rowId xmlns:a16="http://schemas.microsoft.com/office/drawing/2014/main" val="10004"/>
                  </a:ext>
                </a:extLst>
              </a:tr>
            </a:tbl>
          </a:graphicData>
        </a:graphic>
      </p:graphicFrame>
      <p:sp>
        <p:nvSpPr>
          <p:cNvPr id="382" name="Google Shape;382;p15"/>
          <p:cNvSpPr txBox="1">
            <a:spLocks noGrp="1"/>
          </p:cNvSpPr>
          <p:nvPr>
            <p:ph type="sldNum" idx="12"/>
          </p:nvPr>
        </p:nvSpPr>
        <p:spPr>
          <a:xfrm>
            <a:off x="8651418" y="4769563"/>
            <a:ext cx="264000" cy="269100"/>
          </a:xfrm>
          <a:prstGeom prst="rect">
            <a:avLst/>
          </a:prstGeom>
          <a:noFill/>
          <a:ln>
            <a:noFill/>
          </a:ln>
        </p:spPr>
        <p:txBody>
          <a:bodyPr spcFirstLastPara="1" wrap="square" lIns="45700" tIns="45700" rIns="45700" bIns="45700" anchor="ctr" anchorCtr="0">
            <a:noAutofit/>
          </a:bodyPr>
          <a:lstStyle/>
          <a:p>
            <a:pPr marL="0" lvl="0" indent="0" algn="r" rtl="0">
              <a:lnSpc>
                <a:spcPct val="100000"/>
              </a:lnSpc>
              <a:spcBef>
                <a:spcPts val="0"/>
              </a:spcBef>
              <a:spcAft>
                <a:spcPts val="0"/>
              </a:spcAft>
              <a:buClr>
                <a:srgbClr val="888888"/>
              </a:buClr>
              <a:buSzPts val="1200"/>
              <a:buFont typeface="Calibri"/>
              <a:buNone/>
            </a:pPr>
            <a:fld id="{00000000-1234-1234-1234-123412341234}" type="slidenum">
              <a:rPr lang="en-US"/>
              <a:t>14</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386"/>
        <p:cNvGrpSpPr/>
        <p:nvPr/>
      </p:nvGrpSpPr>
      <p:grpSpPr>
        <a:xfrm>
          <a:off x="0" y="0"/>
          <a:ext cx="0" cy="0"/>
          <a:chOff x="0" y="0"/>
          <a:chExt cx="0" cy="0"/>
        </a:xfrm>
      </p:grpSpPr>
      <p:sp>
        <p:nvSpPr>
          <p:cNvPr id="387" name="Google Shape;387;p16"/>
          <p:cNvSpPr/>
          <p:nvPr/>
        </p:nvSpPr>
        <p:spPr>
          <a:xfrm>
            <a:off x="3124199" y="4769562"/>
            <a:ext cx="4343400" cy="269240"/>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WLCG AuthZ WG</a:t>
            </a:r>
            <a:endParaRPr sz="1200" b="0" i="0" u="none" strike="noStrike" cap="none">
              <a:solidFill>
                <a:srgbClr val="888888"/>
              </a:solidFill>
              <a:latin typeface="Calibri"/>
              <a:ea typeface="Calibri"/>
              <a:cs typeface="Calibri"/>
              <a:sym typeface="Calibri"/>
            </a:endParaRPr>
          </a:p>
        </p:txBody>
      </p:sp>
      <p:sp>
        <p:nvSpPr>
          <p:cNvPr id="388" name="Google Shape;388;p16"/>
          <p:cNvSpPr txBox="1">
            <a:spLocks noGrp="1"/>
          </p:cNvSpPr>
          <p:nvPr>
            <p:ph type="body" idx="1"/>
          </p:nvPr>
        </p:nvSpPr>
        <p:spPr>
          <a:xfrm>
            <a:off x="3047999" y="1381351"/>
            <a:ext cx="5333999" cy="926223"/>
          </a:xfrm>
          <a:prstGeom prst="rect">
            <a:avLst/>
          </a:prstGeom>
          <a:noFill/>
          <a:ln>
            <a:noFill/>
          </a:ln>
        </p:spPr>
        <p:txBody>
          <a:bodyPr spcFirstLastPara="1" wrap="square" lIns="45700" tIns="45700" rIns="45700" bIns="45700" anchor="t" anchorCtr="0">
            <a:normAutofit/>
          </a:bodyPr>
          <a:lstStyle/>
          <a:p>
            <a:pPr marL="0" marR="0" lvl="0" indent="0" algn="l" rtl="0">
              <a:lnSpc>
                <a:spcPct val="100000"/>
              </a:lnSpc>
              <a:spcBef>
                <a:spcPts val="0"/>
              </a:spcBef>
              <a:spcAft>
                <a:spcPts val="0"/>
              </a:spcAft>
              <a:buClr>
                <a:srgbClr val="FFFFFF"/>
              </a:buClr>
              <a:buSzPts val="4800"/>
              <a:buFont typeface="Arial"/>
              <a:buNone/>
            </a:pPr>
            <a:r>
              <a:rPr lang="en-US" sz="4800"/>
              <a:t>Authorization</a:t>
            </a:r>
            <a:endParaRPr sz="4800" b="0" i="0" u="none" strike="noStrike" cap="none">
              <a:solidFill>
                <a:srgbClr val="FFFFFF"/>
              </a:solidFill>
              <a:latin typeface="Calibri"/>
              <a:ea typeface="Calibri"/>
              <a:cs typeface="Calibri"/>
              <a:sym typeface="Calibri"/>
            </a:endParaRPr>
          </a:p>
        </p:txBody>
      </p:sp>
      <p:sp>
        <p:nvSpPr>
          <p:cNvPr id="389" name="Google Shape;389;p16"/>
          <p:cNvSpPr txBox="1">
            <a:spLocks noGrp="1"/>
          </p:cNvSpPr>
          <p:nvPr>
            <p:ph type="sldNum" idx="12"/>
          </p:nvPr>
        </p:nvSpPr>
        <p:spPr>
          <a:xfrm>
            <a:off x="8346618" y="4769563"/>
            <a:ext cx="263983" cy="269241"/>
          </a:xfrm>
          <a:prstGeom prst="rect">
            <a:avLst/>
          </a:prstGeom>
          <a:noFill/>
          <a:ln>
            <a:noFill/>
          </a:ln>
        </p:spPr>
        <p:txBody>
          <a:bodyPr spcFirstLastPara="1" wrap="square" lIns="45700" tIns="45700" rIns="45700" bIns="45700" anchor="ctr" anchorCtr="0">
            <a:spAutoFit/>
          </a:bodyPr>
          <a:lstStyle/>
          <a:p>
            <a:pPr marL="0" lvl="0" indent="0" algn="r" rtl="0">
              <a:lnSpc>
                <a:spcPct val="100000"/>
              </a:lnSpc>
              <a:spcBef>
                <a:spcPts val="0"/>
              </a:spcBef>
              <a:spcAft>
                <a:spcPts val="0"/>
              </a:spcAft>
              <a:buClr>
                <a:srgbClr val="888888"/>
              </a:buClr>
              <a:buSzPts val="1200"/>
              <a:buFont typeface="Calibri"/>
              <a:buNone/>
            </a:pPr>
            <a:fld id="{00000000-1234-1234-1234-123412341234}" type="slidenum">
              <a:rPr lang="en-US"/>
              <a:t>15</a:t>
            </a:fld>
            <a:endParaRPr/>
          </a:p>
        </p:txBody>
      </p:sp>
      <p:sp>
        <p:nvSpPr>
          <p:cNvPr id="390" name="Google Shape;390;p16"/>
          <p:cNvSpPr/>
          <p:nvPr/>
        </p:nvSpPr>
        <p:spPr>
          <a:xfrm>
            <a:off x="0" y="4769960"/>
            <a:ext cx="1904999" cy="269240"/>
          </a:xfrm>
          <a:prstGeom prst="rect">
            <a:avLst/>
          </a:prstGeom>
          <a:noFill/>
          <a:ln>
            <a:noFill/>
          </a:ln>
        </p:spPr>
        <p:txBody>
          <a:bodyPr spcFirstLastPara="1" wrap="square" lIns="45700" tIns="45700" rIns="45700" bIns="45700" anchor="ctr" anchorCtr="0">
            <a:sp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12/07/17</a:t>
            </a:r>
            <a:endParaRPr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394"/>
        <p:cNvGrpSpPr/>
        <p:nvPr/>
      </p:nvGrpSpPr>
      <p:grpSpPr>
        <a:xfrm>
          <a:off x="0" y="0"/>
          <a:ext cx="0" cy="0"/>
          <a:chOff x="0" y="0"/>
          <a:chExt cx="0" cy="0"/>
        </a:xfrm>
      </p:grpSpPr>
      <p:sp>
        <p:nvSpPr>
          <p:cNvPr id="395" name="Google Shape;395;p17"/>
          <p:cNvSpPr txBox="1">
            <a:spLocks noGrp="1"/>
          </p:cNvSpPr>
          <p:nvPr>
            <p:ph type="body" idx="1"/>
          </p:nvPr>
        </p:nvSpPr>
        <p:spPr>
          <a:xfrm>
            <a:off x="685800" y="685801"/>
            <a:ext cx="8382000" cy="3908822"/>
          </a:xfrm>
          <a:prstGeom prst="rect">
            <a:avLst/>
          </a:prstGeom>
          <a:noFill/>
          <a:ln>
            <a:noFill/>
          </a:ln>
        </p:spPr>
        <p:txBody>
          <a:bodyPr spcFirstLastPara="1" wrap="square" lIns="45700" tIns="45700" rIns="45700" bIns="45700" anchor="t" anchorCtr="0">
            <a:normAutofit/>
          </a:bodyPr>
          <a:lstStyle/>
          <a:p>
            <a:pPr marL="342900" lvl="0" indent="-311150" algn="l" rtl="0">
              <a:lnSpc>
                <a:spcPct val="100000"/>
              </a:lnSpc>
              <a:spcBef>
                <a:spcPts val="0"/>
              </a:spcBef>
              <a:spcAft>
                <a:spcPts val="0"/>
              </a:spcAft>
              <a:buClr>
                <a:srgbClr val="003399"/>
              </a:buClr>
              <a:buSzPts val="2700"/>
              <a:buChar char="•"/>
            </a:pPr>
            <a:r>
              <a:rPr lang="en-US" sz="2700"/>
              <a:t>Two models</a:t>
            </a:r>
            <a:endParaRPr sz="2700"/>
          </a:p>
          <a:p>
            <a:pPr marL="783771" lvl="1" indent="-294821" algn="l" rtl="0">
              <a:lnSpc>
                <a:spcPct val="100000"/>
              </a:lnSpc>
              <a:spcBef>
                <a:spcPts val="700"/>
              </a:spcBef>
              <a:spcAft>
                <a:spcPts val="0"/>
              </a:spcAft>
              <a:buClr>
                <a:srgbClr val="003399"/>
              </a:buClr>
              <a:buSzPts val="2700"/>
              <a:buChar char="–"/>
            </a:pPr>
            <a:r>
              <a:rPr lang="en-US" sz="2700"/>
              <a:t>Groups e.g. /atlas/production</a:t>
            </a:r>
            <a:endParaRPr sz="2700"/>
          </a:p>
          <a:p>
            <a:pPr marL="783771" lvl="1" indent="-326571" algn="l" rtl="0">
              <a:lnSpc>
                <a:spcPct val="100000"/>
              </a:lnSpc>
              <a:spcBef>
                <a:spcPts val="700"/>
              </a:spcBef>
              <a:spcAft>
                <a:spcPts val="0"/>
              </a:spcAft>
              <a:buClr>
                <a:srgbClr val="003399"/>
              </a:buClr>
              <a:buSzPts val="2700"/>
              <a:buChar char="–"/>
            </a:pPr>
            <a:r>
              <a:rPr lang="en-US" sz="2700" b="0" i="0" u="none" strike="noStrike" cap="none">
                <a:solidFill>
                  <a:srgbClr val="003399"/>
                </a:solidFill>
                <a:latin typeface="Calibri"/>
                <a:ea typeface="Calibri"/>
                <a:cs typeface="Calibri"/>
                <a:sym typeface="Calibri"/>
              </a:rPr>
              <a:t>Capabilities e.g. storage.read/atlas</a:t>
            </a:r>
            <a:endParaRPr sz="2700" b="0" i="0" u="none" strike="noStrike" cap="none">
              <a:solidFill>
                <a:srgbClr val="003399"/>
              </a:solidFill>
              <a:latin typeface="Calibri"/>
              <a:ea typeface="Calibri"/>
              <a:cs typeface="Calibri"/>
              <a:sym typeface="Calibri"/>
            </a:endParaRPr>
          </a:p>
          <a:p>
            <a:pPr marL="0" lvl="0" indent="0" algn="l" rtl="0">
              <a:lnSpc>
                <a:spcPct val="100000"/>
              </a:lnSpc>
              <a:spcBef>
                <a:spcPts val="700"/>
              </a:spcBef>
              <a:spcAft>
                <a:spcPts val="0"/>
              </a:spcAft>
              <a:buSzPts val="1800"/>
              <a:buNone/>
            </a:pPr>
            <a:endParaRPr sz="2700"/>
          </a:p>
          <a:p>
            <a:pPr marL="0" lvl="0" indent="0" algn="ctr" rtl="0">
              <a:lnSpc>
                <a:spcPct val="100000"/>
              </a:lnSpc>
              <a:spcBef>
                <a:spcPts val="700"/>
              </a:spcBef>
              <a:spcAft>
                <a:spcPts val="0"/>
              </a:spcAft>
              <a:buClr>
                <a:srgbClr val="24292E"/>
              </a:buClr>
              <a:buSzPts val="1200"/>
              <a:buFont typeface="Arial"/>
              <a:buNone/>
            </a:pPr>
            <a:r>
              <a:rPr lang="en-US" sz="1700" b="1" i="0" u="none">
                <a:solidFill>
                  <a:srgbClr val="24292E"/>
                </a:solidFill>
                <a:latin typeface="Arial"/>
                <a:ea typeface="Arial"/>
                <a:cs typeface="Arial"/>
                <a:sym typeface="Arial"/>
              </a:rPr>
              <a:t>"Access tokens may convey </a:t>
            </a:r>
            <a:r>
              <a:rPr lang="en-US" sz="1700" b="1">
                <a:solidFill>
                  <a:srgbClr val="24292E"/>
                </a:solidFill>
                <a:latin typeface="Arial"/>
                <a:ea typeface="Arial"/>
                <a:cs typeface="Arial"/>
                <a:sym typeface="Arial"/>
              </a:rPr>
              <a:t>authorization</a:t>
            </a:r>
            <a:r>
              <a:rPr lang="en-US" sz="1700" b="1" i="0" u="none">
                <a:solidFill>
                  <a:srgbClr val="24292E"/>
                </a:solidFill>
                <a:latin typeface="Arial"/>
                <a:ea typeface="Arial"/>
                <a:cs typeface="Arial"/>
                <a:sym typeface="Arial"/>
              </a:rPr>
              <a:t> information as both groups and capabilities. If both group membership and capabilities are asserted, then the resource server should grant the union of all authorizations for the groups and capabilities that it understands." </a:t>
            </a:r>
            <a:r>
              <a:rPr lang="en-US" sz="1700" i="0" u="none">
                <a:solidFill>
                  <a:srgbClr val="24292E"/>
                </a:solidFill>
                <a:latin typeface="Arial"/>
                <a:ea typeface="Arial"/>
                <a:cs typeface="Arial"/>
                <a:sym typeface="Arial"/>
              </a:rPr>
              <a:t>From the WLCG To</a:t>
            </a:r>
            <a:r>
              <a:rPr lang="en-US" sz="1700">
                <a:solidFill>
                  <a:srgbClr val="24292E"/>
                </a:solidFill>
                <a:latin typeface="Arial"/>
                <a:ea typeface="Arial"/>
                <a:cs typeface="Arial"/>
                <a:sym typeface="Arial"/>
              </a:rPr>
              <a:t>ken Schema</a:t>
            </a:r>
            <a:endParaRPr sz="1700" i="0" u="none">
              <a:solidFill>
                <a:srgbClr val="24292E"/>
              </a:solidFill>
              <a:latin typeface="Arial"/>
              <a:ea typeface="Arial"/>
              <a:cs typeface="Arial"/>
              <a:sym typeface="Arial"/>
            </a:endParaRPr>
          </a:p>
        </p:txBody>
      </p:sp>
      <p:sp>
        <p:nvSpPr>
          <p:cNvPr id="396" name="Google Shape;396;p17"/>
          <p:cNvSpPr txBox="1">
            <a:spLocks noGrp="1"/>
          </p:cNvSpPr>
          <p:nvPr>
            <p:ph type="title"/>
          </p:nvPr>
        </p:nvSpPr>
        <p:spPr>
          <a:xfrm>
            <a:off x="762000" y="0"/>
            <a:ext cx="7924800" cy="571500"/>
          </a:xfrm>
          <a:prstGeom prst="rect">
            <a:avLst/>
          </a:prstGeom>
          <a:noFill/>
          <a:ln>
            <a:noFill/>
          </a:ln>
        </p:spPr>
        <p:txBody>
          <a:bodyPr spcFirstLastPara="1" wrap="square" lIns="45700" tIns="45700" rIns="45700" bIns="45700" anchor="ctr" anchorCtr="0">
            <a:normAutofit fontScale="90000"/>
          </a:bodyPr>
          <a:lstStyle/>
          <a:p>
            <a:pPr marL="0" lvl="0" indent="0" algn="ctr" rtl="0">
              <a:lnSpc>
                <a:spcPct val="100000"/>
              </a:lnSpc>
              <a:spcBef>
                <a:spcPts val="0"/>
              </a:spcBef>
              <a:spcAft>
                <a:spcPts val="0"/>
              </a:spcAft>
              <a:buClr>
                <a:srgbClr val="FFFFFF"/>
              </a:buClr>
              <a:buSzPts val="4400"/>
              <a:buFont typeface="Candara"/>
              <a:buNone/>
            </a:pPr>
            <a:r>
              <a:rPr lang="en-US"/>
              <a:t>Authorization</a:t>
            </a:r>
            <a:endParaRPr/>
          </a:p>
        </p:txBody>
      </p:sp>
      <p:sp>
        <p:nvSpPr>
          <p:cNvPr id="397" name="Google Shape;397;p17"/>
          <p:cNvSpPr txBox="1">
            <a:spLocks noGrp="1"/>
          </p:cNvSpPr>
          <p:nvPr>
            <p:ph type="sldNum" idx="12"/>
          </p:nvPr>
        </p:nvSpPr>
        <p:spPr>
          <a:xfrm>
            <a:off x="8651418" y="4769563"/>
            <a:ext cx="264000" cy="269100"/>
          </a:xfrm>
          <a:prstGeom prst="rect">
            <a:avLst/>
          </a:prstGeom>
          <a:noFill/>
          <a:ln>
            <a:noFill/>
          </a:ln>
        </p:spPr>
        <p:txBody>
          <a:bodyPr spcFirstLastPara="1" wrap="square" lIns="45700" tIns="45700" rIns="45700" bIns="45700" anchor="ctr" anchorCtr="0">
            <a:noAutofit/>
          </a:bodyPr>
          <a:lstStyle/>
          <a:p>
            <a:pPr marL="0" lvl="0" indent="0" algn="r" rtl="0">
              <a:lnSpc>
                <a:spcPct val="100000"/>
              </a:lnSpc>
              <a:spcBef>
                <a:spcPts val="0"/>
              </a:spcBef>
              <a:spcAft>
                <a:spcPts val="0"/>
              </a:spcAft>
              <a:buClr>
                <a:srgbClr val="888888"/>
              </a:buClr>
              <a:buSzPts val="1200"/>
              <a:buFont typeface="Calibri"/>
              <a:buNone/>
            </a:pPr>
            <a:fld id="{00000000-1234-1234-1234-123412341234}" type="slidenum">
              <a:rPr lang="en-US"/>
              <a:t>16</a:t>
            </a:fld>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01"/>
        <p:cNvGrpSpPr/>
        <p:nvPr/>
      </p:nvGrpSpPr>
      <p:grpSpPr>
        <a:xfrm>
          <a:off x="0" y="0"/>
          <a:ext cx="0" cy="0"/>
          <a:chOff x="0" y="0"/>
          <a:chExt cx="0" cy="0"/>
        </a:xfrm>
      </p:grpSpPr>
      <p:sp>
        <p:nvSpPr>
          <p:cNvPr id="402" name="Google Shape;402;p18"/>
          <p:cNvSpPr txBox="1">
            <a:spLocks noGrp="1"/>
          </p:cNvSpPr>
          <p:nvPr>
            <p:ph type="body" idx="1"/>
          </p:nvPr>
        </p:nvSpPr>
        <p:spPr>
          <a:xfrm>
            <a:off x="685800" y="685801"/>
            <a:ext cx="8382000" cy="3908822"/>
          </a:xfrm>
          <a:prstGeom prst="rect">
            <a:avLst/>
          </a:prstGeom>
          <a:noFill/>
          <a:ln>
            <a:noFill/>
          </a:ln>
        </p:spPr>
        <p:txBody>
          <a:bodyPr spcFirstLastPara="1" wrap="square" lIns="45700" tIns="45700" rIns="45700" bIns="45700" anchor="t" anchorCtr="0">
            <a:normAutofit/>
          </a:bodyPr>
          <a:lstStyle/>
          <a:p>
            <a:pPr marL="342900" lvl="0" indent="-342900" algn="l" rtl="0">
              <a:lnSpc>
                <a:spcPct val="97000"/>
              </a:lnSpc>
              <a:spcBef>
                <a:spcPts val="0"/>
              </a:spcBef>
              <a:spcAft>
                <a:spcPts val="0"/>
              </a:spcAft>
              <a:buClr>
                <a:srgbClr val="003399"/>
              </a:buClr>
              <a:buSzPts val="2720"/>
              <a:buChar char="•"/>
            </a:pPr>
            <a:r>
              <a:rPr lang="en-US" sz="2720" b="0" i="0" u="none" strike="noStrike" cap="none">
                <a:solidFill>
                  <a:srgbClr val="003399"/>
                </a:solidFill>
                <a:latin typeface="Calibri"/>
                <a:ea typeface="Calibri"/>
                <a:cs typeface="Calibri"/>
                <a:sym typeface="Calibri"/>
              </a:rPr>
              <a:t>Authorization may be based on the </a:t>
            </a:r>
            <a:r>
              <a:rPr lang="en-US" sz="2720" b="1" i="0" u="none" strike="noStrike" cap="none">
                <a:solidFill>
                  <a:srgbClr val="003399"/>
                </a:solidFill>
              </a:rPr>
              <a:t>wlcg.groups</a:t>
            </a:r>
            <a:r>
              <a:rPr lang="en-US" sz="2720" b="0" i="0" u="none" strike="noStrike" cap="none">
                <a:solidFill>
                  <a:srgbClr val="003399"/>
                </a:solidFill>
                <a:latin typeface="Calibri"/>
                <a:ea typeface="Calibri"/>
                <a:cs typeface="Calibri"/>
                <a:sym typeface="Calibri"/>
              </a:rPr>
              <a:t> claim. </a:t>
            </a:r>
            <a:endParaRPr sz="2720" b="0" i="0" u="none" strike="noStrike" cap="none">
              <a:solidFill>
                <a:srgbClr val="003399"/>
              </a:solidFill>
              <a:latin typeface="Calibri"/>
              <a:ea typeface="Calibri"/>
              <a:cs typeface="Calibri"/>
              <a:sym typeface="Calibri"/>
            </a:endParaRPr>
          </a:p>
          <a:p>
            <a:pPr marL="342900" lvl="0" indent="-342900" algn="l" rtl="0">
              <a:lnSpc>
                <a:spcPct val="97000"/>
              </a:lnSpc>
              <a:spcBef>
                <a:spcPts val="700"/>
              </a:spcBef>
              <a:spcAft>
                <a:spcPts val="0"/>
              </a:spcAft>
              <a:buClr>
                <a:srgbClr val="003399"/>
              </a:buClr>
              <a:buSzPts val="2720"/>
              <a:buChar char="•"/>
            </a:pPr>
            <a:r>
              <a:rPr lang="en-US" sz="2720" b="1" i="0" u="none" strike="noStrike" cap="none">
                <a:solidFill>
                  <a:srgbClr val="003399"/>
                </a:solidFill>
              </a:rPr>
              <a:t>wlcg.groups</a:t>
            </a:r>
            <a:r>
              <a:rPr lang="en-US" sz="2720" b="0" i="0" u="none" strike="noStrike" cap="none">
                <a:solidFill>
                  <a:srgbClr val="003399"/>
                </a:solidFill>
                <a:latin typeface="Calibri"/>
                <a:ea typeface="Calibri"/>
                <a:cs typeface="Calibri"/>
                <a:sym typeface="Calibri"/>
              </a:rPr>
              <a:t> semantics are equivalent to existing VOMS groups. VOMS roles should be considered as optional (i.e. returned only if requested) </a:t>
            </a:r>
            <a:r>
              <a:rPr lang="en-US" sz="2720" b="1" i="0" u="none" strike="noStrike" cap="none">
                <a:solidFill>
                  <a:srgbClr val="003399"/>
                </a:solidFill>
              </a:rPr>
              <a:t>wlcg.groups</a:t>
            </a:r>
            <a:endParaRPr sz="2720" b="1" i="0" u="none" strike="noStrike" cap="none">
              <a:solidFill>
                <a:srgbClr val="003399"/>
              </a:solidFill>
            </a:endParaRPr>
          </a:p>
          <a:p>
            <a:pPr marL="342900" lvl="0" indent="-342900" algn="l" rtl="0">
              <a:lnSpc>
                <a:spcPct val="97000"/>
              </a:lnSpc>
              <a:spcBef>
                <a:spcPts val="700"/>
              </a:spcBef>
              <a:spcAft>
                <a:spcPts val="0"/>
              </a:spcAft>
              <a:buClr>
                <a:srgbClr val="003399"/>
              </a:buClr>
              <a:buSzPts val="2720"/>
              <a:buChar char="•"/>
            </a:pPr>
            <a:r>
              <a:rPr lang="en-US" sz="2720" b="0" i="0" u="none" strike="noStrike" cap="none">
                <a:solidFill>
                  <a:srgbClr val="003399"/>
                </a:solidFill>
                <a:latin typeface="Calibri"/>
                <a:ea typeface="Calibri"/>
                <a:cs typeface="Calibri"/>
                <a:sym typeface="Calibri"/>
              </a:rPr>
              <a:t>Requesting the </a:t>
            </a:r>
            <a:r>
              <a:rPr lang="en-US" sz="2720" b="1" i="0" u="none" strike="noStrike" cap="none">
                <a:solidFill>
                  <a:srgbClr val="003399"/>
                </a:solidFill>
              </a:rPr>
              <a:t>wlcg.groups</a:t>
            </a:r>
            <a:r>
              <a:rPr lang="en-US" sz="2720" b="0" i="0" u="none" strike="noStrike" cap="none">
                <a:solidFill>
                  <a:srgbClr val="003399"/>
                </a:solidFill>
                <a:latin typeface="Calibri"/>
                <a:ea typeface="Calibri"/>
                <a:cs typeface="Calibri"/>
                <a:sym typeface="Calibri"/>
              </a:rPr>
              <a:t> scope returns all default groups </a:t>
            </a:r>
            <a:endParaRPr sz="2720" b="0" i="0" u="none" strike="noStrike" cap="none">
              <a:solidFill>
                <a:srgbClr val="003399"/>
              </a:solidFill>
              <a:latin typeface="Calibri"/>
              <a:ea typeface="Calibri"/>
              <a:cs typeface="Calibri"/>
              <a:sym typeface="Calibri"/>
            </a:endParaRPr>
          </a:p>
        </p:txBody>
      </p:sp>
      <p:sp>
        <p:nvSpPr>
          <p:cNvPr id="403" name="Google Shape;403;p18"/>
          <p:cNvSpPr txBox="1">
            <a:spLocks noGrp="1"/>
          </p:cNvSpPr>
          <p:nvPr>
            <p:ph type="title"/>
          </p:nvPr>
        </p:nvSpPr>
        <p:spPr>
          <a:xfrm>
            <a:off x="762000" y="0"/>
            <a:ext cx="7924800" cy="571500"/>
          </a:xfrm>
          <a:prstGeom prst="rect">
            <a:avLst/>
          </a:prstGeom>
          <a:noFill/>
          <a:ln>
            <a:noFill/>
          </a:ln>
        </p:spPr>
        <p:txBody>
          <a:bodyPr spcFirstLastPara="1" wrap="square" lIns="45700" tIns="45700" rIns="45700" bIns="45700" anchor="ctr" anchorCtr="0">
            <a:normAutofit fontScale="90000"/>
          </a:bodyPr>
          <a:lstStyle/>
          <a:p>
            <a:pPr marL="0" lvl="0" indent="0" algn="ctr" rtl="0">
              <a:lnSpc>
                <a:spcPct val="100000"/>
              </a:lnSpc>
              <a:spcBef>
                <a:spcPts val="0"/>
              </a:spcBef>
              <a:spcAft>
                <a:spcPts val="0"/>
              </a:spcAft>
              <a:buClr>
                <a:srgbClr val="FFFFFF"/>
              </a:buClr>
              <a:buSzPts val="3959"/>
              <a:buFont typeface="Candara"/>
              <a:buNone/>
            </a:pPr>
            <a:r>
              <a:rPr lang="en-US" sz="3959"/>
              <a:t>Groups (in wlcg.groups claim)</a:t>
            </a:r>
            <a:endParaRPr sz="3959"/>
          </a:p>
        </p:txBody>
      </p:sp>
      <p:sp>
        <p:nvSpPr>
          <p:cNvPr id="404" name="Google Shape;404;p18"/>
          <p:cNvSpPr txBox="1">
            <a:spLocks noGrp="1"/>
          </p:cNvSpPr>
          <p:nvPr>
            <p:ph type="sldNum" idx="12"/>
          </p:nvPr>
        </p:nvSpPr>
        <p:spPr>
          <a:xfrm>
            <a:off x="8651418" y="4769563"/>
            <a:ext cx="264000" cy="269100"/>
          </a:xfrm>
          <a:prstGeom prst="rect">
            <a:avLst/>
          </a:prstGeom>
          <a:noFill/>
          <a:ln>
            <a:noFill/>
          </a:ln>
        </p:spPr>
        <p:txBody>
          <a:bodyPr spcFirstLastPara="1" wrap="square" lIns="45700" tIns="45700" rIns="45700" bIns="45700" anchor="ctr" anchorCtr="0">
            <a:noAutofit/>
          </a:bodyPr>
          <a:lstStyle/>
          <a:p>
            <a:pPr marL="0" lvl="0" indent="0" algn="r" rtl="0">
              <a:lnSpc>
                <a:spcPct val="100000"/>
              </a:lnSpc>
              <a:spcBef>
                <a:spcPts val="0"/>
              </a:spcBef>
              <a:spcAft>
                <a:spcPts val="0"/>
              </a:spcAft>
              <a:buClr>
                <a:srgbClr val="888888"/>
              </a:buClr>
              <a:buSzPts val="1200"/>
              <a:buFont typeface="Calibri"/>
              <a:buNone/>
            </a:pPr>
            <a:fld id="{00000000-1234-1234-1234-123412341234}" type="slidenum">
              <a:rPr lang="en-US"/>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08"/>
        <p:cNvGrpSpPr/>
        <p:nvPr/>
      </p:nvGrpSpPr>
      <p:grpSpPr>
        <a:xfrm>
          <a:off x="0" y="0"/>
          <a:ext cx="0" cy="0"/>
          <a:chOff x="0" y="0"/>
          <a:chExt cx="0" cy="0"/>
        </a:xfrm>
      </p:grpSpPr>
      <p:sp>
        <p:nvSpPr>
          <p:cNvPr id="409" name="Google Shape;409;p19"/>
          <p:cNvSpPr txBox="1">
            <a:spLocks noGrp="1"/>
          </p:cNvSpPr>
          <p:nvPr>
            <p:ph type="body" idx="1"/>
          </p:nvPr>
        </p:nvSpPr>
        <p:spPr>
          <a:xfrm>
            <a:off x="685800" y="685801"/>
            <a:ext cx="8382000" cy="3908822"/>
          </a:xfrm>
          <a:prstGeom prst="rect">
            <a:avLst/>
          </a:prstGeom>
          <a:noFill/>
          <a:ln>
            <a:noFill/>
          </a:ln>
        </p:spPr>
        <p:txBody>
          <a:bodyPr spcFirstLastPara="1" wrap="square" lIns="45700" tIns="45700" rIns="45700" bIns="45700" anchor="t" anchorCtr="0">
            <a:normAutofit/>
          </a:bodyPr>
          <a:lstStyle/>
          <a:p>
            <a:pPr marL="342900" lvl="0" indent="-342900" algn="l" rtl="0">
              <a:lnSpc>
                <a:spcPct val="94000"/>
              </a:lnSpc>
              <a:spcBef>
                <a:spcPts val="0"/>
              </a:spcBef>
              <a:spcAft>
                <a:spcPts val="0"/>
              </a:spcAft>
              <a:buClr>
                <a:srgbClr val="003399"/>
              </a:buClr>
              <a:buSzPts val="2240"/>
              <a:buChar char="•"/>
            </a:pPr>
            <a:r>
              <a:rPr lang="en-US" sz="2240" b="0" i="0" u="none" strike="noStrike" cap="none">
                <a:solidFill>
                  <a:srgbClr val="003399"/>
                </a:solidFill>
                <a:latin typeface="Calibri"/>
                <a:ea typeface="Calibri"/>
                <a:cs typeface="Calibri"/>
                <a:sym typeface="Calibri"/>
              </a:rPr>
              <a:t>Authorization may be based on the </a:t>
            </a:r>
            <a:r>
              <a:rPr lang="en-US" sz="2240" b="1" i="0" u="none" strike="noStrike" cap="none">
                <a:solidFill>
                  <a:srgbClr val="003399"/>
                </a:solidFill>
              </a:rPr>
              <a:t>scope</a:t>
            </a:r>
            <a:r>
              <a:rPr lang="en-US" sz="2240" b="0" i="0" u="none" strike="noStrike" cap="none">
                <a:solidFill>
                  <a:srgbClr val="003399"/>
                </a:solidFill>
                <a:latin typeface="Calibri"/>
                <a:ea typeface="Calibri"/>
                <a:cs typeface="Calibri"/>
                <a:sym typeface="Calibri"/>
              </a:rPr>
              <a:t> claim. </a:t>
            </a:r>
            <a:endParaRPr sz="2240" b="0" i="0" u="none" strike="noStrike" cap="none">
              <a:solidFill>
                <a:srgbClr val="003399"/>
              </a:solidFill>
              <a:latin typeface="Calibri"/>
              <a:ea typeface="Calibri"/>
              <a:cs typeface="Calibri"/>
              <a:sym typeface="Calibri"/>
            </a:endParaRPr>
          </a:p>
          <a:p>
            <a:pPr marL="342900" lvl="0" indent="-342900" algn="l" rtl="0">
              <a:lnSpc>
                <a:spcPct val="94000"/>
              </a:lnSpc>
              <a:spcBef>
                <a:spcPts val="0"/>
              </a:spcBef>
              <a:spcAft>
                <a:spcPts val="0"/>
              </a:spcAft>
              <a:buSzPts val="2240"/>
              <a:buChar char="•"/>
            </a:pPr>
            <a:r>
              <a:rPr lang="en-US" sz="2240"/>
              <a:t>Format </a:t>
            </a:r>
            <a:r>
              <a:rPr lang="en-US" sz="2240" b="1"/>
              <a:t>$AUTHZ:$PATH </a:t>
            </a:r>
            <a:r>
              <a:rPr lang="en-US" sz="2240"/>
              <a:t>where </a:t>
            </a:r>
            <a:r>
              <a:rPr lang="en-US" sz="2240" b="1"/>
              <a:t>$PATH</a:t>
            </a:r>
            <a:r>
              <a:rPr lang="en-US" sz="2240"/>
              <a:t>is mandatory (may be ‘/’ for *) </a:t>
            </a:r>
            <a:endParaRPr sz="2240"/>
          </a:p>
        </p:txBody>
      </p:sp>
      <p:sp>
        <p:nvSpPr>
          <p:cNvPr id="410" name="Google Shape;410;p19"/>
          <p:cNvSpPr txBox="1">
            <a:spLocks noGrp="1"/>
          </p:cNvSpPr>
          <p:nvPr>
            <p:ph type="title"/>
          </p:nvPr>
        </p:nvSpPr>
        <p:spPr>
          <a:xfrm>
            <a:off x="762000" y="0"/>
            <a:ext cx="7924800" cy="571500"/>
          </a:xfrm>
          <a:prstGeom prst="rect">
            <a:avLst/>
          </a:prstGeom>
          <a:noFill/>
          <a:ln>
            <a:noFill/>
          </a:ln>
        </p:spPr>
        <p:txBody>
          <a:bodyPr spcFirstLastPara="1" wrap="square" lIns="45700" tIns="45700" rIns="45700" bIns="45700" anchor="ctr" anchorCtr="0">
            <a:normAutofit fontScale="90000"/>
          </a:bodyPr>
          <a:lstStyle/>
          <a:p>
            <a:pPr marL="0" lvl="0" indent="0" algn="ctr" rtl="0">
              <a:lnSpc>
                <a:spcPct val="100000"/>
              </a:lnSpc>
              <a:spcBef>
                <a:spcPts val="0"/>
              </a:spcBef>
              <a:spcAft>
                <a:spcPts val="0"/>
              </a:spcAft>
              <a:buClr>
                <a:srgbClr val="FFFFFF"/>
              </a:buClr>
              <a:buSzPts val="3959"/>
              <a:buFont typeface="Candara"/>
              <a:buNone/>
            </a:pPr>
            <a:r>
              <a:rPr lang="en-US" sz="3959"/>
              <a:t>Capabilities (in scope claim)</a:t>
            </a:r>
            <a:endParaRPr sz="3959"/>
          </a:p>
        </p:txBody>
      </p:sp>
      <p:sp>
        <p:nvSpPr>
          <p:cNvPr id="411" name="Google Shape;411;p19"/>
          <p:cNvSpPr txBox="1">
            <a:spLocks noGrp="1"/>
          </p:cNvSpPr>
          <p:nvPr>
            <p:ph type="sldNum" idx="12"/>
          </p:nvPr>
        </p:nvSpPr>
        <p:spPr>
          <a:xfrm>
            <a:off x="8651418" y="4769563"/>
            <a:ext cx="264000" cy="269100"/>
          </a:xfrm>
          <a:prstGeom prst="rect">
            <a:avLst/>
          </a:prstGeom>
          <a:noFill/>
          <a:ln>
            <a:noFill/>
          </a:ln>
        </p:spPr>
        <p:txBody>
          <a:bodyPr spcFirstLastPara="1" wrap="square" lIns="45700" tIns="45700" rIns="45700" bIns="45700" anchor="ctr" anchorCtr="0">
            <a:noAutofit/>
          </a:bodyPr>
          <a:lstStyle/>
          <a:p>
            <a:pPr marL="0" lvl="0" indent="0" algn="r" rtl="0">
              <a:lnSpc>
                <a:spcPct val="100000"/>
              </a:lnSpc>
              <a:spcBef>
                <a:spcPts val="0"/>
              </a:spcBef>
              <a:spcAft>
                <a:spcPts val="0"/>
              </a:spcAft>
              <a:buClr>
                <a:srgbClr val="888888"/>
              </a:buClr>
              <a:buSzPts val="1200"/>
              <a:buFont typeface="Calibri"/>
              <a:buNone/>
            </a:pPr>
            <a:fld id="{00000000-1234-1234-1234-123412341234}" type="slidenum">
              <a:rPr lang="en-US"/>
              <a:t>18</a:t>
            </a:fld>
            <a:endParaRPr/>
          </a:p>
        </p:txBody>
      </p:sp>
      <p:pic>
        <p:nvPicPr>
          <p:cNvPr id="412" name="Google Shape;412;p19"/>
          <p:cNvPicPr preferRelativeResize="0"/>
          <p:nvPr/>
        </p:nvPicPr>
        <p:blipFill rotWithShape="1">
          <a:blip r:embed="rId3">
            <a:alphaModFix/>
          </a:blip>
          <a:srcRect/>
          <a:stretch/>
        </p:blipFill>
        <p:spPr>
          <a:xfrm>
            <a:off x="2802788" y="1781476"/>
            <a:ext cx="6010725" cy="2813025"/>
          </a:xfrm>
          <a:prstGeom prst="rect">
            <a:avLst/>
          </a:prstGeom>
          <a:noFill/>
          <a:ln>
            <a:noFill/>
          </a:ln>
        </p:spPr>
      </p:pic>
      <p:sp>
        <p:nvSpPr>
          <p:cNvPr id="413" name="Google Shape;413;p19"/>
          <p:cNvSpPr/>
          <p:nvPr/>
        </p:nvSpPr>
        <p:spPr>
          <a:xfrm>
            <a:off x="762000" y="2046600"/>
            <a:ext cx="1713000" cy="1802700"/>
          </a:xfrm>
          <a:prstGeom prst="wedgeEllipseCallout">
            <a:avLst>
              <a:gd name="adj1" fmla="val 58815"/>
              <a:gd name="adj2" fmla="val -11427"/>
            </a:avLst>
          </a:prstGeom>
          <a:solidFill>
            <a:srgbClr val="FFFFFF"/>
          </a:solidFill>
          <a:ln w="25400" cap="flat" cmpd="sng">
            <a:solidFill>
              <a:schemeClr val="accent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600"/>
              <a:buFont typeface="Calibri"/>
              <a:buNone/>
            </a:pPr>
            <a:r>
              <a:rPr lang="en-US" sz="1600" b="0" i="0" u="none" strike="noStrike" cap="none">
                <a:solidFill>
                  <a:srgbClr val="000000"/>
                </a:solidFill>
                <a:latin typeface="Calibri"/>
                <a:ea typeface="Calibri"/>
                <a:cs typeface="Calibri"/>
                <a:sym typeface="Calibri"/>
              </a:rPr>
              <a:t>Scopes proposed for storage and compute</a:t>
            </a:r>
            <a:endParaRPr sz="1600" b="0" i="0" u="none" strike="noStrike" cap="none">
              <a:solidFill>
                <a:srgbClr val="000000"/>
              </a:solidFill>
              <a:latin typeface="Calibri"/>
              <a:ea typeface="Calibri"/>
              <a:cs typeface="Calibri"/>
              <a:sym typeface="Calibri"/>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417"/>
        <p:cNvGrpSpPr/>
        <p:nvPr/>
      </p:nvGrpSpPr>
      <p:grpSpPr>
        <a:xfrm>
          <a:off x="0" y="0"/>
          <a:ext cx="0" cy="0"/>
          <a:chOff x="0" y="0"/>
          <a:chExt cx="0" cy="0"/>
        </a:xfrm>
      </p:grpSpPr>
      <p:sp>
        <p:nvSpPr>
          <p:cNvPr id="418" name="Google Shape;418;p20"/>
          <p:cNvSpPr txBox="1">
            <a:spLocks noGrp="1"/>
          </p:cNvSpPr>
          <p:nvPr>
            <p:ph type="body" idx="1"/>
          </p:nvPr>
        </p:nvSpPr>
        <p:spPr>
          <a:xfrm>
            <a:off x="685800" y="685801"/>
            <a:ext cx="8382000" cy="3908822"/>
          </a:xfrm>
          <a:prstGeom prst="rect">
            <a:avLst/>
          </a:prstGeom>
          <a:noFill/>
          <a:ln>
            <a:noFill/>
          </a:ln>
        </p:spPr>
        <p:txBody>
          <a:bodyPr spcFirstLastPara="1" wrap="square" lIns="45700" tIns="45700" rIns="45700" bIns="45700" anchor="t" anchorCtr="0">
            <a:normAutofit/>
          </a:bodyPr>
          <a:lstStyle/>
          <a:p>
            <a:pPr marL="342900" lvl="0" indent="-342900" algn="l" rtl="0">
              <a:lnSpc>
                <a:spcPct val="96000"/>
              </a:lnSpc>
              <a:spcBef>
                <a:spcPts val="0"/>
              </a:spcBef>
              <a:spcAft>
                <a:spcPts val="0"/>
              </a:spcAft>
              <a:buClr>
                <a:srgbClr val="003399"/>
              </a:buClr>
              <a:buSzPts val="2560"/>
              <a:buChar char="•"/>
            </a:pPr>
            <a:r>
              <a:rPr lang="en-US" sz="2560"/>
              <a:t>We propose to use scopes to implement an attribute selection mechanism for </a:t>
            </a:r>
            <a:r>
              <a:rPr lang="en-US" sz="2560" b="1"/>
              <a:t>both</a:t>
            </a:r>
            <a:r>
              <a:rPr lang="en-US" sz="2560"/>
              <a:t> </a:t>
            </a:r>
            <a:r>
              <a:rPr lang="en-US" sz="2560" b="1"/>
              <a:t>groups and capabilities</a:t>
            </a:r>
            <a:r>
              <a:rPr lang="en-US" sz="2560"/>
              <a:t> following the approach outlined in the OpenID Connect standard:</a:t>
            </a:r>
            <a:endParaRPr sz="2560"/>
          </a:p>
          <a:p>
            <a:pPr marL="783771" lvl="1" indent="-326571" algn="l" rtl="0">
              <a:lnSpc>
                <a:spcPct val="96000"/>
              </a:lnSpc>
              <a:spcBef>
                <a:spcPts val="700"/>
              </a:spcBef>
              <a:spcAft>
                <a:spcPts val="0"/>
              </a:spcAft>
              <a:buClr>
                <a:srgbClr val="003399"/>
              </a:buClr>
              <a:buSzPts val="2560"/>
              <a:buChar char="–"/>
            </a:pPr>
            <a:r>
              <a:rPr lang="en-US" sz="2560" u="sng">
                <a:solidFill>
                  <a:schemeClr val="hlink"/>
                </a:solidFill>
                <a:hlinkClick r:id="rId3"/>
              </a:rPr>
              <a:t>https://openid.net/specs/openid-connect-core-1_0.html#ScopeClaims</a:t>
            </a:r>
            <a:r>
              <a:rPr lang="en-US" sz="2560"/>
              <a:t> </a:t>
            </a:r>
            <a:endParaRPr sz="2560"/>
          </a:p>
          <a:p>
            <a:pPr marL="342900" lvl="0" indent="-342900" algn="l" rtl="0">
              <a:lnSpc>
                <a:spcPct val="96000"/>
              </a:lnSpc>
              <a:spcBef>
                <a:spcPts val="700"/>
              </a:spcBef>
              <a:spcAft>
                <a:spcPts val="0"/>
              </a:spcAft>
              <a:buClr>
                <a:srgbClr val="003399"/>
              </a:buClr>
              <a:buSzPts val="2560"/>
              <a:buChar char="•"/>
            </a:pPr>
            <a:r>
              <a:rPr lang="en-US" sz="2560"/>
              <a:t>Authorizations are requested using scopes and returned by the token issuer if the client and user are entitled</a:t>
            </a:r>
            <a:endParaRPr sz="2560"/>
          </a:p>
          <a:p>
            <a:pPr marL="0" lvl="0" indent="0" algn="l" rtl="0">
              <a:lnSpc>
                <a:spcPct val="96000"/>
              </a:lnSpc>
              <a:spcBef>
                <a:spcPts val="700"/>
              </a:spcBef>
              <a:spcAft>
                <a:spcPts val="0"/>
              </a:spcAft>
              <a:buClr>
                <a:srgbClr val="003399"/>
              </a:buClr>
              <a:buSzPts val="2560"/>
              <a:buFont typeface="Arial"/>
              <a:buNone/>
            </a:pPr>
            <a:endParaRPr sz="2560"/>
          </a:p>
          <a:p>
            <a:pPr marL="342900" lvl="0" indent="-180340" algn="l" rtl="0">
              <a:lnSpc>
                <a:spcPct val="96000"/>
              </a:lnSpc>
              <a:spcBef>
                <a:spcPts val="700"/>
              </a:spcBef>
              <a:spcAft>
                <a:spcPts val="0"/>
              </a:spcAft>
              <a:buClr>
                <a:srgbClr val="003399"/>
              </a:buClr>
              <a:buSzPts val="2560"/>
              <a:buNone/>
            </a:pPr>
            <a:endParaRPr sz="2560"/>
          </a:p>
        </p:txBody>
      </p:sp>
      <p:sp>
        <p:nvSpPr>
          <p:cNvPr id="419" name="Google Shape;419;p20"/>
          <p:cNvSpPr txBox="1">
            <a:spLocks noGrp="1"/>
          </p:cNvSpPr>
          <p:nvPr>
            <p:ph type="title"/>
          </p:nvPr>
        </p:nvSpPr>
        <p:spPr>
          <a:xfrm>
            <a:off x="762000" y="0"/>
            <a:ext cx="7924800" cy="571500"/>
          </a:xfrm>
          <a:prstGeom prst="rect">
            <a:avLst/>
          </a:prstGeom>
          <a:noFill/>
          <a:ln>
            <a:noFill/>
          </a:ln>
        </p:spPr>
        <p:txBody>
          <a:bodyPr spcFirstLastPara="1" wrap="square" lIns="45700" tIns="45700" rIns="45700" bIns="45700" anchor="ctr" anchorCtr="0">
            <a:normAutofit fontScale="90000"/>
          </a:bodyPr>
          <a:lstStyle/>
          <a:p>
            <a:pPr marL="0" lvl="0" indent="0" algn="ctr" rtl="0">
              <a:lnSpc>
                <a:spcPct val="100000"/>
              </a:lnSpc>
              <a:spcBef>
                <a:spcPts val="0"/>
              </a:spcBef>
              <a:spcAft>
                <a:spcPts val="0"/>
              </a:spcAft>
              <a:buClr>
                <a:srgbClr val="FFFFFF"/>
              </a:buClr>
              <a:buSzPts val="3959"/>
              <a:buFont typeface="Candara"/>
              <a:buNone/>
            </a:pPr>
            <a:r>
              <a:rPr lang="en-US" sz="3959"/>
              <a:t>Scope Based Attribute Selection</a:t>
            </a:r>
            <a:endParaRPr sz="3959"/>
          </a:p>
        </p:txBody>
      </p:sp>
      <p:sp>
        <p:nvSpPr>
          <p:cNvPr id="420" name="Google Shape;420;p20"/>
          <p:cNvSpPr txBox="1">
            <a:spLocks noGrp="1"/>
          </p:cNvSpPr>
          <p:nvPr>
            <p:ph type="sldNum" idx="12"/>
          </p:nvPr>
        </p:nvSpPr>
        <p:spPr>
          <a:xfrm>
            <a:off x="8651418" y="4769563"/>
            <a:ext cx="264000" cy="269100"/>
          </a:xfrm>
          <a:prstGeom prst="rect">
            <a:avLst/>
          </a:prstGeom>
          <a:noFill/>
          <a:ln>
            <a:noFill/>
          </a:ln>
        </p:spPr>
        <p:txBody>
          <a:bodyPr spcFirstLastPara="1" wrap="square" lIns="45700" tIns="45700" rIns="45700" bIns="45700" anchor="ctr" anchorCtr="0">
            <a:noAutofit/>
          </a:bodyPr>
          <a:lstStyle/>
          <a:p>
            <a:pPr marL="0" lvl="0" indent="0" algn="r" rtl="0">
              <a:lnSpc>
                <a:spcPct val="100000"/>
              </a:lnSpc>
              <a:spcBef>
                <a:spcPts val="0"/>
              </a:spcBef>
              <a:spcAft>
                <a:spcPts val="0"/>
              </a:spcAft>
              <a:buClr>
                <a:srgbClr val="888888"/>
              </a:buClr>
              <a:buSzPts val="1200"/>
              <a:buFont typeface="Calibri"/>
              <a:buNone/>
            </a:pPr>
            <a:fld id="{00000000-1234-1234-1234-123412341234}" type="slidenum">
              <a:rPr lang="en-US"/>
              <a:t>19</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83"/>
        <p:cNvGrpSpPr/>
        <p:nvPr/>
      </p:nvGrpSpPr>
      <p:grpSpPr>
        <a:xfrm>
          <a:off x="0" y="0"/>
          <a:ext cx="0" cy="0"/>
          <a:chOff x="0" y="0"/>
          <a:chExt cx="0" cy="0"/>
        </a:xfrm>
      </p:grpSpPr>
      <p:sp>
        <p:nvSpPr>
          <p:cNvPr id="185" name="Google Shape;185;gd82ede6c86_0_0"/>
          <p:cNvSpPr txBox="1">
            <a:spLocks noGrp="1"/>
          </p:cNvSpPr>
          <p:nvPr>
            <p:ph type="sldNum" idx="12"/>
          </p:nvPr>
        </p:nvSpPr>
        <p:spPr>
          <a:xfrm>
            <a:off x="8651418" y="4769563"/>
            <a:ext cx="264000" cy="276900"/>
          </a:xfrm>
          <a:prstGeom prst="rect">
            <a:avLst/>
          </a:prstGeom>
        </p:spPr>
        <p:txBody>
          <a:bodyPr spcFirstLastPara="1" wrap="square" lIns="45700" tIns="45700" rIns="45700" bIns="45700" anchor="ctr" anchorCtr="0">
            <a:spAutoFit/>
          </a:bodyPr>
          <a:lstStyle/>
          <a:p>
            <a:pPr marL="0" lvl="0" indent="0" algn="r" rtl="0">
              <a:spcBef>
                <a:spcPts val="0"/>
              </a:spcBef>
              <a:spcAft>
                <a:spcPts val="0"/>
              </a:spcAft>
              <a:buClr>
                <a:srgbClr val="888888"/>
              </a:buClr>
              <a:buSzPts val="1200"/>
              <a:buFont typeface="Calibri"/>
              <a:buNone/>
            </a:pPr>
            <a:fld id="{00000000-1234-1234-1234-123412341234}" type="slidenum">
              <a:rPr lang="en-US"/>
              <a:t>2</a:t>
            </a:fld>
            <a:endParaRPr/>
          </a:p>
        </p:txBody>
      </p:sp>
      <p:sp>
        <p:nvSpPr>
          <p:cNvPr id="186" name="Google Shape;186;gd82ede6c86_0_0"/>
          <p:cNvSpPr txBox="1">
            <a:spLocks noGrp="1"/>
          </p:cNvSpPr>
          <p:nvPr>
            <p:ph type="title"/>
          </p:nvPr>
        </p:nvSpPr>
        <p:spPr>
          <a:xfrm>
            <a:off x="762000" y="0"/>
            <a:ext cx="7924800" cy="571500"/>
          </a:xfrm>
          <a:prstGeom prst="rect">
            <a:avLst/>
          </a:prstGeom>
        </p:spPr>
        <p:txBody>
          <a:bodyPr spcFirstLastPara="1" wrap="square" lIns="45700" tIns="45700" rIns="45700" bIns="45700" anchor="ctr" anchorCtr="0">
            <a:normAutofit fontScale="90000"/>
          </a:bodyPr>
          <a:lstStyle/>
          <a:p>
            <a:pPr marL="0" lvl="0" indent="0" algn="ctr" rtl="0">
              <a:spcBef>
                <a:spcPts val="0"/>
              </a:spcBef>
              <a:spcAft>
                <a:spcPts val="0"/>
              </a:spcAft>
              <a:buNone/>
            </a:pPr>
            <a:r>
              <a:rPr lang="en-US"/>
              <a:t>Towards Tokens for WLCG</a:t>
            </a:r>
            <a:endParaRPr/>
          </a:p>
        </p:txBody>
      </p:sp>
      <p:pic>
        <p:nvPicPr>
          <p:cNvPr id="3" name="Picture 2"/>
          <p:cNvPicPr>
            <a:picLocks noChangeAspect="1"/>
          </p:cNvPicPr>
          <p:nvPr/>
        </p:nvPicPr>
        <p:blipFill>
          <a:blip r:embed="rId3"/>
          <a:stretch>
            <a:fillRect/>
          </a:stretch>
        </p:blipFill>
        <p:spPr>
          <a:xfrm>
            <a:off x="1209184" y="895702"/>
            <a:ext cx="7030431" cy="2924583"/>
          </a:xfrm>
          <a:prstGeom prst="rect">
            <a:avLst/>
          </a:prstGeom>
        </p:spPr>
      </p:pic>
    </p:spTree>
    <p:extLst>
      <p:ext uri="{BB962C8B-B14F-4D97-AF65-F5344CB8AC3E}">
        <p14:creationId xmlns:p14="http://schemas.microsoft.com/office/powerpoint/2010/main" val="200122977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424"/>
        <p:cNvGrpSpPr/>
        <p:nvPr/>
      </p:nvGrpSpPr>
      <p:grpSpPr>
        <a:xfrm>
          <a:off x="0" y="0"/>
          <a:ext cx="0" cy="0"/>
          <a:chOff x="0" y="0"/>
          <a:chExt cx="0" cy="0"/>
        </a:xfrm>
      </p:grpSpPr>
      <p:sp>
        <p:nvSpPr>
          <p:cNvPr id="425" name="Google Shape;425;p21"/>
          <p:cNvSpPr txBox="1">
            <a:spLocks noGrp="1"/>
          </p:cNvSpPr>
          <p:nvPr>
            <p:ph type="title"/>
          </p:nvPr>
        </p:nvSpPr>
        <p:spPr>
          <a:xfrm>
            <a:off x="762000" y="0"/>
            <a:ext cx="7924800" cy="571500"/>
          </a:xfrm>
          <a:prstGeom prst="rect">
            <a:avLst/>
          </a:prstGeom>
          <a:noFill/>
          <a:ln>
            <a:noFill/>
          </a:ln>
        </p:spPr>
        <p:txBody>
          <a:bodyPr spcFirstLastPara="1" wrap="square" lIns="45700" tIns="45700" rIns="45700" bIns="45700" anchor="ctr" anchorCtr="0">
            <a:normAutofit fontScale="90000"/>
          </a:bodyPr>
          <a:lstStyle/>
          <a:p>
            <a:pPr marL="0" lvl="0" indent="0" algn="ctr" rtl="0">
              <a:lnSpc>
                <a:spcPct val="100000"/>
              </a:lnSpc>
              <a:spcBef>
                <a:spcPts val="0"/>
              </a:spcBef>
              <a:spcAft>
                <a:spcPts val="0"/>
              </a:spcAft>
              <a:buClr>
                <a:srgbClr val="FFFFFF"/>
              </a:buClr>
              <a:buSzPts val="4400"/>
              <a:buFont typeface="Candara"/>
              <a:buNone/>
            </a:pPr>
            <a:r>
              <a:rPr lang="en-US" sz="4400" b="1" i="0" u="none" strike="noStrike" cap="none">
                <a:solidFill>
                  <a:srgbClr val="FFFFFF"/>
                </a:solidFill>
                <a:latin typeface="Candara"/>
                <a:ea typeface="Candara"/>
                <a:cs typeface="Candara"/>
                <a:sym typeface="Candara"/>
              </a:rPr>
              <a:t>Scope Based Attribute Selection</a:t>
            </a:r>
            <a:endParaRPr/>
          </a:p>
        </p:txBody>
      </p:sp>
      <p:pic>
        <p:nvPicPr>
          <p:cNvPr id="426" name="Google Shape;426;p21"/>
          <p:cNvPicPr preferRelativeResize="0"/>
          <p:nvPr/>
        </p:nvPicPr>
        <p:blipFill rotWithShape="1">
          <a:blip r:embed="rId3">
            <a:alphaModFix/>
          </a:blip>
          <a:srcRect/>
          <a:stretch/>
        </p:blipFill>
        <p:spPr>
          <a:xfrm>
            <a:off x="838716" y="956010"/>
            <a:ext cx="7771365" cy="1308051"/>
          </a:xfrm>
          <a:prstGeom prst="rect">
            <a:avLst/>
          </a:prstGeom>
          <a:noFill/>
          <a:ln>
            <a:noFill/>
          </a:ln>
        </p:spPr>
      </p:pic>
      <p:pic>
        <p:nvPicPr>
          <p:cNvPr id="427" name="Google Shape;427;p21"/>
          <p:cNvPicPr preferRelativeResize="0"/>
          <p:nvPr/>
        </p:nvPicPr>
        <p:blipFill rotWithShape="1">
          <a:blip r:embed="rId4">
            <a:alphaModFix/>
          </a:blip>
          <a:srcRect/>
          <a:stretch/>
        </p:blipFill>
        <p:spPr>
          <a:xfrm>
            <a:off x="838716" y="2318758"/>
            <a:ext cx="7794044" cy="2545755"/>
          </a:xfrm>
          <a:prstGeom prst="rect">
            <a:avLst/>
          </a:prstGeom>
          <a:noFill/>
          <a:ln>
            <a:noFill/>
          </a:ln>
        </p:spPr>
      </p:pic>
      <p:sp>
        <p:nvSpPr>
          <p:cNvPr id="428" name="Google Shape;428;p21"/>
          <p:cNvSpPr/>
          <p:nvPr/>
        </p:nvSpPr>
        <p:spPr>
          <a:xfrm>
            <a:off x="7450490" y="2075120"/>
            <a:ext cx="1610178" cy="737053"/>
          </a:xfrm>
          <a:prstGeom prst="wedgeEllipseCallout">
            <a:avLst>
              <a:gd name="adj1" fmla="val -46478"/>
              <a:gd name="adj2" fmla="val 46153"/>
            </a:avLst>
          </a:prstGeom>
          <a:solidFill>
            <a:srgbClr val="FFFFFF"/>
          </a:solidFill>
          <a:ln w="25400" cap="flat" cmpd="sng">
            <a:solidFill>
              <a:schemeClr val="accen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000"/>
              <a:buFont typeface="Calibri"/>
              <a:buNone/>
            </a:pPr>
            <a:r>
              <a:rPr lang="en-US" sz="1000" b="0" i="0" u="none" strike="noStrike" cap="none">
                <a:solidFill>
                  <a:srgbClr val="000000"/>
                </a:solidFill>
                <a:latin typeface="Calibri"/>
                <a:ea typeface="Calibri"/>
                <a:cs typeface="Calibri"/>
                <a:sym typeface="Calibri"/>
              </a:rPr>
              <a:t>/cms is a default group and always returned</a:t>
            </a:r>
            <a:endParaRPr sz="1000" b="0" i="0" u="none" strike="noStrike" cap="none">
              <a:solidFill>
                <a:srgbClr val="000000"/>
              </a:solidFill>
              <a:latin typeface="Calibri"/>
              <a:ea typeface="Calibri"/>
              <a:cs typeface="Calibri"/>
              <a:sym typeface="Calibri"/>
            </a:endParaRPr>
          </a:p>
        </p:txBody>
      </p:sp>
      <p:sp>
        <p:nvSpPr>
          <p:cNvPr id="429" name="Google Shape;429;p21"/>
          <p:cNvSpPr/>
          <p:nvPr/>
        </p:nvSpPr>
        <p:spPr>
          <a:xfrm>
            <a:off x="7563883" y="663378"/>
            <a:ext cx="1610177" cy="737052"/>
          </a:xfrm>
          <a:prstGeom prst="wedgeEllipseCallout">
            <a:avLst>
              <a:gd name="adj1" fmla="val -46478"/>
              <a:gd name="adj2" fmla="val 46153"/>
            </a:avLst>
          </a:prstGeom>
          <a:solidFill>
            <a:srgbClr val="FFFFFF"/>
          </a:solidFill>
          <a:ln w="25400" cap="flat" cmpd="sng">
            <a:solidFill>
              <a:schemeClr val="accent1"/>
            </a:solidFill>
            <a:prstDash val="solid"/>
            <a:round/>
            <a:headEnd type="none" w="sm" len="sm"/>
            <a:tailEnd type="none" w="sm" len="sm"/>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000"/>
              <a:buFont typeface="Calibri"/>
              <a:buNone/>
            </a:pPr>
            <a:r>
              <a:rPr lang="en-US" sz="1000" b="0" i="0" u="none" strike="noStrike" cap="none">
                <a:solidFill>
                  <a:srgbClr val="000000"/>
                </a:solidFill>
                <a:latin typeface="Calibri"/>
                <a:ea typeface="Calibri"/>
                <a:cs typeface="Calibri"/>
                <a:sym typeface="Calibri"/>
              </a:rPr>
              <a:t>Capability requests are matched exactly</a:t>
            </a:r>
            <a:endParaRPr sz="1000" b="0" i="0" u="none" strike="noStrike" cap="none">
              <a:solidFill>
                <a:srgbClr val="000000"/>
              </a:solidFill>
              <a:latin typeface="Calibri"/>
              <a:ea typeface="Calibri"/>
              <a:cs typeface="Calibri"/>
              <a:sym typeface="Calibri"/>
            </a:endParaRPr>
          </a:p>
        </p:txBody>
      </p:sp>
      <p:sp>
        <p:nvSpPr>
          <p:cNvPr id="430" name="Google Shape;430;p21"/>
          <p:cNvSpPr txBox="1">
            <a:spLocks noGrp="1"/>
          </p:cNvSpPr>
          <p:nvPr>
            <p:ph type="sldNum" idx="12"/>
          </p:nvPr>
        </p:nvSpPr>
        <p:spPr>
          <a:xfrm>
            <a:off x="8651418" y="4769563"/>
            <a:ext cx="264000" cy="269100"/>
          </a:xfrm>
          <a:prstGeom prst="rect">
            <a:avLst/>
          </a:prstGeom>
          <a:noFill/>
          <a:ln>
            <a:noFill/>
          </a:ln>
        </p:spPr>
        <p:txBody>
          <a:bodyPr spcFirstLastPara="1" wrap="square" lIns="45700" tIns="45700" rIns="45700" bIns="45700" anchor="ctr" anchorCtr="0">
            <a:noAutofit/>
          </a:bodyPr>
          <a:lstStyle/>
          <a:p>
            <a:pPr marL="0" lvl="0" indent="0" algn="r" rtl="0">
              <a:lnSpc>
                <a:spcPct val="100000"/>
              </a:lnSpc>
              <a:spcBef>
                <a:spcPts val="0"/>
              </a:spcBef>
              <a:spcAft>
                <a:spcPts val="0"/>
              </a:spcAft>
              <a:buClr>
                <a:srgbClr val="888888"/>
              </a:buClr>
              <a:buSzPts val="1200"/>
              <a:buFont typeface="Calibri"/>
              <a:buNone/>
            </a:pPr>
            <a:fld id="{00000000-1234-1234-1234-123412341234}" type="slidenum">
              <a:rPr lang="en-US"/>
              <a:t>20</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434"/>
        <p:cNvGrpSpPr/>
        <p:nvPr/>
      </p:nvGrpSpPr>
      <p:grpSpPr>
        <a:xfrm>
          <a:off x="0" y="0"/>
          <a:ext cx="0" cy="0"/>
          <a:chOff x="0" y="0"/>
          <a:chExt cx="0" cy="0"/>
        </a:xfrm>
      </p:grpSpPr>
      <p:sp>
        <p:nvSpPr>
          <p:cNvPr id="435" name="Google Shape;435;g79ecc0821f_0_0"/>
          <p:cNvSpPr txBox="1">
            <a:spLocks noGrp="1"/>
          </p:cNvSpPr>
          <p:nvPr>
            <p:ph type="body" idx="1"/>
          </p:nvPr>
        </p:nvSpPr>
        <p:spPr>
          <a:xfrm>
            <a:off x="685800" y="685801"/>
            <a:ext cx="8382000" cy="3908700"/>
          </a:xfrm>
          <a:prstGeom prst="rect">
            <a:avLst/>
          </a:prstGeom>
          <a:noFill/>
          <a:ln>
            <a:noFill/>
          </a:ln>
        </p:spPr>
        <p:txBody>
          <a:bodyPr spcFirstLastPara="1" wrap="square" lIns="45700" tIns="45700" rIns="45700" bIns="45700" anchor="t" anchorCtr="0">
            <a:normAutofit/>
          </a:bodyPr>
          <a:lstStyle/>
          <a:p>
            <a:pPr marL="457200" lvl="0" indent="-387350" algn="l" rtl="0">
              <a:lnSpc>
                <a:spcPct val="100000"/>
              </a:lnSpc>
              <a:spcBef>
                <a:spcPts val="700"/>
              </a:spcBef>
              <a:spcAft>
                <a:spcPts val="0"/>
              </a:spcAft>
              <a:buSzPts val="2500"/>
              <a:buChar char="•"/>
            </a:pPr>
            <a:r>
              <a:rPr lang="en-US" sz="2500"/>
              <a:t>In some use cases (e.g. Vault) a client may not know exactly which capabilities will be required by downstream services</a:t>
            </a:r>
            <a:endParaRPr sz="2500"/>
          </a:p>
          <a:p>
            <a:pPr marL="457200" lvl="0" indent="-387350" algn="l" rtl="0">
              <a:lnSpc>
                <a:spcPct val="100000"/>
              </a:lnSpc>
              <a:spcBef>
                <a:spcPts val="0"/>
              </a:spcBef>
              <a:spcAft>
                <a:spcPts val="0"/>
              </a:spcAft>
              <a:buSzPts val="2500"/>
              <a:buChar char="•"/>
            </a:pPr>
            <a:r>
              <a:rPr lang="en-US" sz="2500"/>
              <a:t>A capability set can be requested; if granted, multiple capabilities will be returned in the token</a:t>
            </a:r>
            <a:endParaRPr sz="2500"/>
          </a:p>
          <a:p>
            <a:pPr marL="457200" lvl="0" indent="-387350" algn="l" rtl="0">
              <a:lnSpc>
                <a:spcPct val="100000"/>
              </a:lnSpc>
              <a:spcBef>
                <a:spcPts val="0"/>
              </a:spcBef>
              <a:spcAft>
                <a:spcPts val="0"/>
              </a:spcAft>
              <a:buSzPts val="2500"/>
              <a:buChar char="•"/>
            </a:pPr>
            <a:r>
              <a:rPr lang="en-US" sz="2500"/>
              <a:t>Work ongoing at </a:t>
            </a:r>
            <a:r>
              <a:rPr lang="en-US" sz="2500" u="sng">
                <a:solidFill>
                  <a:schemeClr val="hlink"/>
                </a:solidFill>
                <a:hlinkClick r:id="rId3"/>
              </a:rPr>
              <a:t>https://github.com/WLCG-AuthZ-WG/common-jwt-profile/pull/10</a:t>
            </a:r>
            <a:r>
              <a:rPr lang="en-US" sz="2500"/>
              <a:t>   </a:t>
            </a:r>
            <a:endParaRPr sz="2500"/>
          </a:p>
        </p:txBody>
      </p:sp>
      <p:sp>
        <p:nvSpPr>
          <p:cNvPr id="436" name="Google Shape;436;g79ecc0821f_0_0"/>
          <p:cNvSpPr txBox="1">
            <a:spLocks noGrp="1"/>
          </p:cNvSpPr>
          <p:nvPr>
            <p:ph type="sldNum" idx="12"/>
          </p:nvPr>
        </p:nvSpPr>
        <p:spPr>
          <a:xfrm>
            <a:off x="8651418" y="4769563"/>
            <a:ext cx="264000" cy="276900"/>
          </a:xfrm>
          <a:prstGeom prst="rect">
            <a:avLst/>
          </a:prstGeom>
          <a:noFill/>
          <a:ln>
            <a:noFill/>
          </a:ln>
        </p:spPr>
        <p:txBody>
          <a:bodyPr spcFirstLastPara="1" wrap="square" lIns="45700" tIns="45700" rIns="45700" bIns="45700" anchor="ctr" anchorCtr="0">
            <a:spAutoFit/>
          </a:bodyPr>
          <a:lstStyle/>
          <a:p>
            <a:pPr marL="0" lvl="0" indent="0" algn="r" rtl="0">
              <a:lnSpc>
                <a:spcPct val="100000"/>
              </a:lnSpc>
              <a:spcBef>
                <a:spcPts val="0"/>
              </a:spcBef>
              <a:spcAft>
                <a:spcPts val="0"/>
              </a:spcAft>
              <a:buClr>
                <a:srgbClr val="888888"/>
              </a:buClr>
              <a:buSzPts val="1200"/>
              <a:buFont typeface="Calibri"/>
              <a:buNone/>
            </a:pPr>
            <a:fld id="{00000000-1234-1234-1234-123412341234}" type="slidenum">
              <a:rPr lang="en-US"/>
              <a:t>21</a:t>
            </a:fld>
            <a:endParaRPr/>
          </a:p>
        </p:txBody>
      </p:sp>
      <p:sp>
        <p:nvSpPr>
          <p:cNvPr id="437" name="Google Shape;437;g79ecc0821f_0_0"/>
          <p:cNvSpPr txBox="1">
            <a:spLocks noGrp="1"/>
          </p:cNvSpPr>
          <p:nvPr>
            <p:ph type="title"/>
          </p:nvPr>
        </p:nvSpPr>
        <p:spPr>
          <a:xfrm>
            <a:off x="762000" y="0"/>
            <a:ext cx="7924800" cy="571500"/>
          </a:xfrm>
          <a:prstGeom prst="rect">
            <a:avLst/>
          </a:prstGeom>
          <a:noFill/>
          <a:ln>
            <a:noFill/>
          </a:ln>
        </p:spPr>
        <p:txBody>
          <a:bodyPr spcFirstLastPara="1" wrap="square" lIns="45700" tIns="45700" rIns="45700" bIns="45700" anchor="ctr" anchorCtr="0">
            <a:normAutofit fontScale="90000"/>
          </a:bodyPr>
          <a:lstStyle/>
          <a:p>
            <a:pPr marL="0" lvl="0" indent="0" algn="ctr" rtl="0">
              <a:lnSpc>
                <a:spcPct val="100000"/>
              </a:lnSpc>
              <a:spcBef>
                <a:spcPts val="0"/>
              </a:spcBef>
              <a:spcAft>
                <a:spcPts val="0"/>
              </a:spcAft>
              <a:buSzPct val="45454"/>
              <a:buNone/>
            </a:pPr>
            <a:r>
              <a:rPr lang="en-US"/>
              <a:t>Capability Sets</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441"/>
        <p:cNvGrpSpPr/>
        <p:nvPr/>
      </p:nvGrpSpPr>
      <p:grpSpPr>
        <a:xfrm>
          <a:off x="0" y="0"/>
          <a:ext cx="0" cy="0"/>
          <a:chOff x="0" y="0"/>
          <a:chExt cx="0" cy="0"/>
        </a:xfrm>
      </p:grpSpPr>
      <p:sp>
        <p:nvSpPr>
          <p:cNvPr id="442" name="Google Shape;442;gb0ab4656fd_0_184"/>
          <p:cNvSpPr/>
          <p:nvPr/>
        </p:nvSpPr>
        <p:spPr>
          <a:xfrm>
            <a:off x="3124199" y="4769562"/>
            <a:ext cx="4343400" cy="269100"/>
          </a:xfrm>
          <a:prstGeom prst="rect">
            <a:avLst/>
          </a:prstGeom>
          <a:noFill/>
          <a:ln>
            <a:noFill/>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WLCG AuthZ WG</a:t>
            </a:r>
            <a:endParaRPr sz="1200" b="0" i="0" u="none" strike="noStrike" cap="none">
              <a:solidFill>
                <a:srgbClr val="888888"/>
              </a:solidFill>
              <a:latin typeface="Calibri"/>
              <a:ea typeface="Calibri"/>
              <a:cs typeface="Calibri"/>
              <a:sym typeface="Calibri"/>
            </a:endParaRPr>
          </a:p>
        </p:txBody>
      </p:sp>
      <p:sp>
        <p:nvSpPr>
          <p:cNvPr id="443" name="Google Shape;443;gb0ab4656fd_0_184"/>
          <p:cNvSpPr txBox="1">
            <a:spLocks noGrp="1"/>
          </p:cNvSpPr>
          <p:nvPr>
            <p:ph type="body" idx="1"/>
          </p:nvPr>
        </p:nvSpPr>
        <p:spPr>
          <a:xfrm>
            <a:off x="3047999" y="1381351"/>
            <a:ext cx="5334000" cy="926100"/>
          </a:xfrm>
          <a:prstGeom prst="rect">
            <a:avLst/>
          </a:prstGeom>
          <a:noFill/>
          <a:ln>
            <a:noFill/>
          </a:ln>
        </p:spPr>
        <p:txBody>
          <a:bodyPr spcFirstLastPara="1" wrap="square" lIns="45700" tIns="45700" rIns="45700" bIns="45700" anchor="t" anchorCtr="0">
            <a:noAutofit/>
          </a:bodyPr>
          <a:lstStyle/>
          <a:p>
            <a:pPr marL="0" marR="0" lvl="0" indent="0" algn="l" rtl="0">
              <a:lnSpc>
                <a:spcPct val="100000"/>
              </a:lnSpc>
              <a:spcBef>
                <a:spcPts val="0"/>
              </a:spcBef>
              <a:spcAft>
                <a:spcPts val="0"/>
              </a:spcAft>
              <a:buClr>
                <a:srgbClr val="FFFFFF"/>
              </a:buClr>
              <a:buSzPts val="4800"/>
              <a:buFont typeface="Arial"/>
              <a:buNone/>
            </a:pPr>
            <a:r>
              <a:rPr lang="en-US" sz="4800"/>
              <a:t>Next Steps</a:t>
            </a:r>
            <a:endParaRPr sz="4800" b="0" i="0" u="none" strike="noStrike" cap="none">
              <a:solidFill>
                <a:srgbClr val="FFFFFF"/>
              </a:solidFill>
              <a:latin typeface="Calibri"/>
              <a:ea typeface="Calibri"/>
              <a:cs typeface="Calibri"/>
              <a:sym typeface="Calibri"/>
            </a:endParaRPr>
          </a:p>
        </p:txBody>
      </p:sp>
      <p:sp>
        <p:nvSpPr>
          <p:cNvPr id="444" name="Google Shape;444;gb0ab4656fd_0_184"/>
          <p:cNvSpPr txBox="1">
            <a:spLocks noGrp="1"/>
          </p:cNvSpPr>
          <p:nvPr>
            <p:ph type="sldNum" idx="12"/>
          </p:nvPr>
        </p:nvSpPr>
        <p:spPr>
          <a:xfrm>
            <a:off x="8346618" y="4769563"/>
            <a:ext cx="264000" cy="269100"/>
          </a:xfrm>
          <a:prstGeom prst="rect">
            <a:avLst/>
          </a:prstGeom>
          <a:noFill/>
          <a:ln>
            <a:noFill/>
          </a:ln>
        </p:spPr>
        <p:txBody>
          <a:bodyPr spcFirstLastPara="1" wrap="square" lIns="45700" tIns="45700" rIns="45700" bIns="45700" anchor="ctr" anchorCtr="0">
            <a:noAutofit/>
          </a:bodyPr>
          <a:lstStyle/>
          <a:p>
            <a:pPr marL="0" lvl="0" indent="0" algn="r" rtl="0">
              <a:lnSpc>
                <a:spcPct val="100000"/>
              </a:lnSpc>
              <a:spcBef>
                <a:spcPts val="0"/>
              </a:spcBef>
              <a:spcAft>
                <a:spcPts val="0"/>
              </a:spcAft>
              <a:buClr>
                <a:srgbClr val="888888"/>
              </a:buClr>
              <a:buSzPts val="1200"/>
              <a:buFont typeface="Calibri"/>
              <a:buNone/>
            </a:pPr>
            <a:fld id="{00000000-1234-1234-1234-123412341234}" type="slidenum">
              <a:rPr lang="en-US"/>
              <a:t>22</a:t>
            </a:fld>
            <a:endParaRPr/>
          </a:p>
        </p:txBody>
      </p:sp>
      <p:sp>
        <p:nvSpPr>
          <p:cNvPr id="445" name="Google Shape;445;gb0ab4656fd_0_184"/>
          <p:cNvSpPr/>
          <p:nvPr/>
        </p:nvSpPr>
        <p:spPr>
          <a:xfrm>
            <a:off x="0" y="4769960"/>
            <a:ext cx="1905000" cy="269100"/>
          </a:xfrm>
          <a:prstGeom prst="rect">
            <a:avLst/>
          </a:prstGeom>
          <a:noFill/>
          <a:ln>
            <a:noFill/>
          </a:ln>
        </p:spPr>
        <p:txBody>
          <a:bodyPr spcFirstLastPara="1" wrap="square" lIns="45700" tIns="45700" rIns="45700" bIns="45700" anchor="ctr" anchorCtr="0">
            <a:no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12/07/17</a:t>
            </a:r>
            <a:endParaRPr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449"/>
        <p:cNvGrpSpPr/>
        <p:nvPr/>
      </p:nvGrpSpPr>
      <p:grpSpPr>
        <a:xfrm>
          <a:off x="0" y="0"/>
          <a:ext cx="0" cy="0"/>
          <a:chOff x="0" y="0"/>
          <a:chExt cx="0" cy="0"/>
        </a:xfrm>
      </p:grpSpPr>
      <p:sp>
        <p:nvSpPr>
          <p:cNvPr id="450" name="Google Shape;450;gc5b5ad50e4_0_10"/>
          <p:cNvSpPr txBox="1">
            <a:spLocks noGrp="1"/>
          </p:cNvSpPr>
          <p:nvPr>
            <p:ph type="body" idx="1"/>
          </p:nvPr>
        </p:nvSpPr>
        <p:spPr>
          <a:xfrm>
            <a:off x="685800" y="685800"/>
            <a:ext cx="4234500" cy="3908700"/>
          </a:xfrm>
          <a:prstGeom prst="rect">
            <a:avLst/>
          </a:prstGeom>
          <a:noFill/>
          <a:ln>
            <a:noFill/>
          </a:ln>
        </p:spPr>
        <p:txBody>
          <a:bodyPr spcFirstLastPara="1" wrap="square" lIns="45700" tIns="45700" rIns="45700" bIns="45700" anchor="t" anchorCtr="0">
            <a:normAutofit/>
          </a:bodyPr>
          <a:lstStyle/>
          <a:p>
            <a:pPr marL="457200" lvl="0" indent="-387350" algn="l" rtl="0">
              <a:lnSpc>
                <a:spcPct val="100000"/>
              </a:lnSpc>
              <a:spcBef>
                <a:spcPts val="700"/>
              </a:spcBef>
              <a:spcAft>
                <a:spcPts val="0"/>
              </a:spcAft>
              <a:buSzPts val="2500"/>
              <a:buChar char="•"/>
            </a:pPr>
            <a:r>
              <a:rPr lang="en-US" sz="2500"/>
              <a:t>A catalogue of software that supports the WLCG JWT Schema is being compiled at </a:t>
            </a:r>
            <a:r>
              <a:rPr lang="en-US" sz="2500" u="sng">
                <a:solidFill>
                  <a:schemeClr val="hlink"/>
                </a:solidFill>
                <a:hlinkClick r:id="rId3"/>
              </a:rPr>
              <a:t>https://github.com/WLCG-AuthZ-WG/software-support</a:t>
            </a:r>
            <a:endParaRPr sz="2500"/>
          </a:p>
          <a:p>
            <a:pPr marL="457200" lvl="0" indent="-387350" algn="l" rtl="0">
              <a:lnSpc>
                <a:spcPct val="100000"/>
              </a:lnSpc>
              <a:spcBef>
                <a:spcPts val="0"/>
              </a:spcBef>
              <a:spcAft>
                <a:spcPts val="0"/>
              </a:spcAft>
              <a:buSzPts val="2500"/>
              <a:buChar char="•"/>
            </a:pPr>
            <a:r>
              <a:rPr lang="en-US" sz="2500"/>
              <a:t>Aware that storage components are progressing faster than compute </a:t>
            </a:r>
            <a:endParaRPr sz="2500"/>
          </a:p>
          <a:p>
            <a:pPr marL="0" lvl="0" indent="0" algn="l" rtl="0">
              <a:lnSpc>
                <a:spcPct val="100000"/>
              </a:lnSpc>
              <a:spcBef>
                <a:spcPts val="700"/>
              </a:spcBef>
              <a:spcAft>
                <a:spcPts val="0"/>
              </a:spcAft>
              <a:buSzPts val="1800"/>
              <a:buNone/>
            </a:pPr>
            <a:endParaRPr sz="2500"/>
          </a:p>
        </p:txBody>
      </p:sp>
      <p:sp>
        <p:nvSpPr>
          <p:cNvPr id="451" name="Google Shape;451;gc5b5ad50e4_0_10"/>
          <p:cNvSpPr txBox="1">
            <a:spLocks noGrp="1"/>
          </p:cNvSpPr>
          <p:nvPr>
            <p:ph type="sldNum" idx="12"/>
          </p:nvPr>
        </p:nvSpPr>
        <p:spPr>
          <a:xfrm>
            <a:off x="8651418" y="4769563"/>
            <a:ext cx="264000" cy="276900"/>
          </a:xfrm>
          <a:prstGeom prst="rect">
            <a:avLst/>
          </a:prstGeom>
          <a:noFill/>
          <a:ln>
            <a:noFill/>
          </a:ln>
        </p:spPr>
        <p:txBody>
          <a:bodyPr spcFirstLastPara="1" wrap="square" lIns="45700" tIns="45700" rIns="45700" bIns="45700" anchor="ctr" anchorCtr="0">
            <a:spAutoFit/>
          </a:bodyPr>
          <a:lstStyle/>
          <a:p>
            <a:pPr marL="0" lvl="0" indent="0" algn="r" rtl="0">
              <a:lnSpc>
                <a:spcPct val="100000"/>
              </a:lnSpc>
              <a:spcBef>
                <a:spcPts val="0"/>
              </a:spcBef>
              <a:spcAft>
                <a:spcPts val="0"/>
              </a:spcAft>
              <a:buClr>
                <a:srgbClr val="888888"/>
              </a:buClr>
              <a:buSzPts val="1200"/>
              <a:buFont typeface="Calibri"/>
              <a:buNone/>
            </a:pPr>
            <a:fld id="{00000000-1234-1234-1234-123412341234}" type="slidenum">
              <a:rPr lang="en-US"/>
              <a:t>23</a:t>
            </a:fld>
            <a:endParaRPr/>
          </a:p>
        </p:txBody>
      </p:sp>
      <p:sp>
        <p:nvSpPr>
          <p:cNvPr id="452" name="Google Shape;452;gc5b5ad50e4_0_10"/>
          <p:cNvSpPr txBox="1">
            <a:spLocks noGrp="1"/>
          </p:cNvSpPr>
          <p:nvPr>
            <p:ph type="title"/>
          </p:nvPr>
        </p:nvSpPr>
        <p:spPr>
          <a:xfrm>
            <a:off x="762000" y="0"/>
            <a:ext cx="7924800" cy="571500"/>
          </a:xfrm>
          <a:prstGeom prst="rect">
            <a:avLst/>
          </a:prstGeom>
          <a:noFill/>
          <a:ln>
            <a:noFill/>
          </a:ln>
        </p:spPr>
        <p:txBody>
          <a:bodyPr spcFirstLastPara="1" wrap="square" lIns="45700" tIns="45700" rIns="45700" bIns="45700" anchor="ctr" anchorCtr="0">
            <a:normAutofit fontScale="90000"/>
          </a:bodyPr>
          <a:lstStyle/>
          <a:p>
            <a:pPr marL="0" lvl="0" indent="0" algn="ctr" rtl="0">
              <a:lnSpc>
                <a:spcPct val="100000"/>
              </a:lnSpc>
              <a:spcBef>
                <a:spcPts val="0"/>
              </a:spcBef>
              <a:spcAft>
                <a:spcPts val="0"/>
              </a:spcAft>
              <a:buSzPct val="45454"/>
              <a:buNone/>
            </a:pPr>
            <a:r>
              <a:rPr lang="en-US"/>
              <a:t>Schema Adoption</a:t>
            </a:r>
            <a:endParaRPr/>
          </a:p>
        </p:txBody>
      </p:sp>
      <p:pic>
        <p:nvPicPr>
          <p:cNvPr id="453" name="Google Shape;453;gc5b5ad50e4_0_10"/>
          <p:cNvPicPr preferRelativeResize="0"/>
          <p:nvPr/>
        </p:nvPicPr>
        <p:blipFill rotWithShape="1">
          <a:blip r:embed="rId4">
            <a:alphaModFix/>
          </a:blip>
          <a:srcRect/>
          <a:stretch/>
        </p:blipFill>
        <p:spPr>
          <a:xfrm>
            <a:off x="5219555" y="1050463"/>
            <a:ext cx="3201300" cy="3179376"/>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457"/>
        <p:cNvGrpSpPr/>
        <p:nvPr/>
      </p:nvGrpSpPr>
      <p:grpSpPr>
        <a:xfrm>
          <a:off x="0" y="0"/>
          <a:ext cx="0" cy="0"/>
          <a:chOff x="0" y="0"/>
          <a:chExt cx="0" cy="0"/>
        </a:xfrm>
      </p:grpSpPr>
      <p:sp>
        <p:nvSpPr>
          <p:cNvPr id="458" name="Google Shape;458;gb0ab4656fd_0_178"/>
          <p:cNvSpPr txBox="1">
            <a:spLocks noGrp="1"/>
          </p:cNvSpPr>
          <p:nvPr>
            <p:ph type="body" idx="1"/>
          </p:nvPr>
        </p:nvSpPr>
        <p:spPr>
          <a:xfrm>
            <a:off x="685800" y="685801"/>
            <a:ext cx="8382000" cy="3908700"/>
          </a:xfrm>
          <a:prstGeom prst="rect">
            <a:avLst/>
          </a:prstGeom>
          <a:noFill/>
          <a:ln>
            <a:noFill/>
          </a:ln>
        </p:spPr>
        <p:txBody>
          <a:bodyPr spcFirstLastPara="1" wrap="square" lIns="45700" tIns="45700" rIns="45700" bIns="45700" anchor="t" anchorCtr="0">
            <a:noAutofit/>
          </a:bodyPr>
          <a:lstStyle/>
          <a:p>
            <a:pPr marL="457200" lvl="0" indent="-374650" algn="l" rtl="0">
              <a:lnSpc>
                <a:spcPct val="100000"/>
              </a:lnSpc>
              <a:spcBef>
                <a:spcPts val="0"/>
              </a:spcBef>
              <a:spcAft>
                <a:spcPts val="0"/>
              </a:spcAft>
              <a:buSzPts val="2300"/>
              <a:buChar char="•"/>
            </a:pPr>
            <a:r>
              <a:rPr lang="en-US" sz="2300"/>
              <a:t>Participating in AEGIS community to facilitate interoperability between infrastructures e.g. EOSC </a:t>
            </a:r>
            <a:r>
              <a:rPr lang="en-US" sz="2300" u="sng">
                <a:solidFill>
                  <a:schemeClr val="hlink"/>
                </a:solidFill>
                <a:hlinkClick r:id="rId3"/>
              </a:rPr>
              <a:t>https://aarc-project.eu/about/aegis/</a:t>
            </a:r>
            <a:r>
              <a:rPr lang="en-US" sz="2300"/>
              <a:t> </a:t>
            </a:r>
            <a:endParaRPr sz="2300"/>
          </a:p>
        </p:txBody>
      </p:sp>
      <p:sp>
        <p:nvSpPr>
          <p:cNvPr id="459" name="Google Shape;459;gb0ab4656fd_0_178"/>
          <p:cNvSpPr txBox="1">
            <a:spLocks noGrp="1"/>
          </p:cNvSpPr>
          <p:nvPr>
            <p:ph type="sldNum" idx="12"/>
          </p:nvPr>
        </p:nvSpPr>
        <p:spPr>
          <a:xfrm>
            <a:off x="8651418" y="4769563"/>
            <a:ext cx="264000" cy="269100"/>
          </a:xfrm>
          <a:prstGeom prst="rect">
            <a:avLst/>
          </a:prstGeom>
          <a:noFill/>
          <a:ln>
            <a:noFill/>
          </a:ln>
        </p:spPr>
        <p:txBody>
          <a:bodyPr spcFirstLastPara="1" wrap="square" lIns="45700" tIns="45700" rIns="45700" bIns="45700" anchor="ctr" anchorCtr="0">
            <a:noAutofit/>
          </a:bodyPr>
          <a:lstStyle/>
          <a:p>
            <a:pPr marL="0" lvl="0" indent="0" algn="r" rtl="0">
              <a:lnSpc>
                <a:spcPct val="100000"/>
              </a:lnSpc>
              <a:spcBef>
                <a:spcPts val="0"/>
              </a:spcBef>
              <a:spcAft>
                <a:spcPts val="0"/>
              </a:spcAft>
              <a:buClr>
                <a:srgbClr val="888888"/>
              </a:buClr>
              <a:buSzPts val="1200"/>
              <a:buFont typeface="Calibri"/>
              <a:buNone/>
            </a:pPr>
            <a:fld id="{00000000-1234-1234-1234-123412341234}" type="slidenum">
              <a:rPr lang="en-US"/>
              <a:t>24</a:t>
            </a:fld>
            <a:endParaRPr/>
          </a:p>
        </p:txBody>
      </p:sp>
      <p:sp>
        <p:nvSpPr>
          <p:cNvPr id="460" name="Google Shape;460;gb0ab4656fd_0_178"/>
          <p:cNvSpPr txBox="1">
            <a:spLocks noGrp="1"/>
          </p:cNvSpPr>
          <p:nvPr>
            <p:ph type="title"/>
          </p:nvPr>
        </p:nvSpPr>
        <p:spPr>
          <a:xfrm>
            <a:off x="762000" y="0"/>
            <a:ext cx="7924800" cy="571500"/>
          </a:xfrm>
          <a:prstGeom prst="rect">
            <a:avLst/>
          </a:prstGeom>
          <a:noFill/>
          <a:ln>
            <a:noFill/>
          </a:ln>
        </p:spPr>
        <p:txBody>
          <a:bodyPr spcFirstLastPara="1" wrap="square" lIns="45700" tIns="45700" rIns="45700" bIns="45700" anchor="ctr" anchorCtr="0">
            <a:noAutofit/>
          </a:bodyPr>
          <a:lstStyle/>
          <a:p>
            <a:pPr marL="0" lvl="0" indent="0" algn="ctr" rtl="0">
              <a:lnSpc>
                <a:spcPct val="100000"/>
              </a:lnSpc>
              <a:spcBef>
                <a:spcPts val="0"/>
              </a:spcBef>
              <a:spcAft>
                <a:spcPts val="0"/>
              </a:spcAft>
              <a:buSzPts val="1800"/>
              <a:buNone/>
            </a:pPr>
            <a:r>
              <a:rPr lang="en-US"/>
              <a:t>Interoperability</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464"/>
        <p:cNvGrpSpPr/>
        <p:nvPr/>
      </p:nvGrpSpPr>
      <p:grpSpPr>
        <a:xfrm>
          <a:off x="0" y="0"/>
          <a:ext cx="0" cy="0"/>
          <a:chOff x="0" y="0"/>
          <a:chExt cx="0" cy="0"/>
        </a:xfrm>
      </p:grpSpPr>
      <p:sp>
        <p:nvSpPr>
          <p:cNvPr id="465" name="Google Shape;465;gc5b5ad50e4_0_33"/>
          <p:cNvSpPr txBox="1">
            <a:spLocks noGrp="1"/>
          </p:cNvSpPr>
          <p:nvPr>
            <p:ph type="body" idx="1"/>
          </p:nvPr>
        </p:nvSpPr>
        <p:spPr>
          <a:xfrm>
            <a:off x="685800" y="685801"/>
            <a:ext cx="8382000" cy="3908700"/>
          </a:xfrm>
          <a:prstGeom prst="rect">
            <a:avLst/>
          </a:prstGeom>
          <a:noFill/>
          <a:ln>
            <a:noFill/>
          </a:ln>
        </p:spPr>
        <p:txBody>
          <a:bodyPr spcFirstLastPara="1" wrap="square" lIns="45700" tIns="45700" rIns="45700" bIns="45700" anchor="t" anchorCtr="0">
            <a:normAutofit/>
          </a:bodyPr>
          <a:lstStyle/>
          <a:p>
            <a:pPr marL="457200" lvl="0" indent="-374650" algn="l" rtl="0">
              <a:lnSpc>
                <a:spcPct val="100000"/>
              </a:lnSpc>
              <a:spcBef>
                <a:spcPts val="0"/>
              </a:spcBef>
              <a:spcAft>
                <a:spcPts val="0"/>
              </a:spcAft>
              <a:buSzPts val="2300"/>
              <a:buChar char="•"/>
            </a:pPr>
            <a:r>
              <a:rPr lang="en-US" sz="2300" dirty="0"/>
              <a:t>Timeline under discussion </a:t>
            </a:r>
            <a:r>
              <a:rPr lang="en-US" sz="2300" u="sng" dirty="0">
                <a:solidFill>
                  <a:schemeClr val="hlink"/>
                </a:solidFill>
                <a:hlinkClick r:id="rId3"/>
              </a:rPr>
              <a:t>https://twiki.cern.ch/twiki/bin/view/LCG/WLCGTokensGlobusWG</a:t>
            </a:r>
            <a:r>
              <a:rPr lang="en-US" sz="2300" dirty="0"/>
              <a:t> </a:t>
            </a:r>
            <a:endParaRPr sz="2300" dirty="0"/>
          </a:p>
          <a:p>
            <a:pPr marL="457200" lvl="0" indent="-374650" algn="l" rtl="0">
              <a:lnSpc>
                <a:spcPct val="100000"/>
              </a:lnSpc>
              <a:spcBef>
                <a:spcPts val="0"/>
              </a:spcBef>
              <a:spcAft>
                <a:spcPts val="0"/>
              </a:spcAft>
              <a:buSzPts val="2300"/>
              <a:buChar char="•"/>
            </a:pPr>
            <a:r>
              <a:rPr lang="en-US" sz="2300" dirty="0"/>
              <a:t>Summary at </a:t>
            </a:r>
            <a:r>
              <a:rPr lang="en-US" sz="2300" u="sng" dirty="0">
                <a:solidFill>
                  <a:schemeClr val="hlink"/>
                </a:solidFill>
                <a:hlinkClick r:id="rId4"/>
              </a:rPr>
              <a:t>https://indico.cern.ch/event/876787/#6-globus-retirement-timeline</a:t>
            </a:r>
            <a:r>
              <a:rPr lang="en-US" sz="2300" dirty="0"/>
              <a:t> </a:t>
            </a:r>
            <a:endParaRPr sz="2300" dirty="0"/>
          </a:p>
          <a:p>
            <a:pPr marL="457200" lvl="0" indent="-374650" algn="l" rtl="0">
              <a:lnSpc>
                <a:spcPct val="100000"/>
              </a:lnSpc>
              <a:spcBef>
                <a:spcPts val="0"/>
              </a:spcBef>
              <a:spcAft>
                <a:spcPts val="0"/>
              </a:spcAft>
              <a:buSzPts val="2300"/>
              <a:buChar char="•"/>
            </a:pPr>
            <a:r>
              <a:rPr lang="en-US" sz="2300" dirty="0"/>
              <a:t>Key points (TBC)</a:t>
            </a:r>
            <a:endParaRPr sz="2300" dirty="0"/>
          </a:p>
          <a:p>
            <a:pPr marL="914400" lvl="1" indent="-374650" algn="l" rtl="0">
              <a:lnSpc>
                <a:spcPct val="100000"/>
              </a:lnSpc>
              <a:spcBef>
                <a:spcPts val="0"/>
              </a:spcBef>
              <a:spcAft>
                <a:spcPts val="0"/>
              </a:spcAft>
              <a:buSzPts val="2300"/>
              <a:buChar char="–"/>
            </a:pPr>
            <a:r>
              <a:rPr lang="en-US" sz="2300" dirty="0"/>
              <a:t>Q2 2021 production IAMs available for VOs</a:t>
            </a:r>
            <a:endParaRPr sz="2300" dirty="0"/>
          </a:p>
          <a:p>
            <a:pPr marL="914400" lvl="1" indent="-374650" algn="l" rtl="0">
              <a:lnSpc>
                <a:spcPct val="100000"/>
              </a:lnSpc>
              <a:spcBef>
                <a:spcPts val="0"/>
              </a:spcBef>
              <a:spcAft>
                <a:spcPts val="0"/>
              </a:spcAft>
              <a:buSzPts val="2300"/>
              <a:buChar char="–"/>
            </a:pPr>
            <a:r>
              <a:rPr lang="en-US" sz="2300" dirty="0"/>
              <a:t>Q3 2021 pilot jobs may be performed with tokens</a:t>
            </a:r>
            <a:endParaRPr sz="2300" dirty="0"/>
          </a:p>
          <a:p>
            <a:pPr marL="914400" lvl="1" indent="-374650" algn="l" rtl="0">
              <a:lnSpc>
                <a:spcPct val="100000"/>
              </a:lnSpc>
              <a:spcBef>
                <a:spcPts val="0"/>
              </a:spcBef>
              <a:spcAft>
                <a:spcPts val="0"/>
              </a:spcAft>
              <a:buSzPts val="2300"/>
              <a:buChar char="–"/>
            </a:pPr>
            <a:r>
              <a:rPr lang="en-US" sz="2300" dirty="0"/>
              <a:t>Q4 2021 VOMS-Admin retired</a:t>
            </a:r>
            <a:endParaRPr sz="2300" dirty="0"/>
          </a:p>
        </p:txBody>
      </p:sp>
      <p:sp>
        <p:nvSpPr>
          <p:cNvPr id="466" name="Google Shape;466;gc5b5ad50e4_0_33"/>
          <p:cNvSpPr txBox="1">
            <a:spLocks noGrp="1"/>
          </p:cNvSpPr>
          <p:nvPr>
            <p:ph type="sldNum" idx="12"/>
          </p:nvPr>
        </p:nvSpPr>
        <p:spPr>
          <a:xfrm>
            <a:off x="8651418" y="4769563"/>
            <a:ext cx="264000" cy="276900"/>
          </a:xfrm>
          <a:prstGeom prst="rect">
            <a:avLst/>
          </a:prstGeom>
          <a:noFill/>
          <a:ln>
            <a:noFill/>
          </a:ln>
        </p:spPr>
        <p:txBody>
          <a:bodyPr spcFirstLastPara="1" wrap="square" lIns="45700" tIns="45700" rIns="45700" bIns="45700" anchor="ctr" anchorCtr="0">
            <a:spAutoFit/>
          </a:bodyPr>
          <a:lstStyle/>
          <a:p>
            <a:pPr marL="0" lvl="0" indent="0" algn="r" rtl="0">
              <a:lnSpc>
                <a:spcPct val="100000"/>
              </a:lnSpc>
              <a:spcBef>
                <a:spcPts val="0"/>
              </a:spcBef>
              <a:spcAft>
                <a:spcPts val="0"/>
              </a:spcAft>
              <a:buClr>
                <a:srgbClr val="888888"/>
              </a:buClr>
              <a:buSzPts val="1200"/>
              <a:buFont typeface="Calibri"/>
              <a:buNone/>
            </a:pPr>
            <a:fld id="{00000000-1234-1234-1234-123412341234}" type="slidenum">
              <a:rPr lang="en-US"/>
              <a:t>25</a:t>
            </a:fld>
            <a:endParaRPr/>
          </a:p>
        </p:txBody>
      </p:sp>
      <p:sp>
        <p:nvSpPr>
          <p:cNvPr id="467" name="Google Shape;467;gc5b5ad50e4_0_33"/>
          <p:cNvSpPr txBox="1">
            <a:spLocks noGrp="1"/>
          </p:cNvSpPr>
          <p:nvPr>
            <p:ph type="title"/>
          </p:nvPr>
        </p:nvSpPr>
        <p:spPr>
          <a:xfrm>
            <a:off x="762000" y="0"/>
            <a:ext cx="7924800" cy="571500"/>
          </a:xfrm>
          <a:prstGeom prst="rect">
            <a:avLst/>
          </a:prstGeom>
          <a:noFill/>
          <a:ln>
            <a:noFill/>
          </a:ln>
        </p:spPr>
        <p:txBody>
          <a:bodyPr spcFirstLastPara="1" wrap="square" lIns="45700" tIns="45700" rIns="45700" bIns="45700" anchor="ctr" anchorCtr="0">
            <a:normAutofit fontScale="90000"/>
          </a:bodyPr>
          <a:lstStyle/>
          <a:p>
            <a:pPr marL="0" lvl="0" indent="0" algn="ctr" rtl="0">
              <a:lnSpc>
                <a:spcPct val="100000"/>
              </a:lnSpc>
              <a:spcBef>
                <a:spcPts val="0"/>
              </a:spcBef>
              <a:spcAft>
                <a:spcPts val="0"/>
              </a:spcAft>
              <a:buSzPct val="45454"/>
              <a:buNone/>
            </a:pPr>
            <a:r>
              <a:rPr lang="en-US"/>
              <a:t>Timeline</a:t>
            </a:r>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471"/>
        <p:cNvGrpSpPr/>
        <p:nvPr/>
      </p:nvGrpSpPr>
      <p:grpSpPr>
        <a:xfrm>
          <a:off x="0" y="0"/>
          <a:ext cx="0" cy="0"/>
          <a:chOff x="0" y="0"/>
          <a:chExt cx="0" cy="0"/>
        </a:xfrm>
      </p:grpSpPr>
      <p:sp>
        <p:nvSpPr>
          <p:cNvPr id="472" name="Google Shape;472;p25"/>
          <p:cNvSpPr/>
          <p:nvPr/>
        </p:nvSpPr>
        <p:spPr>
          <a:xfrm>
            <a:off x="3124200" y="4769563"/>
            <a:ext cx="4343400" cy="269241"/>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WLCG AuthZ WG</a:t>
            </a:r>
            <a:endParaRPr sz="1200" b="0" i="0" u="none" strike="noStrike" cap="none">
              <a:solidFill>
                <a:srgbClr val="888888"/>
              </a:solidFill>
              <a:latin typeface="Calibri"/>
              <a:ea typeface="Calibri"/>
              <a:cs typeface="Calibri"/>
              <a:sym typeface="Calibri"/>
            </a:endParaRPr>
          </a:p>
        </p:txBody>
      </p:sp>
      <p:sp>
        <p:nvSpPr>
          <p:cNvPr id="473" name="Google Shape;473;p25"/>
          <p:cNvSpPr txBox="1">
            <a:spLocks noGrp="1"/>
          </p:cNvSpPr>
          <p:nvPr>
            <p:ph type="body" idx="1"/>
          </p:nvPr>
        </p:nvSpPr>
        <p:spPr>
          <a:xfrm>
            <a:off x="3657600" y="1257300"/>
            <a:ext cx="4724399" cy="3200400"/>
          </a:xfrm>
          <a:prstGeom prst="rect">
            <a:avLst/>
          </a:prstGeom>
          <a:noFill/>
          <a:ln>
            <a:noFill/>
          </a:ln>
        </p:spPr>
        <p:txBody>
          <a:bodyPr spcFirstLastPara="1" wrap="square" lIns="45700" tIns="45700" rIns="45700" bIns="45700" anchor="t" anchorCtr="0">
            <a:normAutofit/>
          </a:bodyPr>
          <a:lstStyle/>
          <a:p>
            <a:pPr marL="0" marR="0" lvl="0" indent="0" algn="l" rtl="0">
              <a:lnSpc>
                <a:spcPct val="100000"/>
              </a:lnSpc>
              <a:spcBef>
                <a:spcPts val="0"/>
              </a:spcBef>
              <a:spcAft>
                <a:spcPts val="0"/>
              </a:spcAft>
              <a:buClr>
                <a:srgbClr val="FFFFFF"/>
              </a:buClr>
              <a:buSzPts val="4800"/>
              <a:buFont typeface="Arial"/>
              <a:buNone/>
            </a:pPr>
            <a:r>
              <a:rPr lang="en-US" sz="4800" b="0" i="0" u="none" strike="noStrike" cap="none">
                <a:solidFill>
                  <a:srgbClr val="FFFFFF"/>
                </a:solidFill>
                <a:latin typeface="Calibri"/>
                <a:ea typeface="Calibri"/>
                <a:cs typeface="Calibri"/>
                <a:sym typeface="Calibri"/>
              </a:rPr>
              <a:t>Questions?</a:t>
            </a:r>
            <a:endParaRPr sz="4800" b="0" i="0" u="none" strike="noStrike" cap="none">
              <a:solidFill>
                <a:srgbClr val="FFFFFF"/>
              </a:solidFill>
              <a:latin typeface="Calibri"/>
              <a:ea typeface="Calibri"/>
              <a:cs typeface="Calibri"/>
              <a:sym typeface="Calibri"/>
            </a:endParaRPr>
          </a:p>
        </p:txBody>
      </p:sp>
      <p:sp>
        <p:nvSpPr>
          <p:cNvPr id="474" name="Google Shape;474;p25"/>
          <p:cNvSpPr txBox="1">
            <a:spLocks noGrp="1"/>
          </p:cNvSpPr>
          <p:nvPr>
            <p:ph type="sldNum" idx="12"/>
          </p:nvPr>
        </p:nvSpPr>
        <p:spPr>
          <a:xfrm>
            <a:off x="8346618" y="4769563"/>
            <a:ext cx="263983" cy="269241"/>
          </a:xfrm>
          <a:prstGeom prst="rect">
            <a:avLst/>
          </a:prstGeom>
          <a:noFill/>
          <a:ln>
            <a:noFill/>
          </a:ln>
        </p:spPr>
        <p:txBody>
          <a:bodyPr spcFirstLastPara="1" wrap="square" lIns="45700" tIns="45700" rIns="45700" bIns="45700" anchor="ctr" anchorCtr="0">
            <a:spAutoFit/>
          </a:bodyPr>
          <a:lstStyle/>
          <a:p>
            <a:pPr marL="0" lvl="0" indent="0" algn="r" rtl="0">
              <a:lnSpc>
                <a:spcPct val="100000"/>
              </a:lnSpc>
              <a:spcBef>
                <a:spcPts val="0"/>
              </a:spcBef>
              <a:spcAft>
                <a:spcPts val="0"/>
              </a:spcAft>
              <a:buClr>
                <a:srgbClr val="888888"/>
              </a:buClr>
              <a:buSzPts val="1200"/>
              <a:buFont typeface="Calibri"/>
              <a:buNone/>
            </a:pPr>
            <a:fld id="{00000000-1234-1234-1234-123412341234}" type="slidenum">
              <a:rPr lang="en-US"/>
              <a:t>26</a:t>
            </a:fld>
            <a:endParaRPr/>
          </a:p>
        </p:txBody>
      </p:sp>
      <p:sp>
        <p:nvSpPr>
          <p:cNvPr id="475" name="Google Shape;475;p25"/>
          <p:cNvSpPr/>
          <p:nvPr/>
        </p:nvSpPr>
        <p:spPr>
          <a:xfrm>
            <a:off x="0" y="4769961"/>
            <a:ext cx="1905000" cy="269241"/>
          </a:xfrm>
          <a:prstGeom prst="rect">
            <a:avLst/>
          </a:prstGeom>
          <a:noFill/>
          <a:ln>
            <a:noFill/>
          </a:ln>
        </p:spPr>
        <p:txBody>
          <a:bodyPr spcFirstLastPara="1" wrap="square" lIns="45700" tIns="45700" rIns="45700" bIns="45700" anchor="ctr" anchorCtr="0">
            <a:spAutoFit/>
          </a:bodyPr>
          <a:lstStyle/>
          <a:p>
            <a:pPr marL="0" marR="0" lvl="0" indent="0" algn="l"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12/07/17</a:t>
            </a:r>
            <a:endParaRPr sz="1200" b="0" i="0" u="none" strike="noStrike" cap="none">
              <a:solidFill>
                <a:srgbClr val="888888"/>
              </a:solidFill>
              <a:latin typeface="Calibri"/>
              <a:ea typeface="Calibri"/>
              <a:cs typeface="Calibri"/>
              <a:sym typeface="Calibri"/>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285"/>
        <p:cNvGrpSpPr/>
        <p:nvPr/>
      </p:nvGrpSpPr>
      <p:grpSpPr>
        <a:xfrm>
          <a:off x="0" y="0"/>
          <a:ext cx="0" cy="0"/>
          <a:chOff x="0" y="0"/>
          <a:chExt cx="0" cy="0"/>
        </a:xfrm>
      </p:grpSpPr>
      <p:pic>
        <p:nvPicPr>
          <p:cNvPr id="286" name="Google Shape;286;p5"/>
          <p:cNvPicPr preferRelativeResize="0"/>
          <p:nvPr/>
        </p:nvPicPr>
        <p:blipFill rotWithShape="1">
          <a:blip r:embed="rId3">
            <a:alphaModFix/>
          </a:blip>
          <a:srcRect/>
          <a:stretch/>
        </p:blipFill>
        <p:spPr>
          <a:xfrm>
            <a:off x="2285452" y="800100"/>
            <a:ext cx="5025400" cy="3773624"/>
          </a:xfrm>
          <a:prstGeom prst="rect">
            <a:avLst/>
          </a:prstGeom>
          <a:noFill/>
          <a:ln>
            <a:noFill/>
          </a:ln>
        </p:spPr>
      </p:pic>
      <p:sp>
        <p:nvSpPr>
          <p:cNvPr id="287" name="Google Shape;287;p5"/>
          <p:cNvSpPr txBox="1">
            <a:spLocks noGrp="1"/>
          </p:cNvSpPr>
          <p:nvPr>
            <p:ph type="title"/>
          </p:nvPr>
        </p:nvSpPr>
        <p:spPr>
          <a:xfrm>
            <a:off x="762000" y="0"/>
            <a:ext cx="7924800" cy="571500"/>
          </a:xfrm>
          <a:prstGeom prst="rect">
            <a:avLst/>
          </a:prstGeom>
          <a:noFill/>
          <a:ln>
            <a:noFill/>
          </a:ln>
        </p:spPr>
        <p:txBody>
          <a:bodyPr spcFirstLastPara="1" wrap="square" lIns="45700" tIns="45700" rIns="45700" bIns="45700" anchor="ctr" anchorCtr="0">
            <a:normAutofit fontScale="90000"/>
          </a:bodyPr>
          <a:lstStyle/>
          <a:p>
            <a:pPr marL="0" lvl="0" indent="0" algn="ctr" rtl="0">
              <a:lnSpc>
                <a:spcPct val="100000"/>
              </a:lnSpc>
              <a:spcBef>
                <a:spcPts val="0"/>
              </a:spcBef>
              <a:spcAft>
                <a:spcPts val="0"/>
              </a:spcAft>
              <a:buClr>
                <a:srgbClr val="FFFFFF"/>
              </a:buClr>
              <a:buSzPct val="100000"/>
              <a:buFont typeface="Candara"/>
              <a:buNone/>
            </a:pPr>
            <a:r>
              <a:rPr lang="en-US"/>
              <a:t>Infrastructure</a:t>
            </a:r>
            <a:r>
              <a:rPr lang="en-US" sz="4400" b="1" i="0" u="none" strike="noStrike" cap="none">
                <a:solidFill>
                  <a:srgbClr val="FFFFFF"/>
                </a:solidFill>
                <a:latin typeface="Candara"/>
                <a:ea typeface="Candara"/>
                <a:cs typeface="Candara"/>
                <a:sym typeface="Candara"/>
              </a:rPr>
              <a:t> Design</a:t>
            </a:r>
            <a:endParaRPr/>
          </a:p>
        </p:txBody>
      </p:sp>
      <p:sp>
        <p:nvSpPr>
          <p:cNvPr id="288" name="Google Shape;288;p5"/>
          <p:cNvSpPr/>
          <p:nvPr/>
        </p:nvSpPr>
        <p:spPr>
          <a:xfrm>
            <a:off x="3352799" y="4767023"/>
            <a:ext cx="2895635" cy="274356"/>
          </a:xfrm>
          <a:prstGeom prst="rect">
            <a:avLst/>
          </a:prstGeom>
          <a:noFill/>
          <a:ln>
            <a:noFill/>
          </a:ln>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888888"/>
              </a:buClr>
              <a:buSzPts val="1200"/>
              <a:buFont typeface="Calibri"/>
              <a:buNone/>
            </a:pPr>
            <a:r>
              <a:rPr lang="en-US" sz="1200" b="0" i="0" u="none" strike="noStrike" cap="none">
                <a:solidFill>
                  <a:srgbClr val="888888"/>
                </a:solidFill>
                <a:latin typeface="Calibri"/>
                <a:ea typeface="Calibri"/>
                <a:cs typeface="Calibri"/>
                <a:sym typeface="Calibri"/>
              </a:rPr>
              <a:t>WLCG AuthZ WG</a:t>
            </a:r>
            <a:endParaRPr sz="1200" b="0" i="0" u="none" strike="noStrike" cap="none">
              <a:solidFill>
                <a:srgbClr val="888888"/>
              </a:solidFill>
              <a:latin typeface="Calibri"/>
              <a:ea typeface="Calibri"/>
              <a:cs typeface="Calibri"/>
              <a:sym typeface="Calibri"/>
            </a:endParaRPr>
          </a:p>
        </p:txBody>
      </p:sp>
      <p:sp>
        <p:nvSpPr>
          <p:cNvPr id="289" name="Google Shape;289;p5"/>
          <p:cNvSpPr txBox="1">
            <a:spLocks noGrp="1"/>
          </p:cNvSpPr>
          <p:nvPr>
            <p:ph type="sldNum" idx="12"/>
          </p:nvPr>
        </p:nvSpPr>
        <p:spPr>
          <a:xfrm>
            <a:off x="8739169" y="4767023"/>
            <a:ext cx="176267" cy="274356"/>
          </a:xfrm>
          <a:prstGeom prst="rect">
            <a:avLst/>
          </a:prstGeom>
          <a:noFill/>
          <a:ln>
            <a:noFill/>
          </a:ln>
        </p:spPr>
        <p:txBody>
          <a:bodyPr spcFirstLastPara="1" wrap="square" lIns="45700" tIns="45700" rIns="45700" bIns="45700" anchor="ctr" anchorCtr="0">
            <a:spAutoFit/>
          </a:bodyPr>
          <a:lstStyle/>
          <a:p>
            <a:pPr marL="0" lvl="0" indent="0" algn="r" rtl="0">
              <a:lnSpc>
                <a:spcPct val="100000"/>
              </a:lnSpc>
              <a:spcBef>
                <a:spcPts val="0"/>
              </a:spcBef>
              <a:spcAft>
                <a:spcPts val="0"/>
              </a:spcAft>
              <a:buClr>
                <a:srgbClr val="888888"/>
              </a:buClr>
              <a:buSzPts val="1200"/>
              <a:buFont typeface="Calibri"/>
              <a:buNone/>
            </a:pPr>
            <a:fld id="{00000000-1234-1234-1234-123412341234}" type="slidenum">
              <a:rPr lang="en-US"/>
              <a:t>3</a:t>
            </a:fld>
            <a:endParaRPr/>
          </a:p>
        </p:txBody>
      </p:sp>
      <p:pic>
        <p:nvPicPr>
          <p:cNvPr id="290" name="Google Shape;290;p5" descr="Shape 16"/>
          <p:cNvPicPr preferRelativeResize="0"/>
          <p:nvPr/>
        </p:nvPicPr>
        <p:blipFill rotWithShape="1">
          <a:blip r:embed="rId4">
            <a:alphaModFix/>
          </a:blip>
          <a:srcRect/>
          <a:stretch/>
        </p:blipFill>
        <p:spPr>
          <a:xfrm>
            <a:off x="8153398" y="4400550"/>
            <a:ext cx="761999" cy="681447"/>
          </a:xfrm>
          <a:prstGeom prst="rect">
            <a:avLst/>
          </a:prstGeom>
          <a:noFill/>
          <a:ln>
            <a:noFill/>
          </a:ln>
        </p:spPr>
      </p:pic>
      <p:pic>
        <p:nvPicPr>
          <p:cNvPr id="291" name="Google Shape;291;p5"/>
          <p:cNvPicPr preferRelativeResize="0"/>
          <p:nvPr/>
        </p:nvPicPr>
        <p:blipFill rotWithShape="1">
          <a:blip r:embed="rId5">
            <a:alphaModFix/>
          </a:blip>
          <a:srcRect/>
          <a:stretch/>
        </p:blipFill>
        <p:spPr>
          <a:xfrm>
            <a:off x="1012999" y="797864"/>
            <a:ext cx="1152589" cy="461035"/>
          </a:xfrm>
          <a:prstGeom prst="rect">
            <a:avLst/>
          </a:prstGeom>
          <a:noFill/>
          <a:ln>
            <a:noFill/>
          </a:ln>
        </p:spPr>
      </p:pic>
      <p:pic>
        <p:nvPicPr>
          <p:cNvPr id="292" name="Google Shape;292;p5"/>
          <p:cNvPicPr preferRelativeResize="0"/>
          <p:nvPr/>
        </p:nvPicPr>
        <p:blipFill rotWithShape="1">
          <a:blip r:embed="rId6">
            <a:alphaModFix/>
          </a:blip>
          <a:srcRect/>
          <a:stretch/>
        </p:blipFill>
        <p:spPr>
          <a:xfrm>
            <a:off x="1012999" y="1258900"/>
            <a:ext cx="1091889" cy="283996"/>
          </a:xfrm>
          <a:prstGeom prst="rect">
            <a:avLst/>
          </a:prstGeom>
          <a:noFill/>
          <a:ln>
            <a:noFill/>
          </a:ln>
        </p:spPr>
      </p:pic>
      <p:sp>
        <p:nvSpPr>
          <p:cNvPr id="293" name="Google Shape;293;p5"/>
          <p:cNvSpPr/>
          <p:nvPr/>
        </p:nvSpPr>
        <p:spPr>
          <a:xfrm>
            <a:off x="7137966" y="530942"/>
            <a:ext cx="1888684" cy="1963730"/>
          </a:xfrm>
          <a:prstGeom prst="wedgeEllipseCallout">
            <a:avLst>
              <a:gd name="adj1" fmla="val -66933"/>
              <a:gd name="adj2" fmla="val -6551"/>
            </a:avLst>
          </a:prstGeom>
          <a:solidFill>
            <a:srgbClr val="FFFFFF"/>
          </a:solidFill>
          <a:ln w="25400" cap="flat" cmpd="sng">
            <a:solidFill>
              <a:schemeClr val="accent1"/>
            </a:solidFill>
            <a:prstDash val="solid"/>
            <a:round/>
            <a:headEnd type="none" w="sm" len="sm"/>
            <a:tailEnd type="none" w="sm" len="sm"/>
          </a:ln>
          <a:effectLst>
            <a:outerShdw blurRad="38100" dist="23000" dir="5400000" rotWithShape="0">
              <a:srgbClr val="000000">
                <a:alpha val="33725"/>
              </a:srgbClr>
            </a:outerShdw>
          </a:effectLst>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000000"/>
              </a:buClr>
              <a:buSzPts val="1200"/>
              <a:buFont typeface="Calibri"/>
              <a:buNone/>
            </a:pPr>
            <a:r>
              <a:rPr lang="en-US" sz="1200" b="0" i="0" u="none" strike="noStrike" cap="none">
                <a:solidFill>
                  <a:srgbClr val="000000"/>
                </a:solidFill>
                <a:latin typeface="Calibri"/>
                <a:ea typeface="Calibri"/>
                <a:cs typeface="Calibri"/>
                <a:sym typeface="Calibri"/>
              </a:rPr>
              <a:t>CERN SSO configured as sole Identity Provider, enables identity verification via HR DB (match CERN PersonID)</a:t>
            </a:r>
            <a:endParaRPr sz="1200" b="0" i="0" u="none" strike="noStrike" cap="none">
              <a:solidFill>
                <a:srgbClr val="000000"/>
              </a:solidFill>
              <a:latin typeface="Calibri"/>
              <a:ea typeface="Calibri"/>
              <a:cs typeface="Calibri"/>
              <a:sym typeface="Calibri"/>
            </a:endParaRPr>
          </a:p>
        </p:txBody>
      </p:sp>
      <p:pic>
        <p:nvPicPr>
          <p:cNvPr id="294" name="Google Shape;294;p5"/>
          <p:cNvPicPr preferRelativeResize="0"/>
          <p:nvPr/>
        </p:nvPicPr>
        <p:blipFill rotWithShape="1">
          <a:blip r:embed="rId7">
            <a:alphaModFix/>
          </a:blip>
          <a:srcRect/>
          <a:stretch/>
        </p:blipFill>
        <p:spPr>
          <a:xfrm>
            <a:off x="761999" y="3562252"/>
            <a:ext cx="1523446" cy="1207310"/>
          </a:xfrm>
          <a:prstGeom prst="rect">
            <a:avLst/>
          </a:prstGeom>
          <a:noFill/>
          <a:ln>
            <a:noFill/>
          </a:ln>
        </p:spPr>
      </p:pic>
      <p:sp>
        <p:nvSpPr>
          <p:cNvPr id="295" name="Google Shape;295;p5"/>
          <p:cNvSpPr/>
          <p:nvPr/>
        </p:nvSpPr>
        <p:spPr>
          <a:xfrm>
            <a:off x="95036" y="2471995"/>
            <a:ext cx="2031659" cy="927343"/>
          </a:xfrm>
          <a:prstGeom prst="wedgeEllipseCallout">
            <a:avLst>
              <a:gd name="adj1" fmla="val 13412"/>
              <a:gd name="adj2" fmla="val 61733"/>
            </a:avLst>
          </a:prstGeom>
          <a:solidFill>
            <a:srgbClr val="FFFFFF"/>
          </a:solidFill>
          <a:ln w="25400" cap="flat" cmpd="sng">
            <a:solidFill>
              <a:schemeClr val="accent1"/>
            </a:solidFill>
            <a:prstDash val="solid"/>
            <a:round/>
            <a:headEnd type="none" w="sm" len="sm"/>
            <a:tailEnd type="none" w="sm" len="sm"/>
          </a:ln>
          <a:effectLst>
            <a:outerShdw blurRad="38100" dist="23000" dir="5400000" rotWithShape="0">
              <a:srgbClr val="000000">
                <a:alpha val="33725"/>
              </a:srgbClr>
            </a:outerShdw>
          </a:effectLst>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000000"/>
              </a:buClr>
              <a:buSzPts val="1000"/>
              <a:buFont typeface="Calibri"/>
              <a:buNone/>
            </a:pPr>
            <a:r>
              <a:rPr lang="en-US" sz="1000" b="0" i="0" u="none" strike="noStrike" cap="none">
                <a:solidFill>
                  <a:srgbClr val="000000"/>
                </a:solidFill>
                <a:latin typeface="Calibri"/>
                <a:ea typeface="Calibri"/>
                <a:cs typeface="Calibri"/>
                <a:sym typeface="Calibri"/>
              </a:rPr>
              <a:t>Follows the AARC Blueprint</a:t>
            </a:r>
            <a:br>
              <a:rPr lang="en-US" sz="1000" b="0" i="0" u="none" strike="noStrike" cap="none">
                <a:solidFill>
                  <a:srgbClr val="000000"/>
                </a:solidFill>
                <a:latin typeface="Calibri"/>
                <a:ea typeface="Calibri"/>
                <a:cs typeface="Calibri"/>
                <a:sym typeface="Calibri"/>
              </a:rPr>
            </a:br>
            <a:r>
              <a:rPr lang="en-US" sz="1000" b="0" i="0" u="sng" strike="noStrike" cap="none">
                <a:solidFill>
                  <a:srgbClr val="000000"/>
                </a:solidFill>
                <a:latin typeface="Helvetica Neue"/>
                <a:ea typeface="Helvetica Neue"/>
                <a:cs typeface="Helvetica Neue"/>
                <a:sym typeface="Helvetica Neue"/>
                <a:hlinkClick r:id="rId8">
                  <a:extLst>
                    <a:ext uri="{A12FA001-AC4F-418D-AE19-62706E023703}">
                      <ahyp:hlinkClr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val="tx"/>
                    </a:ext>
                  </a:extLst>
                </a:hlinkClick>
              </a:rPr>
              <a:t>https://aarc-community.org/architecture/</a:t>
            </a:r>
            <a:r>
              <a:rPr lang="en-US" sz="1000" b="0" i="0" u="none" strike="noStrike" cap="none">
                <a:solidFill>
                  <a:srgbClr val="000000"/>
                </a:solidFill>
                <a:latin typeface="Calibri"/>
                <a:ea typeface="Calibri"/>
                <a:cs typeface="Calibri"/>
                <a:sym typeface="Calibri"/>
              </a:rPr>
              <a:t> </a:t>
            </a:r>
            <a:endParaRPr sz="1000" b="0" i="0" u="none" strike="noStrike" cap="none">
              <a:solidFill>
                <a:srgbClr val="000000"/>
              </a:solidFill>
              <a:latin typeface="Calibri"/>
              <a:ea typeface="Calibri"/>
              <a:cs typeface="Calibri"/>
              <a:sym typeface="Calibri"/>
            </a:endParaRPr>
          </a:p>
        </p:txBody>
      </p:sp>
      <p:sp>
        <p:nvSpPr>
          <p:cNvPr id="296" name="Google Shape;296;p5"/>
          <p:cNvSpPr/>
          <p:nvPr/>
        </p:nvSpPr>
        <p:spPr>
          <a:xfrm>
            <a:off x="6248425" y="3562297"/>
            <a:ext cx="1888800" cy="1207200"/>
          </a:xfrm>
          <a:prstGeom prst="wedgeEllipseCallout">
            <a:avLst>
              <a:gd name="adj1" fmla="val -62331"/>
              <a:gd name="adj2" fmla="val -56144"/>
            </a:avLst>
          </a:prstGeom>
          <a:solidFill>
            <a:srgbClr val="FFFFFF"/>
          </a:solidFill>
          <a:ln w="25400" cap="flat" cmpd="sng">
            <a:solidFill>
              <a:schemeClr val="accent1"/>
            </a:solidFill>
            <a:prstDash val="solid"/>
            <a:round/>
            <a:headEnd type="none" w="sm" len="sm"/>
            <a:tailEnd type="none" w="sm" len="sm"/>
          </a:ln>
          <a:effectLst>
            <a:outerShdw blurRad="38100" dist="23000" dir="5400000" rotWithShape="0">
              <a:srgbClr val="000000">
                <a:alpha val="34117"/>
              </a:srgbClr>
            </a:outerShdw>
          </a:effectLst>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000000"/>
              </a:buClr>
              <a:buSzPts val="1200"/>
              <a:buFont typeface="Calibri"/>
              <a:buNone/>
            </a:pPr>
            <a:r>
              <a:rPr lang="en-US" sz="1200" b="0" i="0" u="none" strike="noStrike" cap="none">
                <a:solidFill>
                  <a:srgbClr val="000000"/>
                </a:solidFill>
                <a:latin typeface="Calibri"/>
                <a:ea typeface="Calibri"/>
                <a:cs typeface="Calibri"/>
                <a:sym typeface="Calibri"/>
              </a:rPr>
              <a:t>Note: one WLCG AAI per VO</a:t>
            </a:r>
            <a:endParaRPr sz="1200" b="0" i="0" u="none" strike="noStrike" cap="none">
              <a:solidFill>
                <a:srgbClr val="000000"/>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307"/>
        <p:cNvGrpSpPr/>
        <p:nvPr/>
      </p:nvGrpSpPr>
      <p:grpSpPr>
        <a:xfrm>
          <a:off x="0" y="0"/>
          <a:ext cx="0" cy="0"/>
          <a:chOff x="0" y="0"/>
          <a:chExt cx="0" cy="0"/>
        </a:xfrm>
      </p:grpSpPr>
      <p:sp>
        <p:nvSpPr>
          <p:cNvPr id="308" name="Google Shape;308;gb0ab4656fd_0_89"/>
          <p:cNvSpPr txBox="1">
            <a:spLocks noGrp="1"/>
          </p:cNvSpPr>
          <p:nvPr>
            <p:ph type="title"/>
          </p:nvPr>
        </p:nvSpPr>
        <p:spPr>
          <a:xfrm>
            <a:off x="762000" y="0"/>
            <a:ext cx="7924800" cy="571500"/>
          </a:xfrm>
          <a:prstGeom prst="rect">
            <a:avLst/>
          </a:prstGeom>
          <a:noFill/>
          <a:ln>
            <a:noFill/>
          </a:ln>
        </p:spPr>
        <p:txBody>
          <a:bodyPr spcFirstLastPara="1" wrap="square" lIns="45700" tIns="45700" rIns="45700" bIns="45700" anchor="ctr" anchorCtr="0">
            <a:noAutofit/>
          </a:bodyPr>
          <a:lstStyle/>
          <a:p>
            <a:pPr marL="0" lvl="0" indent="0" algn="ctr" rtl="0">
              <a:lnSpc>
                <a:spcPct val="100000"/>
              </a:lnSpc>
              <a:spcBef>
                <a:spcPts val="0"/>
              </a:spcBef>
              <a:spcAft>
                <a:spcPts val="0"/>
              </a:spcAft>
              <a:buClr>
                <a:srgbClr val="FFFFFF"/>
              </a:buClr>
              <a:buSzPts val="4400"/>
              <a:buFont typeface="Candara"/>
              <a:buNone/>
            </a:pPr>
            <a:r>
              <a:rPr lang="en-US"/>
              <a:t>Deployments</a:t>
            </a:r>
            <a:endParaRPr/>
          </a:p>
        </p:txBody>
      </p:sp>
      <p:pic>
        <p:nvPicPr>
          <p:cNvPr id="309" name="Google Shape;309;gb0ab4656fd_0_89"/>
          <p:cNvPicPr preferRelativeResize="0"/>
          <p:nvPr/>
        </p:nvPicPr>
        <p:blipFill rotWithShape="1">
          <a:blip r:embed="rId3">
            <a:alphaModFix/>
          </a:blip>
          <a:srcRect/>
          <a:stretch/>
        </p:blipFill>
        <p:spPr>
          <a:xfrm>
            <a:off x="1265504" y="1424090"/>
            <a:ext cx="1661166" cy="2790760"/>
          </a:xfrm>
          <a:prstGeom prst="rect">
            <a:avLst/>
          </a:prstGeom>
          <a:noFill/>
          <a:ln>
            <a:noFill/>
          </a:ln>
        </p:spPr>
      </p:pic>
      <p:pic>
        <p:nvPicPr>
          <p:cNvPr id="310" name="Google Shape;310;gb0ab4656fd_0_89"/>
          <p:cNvPicPr preferRelativeResize="0"/>
          <p:nvPr/>
        </p:nvPicPr>
        <p:blipFill rotWithShape="1">
          <a:blip r:embed="rId4">
            <a:alphaModFix/>
          </a:blip>
          <a:srcRect/>
          <a:stretch/>
        </p:blipFill>
        <p:spPr>
          <a:xfrm>
            <a:off x="3564419" y="1563682"/>
            <a:ext cx="2199456" cy="2713530"/>
          </a:xfrm>
          <a:prstGeom prst="rect">
            <a:avLst/>
          </a:prstGeom>
          <a:noFill/>
          <a:ln>
            <a:noFill/>
          </a:ln>
        </p:spPr>
      </p:pic>
      <p:pic>
        <p:nvPicPr>
          <p:cNvPr id="311" name="Google Shape;311;gb0ab4656fd_0_89"/>
          <p:cNvPicPr preferRelativeResize="0"/>
          <p:nvPr/>
        </p:nvPicPr>
        <p:blipFill rotWithShape="1">
          <a:blip r:embed="rId5">
            <a:alphaModFix/>
          </a:blip>
          <a:srcRect l="7439" t="1810" r="7439" b="-1810"/>
          <a:stretch/>
        </p:blipFill>
        <p:spPr>
          <a:xfrm>
            <a:off x="6388201" y="1669675"/>
            <a:ext cx="1954875" cy="2607525"/>
          </a:xfrm>
          <a:prstGeom prst="rect">
            <a:avLst/>
          </a:prstGeom>
          <a:noFill/>
          <a:ln>
            <a:noFill/>
          </a:ln>
        </p:spPr>
      </p:pic>
      <p:sp>
        <p:nvSpPr>
          <p:cNvPr id="312" name="Google Shape;312;gb0ab4656fd_0_89"/>
          <p:cNvSpPr/>
          <p:nvPr/>
        </p:nvSpPr>
        <p:spPr>
          <a:xfrm>
            <a:off x="1140139" y="4214857"/>
            <a:ext cx="2046900" cy="3657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Calibri"/>
              <a:buNone/>
            </a:pPr>
            <a:r>
              <a:rPr lang="en-US" sz="1200" b="0" i="0" u="none" strike="noStrike" cap="none">
                <a:solidFill>
                  <a:srgbClr val="000000"/>
                </a:solidFill>
                <a:latin typeface="Calibri"/>
                <a:ea typeface="Calibri"/>
                <a:cs typeface="Calibri"/>
                <a:sym typeface="Calibri"/>
              </a:rPr>
              <a:t>https://wlcg.cloud.cnaf.infn.it </a:t>
            </a:r>
            <a:endParaRPr sz="1200" b="0" i="0" u="none" strike="noStrike" cap="none">
              <a:solidFill>
                <a:srgbClr val="000000"/>
              </a:solidFill>
              <a:latin typeface="Calibri"/>
              <a:ea typeface="Calibri"/>
              <a:cs typeface="Calibri"/>
              <a:sym typeface="Calibri"/>
            </a:endParaRPr>
          </a:p>
        </p:txBody>
      </p:sp>
      <p:sp>
        <p:nvSpPr>
          <p:cNvPr id="313" name="Google Shape;313;gb0ab4656fd_0_89"/>
          <p:cNvSpPr/>
          <p:nvPr/>
        </p:nvSpPr>
        <p:spPr>
          <a:xfrm>
            <a:off x="6401607" y="4214857"/>
            <a:ext cx="2415300" cy="2745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Calibri"/>
              <a:buNone/>
            </a:pPr>
            <a:r>
              <a:rPr lang="en-US" sz="1200" b="0" i="0" u="none" strike="noStrike" cap="none">
                <a:solidFill>
                  <a:srgbClr val="000000"/>
                </a:solidFill>
                <a:latin typeface="Calibri"/>
                <a:ea typeface="Calibri"/>
                <a:cs typeface="Calibri"/>
                <a:sym typeface="Calibri"/>
              </a:rPr>
              <a:t>https://cms-auth.web.cern.ch</a:t>
            </a:r>
            <a:endParaRPr sz="1200" b="0" i="0" u="none" strike="noStrike" cap="none">
              <a:solidFill>
                <a:srgbClr val="000000"/>
              </a:solidFill>
              <a:latin typeface="Calibri"/>
              <a:ea typeface="Calibri"/>
              <a:cs typeface="Calibri"/>
              <a:sym typeface="Calibri"/>
            </a:endParaRPr>
          </a:p>
        </p:txBody>
      </p:sp>
      <p:sp>
        <p:nvSpPr>
          <p:cNvPr id="314" name="Google Shape;314;gb0ab4656fd_0_89"/>
          <p:cNvSpPr/>
          <p:nvPr/>
        </p:nvSpPr>
        <p:spPr>
          <a:xfrm>
            <a:off x="3647781" y="4214857"/>
            <a:ext cx="2279700" cy="3045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1200"/>
              <a:buFont typeface="Calibri"/>
              <a:buNone/>
            </a:pPr>
            <a:r>
              <a:rPr lang="en-US" sz="1200" b="0" i="0" u="none" strike="noStrike" cap="none">
                <a:solidFill>
                  <a:srgbClr val="000000"/>
                </a:solidFill>
                <a:latin typeface="Calibri"/>
                <a:ea typeface="Calibri"/>
                <a:cs typeface="Calibri"/>
                <a:sym typeface="Calibri"/>
              </a:rPr>
              <a:t>https://atlas-auth.web.cern.ch</a:t>
            </a:r>
            <a:endParaRPr sz="1200" b="0" i="0" u="none" strike="noStrike" cap="none">
              <a:solidFill>
                <a:srgbClr val="000000"/>
              </a:solidFill>
              <a:latin typeface="Calibri"/>
              <a:ea typeface="Calibri"/>
              <a:cs typeface="Calibri"/>
              <a:sym typeface="Calibri"/>
            </a:endParaRPr>
          </a:p>
        </p:txBody>
      </p:sp>
      <p:sp>
        <p:nvSpPr>
          <p:cNvPr id="315" name="Google Shape;315;gb0ab4656fd_0_89"/>
          <p:cNvSpPr txBox="1">
            <a:spLocks noGrp="1"/>
          </p:cNvSpPr>
          <p:nvPr>
            <p:ph type="sldNum" idx="12"/>
          </p:nvPr>
        </p:nvSpPr>
        <p:spPr>
          <a:xfrm>
            <a:off x="8651418" y="4769563"/>
            <a:ext cx="264000" cy="269100"/>
          </a:xfrm>
          <a:prstGeom prst="rect">
            <a:avLst/>
          </a:prstGeom>
          <a:noFill/>
          <a:ln>
            <a:noFill/>
          </a:ln>
        </p:spPr>
        <p:txBody>
          <a:bodyPr spcFirstLastPara="1" wrap="square" lIns="45700" tIns="45700" rIns="45700" bIns="45700" anchor="ctr" anchorCtr="0">
            <a:noAutofit/>
          </a:bodyPr>
          <a:lstStyle/>
          <a:p>
            <a:pPr marL="0" lvl="0" indent="0" algn="r" rtl="0">
              <a:lnSpc>
                <a:spcPct val="100000"/>
              </a:lnSpc>
              <a:spcBef>
                <a:spcPts val="0"/>
              </a:spcBef>
              <a:spcAft>
                <a:spcPts val="0"/>
              </a:spcAft>
              <a:buClr>
                <a:srgbClr val="888888"/>
              </a:buClr>
              <a:buSzPts val="1200"/>
              <a:buFont typeface="Calibri"/>
              <a:buNone/>
            </a:pPr>
            <a:fld id="{00000000-1234-1234-1234-123412341234}" type="slidenum">
              <a:rPr lang="en-US"/>
              <a:t>4</a:t>
            </a:fld>
            <a:endParaRPr/>
          </a:p>
        </p:txBody>
      </p:sp>
      <p:sp>
        <p:nvSpPr>
          <p:cNvPr id="316" name="Google Shape;316;gb0ab4656fd_0_89"/>
          <p:cNvSpPr txBox="1"/>
          <p:nvPr/>
        </p:nvSpPr>
        <p:spPr>
          <a:xfrm>
            <a:off x="955125" y="786800"/>
            <a:ext cx="7924800" cy="615600"/>
          </a:xfrm>
          <a:prstGeom prst="rect">
            <a:avLst/>
          </a:prstGeom>
          <a:noFill/>
          <a:ln>
            <a:noFill/>
          </a:ln>
        </p:spPr>
        <p:txBody>
          <a:bodyPr spcFirstLastPara="1" wrap="square" lIns="91425" tIns="91425" rIns="91425" bIns="91425" anchor="t" anchorCtr="0">
            <a:spAutoFit/>
          </a:bodyPr>
          <a:lstStyle/>
          <a:p>
            <a:pPr marL="0" marR="0" lvl="0" indent="0" algn="ctr" rtl="0">
              <a:lnSpc>
                <a:spcPct val="100000"/>
              </a:lnSpc>
              <a:spcBef>
                <a:spcPts val="0"/>
              </a:spcBef>
              <a:spcAft>
                <a:spcPts val="0"/>
              </a:spcAft>
              <a:buClr>
                <a:srgbClr val="000000"/>
              </a:buClr>
              <a:buSzPts val="1400"/>
              <a:buFont typeface="Arial"/>
              <a:buNone/>
            </a:pPr>
            <a:r>
              <a:rPr lang="en-US" sz="1400" b="0" i="0" u="none" strike="noStrike" cap="none">
                <a:solidFill>
                  <a:srgbClr val="000000"/>
                </a:solidFill>
                <a:latin typeface="Calibri"/>
                <a:ea typeface="Calibri"/>
                <a:cs typeface="Calibri"/>
                <a:sym typeface="Calibri"/>
              </a:rPr>
              <a:t>The following token issuers have been deployed. The ATLAS and CMS instances are available for testing and integration, with the expectation that they will become the future production token issuers.</a:t>
            </a:r>
            <a:endParaRPr sz="1400" b="0" i="0" u="none" strike="noStrike" cap="none">
              <a:solidFill>
                <a:srgbClr val="000000"/>
              </a:solidFill>
              <a:latin typeface="Calibri"/>
              <a:ea typeface="Calibri"/>
              <a:cs typeface="Calibri"/>
              <a:sym typeface="Calibri"/>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229"/>
        <p:cNvGrpSpPr/>
        <p:nvPr/>
      </p:nvGrpSpPr>
      <p:grpSpPr>
        <a:xfrm>
          <a:off x="0" y="0"/>
          <a:ext cx="0" cy="0"/>
          <a:chOff x="0" y="0"/>
          <a:chExt cx="0" cy="0"/>
        </a:xfrm>
      </p:grpSpPr>
      <p:sp>
        <p:nvSpPr>
          <p:cNvPr id="230" name="Google Shape;230;gd82ede6c86_0_6"/>
          <p:cNvSpPr txBox="1">
            <a:spLocks noGrp="1"/>
          </p:cNvSpPr>
          <p:nvPr>
            <p:ph type="sldNum" idx="12"/>
          </p:nvPr>
        </p:nvSpPr>
        <p:spPr>
          <a:xfrm>
            <a:off x="8651418" y="4769563"/>
            <a:ext cx="264000" cy="276900"/>
          </a:xfrm>
          <a:prstGeom prst="rect">
            <a:avLst/>
          </a:prstGeom>
        </p:spPr>
        <p:txBody>
          <a:bodyPr spcFirstLastPara="1" wrap="square" lIns="45700" tIns="45700" rIns="45700" bIns="45700" anchor="ctr" anchorCtr="0">
            <a:spAutoFit/>
          </a:bodyPr>
          <a:lstStyle/>
          <a:p>
            <a:pPr marL="0" lvl="0" indent="0" algn="r" rtl="0">
              <a:spcBef>
                <a:spcPts val="0"/>
              </a:spcBef>
              <a:spcAft>
                <a:spcPts val="0"/>
              </a:spcAft>
              <a:buClr>
                <a:srgbClr val="888888"/>
              </a:buClr>
              <a:buSzPts val="1200"/>
              <a:buFont typeface="Calibri"/>
              <a:buNone/>
            </a:pPr>
            <a:fld id="{00000000-1234-1234-1234-123412341234}" type="slidenum">
              <a:rPr lang="en-US"/>
              <a:t>5</a:t>
            </a:fld>
            <a:endParaRPr/>
          </a:p>
        </p:txBody>
      </p:sp>
      <p:sp>
        <p:nvSpPr>
          <p:cNvPr id="231" name="Google Shape;231;gd82ede6c86_0_6"/>
          <p:cNvSpPr txBox="1">
            <a:spLocks noGrp="1"/>
          </p:cNvSpPr>
          <p:nvPr>
            <p:ph type="title"/>
          </p:nvPr>
        </p:nvSpPr>
        <p:spPr>
          <a:xfrm>
            <a:off x="762000" y="0"/>
            <a:ext cx="7924800" cy="571500"/>
          </a:xfrm>
          <a:prstGeom prst="rect">
            <a:avLst/>
          </a:prstGeom>
        </p:spPr>
        <p:txBody>
          <a:bodyPr spcFirstLastPara="1" wrap="square" lIns="45700" tIns="45700" rIns="45700" bIns="45700" anchor="ctr" anchorCtr="0">
            <a:normAutofit fontScale="90000"/>
          </a:bodyPr>
          <a:lstStyle/>
          <a:p>
            <a:pPr marL="0" lvl="0" indent="0" algn="ctr" rtl="0">
              <a:spcBef>
                <a:spcPts val="0"/>
              </a:spcBef>
              <a:spcAft>
                <a:spcPts val="0"/>
              </a:spcAft>
              <a:buNone/>
            </a:pPr>
            <a:r>
              <a:rPr lang="en-US"/>
              <a:t>Rucio-FTS-SEs flow</a:t>
            </a:r>
            <a:endParaRPr/>
          </a:p>
        </p:txBody>
      </p:sp>
      <p:pic>
        <p:nvPicPr>
          <p:cNvPr id="232" name="Google Shape;232;gd82ede6c86_0_6"/>
          <p:cNvPicPr preferRelativeResize="0"/>
          <p:nvPr/>
        </p:nvPicPr>
        <p:blipFill rotWithShape="1">
          <a:blip r:embed="rId3">
            <a:alphaModFix/>
          </a:blip>
          <a:srcRect t="15146"/>
          <a:stretch/>
        </p:blipFill>
        <p:spPr>
          <a:xfrm>
            <a:off x="2523350" y="1202025"/>
            <a:ext cx="6459624" cy="3083276"/>
          </a:xfrm>
          <a:prstGeom prst="rect">
            <a:avLst/>
          </a:prstGeom>
          <a:noFill/>
          <a:ln>
            <a:noFill/>
          </a:ln>
        </p:spPr>
      </p:pic>
      <p:sp>
        <p:nvSpPr>
          <p:cNvPr id="233" name="Google Shape;233;gd82ede6c86_0_6"/>
          <p:cNvSpPr txBox="1"/>
          <p:nvPr/>
        </p:nvSpPr>
        <p:spPr>
          <a:xfrm>
            <a:off x="719400" y="826875"/>
            <a:ext cx="2049000" cy="3848100"/>
          </a:xfrm>
          <a:prstGeom prst="rect">
            <a:avLst/>
          </a:prstGeom>
          <a:noFill/>
          <a:ln>
            <a:noFill/>
          </a:ln>
        </p:spPr>
        <p:txBody>
          <a:bodyPr spcFirstLastPara="1" wrap="square" lIns="91425" tIns="91425" rIns="91425" bIns="91425" anchor="t" anchorCtr="0">
            <a:spAutoFit/>
          </a:bodyPr>
          <a:lstStyle/>
          <a:p>
            <a:pPr marL="457200" lvl="0" indent="-317500" algn="l" rtl="0">
              <a:spcBef>
                <a:spcPts val="0"/>
              </a:spcBef>
              <a:spcAft>
                <a:spcPts val="0"/>
              </a:spcAft>
              <a:buClr>
                <a:srgbClr val="003399"/>
              </a:buClr>
              <a:buSzPts val="1400"/>
              <a:buFont typeface="Calibri"/>
              <a:buAutoNum type="arabicPeriod"/>
            </a:pPr>
            <a:r>
              <a:rPr lang="en-US">
                <a:solidFill>
                  <a:srgbClr val="003399"/>
                </a:solidFill>
                <a:latin typeface="Calibri"/>
                <a:ea typeface="Calibri"/>
                <a:cs typeface="Calibri"/>
                <a:sym typeface="Calibri"/>
              </a:rPr>
              <a:t>Rucio requests token for FTS from IAM</a:t>
            </a:r>
            <a:endParaRPr>
              <a:solidFill>
                <a:srgbClr val="003399"/>
              </a:solidFill>
              <a:latin typeface="Calibri"/>
              <a:ea typeface="Calibri"/>
              <a:cs typeface="Calibri"/>
              <a:sym typeface="Calibri"/>
            </a:endParaRPr>
          </a:p>
          <a:p>
            <a:pPr marL="457200" lvl="0" indent="-317500" algn="l" rtl="0">
              <a:spcBef>
                <a:spcPts val="0"/>
              </a:spcBef>
              <a:spcAft>
                <a:spcPts val="0"/>
              </a:spcAft>
              <a:buClr>
                <a:srgbClr val="003399"/>
              </a:buClr>
              <a:buSzPts val="1400"/>
              <a:buFont typeface="Calibri"/>
              <a:buAutoNum type="arabicPeriod"/>
            </a:pPr>
            <a:r>
              <a:rPr lang="en-US">
                <a:solidFill>
                  <a:srgbClr val="003399"/>
                </a:solidFill>
                <a:latin typeface="Calibri"/>
                <a:ea typeface="Calibri"/>
                <a:cs typeface="Calibri"/>
                <a:sym typeface="Calibri"/>
              </a:rPr>
              <a:t>Rucio submits job to FTS and includes token</a:t>
            </a:r>
            <a:endParaRPr>
              <a:solidFill>
                <a:srgbClr val="003399"/>
              </a:solidFill>
              <a:latin typeface="Calibri"/>
              <a:ea typeface="Calibri"/>
              <a:cs typeface="Calibri"/>
              <a:sym typeface="Calibri"/>
            </a:endParaRPr>
          </a:p>
          <a:p>
            <a:pPr marL="457200" lvl="0" indent="-317500" algn="l" rtl="0">
              <a:spcBef>
                <a:spcPts val="0"/>
              </a:spcBef>
              <a:spcAft>
                <a:spcPts val="0"/>
              </a:spcAft>
              <a:buClr>
                <a:srgbClr val="003399"/>
              </a:buClr>
              <a:buSzPts val="1400"/>
              <a:buFont typeface="Calibri"/>
              <a:buAutoNum type="arabicPeriod"/>
            </a:pPr>
            <a:r>
              <a:rPr lang="en-US">
                <a:solidFill>
                  <a:srgbClr val="003399"/>
                </a:solidFill>
                <a:latin typeface="Calibri"/>
                <a:ea typeface="Calibri"/>
                <a:cs typeface="Calibri"/>
                <a:sym typeface="Calibri"/>
              </a:rPr>
              <a:t>FTS exchanges token for one for target third-party</a:t>
            </a:r>
            <a:endParaRPr>
              <a:solidFill>
                <a:srgbClr val="003399"/>
              </a:solidFill>
              <a:latin typeface="Calibri"/>
              <a:ea typeface="Calibri"/>
              <a:cs typeface="Calibri"/>
              <a:sym typeface="Calibri"/>
            </a:endParaRPr>
          </a:p>
          <a:p>
            <a:pPr marL="457200" lvl="0" indent="-317500" algn="l" rtl="0">
              <a:spcBef>
                <a:spcPts val="0"/>
              </a:spcBef>
              <a:spcAft>
                <a:spcPts val="0"/>
              </a:spcAft>
              <a:buClr>
                <a:srgbClr val="003399"/>
              </a:buClr>
              <a:buSzPts val="1400"/>
              <a:buFont typeface="Calibri"/>
              <a:buAutoNum type="arabicPeriod"/>
            </a:pPr>
            <a:r>
              <a:rPr lang="en-US">
                <a:solidFill>
                  <a:srgbClr val="003399"/>
                </a:solidFill>
                <a:latin typeface="Calibri"/>
                <a:ea typeface="Calibri"/>
                <a:cs typeface="Calibri"/>
                <a:sym typeface="Calibri"/>
              </a:rPr>
              <a:t>Third-party transfer submitted along with new token</a:t>
            </a:r>
            <a:endParaRPr>
              <a:solidFill>
                <a:srgbClr val="003399"/>
              </a:solidFill>
              <a:latin typeface="Calibri"/>
              <a:ea typeface="Calibri"/>
              <a:cs typeface="Calibri"/>
              <a:sym typeface="Calibri"/>
            </a:endParaRPr>
          </a:p>
          <a:p>
            <a:pPr marL="457200" lvl="0" indent="-317500" algn="l" rtl="0">
              <a:spcBef>
                <a:spcPts val="0"/>
              </a:spcBef>
              <a:spcAft>
                <a:spcPts val="0"/>
              </a:spcAft>
              <a:buClr>
                <a:srgbClr val="003399"/>
              </a:buClr>
              <a:buSzPts val="1400"/>
              <a:buFont typeface="Calibri"/>
              <a:buAutoNum type="arabicPeriod"/>
            </a:pPr>
            <a:r>
              <a:rPr lang="en-US">
                <a:solidFill>
                  <a:srgbClr val="003399"/>
                </a:solidFill>
                <a:latin typeface="Calibri"/>
                <a:ea typeface="Calibri"/>
                <a:cs typeface="Calibri"/>
                <a:sym typeface="Calibri"/>
              </a:rPr>
              <a:t>Token can be reused among instances of third-party </a:t>
            </a:r>
            <a:endParaRPr>
              <a:solidFill>
                <a:srgbClr val="003399"/>
              </a:solidFill>
              <a:latin typeface="Calibri"/>
              <a:ea typeface="Calibri"/>
              <a:cs typeface="Calibri"/>
              <a:sym typeface="Calibri"/>
            </a:endParaRPr>
          </a:p>
        </p:txBody>
      </p:sp>
      <p:sp>
        <p:nvSpPr>
          <p:cNvPr id="234" name="Google Shape;234;gd82ede6c86_0_6"/>
          <p:cNvSpPr/>
          <p:nvPr/>
        </p:nvSpPr>
        <p:spPr>
          <a:xfrm>
            <a:off x="6194225" y="634650"/>
            <a:ext cx="1530300" cy="804300"/>
          </a:xfrm>
          <a:prstGeom prst="wedgeEllipseCallout">
            <a:avLst>
              <a:gd name="adj1" fmla="val -44841"/>
              <a:gd name="adj2" fmla="val 55561"/>
            </a:avLst>
          </a:prstGeom>
          <a:solidFill>
            <a:srgbClr val="000000">
              <a:alpha val="0"/>
            </a:srgbClr>
          </a:solidFill>
          <a:ln w="38100" cap="flat" cmpd="sng">
            <a:solidFill>
              <a:srgbClr val="00339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t>Rucio and FTS are registered IAM Clients</a:t>
            </a:r>
            <a:endParaRPr sz="1000"/>
          </a:p>
        </p:txBody>
      </p:sp>
      <p:sp>
        <p:nvSpPr>
          <p:cNvPr id="235" name="Google Shape;235;gd82ede6c86_0_6"/>
          <p:cNvSpPr/>
          <p:nvPr/>
        </p:nvSpPr>
        <p:spPr>
          <a:xfrm>
            <a:off x="6381775" y="4400125"/>
            <a:ext cx="2196000" cy="571500"/>
          </a:xfrm>
          <a:prstGeom prst="wedgeEllipseCallout">
            <a:avLst>
              <a:gd name="adj1" fmla="val 28674"/>
              <a:gd name="adj2" fmla="val -88723"/>
            </a:avLst>
          </a:prstGeom>
          <a:solidFill>
            <a:srgbClr val="000000">
              <a:alpha val="0"/>
            </a:srgbClr>
          </a:solidFill>
          <a:ln w="38100" cap="flat" cmpd="sng">
            <a:solidFill>
              <a:srgbClr val="003399"/>
            </a:solidFill>
            <a:prstDash val="solid"/>
            <a:round/>
            <a:headEnd type="none" w="sm" len="sm"/>
            <a:tailEnd type="none" w="sm" len="sm"/>
          </a:ln>
        </p:spPr>
        <p:txBody>
          <a:bodyPr spcFirstLastPara="1" wrap="square" lIns="91425" tIns="91425" rIns="91425" bIns="91425" anchor="ctr" anchorCtr="0">
            <a:noAutofit/>
          </a:bodyPr>
          <a:lstStyle/>
          <a:p>
            <a:pPr marL="0" lvl="0" indent="0" algn="ctr" rtl="0">
              <a:spcBef>
                <a:spcPts val="0"/>
              </a:spcBef>
              <a:spcAft>
                <a:spcPts val="0"/>
              </a:spcAft>
              <a:buNone/>
            </a:pPr>
            <a:r>
              <a:rPr lang="en-US" sz="1000"/>
              <a:t>Storage Elements are unregistered Resource Servers that trust IAM</a:t>
            </a:r>
            <a:endParaRPr sz="100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20"/>
        <p:cNvGrpSpPr/>
        <p:nvPr/>
      </p:nvGrpSpPr>
      <p:grpSpPr>
        <a:xfrm>
          <a:off x="0" y="0"/>
          <a:ext cx="0" cy="0"/>
          <a:chOff x="0" y="0"/>
          <a:chExt cx="0" cy="0"/>
        </a:xfrm>
      </p:grpSpPr>
      <p:sp>
        <p:nvSpPr>
          <p:cNvPr id="221" name="Google Shape;221;gc5b5ad50e4_0_1"/>
          <p:cNvSpPr txBox="1">
            <a:spLocks noGrp="1"/>
          </p:cNvSpPr>
          <p:nvPr>
            <p:ph type="body" idx="1"/>
          </p:nvPr>
        </p:nvSpPr>
        <p:spPr>
          <a:xfrm>
            <a:off x="685800" y="685800"/>
            <a:ext cx="8382000" cy="1173000"/>
          </a:xfrm>
          <a:prstGeom prst="rect">
            <a:avLst/>
          </a:prstGeom>
          <a:noFill/>
          <a:ln>
            <a:noFill/>
          </a:ln>
        </p:spPr>
        <p:txBody>
          <a:bodyPr spcFirstLastPara="1" wrap="square" lIns="45700" tIns="45700" rIns="45700" bIns="45700" anchor="t" anchorCtr="0">
            <a:normAutofit fontScale="85000" lnSpcReduction="10000"/>
          </a:bodyPr>
          <a:lstStyle/>
          <a:p>
            <a:pPr marL="457200" lvl="0" indent="-363537" algn="l" rtl="0">
              <a:lnSpc>
                <a:spcPct val="100000"/>
              </a:lnSpc>
              <a:spcBef>
                <a:spcPts val="700"/>
              </a:spcBef>
              <a:spcAft>
                <a:spcPts val="0"/>
              </a:spcAft>
              <a:buSzPct val="100000"/>
              <a:buChar char="•"/>
            </a:pPr>
            <a:r>
              <a:rPr lang="en-US" sz="2500"/>
              <a:t>Many tools will rely on tokens being stored in the local environment</a:t>
            </a:r>
            <a:endParaRPr sz="2500"/>
          </a:p>
          <a:p>
            <a:pPr marL="457200" lvl="0" indent="-363537" algn="l" rtl="0">
              <a:lnSpc>
                <a:spcPct val="100000"/>
              </a:lnSpc>
              <a:spcBef>
                <a:spcPts val="0"/>
              </a:spcBef>
              <a:spcAft>
                <a:spcPts val="0"/>
              </a:spcAft>
              <a:buSzPct val="100000"/>
              <a:buChar char="•"/>
            </a:pPr>
            <a:r>
              <a:rPr lang="en-US" sz="2500"/>
              <a:t>Token discoverability specification v1.0 published </a:t>
            </a:r>
            <a:r>
              <a:rPr lang="en-US" sz="2500" u="sng">
                <a:solidFill>
                  <a:schemeClr val="hlink"/>
                </a:solidFill>
                <a:hlinkClick r:id="rId3"/>
              </a:rPr>
              <a:t>https://zenodo.org/record/3937438</a:t>
            </a:r>
            <a:endParaRPr sz="2500"/>
          </a:p>
        </p:txBody>
      </p:sp>
      <p:sp>
        <p:nvSpPr>
          <p:cNvPr id="222" name="Google Shape;222;gc5b5ad50e4_0_1"/>
          <p:cNvSpPr txBox="1">
            <a:spLocks noGrp="1"/>
          </p:cNvSpPr>
          <p:nvPr>
            <p:ph type="sldNum" idx="12"/>
          </p:nvPr>
        </p:nvSpPr>
        <p:spPr>
          <a:xfrm>
            <a:off x="8651418" y="4769563"/>
            <a:ext cx="264000" cy="276900"/>
          </a:xfrm>
          <a:prstGeom prst="rect">
            <a:avLst/>
          </a:prstGeom>
          <a:noFill/>
          <a:ln>
            <a:noFill/>
          </a:ln>
        </p:spPr>
        <p:txBody>
          <a:bodyPr spcFirstLastPara="1" wrap="square" lIns="45700" tIns="45700" rIns="45700" bIns="45700" anchor="ctr" anchorCtr="0">
            <a:spAutoFit/>
          </a:bodyPr>
          <a:lstStyle/>
          <a:p>
            <a:pPr marL="0" lvl="0" indent="0" algn="r" rtl="0">
              <a:lnSpc>
                <a:spcPct val="100000"/>
              </a:lnSpc>
              <a:spcBef>
                <a:spcPts val="0"/>
              </a:spcBef>
              <a:spcAft>
                <a:spcPts val="0"/>
              </a:spcAft>
              <a:buClr>
                <a:srgbClr val="888888"/>
              </a:buClr>
              <a:buSzPts val="1200"/>
              <a:buFont typeface="Calibri"/>
              <a:buNone/>
            </a:pPr>
            <a:fld id="{00000000-1234-1234-1234-123412341234}" type="slidenum">
              <a:rPr lang="en-US"/>
              <a:t>6</a:t>
            </a:fld>
            <a:endParaRPr/>
          </a:p>
        </p:txBody>
      </p:sp>
      <p:sp>
        <p:nvSpPr>
          <p:cNvPr id="223" name="Google Shape;223;gc5b5ad50e4_0_1"/>
          <p:cNvSpPr txBox="1">
            <a:spLocks noGrp="1"/>
          </p:cNvSpPr>
          <p:nvPr>
            <p:ph type="title"/>
          </p:nvPr>
        </p:nvSpPr>
        <p:spPr>
          <a:xfrm>
            <a:off x="762000" y="0"/>
            <a:ext cx="7924800" cy="571500"/>
          </a:xfrm>
          <a:prstGeom prst="rect">
            <a:avLst/>
          </a:prstGeom>
          <a:noFill/>
          <a:ln>
            <a:noFill/>
          </a:ln>
        </p:spPr>
        <p:txBody>
          <a:bodyPr spcFirstLastPara="1" wrap="square" lIns="45700" tIns="45700" rIns="45700" bIns="45700" anchor="ctr" anchorCtr="0">
            <a:normAutofit fontScale="90000"/>
          </a:bodyPr>
          <a:lstStyle/>
          <a:p>
            <a:pPr marL="0" lvl="0" indent="0" algn="ctr" rtl="0">
              <a:lnSpc>
                <a:spcPct val="100000"/>
              </a:lnSpc>
              <a:spcBef>
                <a:spcPts val="0"/>
              </a:spcBef>
              <a:spcAft>
                <a:spcPts val="0"/>
              </a:spcAft>
              <a:buSzPct val="45454"/>
              <a:buNone/>
            </a:pPr>
            <a:r>
              <a:rPr lang="en-US"/>
              <a:t>Token Discovery</a:t>
            </a:r>
            <a:endParaRPr/>
          </a:p>
        </p:txBody>
      </p:sp>
      <p:sp>
        <p:nvSpPr>
          <p:cNvPr id="224" name="Google Shape;224;gc5b5ad50e4_0_1"/>
          <p:cNvSpPr/>
          <p:nvPr/>
        </p:nvSpPr>
        <p:spPr>
          <a:xfrm>
            <a:off x="685800" y="2526777"/>
            <a:ext cx="2238900" cy="1362000"/>
          </a:xfrm>
          <a:prstGeom prst="wedgeEllipseCallout">
            <a:avLst>
              <a:gd name="adj1" fmla="val 54929"/>
              <a:gd name="adj2" fmla="val 14034"/>
            </a:avLst>
          </a:prstGeom>
          <a:solidFill>
            <a:srgbClr val="FFFFFF"/>
          </a:solidFill>
          <a:ln w="25400" cap="flat" cmpd="sng">
            <a:solidFill>
              <a:schemeClr val="accent1"/>
            </a:solidFill>
            <a:prstDash val="solid"/>
            <a:round/>
            <a:headEnd type="none" w="sm" len="sm"/>
            <a:tailEnd type="none" w="sm" len="sm"/>
          </a:ln>
          <a:effectLst>
            <a:outerShdw blurRad="38100" dist="23000" dir="5400000" rotWithShape="0">
              <a:srgbClr val="000000">
                <a:alpha val="34117"/>
              </a:srgbClr>
            </a:outerShdw>
          </a:effectLst>
        </p:spPr>
        <p:txBody>
          <a:bodyPr spcFirstLastPara="1" wrap="square" lIns="45700" tIns="45700" rIns="45700" bIns="45700" anchor="ctr" anchorCtr="0">
            <a:spAutoFit/>
          </a:bodyPr>
          <a:lstStyle/>
          <a:p>
            <a:pPr marL="0" marR="0" lvl="0" indent="0" algn="ctr" rtl="0">
              <a:lnSpc>
                <a:spcPct val="100000"/>
              </a:lnSpc>
              <a:spcBef>
                <a:spcPts val="0"/>
              </a:spcBef>
              <a:spcAft>
                <a:spcPts val="0"/>
              </a:spcAft>
              <a:buClr>
                <a:srgbClr val="000000"/>
              </a:buClr>
              <a:buSzPts val="1800"/>
              <a:buFont typeface="Calibri"/>
              <a:buNone/>
            </a:pPr>
            <a:r>
              <a:rPr lang="en-US" sz="1800" b="0" i="0" u="none" strike="noStrike" cap="none">
                <a:solidFill>
                  <a:srgbClr val="000000"/>
                </a:solidFill>
                <a:latin typeface="Calibri"/>
                <a:ea typeface="Calibri"/>
                <a:cs typeface="Calibri"/>
                <a:sym typeface="Calibri"/>
              </a:rPr>
              <a:t>Logic of where to search for (or place) tokens locally</a:t>
            </a:r>
            <a:endParaRPr sz="1800" b="0" i="0" u="none" strike="noStrike" cap="none">
              <a:solidFill>
                <a:srgbClr val="000000"/>
              </a:solidFill>
              <a:latin typeface="Calibri"/>
              <a:ea typeface="Calibri"/>
              <a:cs typeface="Calibri"/>
              <a:sym typeface="Calibri"/>
            </a:endParaRPr>
          </a:p>
        </p:txBody>
      </p:sp>
      <p:sp>
        <p:nvSpPr>
          <p:cNvPr id="225" name="Google Shape;225;gc5b5ad50e4_0_1"/>
          <p:cNvSpPr txBox="1"/>
          <p:nvPr/>
        </p:nvSpPr>
        <p:spPr>
          <a:xfrm>
            <a:off x="3025225" y="2236050"/>
            <a:ext cx="5890200" cy="2385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en-US" sz="1100">
                <a:solidFill>
                  <a:srgbClr val="003399"/>
                </a:solidFill>
                <a:latin typeface="Courier New"/>
                <a:ea typeface="Courier New"/>
                <a:cs typeface="Courier New"/>
                <a:sym typeface="Courier New"/>
              </a:rPr>
              <a:t>If a tool needs to authenticate with a token and does not have out-of-band WLCG Bearer Token Discovery knowledge on which token to use, the following steps to discover a token MUST be taken in sequence, where $ID below denotes the process’s effective user ID:</a:t>
            </a:r>
            <a:endParaRPr sz="1100">
              <a:solidFill>
                <a:srgbClr val="003399"/>
              </a:solidFill>
              <a:latin typeface="Courier New"/>
              <a:ea typeface="Courier New"/>
              <a:cs typeface="Courier New"/>
              <a:sym typeface="Courier New"/>
            </a:endParaRPr>
          </a:p>
          <a:p>
            <a:pPr marL="0" lvl="0" indent="0" algn="l" rtl="0">
              <a:spcBef>
                <a:spcPts val="0"/>
              </a:spcBef>
              <a:spcAft>
                <a:spcPts val="0"/>
              </a:spcAft>
              <a:buClr>
                <a:schemeClr val="dk1"/>
              </a:buClr>
              <a:buSzPts val="1100"/>
              <a:buFont typeface="Arial"/>
              <a:buNone/>
            </a:pPr>
            <a:endParaRPr sz="1100">
              <a:solidFill>
                <a:srgbClr val="003399"/>
              </a:solidFill>
              <a:latin typeface="Courier New"/>
              <a:ea typeface="Courier New"/>
              <a:cs typeface="Courier New"/>
              <a:sym typeface="Courier New"/>
            </a:endParaRPr>
          </a:p>
          <a:p>
            <a:pPr marL="0" lvl="0" indent="0" algn="l" rtl="0">
              <a:spcBef>
                <a:spcPts val="0"/>
              </a:spcBef>
              <a:spcAft>
                <a:spcPts val="0"/>
              </a:spcAft>
              <a:buClr>
                <a:schemeClr val="dk1"/>
              </a:buClr>
              <a:buSzPts val="1100"/>
              <a:buFont typeface="Arial"/>
              <a:buNone/>
            </a:pPr>
            <a:r>
              <a:rPr lang="en-US" sz="1100">
                <a:solidFill>
                  <a:srgbClr val="003399"/>
                </a:solidFill>
                <a:latin typeface="Courier New"/>
                <a:ea typeface="Courier New"/>
                <a:cs typeface="Courier New"/>
                <a:sym typeface="Courier New"/>
              </a:rPr>
              <a:t>1.  If the </a:t>
            </a:r>
            <a:r>
              <a:rPr lang="en-US" sz="1100" b="1">
                <a:solidFill>
                  <a:srgbClr val="003399"/>
                </a:solidFill>
                <a:latin typeface="Courier New"/>
                <a:ea typeface="Courier New"/>
                <a:cs typeface="Courier New"/>
                <a:sym typeface="Courier New"/>
              </a:rPr>
              <a:t>BEARER_TOKEN</a:t>
            </a:r>
            <a:r>
              <a:rPr lang="en-US" sz="1100">
                <a:solidFill>
                  <a:srgbClr val="003399"/>
                </a:solidFill>
                <a:latin typeface="Courier New"/>
                <a:ea typeface="Courier New"/>
                <a:cs typeface="Courier New"/>
                <a:sym typeface="Courier New"/>
              </a:rPr>
              <a:t> environment variable is set, then its value is taken to be the token contents.</a:t>
            </a:r>
            <a:endParaRPr sz="1100">
              <a:solidFill>
                <a:srgbClr val="003399"/>
              </a:solidFill>
              <a:latin typeface="Courier New"/>
              <a:ea typeface="Courier New"/>
              <a:cs typeface="Courier New"/>
              <a:sym typeface="Courier New"/>
            </a:endParaRPr>
          </a:p>
          <a:p>
            <a:pPr marL="0" lvl="0" indent="0" algn="l" rtl="0">
              <a:spcBef>
                <a:spcPts val="0"/>
              </a:spcBef>
              <a:spcAft>
                <a:spcPts val="0"/>
              </a:spcAft>
              <a:buClr>
                <a:schemeClr val="dk1"/>
              </a:buClr>
              <a:buSzPts val="1100"/>
              <a:buFont typeface="Arial"/>
              <a:buNone/>
            </a:pPr>
            <a:r>
              <a:rPr lang="en-US" sz="1100">
                <a:solidFill>
                  <a:srgbClr val="003399"/>
                </a:solidFill>
                <a:latin typeface="Courier New"/>
                <a:ea typeface="Courier New"/>
                <a:cs typeface="Courier New"/>
                <a:sym typeface="Courier New"/>
              </a:rPr>
              <a:t>2.  If the </a:t>
            </a:r>
            <a:r>
              <a:rPr lang="en-US" sz="1100" b="1">
                <a:solidFill>
                  <a:srgbClr val="003399"/>
                </a:solidFill>
                <a:latin typeface="Courier New"/>
                <a:ea typeface="Courier New"/>
                <a:cs typeface="Courier New"/>
                <a:sym typeface="Courier New"/>
              </a:rPr>
              <a:t>BEARER_TOKEN_FILE</a:t>
            </a:r>
            <a:r>
              <a:rPr lang="en-US" sz="1100">
                <a:solidFill>
                  <a:srgbClr val="003399"/>
                </a:solidFill>
                <a:latin typeface="Courier New"/>
                <a:ea typeface="Courier New"/>
                <a:cs typeface="Courier New"/>
                <a:sym typeface="Courier New"/>
              </a:rPr>
              <a:t> environment variable is set, then its value is interpreted as a filename. The contents of the specified file are taken to be the token contents.</a:t>
            </a:r>
            <a:endParaRPr sz="1100">
              <a:solidFill>
                <a:srgbClr val="003399"/>
              </a:solidFill>
              <a:latin typeface="Courier New"/>
              <a:ea typeface="Courier New"/>
              <a:cs typeface="Courier New"/>
              <a:sym typeface="Courier New"/>
            </a:endParaRPr>
          </a:p>
          <a:p>
            <a:pPr marL="0" lvl="0" indent="0" algn="l" rtl="0">
              <a:spcBef>
                <a:spcPts val="0"/>
              </a:spcBef>
              <a:spcAft>
                <a:spcPts val="0"/>
              </a:spcAft>
              <a:buClr>
                <a:schemeClr val="dk1"/>
              </a:buClr>
              <a:buSzPts val="1100"/>
              <a:buFont typeface="Arial"/>
              <a:buNone/>
            </a:pPr>
            <a:r>
              <a:rPr lang="en-US" sz="1100">
                <a:solidFill>
                  <a:srgbClr val="003399"/>
                </a:solidFill>
                <a:latin typeface="Courier New"/>
                <a:ea typeface="Courier New"/>
                <a:cs typeface="Courier New"/>
                <a:sym typeface="Courier New"/>
              </a:rPr>
              <a:t>3.  If the </a:t>
            </a:r>
            <a:r>
              <a:rPr lang="en-US" sz="1100" b="1">
                <a:solidFill>
                  <a:srgbClr val="003399"/>
                </a:solidFill>
                <a:latin typeface="Courier New"/>
                <a:ea typeface="Courier New"/>
                <a:cs typeface="Courier New"/>
                <a:sym typeface="Courier New"/>
              </a:rPr>
              <a:t>XDG_RUNTIME_DIR</a:t>
            </a:r>
            <a:r>
              <a:rPr lang="en-US" sz="1100">
                <a:solidFill>
                  <a:srgbClr val="003399"/>
                </a:solidFill>
                <a:latin typeface="Courier New"/>
                <a:ea typeface="Courier New"/>
                <a:cs typeface="Courier New"/>
                <a:sym typeface="Courier New"/>
              </a:rPr>
              <a:t> environment variable is set1, then take the token from the contents of $XDG_RUNTIME_DIR/bt_u$ID2.</a:t>
            </a:r>
            <a:endParaRPr sz="1100">
              <a:solidFill>
                <a:srgbClr val="003399"/>
              </a:solidFill>
              <a:latin typeface="Courier New"/>
              <a:ea typeface="Courier New"/>
              <a:cs typeface="Courier New"/>
              <a:sym typeface="Courier New"/>
            </a:endParaRPr>
          </a:p>
          <a:p>
            <a:pPr marL="0" lvl="0" indent="0" algn="l" rtl="0">
              <a:spcBef>
                <a:spcPts val="0"/>
              </a:spcBef>
              <a:spcAft>
                <a:spcPts val="0"/>
              </a:spcAft>
              <a:buClr>
                <a:schemeClr val="dk1"/>
              </a:buClr>
              <a:buSzPts val="1100"/>
              <a:buFont typeface="Arial"/>
              <a:buNone/>
            </a:pPr>
            <a:r>
              <a:rPr lang="en-US" sz="1100">
                <a:solidFill>
                  <a:srgbClr val="003399"/>
                </a:solidFill>
                <a:latin typeface="Courier New"/>
                <a:ea typeface="Courier New"/>
                <a:cs typeface="Courier New"/>
                <a:sym typeface="Courier New"/>
              </a:rPr>
              <a:t>4.  Otherwise, take the token from </a:t>
            </a:r>
            <a:r>
              <a:rPr lang="en-US" sz="1100" b="1">
                <a:solidFill>
                  <a:srgbClr val="003399"/>
                </a:solidFill>
                <a:latin typeface="Courier New"/>
                <a:ea typeface="Courier New"/>
                <a:cs typeface="Courier New"/>
                <a:sym typeface="Courier New"/>
              </a:rPr>
              <a:t>/tmp/bt_u$ID</a:t>
            </a:r>
            <a:endParaRPr sz="1100" b="1">
              <a:latin typeface="Courier New"/>
              <a:ea typeface="Courier New"/>
              <a:cs typeface="Courier New"/>
              <a:sym typeface="Courier New"/>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5"/>
        <p:cNvGrpSpPr/>
        <p:nvPr/>
      </p:nvGrpSpPr>
      <p:grpSpPr>
        <a:xfrm>
          <a:off x="0" y="0"/>
          <a:ext cx="0" cy="0"/>
          <a:chOff x="0" y="0"/>
          <a:chExt cx="0" cy="0"/>
        </a:xfrm>
      </p:grpSpPr>
      <p:sp>
        <p:nvSpPr>
          <p:cNvPr id="246" name="Google Shape;246;gd82ede6c86_0_41"/>
          <p:cNvSpPr txBox="1">
            <a:spLocks noGrp="1"/>
          </p:cNvSpPr>
          <p:nvPr>
            <p:ph type="body" idx="1"/>
          </p:nvPr>
        </p:nvSpPr>
        <p:spPr>
          <a:xfrm>
            <a:off x="3048000" y="457200"/>
            <a:ext cx="5334000" cy="514500"/>
          </a:xfrm>
          <a:prstGeom prst="rect">
            <a:avLst/>
          </a:prstGeom>
        </p:spPr>
        <p:txBody>
          <a:bodyPr spcFirstLastPara="1" wrap="square" lIns="45700" tIns="45700" rIns="45700" bIns="45700" anchor="t" anchorCtr="0">
            <a:normAutofit fontScale="85000" lnSpcReduction="20000"/>
          </a:bodyPr>
          <a:lstStyle/>
          <a:p>
            <a:pPr marL="0" lvl="0" indent="0" algn="l" rtl="0">
              <a:spcBef>
                <a:spcPts val="700"/>
              </a:spcBef>
              <a:spcAft>
                <a:spcPts val="0"/>
              </a:spcAft>
              <a:buNone/>
            </a:pPr>
            <a:r>
              <a:rPr lang="en-US" dirty="0" smtClean="0"/>
              <a:t>Supplementary Slides</a:t>
            </a:r>
            <a:endParaRPr dirty="0"/>
          </a:p>
        </p:txBody>
      </p:sp>
      <p:sp>
        <p:nvSpPr>
          <p:cNvPr id="247" name="Google Shape;247;gd82ede6c86_0_41"/>
          <p:cNvSpPr txBox="1">
            <a:spLocks noGrp="1"/>
          </p:cNvSpPr>
          <p:nvPr>
            <p:ph type="sldNum" idx="12"/>
          </p:nvPr>
        </p:nvSpPr>
        <p:spPr>
          <a:xfrm>
            <a:off x="8346618" y="4769563"/>
            <a:ext cx="264000" cy="276900"/>
          </a:xfrm>
          <a:prstGeom prst="rect">
            <a:avLst/>
          </a:prstGeom>
        </p:spPr>
        <p:txBody>
          <a:bodyPr spcFirstLastPara="1" wrap="square" lIns="45700" tIns="45700" rIns="45700" bIns="45700" anchor="ctr" anchorCtr="0">
            <a:spAutoFit/>
          </a:bodyPr>
          <a:lstStyle/>
          <a:p>
            <a:pPr marL="0" lvl="0" indent="0" algn="r" rtl="0">
              <a:spcBef>
                <a:spcPts val="0"/>
              </a:spcBef>
              <a:spcAft>
                <a:spcPts val="0"/>
              </a:spcAft>
              <a:buClr>
                <a:srgbClr val="888888"/>
              </a:buClr>
              <a:buSzPts val="1200"/>
              <a:buFont typeface="Calibri"/>
              <a:buNone/>
            </a:pPr>
            <a:fld id="{00000000-1234-1234-1234-123412341234}" type="slidenum">
              <a:rPr lang="en-US"/>
              <a:t>7</a:t>
            </a:fld>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51"/>
        <p:cNvGrpSpPr/>
        <p:nvPr/>
      </p:nvGrpSpPr>
      <p:grpSpPr>
        <a:xfrm>
          <a:off x="0" y="0"/>
          <a:ext cx="0" cy="0"/>
          <a:chOff x="0" y="0"/>
          <a:chExt cx="0" cy="0"/>
        </a:xfrm>
      </p:grpSpPr>
      <p:sp>
        <p:nvSpPr>
          <p:cNvPr id="252" name="Google Shape;252;p10"/>
          <p:cNvSpPr txBox="1">
            <a:spLocks noGrp="1"/>
          </p:cNvSpPr>
          <p:nvPr>
            <p:ph type="title"/>
          </p:nvPr>
        </p:nvSpPr>
        <p:spPr>
          <a:xfrm>
            <a:off x="762000" y="0"/>
            <a:ext cx="7924800" cy="571500"/>
          </a:xfrm>
          <a:prstGeom prst="rect">
            <a:avLst/>
          </a:prstGeom>
          <a:noFill/>
          <a:ln>
            <a:noFill/>
          </a:ln>
        </p:spPr>
        <p:txBody>
          <a:bodyPr spcFirstLastPara="1" wrap="square" lIns="45700" tIns="45700" rIns="45700" bIns="45700" anchor="ctr" anchorCtr="0">
            <a:normAutofit fontScale="90000"/>
          </a:bodyPr>
          <a:lstStyle/>
          <a:p>
            <a:pPr marL="0" lvl="0" indent="0" algn="ctr" rtl="0">
              <a:lnSpc>
                <a:spcPct val="100000"/>
              </a:lnSpc>
              <a:spcBef>
                <a:spcPts val="0"/>
              </a:spcBef>
              <a:spcAft>
                <a:spcPts val="0"/>
              </a:spcAft>
              <a:buClr>
                <a:srgbClr val="FFFFFF"/>
              </a:buClr>
              <a:buSzPct val="100000"/>
              <a:buFont typeface="Candara"/>
              <a:buNone/>
            </a:pPr>
            <a:r>
              <a:rPr lang="en-US" sz="3959"/>
              <a:t>WLCG Schema V1.0</a:t>
            </a:r>
            <a:endParaRPr sz="3959"/>
          </a:p>
        </p:txBody>
      </p:sp>
      <p:sp>
        <p:nvSpPr>
          <p:cNvPr id="253" name="Google Shape;253;p10"/>
          <p:cNvSpPr txBox="1">
            <a:spLocks noGrp="1"/>
          </p:cNvSpPr>
          <p:nvPr>
            <p:ph type="body" idx="1"/>
          </p:nvPr>
        </p:nvSpPr>
        <p:spPr>
          <a:xfrm>
            <a:off x="685800" y="685800"/>
            <a:ext cx="3840900" cy="3908700"/>
          </a:xfrm>
          <a:prstGeom prst="rect">
            <a:avLst/>
          </a:prstGeom>
          <a:noFill/>
          <a:ln>
            <a:noFill/>
          </a:ln>
        </p:spPr>
        <p:txBody>
          <a:bodyPr spcFirstLastPara="1" wrap="square" lIns="45700" tIns="45700" rIns="45700" bIns="45700" anchor="t" anchorCtr="0">
            <a:normAutofit lnSpcReduction="10000"/>
          </a:bodyPr>
          <a:lstStyle/>
          <a:p>
            <a:pPr marL="342900" lvl="0" indent="-342900" algn="l" rtl="0">
              <a:lnSpc>
                <a:spcPct val="100000"/>
              </a:lnSpc>
              <a:spcBef>
                <a:spcPts val="0"/>
              </a:spcBef>
              <a:spcAft>
                <a:spcPts val="0"/>
              </a:spcAft>
              <a:buClr>
                <a:srgbClr val="003399"/>
              </a:buClr>
              <a:buSzPts val="2400"/>
              <a:buChar char="•"/>
            </a:pPr>
            <a:r>
              <a:rPr lang="en-US" sz="2400"/>
              <a:t>Published on Zenodo, September 25th 2019</a:t>
            </a:r>
            <a:endParaRPr sz="2400"/>
          </a:p>
          <a:p>
            <a:pPr marL="342900" lvl="0" indent="-342900" algn="l" rtl="0">
              <a:lnSpc>
                <a:spcPct val="100000"/>
              </a:lnSpc>
              <a:spcBef>
                <a:spcPts val="700"/>
              </a:spcBef>
              <a:spcAft>
                <a:spcPts val="0"/>
              </a:spcAft>
              <a:buClr>
                <a:srgbClr val="003399"/>
              </a:buClr>
              <a:buSzPts val="2400"/>
              <a:buChar char="•"/>
            </a:pPr>
            <a:r>
              <a:rPr lang="en-US" sz="2400"/>
              <a:t>Allows middleware developers to enable token </a:t>
            </a:r>
            <a:r>
              <a:rPr lang="en-US" sz="2400">
                <a:solidFill>
                  <a:srgbClr val="063C89"/>
                </a:solidFill>
              </a:rPr>
              <a:t>based authorization to an agreed schema </a:t>
            </a:r>
            <a:endParaRPr sz="2400">
              <a:solidFill>
                <a:srgbClr val="063C89"/>
              </a:solidFill>
            </a:endParaRPr>
          </a:p>
          <a:p>
            <a:pPr marL="342900" lvl="0" indent="-342900" algn="l" rtl="0">
              <a:lnSpc>
                <a:spcPct val="100000"/>
              </a:lnSpc>
              <a:spcBef>
                <a:spcPts val="700"/>
              </a:spcBef>
              <a:spcAft>
                <a:spcPts val="0"/>
              </a:spcAft>
              <a:buClr>
                <a:srgbClr val="063C89"/>
              </a:buClr>
              <a:buSzPts val="2400"/>
              <a:buChar char="•"/>
            </a:pPr>
            <a:r>
              <a:rPr lang="en-US" sz="2400">
                <a:solidFill>
                  <a:srgbClr val="063C89"/>
                </a:solidFill>
              </a:rPr>
              <a:t>Working document at </a:t>
            </a:r>
            <a:r>
              <a:rPr lang="en-US" sz="2400" b="0" i="0" u="sng" strike="noStrike" cap="none">
                <a:solidFill>
                  <a:schemeClr val="hlink"/>
                </a:solidFill>
                <a:latin typeface="Calibri"/>
                <a:ea typeface="Calibri"/>
                <a:cs typeface="Calibri"/>
                <a:sym typeface="Calibri"/>
                <a:hlinkClick r:id="rId3"/>
              </a:rPr>
              <a:t>https://github.com/WLCG-AuthZ-WG/common-jwt-profile</a:t>
            </a:r>
            <a:r>
              <a:rPr lang="en-US" sz="2400" b="0" i="0" u="none" strike="noStrike" cap="none">
                <a:solidFill>
                  <a:srgbClr val="063C89"/>
                </a:solidFill>
                <a:latin typeface="Calibri"/>
                <a:ea typeface="Calibri"/>
                <a:cs typeface="Calibri"/>
                <a:sym typeface="Calibri"/>
              </a:rPr>
              <a:t> </a:t>
            </a:r>
            <a:endParaRPr sz="2400"/>
          </a:p>
        </p:txBody>
      </p:sp>
      <p:pic>
        <p:nvPicPr>
          <p:cNvPr id="254" name="Google Shape;254;p10" descr="Screenshot 2019-10-16 at 14.55.33.png"/>
          <p:cNvPicPr preferRelativeResize="0"/>
          <p:nvPr/>
        </p:nvPicPr>
        <p:blipFill rotWithShape="1">
          <a:blip r:embed="rId4">
            <a:alphaModFix/>
          </a:blip>
          <a:srcRect/>
          <a:stretch/>
        </p:blipFill>
        <p:spPr>
          <a:xfrm>
            <a:off x="4670777" y="1354662"/>
            <a:ext cx="4365124" cy="2547053"/>
          </a:xfrm>
          <a:prstGeom prst="rect">
            <a:avLst/>
          </a:prstGeom>
          <a:noFill/>
          <a:ln>
            <a:noFill/>
          </a:ln>
        </p:spPr>
      </p:pic>
      <p:sp>
        <p:nvSpPr>
          <p:cNvPr id="255" name="Google Shape;255;p10"/>
          <p:cNvSpPr/>
          <p:nvPr/>
        </p:nvSpPr>
        <p:spPr>
          <a:xfrm>
            <a:off x="5136450" y="3920750"/>
            <a:ext cx="3434400" cy="27690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chemeClr val="dk1"/>
              </a:buClr>
              <a:buSzPts val="1200"/>
              <a:buFont typeface="Calibri"/>
              <a:buNone/>
            </a:pPr>
            <a:r>
              <a:rPr lang="en-US" sz="1200" b="0" i="0" u="sng" strike="noStrike" cap="none">
                <a:solidFill>
                  <a:schemeClr val="hlink"/>
                </a:solidFill>
                <a:latin typeface="Calibri"/>
                <a:ea typeface="Calibri"/>
                <a:cs typeface="Calibri"/>
                <a:sym typeface="Calibri"/>
                <a:hlinkClick r:id="rId5"/>
              </a:rPr>
              <a:t>https://zenodo.org/record/3460258</a:t>
            </a:r>
            <a:r>
              <a:rPr lang="en-US" sz="1200" b="0" i="0" u="none" strike="noStrike" cap="none">
                <a:solidFill>
                  <a:srgbClr val="000000"/>
                </a:solidFill>
                <a:latin typeface="Calibri"/>
                <a:ea typeface="Calibri"/>
                <a:cs typeface="Calibri"/>
                <a:sym typeface="Calibri"/>
              </a:rPr>
              <a:t> </a:t>
            </a:r>
            <a:endParaRPr sz="1800" b="0" i="0" u="none" strike="noStrike" cap="none">
              <a:solidFill>
                <a:srgbClr val="000000"/>
              </a:solidFill>
              <a:latin typeface="Calibri"/>
              <a:ea typeface="Calibri"/>
              <a:cs typeface="Calibri"/>
              <a:sym typeface="Calibri"/>
            </a:endParaRPr>
          </a:p>
        </p:txBody>
      </p:sp>
      <p:sp>
        <p:nvSpPr>
          <p:cNvPr id="256" name="Google Shape;256;p10"/>
          <p:cNvSpPr txBox="1">
            <a:spLocks noGrp="1"/>
          </p:cNvSpPr>
          <p:nvPr>
            <p:ph type="sldNum" idx="12"/>
          </p:nvPr>
        </p:nvSpPr>
        <p:spPr>
          <a:xfrm>
            <a:off x="8651418" y="4769563"/>
            <a:ext cx="264000" cy="269100"/>
          </a:xfrm>
          <a:prstGeom prst="rect">
            <a:avLst/>
          </a:prstGeom>
          <a:noFill/>
          <a:ln>
            <a:noFill/>
          </a:ln>
        </p:spPr>
        <p:txBody>
          <a:bodyPr spcFirstLastPara="1" wrap="square" lIns="45700" tIns="45700" rIns="45700" bIns="45700" anchor="ctr" anchorCtr="0">
            <a:noAutofit/>
          </a:bodyPr>
          <a:lstStyle/>
          <a:p>
            <a:pPr marL="0" lvl="0" indent="0" algn="r" rtl="0">
              <a:lnSpc>
                <a:spcPct val="100000"/>
              </a:lnSpc>
              <a:spcBef>
                <a:spcPts val="0"/>
              </a:spcBef>
              <a:spcAft>
                <a:spcPts val="0"/>
              </a:spcAft>
              <a:buClr>
                <a:srgbClr val="888888"/>
              </a:buClr>
              <a:buSzPts val="1200"/>
              <a:buFont typeface="Calibri"/>
              <a:buNone/>
            </a:pPr>
            <a:fld id="{00000000-1234-1234-1234-123412341234}" type="slidenum">
              <a:rPr lang="en-US"/>
              <a:t>8</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00"/>
        <p:cNvGrpSpPr/>
        <p:nvPr/>
      </p:nvGrpSpPr>
      <p:grpSpPr>
        <a:xfrm>
          <a:off x="0" y="0"/>
          <a:ext cx="0" cy="0"/>
          <a:chOff x="0" y="0"/>
          <a:chExt cx="0" cy="0"/>
        </a:xfrm>
      </p:grpSpPr>
      <p:sp>
        <p:nvSpPr>
          <p:cNvPr id="301" name="Google Shape;301;gadd562ea69_0_13"/>
          <p:cNvSpPr txBox="1">
            <a:spLocks noGrp="1"/>
          </p:cNvSpPr>
          <p:nvPr>
            <p:ph type="sldNum" idx="12"/>
          </p:nvPr>
        </p:nvSpPr>
        <p:spPr>
          <a:xfrm>
            <a:off x="8422818" y="4769563"/>
            <a:ext cx="264000" cy="269100"/>
          </a:xfrm>
          <a:prstGeom prst="rect">
            <a:avLst/>
          </a:prstGeom>
          <a:noFill/>
          <a:ln>
            <a:noFill/>
          </a:ln>
        </p:spPr>
        <p:txBody>
          <a:bodyPr spcFirstLastPara="1" wrap="square" lIns="45700" tIns="45700" rIns="45700" bIns="45700" anchor="ctr" anchorCtr="0">
            <a:noAutofit/>
          </a:bodyPr>
          <a:lstStyle/>
          <a:p>
            <a:pPr marL="0" lvl="0" indent="0" algn="r" rtl="0">
              <a:lnSpc>
                <a:spcPct val="100000"/>
              </a:lnSpc>
              <a:spcBef>
                <a:spcPts val="0"/>
              </a:spcBef>
              <a:spcAft>
                <a:spcPts val="0"/>
              </a:spcAft>
              <a:buClr>
                <a:srgbClr val="888888"/>
              </a:buClr>
              <a:buSzPts val="1200"/>
              <a:buFont typeface="Calibri"/>
              <a:buNone/>
            </a:pPr>
            <a:fld id="{00000000-1234-1234-1234-123412341234}" type="slidenum">
              <a:rPr lang="en-US"/>
              <a:t>9</a:t>
            </a:fld>
            <a:endParaRPr/>
          </a:p>
        </p:txBody>
      </p:sp>
      <p:pic>
        <p:nvPicPr>
          <p:cNvPr id="302" name="Google Shape;302;gadd562ea69_0_13"/>
          <p:cNvPicPr preferRelativeResize="0"/>
          <p:nvPr/>
        </p:nvPicPr>
        <p:blipFill rotWithShape="1">
          <a:blip r:embed="rId3">
            <a:alphaModFix/>
          </a:blip>
          <a:srcRect/>
          <a:stretch/>
        </p:blipFill>
        <p:spPr>
          <a:xfrm>
            <a:off x="0" y="-5"/>
            <a:ext cx="9144000" cy="5143519"/>
          </a:xfrm>
          <a:prstGeom prst="rect">
            <a:avLst/>
          </a:prstGeom>
          <a:noFill/>
          <a:ln>
            <a:noFill/>
          </a:ln>
        </p:spPr>
      </p:pic>
      <p:sp>
        <p:nvSpPr>
          <p:cNvPr id="303" name="Google Shape;303;gadd562ea69_0_13"/>
          <p:cNvSpPr/>
          <p:nvPr/>
        </p:nvSpPr>
        <p:spPr>
          <a:xfrm>
            <a:off x="7564000" y="572325"/>
            <a:ext cx="1502400" cy="594900"/>
          </a:xfrm>
          <a:prstGeom prst="wedgeEllipseCallout">
            <a:avLst>
              <a:gd name="adj1" fmla="val -68276"/>
              <a:gd name="adj2" fmla="val -27992"/>
            </a:avLst>
          </a:prstGeom>
          <a:solidFill>
            <a:srgbClr val="FFFFFF"/>
          </a:solidFill>
          <a:ln w="25400" cap="flat" cmpd="sng">
            <a:solidFill>
              <a:schemeClr val="accent1"/>
            </a:solidFill>
            <a:prstDash val="solid"/>
            <a:round/>
            <a:headEnd type="none" w="sm" len="sm"/>
            <a:tailEnd type="none" w="sm" len="sm"/>
          </a:ln>
          <a:effectLst>
            <a:outerShdw blurRad="38100" dist="23000" dir="5400000" rotWithShape="0">
              <a:srgbClr val="000000">
                <a:alpha val="34117"/>
              </a:srgbClr>
            </a:outerShdw>
          </a:effectLst>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000000"/>
              </a:buClr>
              <a:buSzPts val="1000"/>
              <a:buFont typeface="Calibri"/>
              <a:buNone/>
            </a:pPr>
            <a:r>
              <a:rPr lang="en-US" sz="1000" b="0" i="0" u="none" strike="noStrike" cap="none">
                <a:solidFill>
                  <a:srgbClr val="000000"/>
                </a:solidFill>
                <a:latin typeface="Calibri"/>
                <a:ea typeface="Calibri"/>
                <a:cs typeface="Calibri"/>
                <a:sym typeface="Calibri"/>
              </a:rPr>
              <a:t>Identity and Access Management = IAM</a:t>
            </a:r>
            <a:endParaRPr sz="1000" b="0" i="0" u="none" strike="noStrike" cap="none">
              <a:solidFill>
                <a:srgbClr val="000000"/>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Theme">
      <a:dk1>
        <a:srgbClr val="000000"/>
      </a:dk1>
      <a:lt1>
        <a:srgbClr val="FFFFFF"/>
      </a:lt1>
      <a:dk2>
        <a:srgbClr val="A7A7A7"/>
      </a:dk2>
      <a:lt2>
        <a:srgbClr val="535353"/>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5915B617C59DC14C90AC21EF720B0C2E" ma:contentTypeVersion="13" ma:contentTypeDescription="Create a new document." ma:contentTypeScope="" ma:versionID="b8be1469a57463f3e0548a08369ebf82">
  <xsd:schema xmlns:xsd="http://www.w3.org/2001/XMLSchema" xmlns:xs="http://www.w3.org/2001/XMLSchema" xmlns:p="http://schemas.microsoft.com/office/2006/metadata/properties" xmlns:ns3="7542b57f-865a-45c8-901f-9ccf6aaa3b9d" xmlns:ns4="3f18af7c-b119-454a-aea8-f9888f37a86a" targetNamespace="http://schemas.microsoft.com/office/2006/metadata/properties" ma:root="true" ma:fieldsID="a851efa26b08a132ce0447e6eb1e82af" ns3:_="" ns4:_="">
    <xsd:import namespace="7542b57f-865a-45c8-901f-9ccf6aaa3b9d"/>
    <xsd:import namespace="3f18af7c-b119-454a-aea8-f9888f37a86a"/>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AutoTags" minOccurs="0"/>
                <xsd:element ref="ns4:MediaServiceOCR" minOccurs="0"/>
                <xsd:element ref="ns4:MediaServiceDateTaken" minOccurs="0"/>
                <xsd:element ref="ns4:MediaServiceLocation"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542b57f-865a-45c8-901f-9ccf6aaa3b9d"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3f18af7c-b119-454a-aea8-f9888f37a86a"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AutoTags" ma:index="13" nillable="true" ma:displayName="Tags" ma:internalName="MediaServiceAutoTags"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DateTaken" ma:index="15" nillable="true" ma:displayName="MediaServiceDateTaken" ma:hidden="true" ma:internalName="MediaServiceDateTaken" ma:readOnly="true">
      <xsd:simpleType>
        <xsd:restriction base="dms:Text"/>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FBAD33B-7543-47C9-9EC8-9AE326D1B196}">
  <ds:schemaRef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3f18af7c-b119-454a-aea8-f9888f37a86a"/>
    <ds:schemaRef ds:uri="7542b57f-865a-45c8-901f-9ccf6aaa3b9d"/>
    <ds:schemaRef ds:uri="http://www.w3.org/XML/1998/namespace"/>
  </ds:schemaRefs>
</ds:datastoreItem>
</file>

<file path=customXml/itemProps2.xml><?xml version="1.0" encoding="utf-8"?>
<ds:datastoreItem xmlns:ds="http://schemas.openxmlformats.org/officeDocument/2006/customXml" ds:itemID="{64C4B4A5-54CD-4ACE-A50D-479A60D9264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542b57f-865a-45c8-901f-9ccf6aaa3b9d"/>
    <ds:schemaRef ds:uri="3f18af7c-b119-454a-aea8-f9888f37a86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5D3F099-3FEB-4451-9A86-A27A11DD17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7691</TotalTime>
  <Words>2518</Words>
  <Application>Microsoft Office PowerPoint</Application>
  <PresentationFormat>On-screen Show (16:9)</PresentationFormat>
  <Paragraphs>240</Paragraphs>
  <Slides>26</Slides>
  <Notes>26</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26</vt:i4>
      </vt:variant>
    </vt:vector>
  </HeadingPairs>
  <TitlesOfParts>
    <vt:vector size="33" baseType="lpstr">
      <vt:lpstr>Arial</vt:lpstr>
      <vt:lpstr>Calibri</vt:lpstr>
      <vt:lpstr>Helvetica Neue</vt:lpstr>
      <vt:lpstr>Candara</vt:lpstr>
      <vt:lpstr>Courier New</vt:lpstr>
      <vt:lpstr>Office Theme</vt:lpstr>
      <vt:lpstr>Office Theme</vt:lpstr>
      <vt:lpstr>Towards Tokens for WLCG</vt:lpstr>
      <vt:lpstr>Towards Tokens for WLCG</vt:lpstr>
      <vt:lpstr>Infrastructure Design</vt:lpstr>
      <vt:lpstr>Deployments</vt:lpstr>
      <vt:lpstr>Rucio-FTS-SEs flow</vt:lpstr>
      <vt:lpstr>Token Discovery</vt:lpstr>
      <vt:lpstr>PowerPoint Presentation</vt:lpstr>
      <vt:lpstr>WLCG Schema V1.0</vt:lpstr>
      <vt:lpstr>PowerPoint Presentation</vt:lpstr>
      <vt:lpstr>X.509 Backwards Compatibility</vt:lpstr>
      <vt:lpstr>Command Line Tools</vt:lpstr>
      <vt:lpstr>PowerPoint Presentation</vt:lpstr>
      <vt:lpstr>Token Claims</vt:lpstr>
      <vt:lpstr>Lifetimes</vt:lpstr>
      <vt:lpstr>PowerPoint Presentation</vt:lpstr>
      <vt:lpstr>Authorization</vt:lpstr>
      <vt:lpstr>Groups (in wlcg.groups claim)</vt:lpstr>
      <vt:lpstr>Capabilities (in scope claim)</vt:lpstr>
      <vt:lpstr>Scope Based Attribute Selection</vt:lpstr>
      <vt:lpstr>Scope Based Attribute Selection</vt:lpstr>
      <vt:lpstr>Capability Sets</vt:lpstr>
      <vt:lpstr>PowerPoint Presentation</vt:lpstr>
      <vt:lpstr>Schema Adoption</vt:lpstr>
      <vt:lpstr>Interoperability</vt:lpstr>
      <vt:lpstr>Timeline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WLCG Token Usage and Discovery</dc:title>
  <dc:creator>Maarten Litmaath</dc:creator>
  <cp:lastModifiedBy>Dack, Thomas (STFC,RAL,SC)</cp:lastModifiedBy>
  <cp:revision>23</cp:revision>
  <dcterms:modified xsi:type="dcterms:W3CDTF">2021-12-10T11:46:28Z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0x0101005915B617C59DC14C90AC21EF720B0C2E</vt:lpwstr>
  </property>
</Properties>
</file>